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3"/>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2971799" cy="457200"/>
          </a:xfrm>
          <a:prstGeom prst="rect">
            <a:avLst/>
          </a:prstGeom>
          <a:noFill/>
          <a:ln>
            <a:noFill/>
          </a:ln>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 name="Shape 4"/>
          <p:cNvSpPr txBox="1"/>
          <p:nvPr>
            <p:ph idx="10" type="dt"/>
          </p:nvPr>
        </p:nvSpPr>
        <p:spPr>
          <a:xfrm>
            <a:off x="3884612" y="0"/>
            <a:ext cx="2971799" cy="457200"/>
          </a:xfrm>
          <a:prstGeom prst="rect">
            <a:avLst/>
          </a:prstGeom>
          <a:noFill/>
          <a:ln>
            <a:noFill/>
          </a:ln>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5" name="Shape 5"/>
          <p:cNvSpPr/>
          <p:nvPr>
            <p:ph idx="3"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rnd" cmpd="sng" w="9525">
            <a:solidFill>
              <a:srgbClr val="000000"/>
            </a:solidFill>
            <a:prstDash val="solid"/>
            <a:miter/>
            <a:headEnd len="med" w="med" type="none"/>
            <a:tailEnd len="med" w="med" type="none"/>
          </a:ln>
        </p:spPr>
      </p:sp>
      <p:sp>
        <p:nvSpPr>
          <p:cNvPr id="6" name="Shape 6"/>
          <p:cNvSpPr txBox="1"/>
          <p:nvPr>
            <p:ph idx="1" type="body"/>
          </p:nvPr>
        </p:nvSpPr>
        <p:spPr>
          <a:xfrm>
            <a:off x="685800" y="4343400"/>
            <a:ext cx="5486399" cy="4114800"/>
          </a:xfrm>
          <a:prstGeom prst="rect">
            <a:avLst/>
          </a:prstGeom>
          <a:noFill/>
          <a:ln>
            <a:noFill/>
          </a:ln>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7" name="Shape 7"/>
          <p:cNvSpPr txBox="1"/>
          <p:nvPr>
            <p:ph idx="11" type="ftr"/>
          </p:nvPr>
        </p:nvSpPr>
        <p:spPr>
          <a:xfrm>
            <a:off x="0" y="8685211"/>
            <a:ext cx="2971799" cy="457200"/>
          </a:xfrm>
          <a:prstGeom prst="rect">
            <a:avLst/>
          </a:prstGeom>
          <a:noFill/>
          <a:ln>
            <a:noFill/>
          </a:ln>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8" name="Shape 8"/>
          <p:cNvSpPr txBox="1"/>
          <p:nvPr>
            <p:ph idx="12" type="sldNum"/>
          </p:nvPr>
        </p:nvSpPr>
        <p:spPr>
          <a:xfrm>
            <a:off x="3884612" y="8685211"/>
            <a:ext cx="2971799" cy="457200"/>
          </a:xfrm>
          <a:prstGeom prst="rect">
            <a:avLst/>
          </a:prstGeom>
          <a:noFill/>
          <a:ln>
            <a:noFill/>
          </a:ln>
        </p:spPr>
        <p:txBody>
          <a:bodyPr anchorCtr="0" anchor="b" bIns="91425" lIns="91425" rIns="91425" tIns="91425">
            <a:noAutofit/>
          </a:bodyPr>
          <a:lstStyle/>
          <a:p>
            <a:pPr indent="0" lvl="0" marL="0" marR="0" rtl="0" algn="r">
              <a:spcBef>
                <a:spcPts val="0"/>
              </a:spcBef>
            </a:pPr>
            <a:r>
              <a:t/>
            </a:r>
            <a:endParaRPr/>
          </a:p>
          <a:p>
            <a:pPr lvl="1">
              <a:spcBef>
                <a:spcPts val="0"/>
              </a:spcBef>
            </a:pPr>
            <a:r>
              <a:t/>
            </a:r>
            <a:endParaRPr/>
          </a:p>
          <a:p>
            <a:pPr lvl="2">
              <a:spcBef>
                <a:spcPts val="0"/>
              </a:spcBef>
            </a:pPr>
            <a:r>
              <a:t/>
            </a:r>
            <a:endParaRPr/>
          </a:p>
          <a:p>
            <a:pPr lvl="3">
              <a:spcBef>
                <a:spcPts val="0"/>
              </a:spcBef>
            </a:pPr>
            <a:r>
              <a:t/>
            </a:r>
            <a:endParaRPr/>
          </a:p>
          <a:p>
            <a:pPr lvl="4">
              <a:spcBef>
                <a:spcPts val="0"/>
              </a:spcBef>
            </a:pPr>
            <a:r>
              <a:t/>
            </a:r>
            <a:endParaRPr/>
          </a:p>
          <a:p>
            <a:pPr lvl="5">
              <a:spcBef>
                <a:spcPts val="0"/>
              </a:spcBef>
            </a:pPr>
            <a:r>
              <a:t/>
            </a:r>
            <a:endParaRPr/>
          </a:p>
          <a:p>
            <a:pPr lvl="6">
              <a:spcBef>
                <a:spcPts val="0"/>
              </a:spcBef>
            </a:pPr>
            <a:r>
              <a:t/>
            </a:r>
            <a:endParaRPr/>
          </a:p>
          <a:p>
            <a:pPr lvl="7">
              <a:spcBef>
                <a:spcPts val="0"/>
              </a:spcBef>
            </a:pPr>
            <a:r>
              <a:t/>
            </a:r>
            <a:endParaRPr/>
          </a:p>
          <a:p>
            <a:pPr lvl="8">
              <a:spcBef>
                <a:spcPts val="0"/>
              </a:spcBef>
            </a:pPr>
            <a:r>
              <a:t/>
            </a:r>
            <a:endParaRPr/>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7" name="Shape 27"/>
        <p:cNvGrpSpPr/>
        <p:nvPr/>
      </p:nvGrpSpPr>
      <p:grpSpPr>
        <a:xfrm>
          <a:off x="0" y="0"/>
          <a:ext cx="0" cy="0"/>
          <a:chOff x="0" y="0"/>
          <a:chExt cx="0" cy="0"/>
        </a:xfrm>
      </p:grpSpPr>
      <p:sp>
        <p:nvSpPr>
          <p:cNvPr id="28" name="Shape 28"/>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29" name="Shape 2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30" name="Shape 30"/>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Chapter 14:  Agreement</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4" name="Shape 84"/>
        <p:cNvGrpSpPr/>
        <p:nvPr/>
      </p:nvGrpSpPr>
      <p:grpSpPr>
        <a:xfrm>
          <a:off x="0" y="0"/>
          <a:ext cx="0" cy="0"/>
          <a:chOff x="0" y="0"/>
          <a:chExt cx="0" cy="0"/>
        </a:xfrm>
      </p:grpSpPr>
      <p:sp>
        <p:nvSpPr>
          <p:cNvPr id="85" name="Shape 8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86" name="Shape 86"/>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lnSpc>
                <a:spcPct val="80000"/>
              </a:lnSpc>
              <a:spcBef>
                <a:spcPts val="0"/>
              </a:spcBef>
              <a:buSzPct val="25000"/>
              <a:buFont typeface="Arial"/>
              <a:buNone/>
            </a:pPr>
            <a:r>
              <a:rPr b="0" i="0" lang="en-US" sz="1000" u="none" cap="none" strike="noStrike"/>
              <a:t>Chapter 14 Case Hypothetical:  Tom Garrity, Bill Simmons, and Edward Yang were close friends.  Their friendship had developed over their mutual love for vintage stereo equipment, and the three often spent hours with each other, admiring their electronic collections, monitoring online auctions for vintage receivers and speakers, and playing music.  On several occasions, Edward expressed his interest in a particular stereo receiver Tom owned, the classic Marantz Model 4400.  Edward often told Tom that if he ever wanted to sell the receiver, he would like to be first considered as the buyer.  Last Saturday morning, Tom and Bill were at Tom’s house.  During their conversation, Tom stated “Bill, I know how much Edward loves my Marantz 4400 receiver, and I have too much stereo equipment in the house.  In fact, Sarah (Tom’s wife) has given me an ultimatum:  Either a good portion of the receivers and speakers go, or I go! I have decided that I will sell my Marantz 4400 to Edward for $200.  It’s worth at least $600, and it’s the only Marantz receiver that I own, but I’ve decided that I would like to continue to live in this house, and my wife hasn’t given me any other options except to sell some of this stuff!” Later that day, Edward appeared at Tom’s house.  Edward enthusiastically proclaimed “Tom, Bill told me about your offer, and I will take the Marantz 4400 for $200.  This is </a:t>
            </a:r>
            <a:r>
              <a:rPr b="0" i="0" lang="en-US" sz="1000" u="sng" cap="none" strike="noStrike"/>
              <a:t>the</a:t>
            </a:r>
            <a:r>
              <a:rPr b="0" i="0" lang="en-US" sz="1000" u="none" cap="none" strike="noStrike"/>
              <a:t> classic receiver as far as I am concerned, and I am forever grateful to you! I promise I will take care of it, and you can have lifetime visitation rights! Oh, and please tell Sarah I said ‘thanks’!” Tom was perplexed.  After his conversation with Bill on Saturday morning, he had decided to keep the Marantz 4400, and sell all of his other receivers.  He knew that his next statement would test Edward’s friendship:  “Edward, I’m sorry, but I have decided not to sell the Marantz 4400.  We can discuss selling any of my other receivers, but the Marantz is ‘off-limits’.”  Edward’s reply? “We have an agreement, Tom.  You made me an offer, and I accepted your offer. Here is the $200.  Where is the receiver?” Is there a contract between Tom Garrity and Edward Yang?</a:t>
            </a:r>
          </a:p>
        </p:txBody>
      </p:sp>
      <p:sp>
        <p:nvSpPr>
          <p:cNvPr id="87" name="Shape 87"/>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1" name="Shape 91"/>
        <p:cNvGrpSpPr/>
        <p:nvPr/>
      </p:nvGrpSpPr>
      <p:grpSpPr>
        <a:xfrm>
          <a:off x="0" y="0"/>
          <a:ext cx="0" cy="0"/>
          <a:chOff x="0" y="0"/>
          <a:chExt cx="0" cy="0"/>
        </a:xfrm>
      </p:grpSpPr>
      <p:sp>
        <p:nvSpPr>
          <p:cNvPr id="92" name="Shape 9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93" name="Shape 93"/>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800" u="none" cap="none" strike="noStrike"/>
              <a:t>Chapter 14 Case Hypothetical:  Keith Avondale is in the market for a new “big screen” flat-panel television.  While reviewing the Sunday newspaper, he notices a full-page advertisement from “Transistor Town.”  The advertisement includes a 45-inch flat-panel television for $299.  Surprised by the remarkably low price, and eager to purchase his new luxury item, Avondale makes plans to “open the store” on Monday morning.  Avondale is the first customer to arrive at the store on Monday, waiting outside when the front doors open.  He rushes into the store and announces to the first sales representative he sees, “I will take a 45-inch flat-panel television for $299!”  The sales representative immediately refers Avondale to the store manager, who directs Avondale to his office.  The store manager explains to Avondale that the advertisement was an unfortunate mistake, resulting from miscommunication between Transistor Town and the newspaper publisher.  The manager goes on to say that the intended advertise price was $2,999, but that he would be willing to sell the described television to Avondale for $2,449, Transistor Town’s cost for the television.  Avondale objects, demands that Transistor Town sell the television for $299, and informs the store manager that his brother is a trial lawyer.  Who wins?</a:t>
            </a:r>
          </a:p>
        </p:txBody>
      </p:sp>
      <p:sp>
        <p:nvSpPr>
          <p:cNvPr id="94" name="Shape 94"/>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8" name="Shape 98"/>
        <p:cNvGrpSpPr/>
        <p:nvPr/>
      </p:nvGrpSpPr>
      <p:grpSpPr>
        <a:xfrm>
          <a:off x="0" y="0"/>
          <a:ext cx="0" cy="0"/>
          <a:chOff x="0" y="0"/>
          <a:chExt cx="0" cy="0"/>
        </a:xfrm>
      </p:grpSpPr>
      <p:sp>
        <p:nvSpPr>
          <p:cNvPr id="99" name="Shape 99"/>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00" name="Shape 10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01" name="Shape 101"/>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In order for an offer to be valid, there must first be a manifestation of the offeror’s intent to be bound by contract.  Intent is determined by an objective, “reasonable person” standard.  Preliminary negotiations and advertisements do not constitute offers.  A valid offer also requires definite and certain terms, including subject matter, price, quantity, quality, and the names of the contracting parties.  Finally, a valid offer requires communication of the offer from the offeror (or the offeror’s agent) to the offeree (or the offeree’s agent.)</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6" name="Shape 106"/>
        <p:cNvGrpSpPr/>
        <p:nvPr/>
      </p:nvGrpSpPr>
      <p:grpSpPr>
        <a:xfrm>
          <a:off x="0" y="0"/>
          <a:ext cx="0" cy="0"/>
          <a:chOff x="0" y="0"/>
          <a:chExt cx="0" cy="0"/>
        </a:xfrm>
      </p:grpSpPr>
      <p:sp>
        <p:nvSpPr>
          <p:cNvPr id="107" name="Shape 107"/>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08" name="Shape 10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09" name="Shape 109"/>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Auctions can be classified as either “with reserve” or “without” reserve.  In an auction with reserve, the seller merely expresses the intent to receive offers.  The auctioneer, as a representative of the seller, may withdraw the item from the auction at any time before the “gavel falls.”  Before the gavel falls (signaling acceptance of offer,) the bidder-offeror may revoke his or her bid.  In an auction without reserve, the seller must accept the highest bid.</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4" name="Shape 114"/>
        <p:cNvGrpSpPr/>
        <p:nvPr/>
      </p:nvGrpSpPr>
      <p:grpSpPr>
        <a:xfrm>
          <a:off x="0" y="0"/>
          <a:ext cx="0" cy="0"/>
          <a:chOff x="0" y="0"/>
          <a:chExt cx="0" cy="0"/>
        </a:xfrm>
      </p:grpSpPr>
      <p:sp>
        <p:nvSpPr>
          <p:cNvPr id="115" name="Shape 115"/>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16" name="Shape 11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17" name="Shape 117"/>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Events that terminate an offer include revocation of the offer by the offeror, rejection of the offer by the offeree, a counteroffer, death or incapacity of the offeror, destruction of the subject matter of the offer, subsequent illegality of the subject matter of the offer, lapse of time specified in the offer (or if no time is specified, expiration of a reasonable period of time,) and the failure of a condition specified in the offer.</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2" name="Shape 122"/>
        <p:cNvGrpSpPr/>
        <p:nvPr/>
      </p:nvGrpSpPr>
      <p:grpSpPr>
        <a:xfrm>
          <a:off x="0" y="0"/>
          <a:ext cx="0" cy="0"/>
          <a:chOff x="0" y="0"/>
          <a:chExt cx="0" cy="0"/>
        </a:xfrm>
      </p:grpSpPr>
      <p:sp>
        <p:nvSpPr>
          <p:cNvPr id="123" name="Shape 123"/>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24" name="Shape 12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25" name="Shape 125"/>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Acceptance is defined as a representation of the offeree’s intent to be bound by the terms of the offer.  Silence generally does not constitute acceptance.  According to the “mirror-image” rule, the terms of the acceptance must be identical to the terms of the offer.  Acceptance is effective when it is communicated by the offeree to the offeror.  If no method of communicating acceptance is specified in the offer, any reasonable means of acceptance is effective, such as by telephone, mail, fax, or e-mail.</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0" name="Shape 130"/>
        <p:cNvGrpSpPr/>
        <p:nvPr/>
      </p:nvGrpSpPr>
      <p:grpSpPr>
        <a:xfrm>
          <a:off x="0" y="0"/>
          <a:ext cx="0" cy="0"/>
          <a:chOff x="0" y="0"/>
          <a:chExt cx="0" cy="0"/>
        </a:xfrm>
      </p:grpSpPr>
      <p:sp>
        <p:nvSpPr>
          <p:cNvPr id="131" name="Shape 131"/>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32" name="Shape 13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33" name="Shape 133"/>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The mailbox rule holds that acceptance by mail is effective when it is placed in the mailbox; however, revocation of the offer is effective only when it is received by the offeree.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24" name="Shape 24"/>
        <p:cNvGrpSpPr/>
        <p:nvPr/>
      </p:nvGrpSpPr>
      <p:grpSpPr>
        <a:xfrm>
          <a:off x="0" y="0"/>
          <a:ext cx="0" cy="0"/>
          <a:chOff x="0" y="0"/>
          <a:chExt cx="0" cy="0"/>
        </a:xfrm>
      </p:grpSpPr>
      <p:sp>
        <p:nvSpPr>
          <p:cNvPr id="25" name="Shape 25"/>
          <p:cNvSpPr txBox="1"/>
          <p:nvPr>
            <p:ph type="ctrTitle"/>
          </p:nvPr>
        </p:nvSpPr>
        <p:spPr>
          <a:xfrm>
            <a:off x="685800" y="1736725"/>
            <a:ext cx="7772400" cy="1920875"/>
          </a:xfrm>
          <a:prstGeom prst="rect">
            <a:avLst/>
          </a:prstGeom>
          <a:noFill/>
          <a:ln>
            <a:noFill/>
          </a:ln>
        </p:spPr>
        <p:txBody>
          <a:bodyPr anchorCtr="0" anchor="ctr" bIns="91425" lIns="91425" rIns="91425" tIns="91425"/>
          <a:lstStyle>
            <a:lvl1pPr indent="0" lvl="0" marL="0" marR="0" rtl="0" algn="ctr">
              <a:spcBef>
                <a:spcPts val="0"/>
              </a:spcBef>
              <a:spcAft>
                <a:spcPts val="0"/>
              </a:spcAft>
              <a:defRPr/>
            </a:lvl1pPr>
            <a:lvl2pPr indent="0" lvl="1" marL="0" marR="0" rtl="0" algn="ctr">
              <a:spcBef>
                <a:spcPts val="0"/>
              </a:spcBef>
              <a:spcAft>
                <a:spcPts val="0"/>
              </a:spcAft>
              <a:defRPr/>
            </a:lvl2pPr>
            <a:lvl3pPr indent="0" lvl="2" marL="0" marR="0" rtl="0" algn="ctr">
              <a:spcBef>
                <a:spcPts val="0"/>
              </a:spcBef>
              <a:spcAft>
                <a:spcPts val="0"/>
              </a:spcAft>
              <a:defRPr/>
            </a:lvl3pPr>
            <a:lvl4pPr indent="0" lvl="3" marL="0" marR="0" rtl="0" algn="ctr">
              <a:spcBef>
                <a:spcPts val="0"/>
              </a:spcBef>
              <a:spcAft>
                <a:spcPts val="0"/>
              </a:spcAft>
              <a:defRPr/>
            </a:lvl4pPr>
            <a:lvl5pPr indent="0" lvl="4" marL="0" marR="0" rtl="0" algn="ctr">
              <a:spcBef>
                <a:spcPts val="0"/>
              </a:spcBef>
              <a:spcAft>
                <a:spcPts val="0"/>
              </a:spcAft>
              <a:defRPr/>
            </a:lvl5pPr>
            <a:lvl6pPr indent="0" lvl="5" marL="457200" marR="0" rtl="0" algn="ctr">
              <a:spcBef>
                <a:spcPts val="0"/>
              </a:spcBef>
              <a:spcAft>
                <a:spcPts val="0"/>
              </a:spcAft>
              <a:defRPr/>
            </a:lvl6pPr>
            <a:lvl7pPr indent="0" lvl="6" marL="914400" marR="0" rtl="0" algn="ctr">
              <a:spcBef>
                <a:spcPts val="0"/>
              </a:spcBef>
              <a:spcAft>
                <a:spcPts val="0"/>
              </a:spcAft>
              <a:defRPr/>
            </a:lvl7pPr>
            <a:lvl8pPr indent="0" lvl="7" marL="1371600" marR="0" rtl="0" algn="ctr">
              <a:spcBef>
                <a:spcPts val="0"/>
              </a:spcBef>
              <a:spcAft>
                <a:spcPts val="0"/>
              </a:spcAft>
              <a:defRPr/>
            </a:lvl8pPr>
            <a:lvl9pPr indent="0" lvl="8" marL="1828800" marR="0" rtl="0" algn="ctr">
              <a:spcBef>
                <a:spcPts val="0"/>
              </a:spcBef>
              <a:spcAft>
                <a:spcPts val="0"/>
              </a:spcAft>
              <a:defRPr/>
            </a:lvl9pPr>
          </a:lstStyle>
          <a:p/>
        </p:txBody>
      </p:sp>
      <p:sp>
        <p:nvSpPr>
          <p:cNvPr id="26" name="Shape 26"/>
          <p:cNvSpPr txBox="1"/>
          <p:nvPr>
            <p:ph idx="1" type="subTitle"/>
          </p:nvPr>
        </p:nvSpPr>
        <p:spPr>
          <a:xfrm>
            <a:off x="1371600" y="3886200"/>
            <a:ext cx="6400799" cy="1752600"/>
          </a:xfrm>
          <a:prstGeom prst="rect">
            <a:avLst/>
          </a:prstGeom>
          <a:noFill/>
          <a:ln>
            <a:noFill/>
          </a:ln>
        </p:spPr>
        <p:txBody>
          <a:bodyPr anchorCtr="0" anchor="t" bIns="91425" lIns="91425" rIns="91425" tIns="91425"/>
          <a:lstStyle>
            <a:lvl1pPr indent="0" lvl="0" marL="0" marR="0" rtl="0" algn="ctr">
              <a:spcBef>
                <a:spcPts val="640"/>
              </a:spcBef>
              <a:spcAft>
                <a:spcPts val="0"/>
              </a:spcAft>
              <a:buClr>
                <a:schemeClr val="hlink"/>
              </a:buClr>
              <a:buFont typeface="Garamond"/>
              <a:buNone/>
              <a:defRPr/>
            </a:lvl1pPr>
            <a:lvl2pPr indent="-161290" lvl="1" marL="742950" marR="0" rtl="0" algn="l">
              <a:spcBef>
                <a:spcPts val="560"/>
              </a:spcBef>
              <a:spcAft>
                <a:spcPts val="0"/>
              </a:spcAft>
              <a:buClr>
                <a:schemeClr val="accent2"/>
              </a:buClr>
              <a:buFont typeface="Garamond"/>
              <a:buChar char="■"/>
              <a:defRPr/>
            </a:lvl2pPr>
            <a:lvl3pPr indent="-121919" lvl="2" marL="1143000" marR="0" rtl="0" algn="l">
              <a:spcBef>
                <a:spcPts val="480"/>
              </a:spcBef>
              <a:spcAft>
                <a:spcPts val="0"/>
              </a:spcAft>
              <a:buClr>
                <a:schemeClr val="lt2"/>
              </a:buClr>
              <a:buFont typeface="Garamond"/>
              <a:buChar char="■"/>
              <a:defRPr/>
            </a:lvl3pPr>
            <a:lvl4pPr indent="-139700" lvl="3" marL="1600200" marR="0" rtl="0" algn="l">
              <a:spcBef>
                <a:spcPts val="400"/>
              </a:spcBef>
              <a:spcAft>
                <a:spcPts val="0"/>
              </a:spcAft>
              <a:buClr>
                <a:schemeClr val="accent2"/>
              </a:buClr>
              <a:buFont typeface="Garamond"/>
              <a:buChar char="■"/>
              <a:defRPr/>
            </a:lvl4pPr>
            <a:lvl5pPr indent="-139700" lvl="4" marL="2057400" marR="0" rtl="0" algn="l">
              <a:spcBef>
                <a:spcPts val="400"/>
              </a:spcBef>
              <a:spcAft>
                <a:spcPts val="0"/>
              </a:spcAft>
              <a:buClr>
                <a:schemeClr val="hlink"/>
              </a:buClr>
              <a:buFont typeface="Garamond"/>
              <a:buChar char="■"/>
              <a:defRPr/>
            </a:lvl5pPr>
            <a:lvl6pPr indent="-139700" lvl="5" marL="2514600" marR="0" rtl="0" algn="l">
              <a:spcBef>
                <a:spcPts val="400"/>
              </a:spcBef>
              <a:spcAft>
                <a:spcPts val="0"/>
              </a:spcAft>
              <a:buClr>
                <a:schemeClr val="hlink"/>
              </a:buClr>
              <a:buFont typeface="Garamond"/>
              <a:buChar char="■"/>
              <a:defRPr/>
            </a:lvl6pPr>
            <a:lvl7pPr indent="-139700" lvl="6" marL="2971800" marR="0" rtl="0" algn="l">
              <a:spcBef>
                <a:spcPts val="400"/>
              </a:spcBef>
              <a:spcAft>
                <a:spcPts val="0"/>
              </a:spcAft>
              <a:buClr>
                <a:schemeClr val="hlink"/>
              </a:buClr>
              <a:buFont typeface="Garamond"/>
              <a:buChar char="■"/>
              <a:defRPr/>
            </a:lvl7pPr>
            <a:lvl8pPr indent="-139700" lvl="7" marL="3429000" marR="0" rtl="0" algn="l">
              <a:spcBef>
                <a:spcPts val="400"/>
              </a:spcBef>
              <a:spcAft>
                <a:spcPts val="0"/>
              </a:spcAft>
              <a:buClr>
                <a:schemeClr val="hlink"/>
              </a:buClr>
              <a:buFont typeface="Garamond"/>
              <a:buChar char="■"/>
              <a:defRPr/>
            </a:lvl8pPr>
            <a:lvl9pPr indent="-139700" lvl="8" marL="3886200" marR="0" rtl="0" algn="l">
              <a:spcBef>
                <a:spcPts val="400"/>
              </a:spcBef>
              <a:spcAft>
                <a:spcPts val="0"/>
              </a:spcAft>
              <a:buClr>
                <a:schemeClr val="hlink"/>
              </a:buClr>
              <a:buFont typeface="Garamond"/>
              <a:buChar char="■"/>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78" name="Shape 78"/>
        <p:cNvGrpSpPr/>
        <p:nvPr/>
      </p:nvGrpSpPr>
      <p:grpSpPr>
        <a:xfrm>
          <a:off x="0" y="0"/>
          <a:ext cx="0" cy="0"/>
          <a:chOff x="0" y="0"/>
          <a:chExt cx="0" cy="0"/>
        </a:xfrm>
      </p:grpSpPr>
      <p:sp>
        <p:nvSpPr>
          <p:cNvPr id="79" name="Shape 79"/>
          <p:cNvSpPr txBox="1"/>
          <p:nvPr>
            <p:ph type="title"/>
          </p:nvPr>
        </p:nvSpPr>
        <p:spPr>
          <a:xfrm>
            <a:off x="457200" y="274637"/>
            <a:ext cx="8229600" cy="1143000"/>
          </a:xfrm>
          <a:prstGeom prst="rect">
            <a:avLst/>
          </a:prstGeom>
          <a:noFill/>
          <a:ln>
            <a:noFill/>
          </a:ln>
        </p:spPr>
        <p:txBody>
          <a:bodyPr anchorCtr="0" anchor="ctr" bIns="91425" lIns="91425" rIns="91425" tIns="91425"/>
          <a:lstStyle>
            <a:lvl1pPr lvl="0" rtl="0" algn="ctr">
              <a:spcBef>
                <a:spcPts val="0"/>
              </a:spcBef>
              <a:spcAft>
                <a:spcPts val="0"/>
              </a:spcAft>
              <a:defRPr/>
            </a:lvl1pPr>
            <a:lvl2pPr lvl="1" rtl="0" algn="ctr">
              <a:spcBef>
                <a:spcPts val="0"/>
              </a:spcBef>
              <a:spcAft>
                <a:spcPts val="0"/>
              </a:spcAft>
              <a:defRPr/>
            </a:lvl2pPr>
            <a:lvl3pPr lvl="2" rtl="0" algn="ctr">
              <a:spcBef>
                <a:spcPts val="0"/>
              </a:spcBef>
              <a:spcAft>
                <a:spcPts val="0"/>
              </a:spcAft>
              <a:defRPr/>
            </a:lvl3pPr>
            <a:lvl4pPr lvl="3" rtl="0" algn="ctr">
              <a:spcBef>
                <a:spcPts val="0"/>
              </a:spcBef>
              <a:spcAft>
                <a:spcPts val="0"/>
              </a:spcAft>
              <a:defRPr/>
            </a:lvl4pPr>
            <a:lvl5pPr lvl="4" rtl="0" algn="ctr">
              <a:spcBef>
                <a:spcPts val="0"/>
              </a:spcBef>
              <a:spcAft>
                <a:spcPts val="0"/>
              </a:spcAft>
              <a:defRPr/>
            </a:lvl5pPr>
            <a:lvl6pPr lvl="5" marL="457200" rtl="0" algn="ctr">
              <a:spcBef>
                <a:spcPts val="0"/>
              </a:spcBef>
              <a:spcAft>
                <a:spcPts val="0"/>
              </a:spcAft>
              <a:defRPr/>
            </a:lvl6pPr>
            <a:lvl7pPr lvl="6" marL="914400" rtl="0" algn="ctr">
              <a:spcBef>
                <a:spcPts val="0"/>
              </a:spcBef>
              <a:spcAft>
                <a:spcPts val="0"/>
              </a:spcAft>
              <a:defRPr/>
            </a:lvl7pPr>
            <a:lvl8pPr lvl="7" marL="1371600" rtl="0" algn="ctr">
              <a:spcBef>
                <a:spcPts val="0"/>
              </a:spcBef>
              <a:spcAft>
                <a:spcPts val="0"/>
              </a:spcAft>
              <a:defRPr/>
            </a:lvl8pPr>
            <a:lvl9pPr lvl="8" marL="1828800" rtl="0" algn="ctr">
              <a:spcBef>
                <a:spcPts val="0"/>
              </a:spcBef>
              <a:spcAft>
                <a:spcPts val="0"/>
              </a:spcAft>
              <a:defRPr/>
            </a:lvl9pPr>
          </a:lstStyle>
          <a:p/>
        </p:txBody>
      </p:sp>
      <p:sp>
        <p:nvSpPr>
          <p:cNvPr id="80" name="Shape 80"/>
          <p:cNvSpPr txBox="1"/>
          <p:nvPr>
            <p:ph idx="1" type="body"/>
          </p:nvPr>
        </p:nvSpPr>
        <p:spPr>
          <a:xfrm rot="5400000">
            <a:off x="2309018" y="-251619"/>
            <a:ext cx="4525961" cy="8229600"/>
          </a:xfrm>
          <a:prstGeom prst="rect">
            <a:avLst/>
          </a:prstGeom>
          <a:noFill/>
          <a:ln>
            <a:noFill/>
          </a:ln>
        </p:spPr>
        <p:txBody>
          <a:bodyPr anchorCtr="0" anchor="t" bIns="91425" lIns="91425" rIns="91425" tIns="91425"/>
          <a:lstStyle>
            <a:lvl1pPr indent="-200660" lvl="0" marL="342900" rtl="0" algn="l">
              <a:spcBef>
                <a:spcPts val="640"/>
              </a:spcBef>
              <a:spcAft>
                <a:spcPts val="0"/>
              </a:spcAft>
              <a:buClr>
                <a:schemeClr val="hlink"/>
              </a:buClr>
              <a:buFont typeface="Garamond"/>
              <a:buChar char="■"/>
              <a:defRPr/>
            </a:lvl1pPr>
            <a:lvl2pPr indent="-161290" lvl="1" marL="742950" rtl="0" algn="l">
              <a:spcBef>
                <a:spcPts val="560"/>
              </a:spcBef>
              <a:spcAft>
                <a:spcPts val="0"/>
              </a:spcAft>
              <a:buClr>
                <a:schemeClr val="accent2"/>
              </a:buClr>
              <a:buFont typeface="Garamond"/>
              <a:buChar char="■"/>
              <a:defRPr/>
            </a:lvl2pPr>
            <a:lvl3pPr indent="-121919" lvl="2" marL="1143000" rtl="0" algn="l">
              <a:spcBef>
                <a:spcPts val="480"/>
              </a:spcBef>
              <a:spcAft>
                <a:spcPts val="0"/>
              </a:spcAft>
              <a:buClr>
                <a:schemeClr val="lt2"/>
              </a:buClr>
              <a:buFont typeface="Garamond"/>
              <a:buChar char="■"/>
              <a:defRPr/>
            </a:lvl3pPr>
            <a:lvl4pPr indent="-139700" lvl="3" marL="1600200" rtl="0" algn="l">
              <a:spcBef>
                <a:spcPts val="400"/>
              </a:spcBef>
              <a:spcAft>
                <a:spcPts val="0"/>
              </a:spcAft>
              <a:buClr>
                <a:schemeClr val="accent2"/>
              </a:buClr>
              <a:buFont typeface="Garamond"/>
              <a:buChar char="■"/>
              <a:defRPr/>
            </a:lvl4pPr>
            <a:lvl5pPr indent="-139700" lvl="4" marL="2057400" rtl="0" algn="l">
              <a:spcBef>
                <a:spcPts val="400"/>
              </a:spcBef>
              <a:spcAft>
                <a:spcPts val="0"/>
              </a:spcAft>
              <a:buClr>
                <a:schemeClr val="hlink"/>
              </a:buClr>
              <a:buFont typeface="Garamond"/>
              <a:buChar char="■"/>
              <a:defRPr/>
            </a:lvl5pPr>
            <a:lvl6pPr indent="-139700" lvl="5" marL="2514600" rtl="0" algn="l">
              <a:spcBef>
                <a:spcPts val="400"/>
              </a:spcBef>
              <a:spcAft>
                <a:spcPts val="0"/>
              </a:spcAft>
              <a:buClr>
                <a:schemeClr val="hlink"/>
              </a:buClr>
              <a:buFont typeface="Garamond"/>
              <a:buChar char="■"/>
              <a:defRPr/>
            </a:lvl6pPr>
            <a:lvl7pPr indent="-139700" lvl="6" marL="2971800" rtl="0" algn="l">
              <a:spcBef>
                <a:spcPts val="400"/>
              </a:spcBef>
              <a:spcAft>
                <a:spcPts val="0"/>
              </a:spcAft>
              <a:buClr>
                <a:schemeClr val="hlink"/>
              </a:buClr>
              <a:buFont typeface="Garamond"/>
              <a:buChar char="■"/>
              <a:defRPr/>
            </a:lvl7pPr>
            <a:lvl8pPr indent="-139700" lvl="7" marL="3429000" rtl="0" algn="l">
              <a:spcBef>
                <a:spcPts val="400"/>
              </a:spcBef>
              <a:spcAft>
                <a:spcPts val="0"/>
              </a:spcAft>
              <a:buClr>
                <a:schemeClr val="hlink"/>
              </a:buClr>
              <a:buFont typeface="Garamond"/>
              <a:buChar char="■"/>
              <a:defRPr/>
            </a:lvl8pPr>
            <a:lvl9pPr indent="-139700" lvl="8" marL="3886200" rtl="0" algn="l">
              <a:spcBef>
                <a:spcPts val="400"/>
              </a:spcBef>
              <a:spcAft>
                <a:spcPts val="0"/>
              </a:spcAft>
              <a:buClr>
                <a:schemeClr val="hlink"/>
              </a:buClr>
              <a:buFont typeface="Garamond"/>
              <a:buChar char="■"/>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81" name="Shape 81"/>
        <p:cNvGrpSpPr/>
        <p:nvPr/>
      </p:nvGrpSpPr>
      <p:grpSpPr>
        <a:xfrm>
          <a:off x="0" y="0"/>
          <a:ext cx="0" cy="0"/>
          <a:chOff x="0" y="0"/>
          <a:chExt cx="0" cy="0"/>
        </a:xfrm>
      </p:grpSpPr>
      <p:sp>
        <p:nvSpPr>
          <p:cNvPr id="82" name="Shape 82"/>
          <p:cNvSpPr txBox="1"/>
          <p:nvPr>
            <p:ph type="title"/>
          </p:nvPr>
        </p:nvSpPr>
        <p:spPr>
          <a:xfrm rot="5400000">
            <a:off x="4732337" y="2171700"/>
            <a:ext cx="5851525" cy="2057400"/>
          </a:xfrm>
          <a:prstGeom prst="rect">
            <a:avLst/>
          </a:prstGeom>
          <a:noFill/>
          <a:ln>
            <a:noFill/>
          </a:ln>
        </p:spPr>
        <p:txBody>
          <a:bodyPr anchorCtr="0" anchor="ctr" bIns="91425" lIns="91425" rIns="91425" tIns="91425"/>
          <a:lstStyle>
            <a:lvl1pPr lvl="0" rtl="0" algn="ctr">
              <a:spcBef>
                <a:spcPts val="0"/>
              </a:spcBef>
              <a:spcAft>
                <a:spcPts val="0"/>
              </a:spcAft>
              <a:defRPr/>
            </a:lvl1pPr>
            <a:lvl2pPr lvl="1" rtl="0" algn="ctr">
              <a:spcBef>
                <a:spcPts val="0"/>
              </a:spcBef>
              <a:spcAft>
                <a:spcPts val="0"/>
              </a:spcAft>
              <a:defRPr/>
            </a:lvl2pPr>
            <a:lvl3pPr lvl="2" rtl="0" algn="ctr">
              <a:spcBef>
                <a:spcPts val="0"/>
              </a:spcBef>
              <a:spcAft>
                <a:spcPts val="0"/>
              </a:spcAft>
              <a:defRPr/>
            </a:lvl3pPr>
            <a:lvl4pPr lvl="3" rtl="0" algn="ctr">
              <a:spcBef>
                <a:spcPts val="0"/>
              </a:spcBef>
              <a:spcAft>
                <a:spcPts val="0"/>
              </a:spcAft>
              <a:defRPr/>
            </a:lvl4pPr>
            <a:lvl5pPr lvl="4" rtl="0" algn="ctr">
              <a:spcBef>
                <a:spcPts val="0"/>
              </a:spcBef>
              <a:spcAft>
                <a:spcPts val="0"/>
              </a:spcAft>
              <a:defRPr/>
            </a:lvl5pPr>
            <a:lvl6pPr lvl="5" marL="457200" rtl="0" algn="ctr">
              <a:spcBef>
                <a:spcPts val="0"/>
              </a:spcBef>
              <a:spcAft>
                <a:spcPts val="0"/>
              </a:spcAft>
              <a:defRPr/>
            </a:lvl6pPr>
            <a:lvl7pPr lvl="6" marL="914400" rtl="0" algn="ctr">
              <a:spcBef>
                <a:spcPts val="0"/>
              </a:spcBef>
              <a:spcAft>
                <a:spcPts val="0"/>
              </a:spcAft>
              <a:defRPr/>
            </a:lvl7pPr>
            <a:lvl8pPr lvl="7" marL="1371600" rtl="0" algn="ctr">
              <a:spcBef>
                <a:spcPts val="0"/>
              </a:spcBef>
              <a:spcAft>
                <a:spcPts val="0"/>
              </a:spcAft>
              <a:defRPr/>
            </a:lvl8pPr>
            <a:lvl9pPr lvl="8" marL="1828800" rtl="0" algn="ctr">
              <a:spcBef>
                <a:spcPts val="0"/>
              </a:spcBef>
              <a:spcAft>
                <a:spcPts val="0"/>
              </a:spcAft>
              <a:defRPr/>
            </a:lvl9pPr>
          </a:lstStyle>
          <a:p/>
        </p:txBody>
      </p:sp>
      <p:sp>
        <p:nvSpPr>
          <p:cNvPr id="83" name="Shape 83"/>
          <p:cNvSpPr txBox="1"/>
          <p:nvPr>
            <p:ph idx="1" type="body"/>
          </p:nvPr>
        </p:nvSpPr>
        <p:spPr>
          <a:xfrm rot="5400000">
            <a:off x="541337" y="190500"/>
            <a:ext cx="5851525" cy="6019799"/>
          </a:xfrm>
          <a:prstGeom prst="rect">
            <a:avLst/>
          </a:prstGeom>
          <a:noFill/>
          <a:ln>
            <a:noFill/>
          </a:ln>
        </p:spPr>
        <p:txBody>
          <a:bodyPr anchorCtr="0" anchor="t" bIns="91425" lIns="91425" rIns="91425" tIns="91425"/>
          <a:lstStyle>
            <a:lvl1pPr indent="-200660" lvl="0" marL="342900" rtl="0" algn="l">
              <a:spcBef>
                <a:spcPts val="640"/>
              </a:spcBef>
              <a:spcAft>
                <a:spcPts val="0"/>
              </a:spcAft>
              <a:buClr>
                <a:schemeClr val="hlink"/>
              </a:buClr>
              <a:buFont typeface="Garamond"/>
              <a:buChar char="■"/>
              <a:defRPr/>
            </a:lvl1pPr>
            <a:lvl2pPr indent="-161290" lvl="1" marL="742950" rtl="0" algn="l">
              <a:spcBef>
                <a:spcPts val="560"/>
              </a:spcBef>
              <a:spcAft>
                <a:spcPts val="0"/>
              </a:spcAft>
              <a:buClr>
                <a:schemeClr val="accent2"/>
              </a:buClr>
              <a:buFont typeface="Garamond"/>
              <a:buChar char="■"/>
              <a:defRPr/>
            </a:lvl2pPr>
            <a:lvl3pPr indent="-121919" lvl="2" marL="1143000" rtl="0" algn="l">
              <a:spcBef>
                <a:spcPts val="480"/>
              </a:spcBef>
              <a:spcAft>
                <a:spcPts val="0"/>
              </a:spcAft>
              <a:buClr>
                <a:schemeClr val="lt2"/>
              </a:buClr>
              <a:buFont typeface="Garamond"/>
              <a:buChar char="■"/>
              <a:defRPr/>
            </a:lvl3pPr>
            <a:lvl4pPr indent="-139700" lvl="3" marL="1600200" rtl="0" algn="l">
              <a:spcBef>
                <a:spcPts val="400"/>
              </a:spcBef>
              <a:spcAft>
                <a:spcPts val="0"/>
              </a:spcAft>
              <a:buClr>
                <a:schemeClr val="accent2"/>
              </a:buClr>
              <a:buFont typeface="Garamond"/>
              <a:buChar char="■"/>
              <a:defRPr/>
            </a:lvl4pPr>
            <a:lvl5pPr indent="-139700" lvl="4" marL="2057400" rtl="0" algn="l">
              <a:spcBef>
                <a:spcPts val="400"/>
              </a:spcBef>
              <a:spcAft>
                <a:spcPts val="0"/>
              </a:spcAft>
              <a:buClr>
                <a:schemeClr val="hlink"/>
              </a:buClr>
              <a:buFont typeface="Garamond"/>
              <a:buChar char="■"/>
              <a:defRPr/>
            </a:lvl5pPr>
            <a:lvl6pPr indent="-139700" lvl="5" marL="2514600" rtl="0" algn="l">
              <a:spcBef>
                <a:spcPts val="400"/>
              </a:spcBef>
              <a:spcAft>
                <a:spcPts val="0"/>
              </a:spcAft>
              <a:buClr>
                <a:schemeClr val="hlink"/>
              </a:buClr>
              <a:buFont typeface="Garamond"/>
              <a:buChar char="■"/>
              <a:defRPr/>
            </a:lvl6pPr>
            <a:lvl7pPr indent="-139700" lvl="6" marL="2971800" rtl="0" algn="l">
              <a:spcBef>
                <a:spcPts val="400"/>
              </a:spcBef>
              <a:spcAft>
                <a:spcPts val="0"/>
              </a:spcAft>
              <a:buClr>
                <a:schemeClr val="hlink"/>
              </a:buClr>
              <a:buFont typeface="Garamond"/>
              <a:buChar char="■"/>
              <a:defRPr/>
            </a:lvl7pPr>
            <a:lvl8pPr indent="-139700" lvl="7" marL="3429000" rtl="0" algn="l">
              <a:spcBef>
                <a:spcPts val="400"/>
              </a:spcBef>
              <a:spcAft>
                <a:spcPts val="0"/>
              </a:spcAft>
              <a:buClr>
                <a:schemeClr val="hlink"/>
              </a:buClr>
              <a:buFont typeface="Garamond"/>
              <a:buChar char="■"/>
              <a:defRPr/>
            </a:lvl8pPr>
            <a:lvl9pPr indent="-139700" lvl="8" marL="3886200" rtl="0" algn="l">
              <a:spcBef>
                <a:spcPts val="400"/>
              </a:spcBef>
              <a:spcAft>
                <a:spcPts val="0"/>
              </a:spcAft>
              <a:buClr>
                <a:schemeClr val="hlink"/>
              </a:buClr>
              <a:buFont typeface="Garamond"/>
              <a:buChar char="■"/>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51" name="Shape 51"/>
        <p:cNvGrpSpPr/>
        <p:nvPr/>
      </p:nvGrpSpPr>
      <p:grpSpPr>
        <a:xfrm>
          <a:off x="0" y="0"/>
          <a:ext cx="0" cy="0"/>
          <a:chOff x="0" y="0"/>
          <a:chExt cx="0" cy="0"/>
        </a:xfrm>
      </p:grpSpPr>
      <p:sp>
        <p:nvSpPr>
          <p:cNvPr id="52" name="Shape 52"/>
          <p:cNvSpPr txBox="1"/>
          <p:nvPr>
            <p:ph type="title"/>
          </p:nvPr>
        </p:nvSpPr>
        <p:spPr>
          <a:xfrm>
            <a:off x="457200" y="274637"/>
            <a:ext cx="8229600" cy="1143000"/>
          </a:xfrm>
          <a:prstGeom prst="rect">
            <a:avLst/>
          </a:prstGeom>
          <a:noFill/>
          <a:ln>
            <a:noFill/>
          </a:ln>
        </p:spPr>
        <p:txBody>
          <a:bodyPr anchorCtr="0" anchor="ctr" bIns="91425" lIns="91425" rIns="91425" tIns="91425"/>
          <a:lstStyle>
            <a:lvl1pPr lvl="0" rtl="0" algn="ctr">
              <a:spcBef>
                <a:spcPts val="0"/>
              </a:spcBef>
              <a:spcAft>
                <a:spcPts val="0"/>
              </a:spcAft>
              <a:defRPr/>
            </a:lvl1pPr>
            <a:lvl2pPr lvl="1" rtl="0" algn="ctr">
              <a:spcBef>
                <a:spcPts val="0"/>
              </a:spcBef>
              <a:spcAft>
                <a:spcPts val="0"/>
              </a:spcAft>
              <a:defRPr/>
            </a:lvl2pPr>
            <a:lvl3pPr lvl="2" rtl="0" algn="ctr">
              <a:spcBef>
                <a:spcPts val="0"/>
              </a:spcBef>
              <a:spcAft>
                <a:spcPts val="0"/>
              </a:spcAft>
              <a:defRPr/>
            </a:lvl3pPr>
            <a:lvl4pPr lvl="3" rtl="0" algn="ctr">
              <a:spcBef>
                <a:spcPts val="0"/>
              </a:spcBef>
              <a:spcAft>
                <a:spcPts val="0"/>
              </a:spcAft>
              <a:defRPr/>
            </a:lvl4pPr>
            <a:lvl5pPr lvl="4" rtl="0" algn="ctr">
              <a:spcBef>
                <a:spcPts val="0"/>
              </a:spcBef>
              <a:spcAft>
                <a:spcPts val="0"/>
              </a:spcAft>
              <a:defRPr/>
            </a:lvl5pPr>
            <a:lvl6pPr lvl="5" marL="457200" rtl="0" algn="ctr">
              <a:spcBef>
                <a:spcPts val="0"/>
              </a:spcBef>
              <a:spcAft>
                <a:spcPts val="0"/>
              </a:spcAft>
              <a:defRPr/>
            </a:lvl6pPr>
            <a:lvl7pPr lvl="6" marL="914400" rtl="0" algn="ctr">
              <a:spcBef>
                <a:spcPts val="0"/>
              </a:spcBef>
              <a:spcAft>
                <a:spcPts val="0"/>
              </a:spcAft>
              <a:defRPr/>
            </a:lvl7pPr>
            <a:lvl8pPr lvl="7" marL="1371600" rtl="0" algn="ctr">
              <a:spcBef>
                <a:spcPts val="0"/>
              </a:spcBef>
              <a:spcAft>
                <a:spcPts val="0"/>
              </a:spcAft>
              <a:defRPr/>
            </a:lvl8pPr>
            <a:lvl9pPr lvl="8" marL="1828800" rtl="0" algn="ctr">
              <a:spcBef>
                <a:spcPts val="0"/>
              </a:spcBef>
              <a:spcAft>
                <a:spcPts val="0"/>
              </a:spcAft>
              <a:defRPr/>
            </a:lvl9pPr>
          </a:lstStyle>
          <a:p/>
        </p:txBody>
      </p:sp>
      <p:sp>
        <p:nvSpPr>
          <p:cNvPr id="53" name="Shape 53"/>
          <p:cNvSpPr txBox="1"/>
          <p:nvPr>
            <p:ph idx="1" type="body"/>
          </p:nvPr>
        </p:nvSpPr>
        <p:spPr>
          <a:xfrm>
            <a:off x="457200" y="1600200"/>
            <a:ext cx="8229600" cy="4525961"/>
          </a:xfrm>
          <a:prstGeom prst="rect">
            <a:avLst/>
          </a:prstGeom>
          <a:noFill/>
          <a:ln>
            <a:noFill/>
          </a:ln>
        </p:spPr>
        <p:txBody>
          <a:bodyPr anchorCtr="0" anchor="t" bIns="91425" lIns="91425" rIns="91425" tIns="91425"/>
          <a:lstStyle>
            <a:lvl1pPr indent="-200660" lvl="0" marL="342900" rtl="0" algn="l">
              <a:spcBef>
                <a:spcPts val="640"/>
              </a:spcBef>
              <a:spcAft>
                <a:spcPts val="0"/>
              </a:spcAft>
              <a:buClr>
                <a:schemeClr val="hlink"/>
              </a:buClr>
              <a:buFont typeface="Garamond"/>
              <a:buChar char="■"/>
              <a:defRPr/>
            </a:lvl1pPr>
            <a:lvl2pPr indent="-161290" lvl="1" marL="742950" rtl="0" algn="l">
              <a:spcBef>
                <a:spcPts val="560"/>
              </a:spcBef>
              <a:spcAft>
                <a:spcPts val="0"/>
              </a:spcAft>
              <a:buClr>
                <a:schemeClr val="accent2"/>
              </a:buClr>
              <a:buFont typeface="Garamond"/>
              <a:buChar char="■"/>
              <a:defRPr/>
            </a:lvl2pPr>
            <a:lvl3pPr indent="-121919" lvl="2" marL="1143000" rtl="0" algn="l">
              <a:spcBef>
                <a:spcPts val="480"/>
              </a:spcBef>
              <a:spcAft>
                <a:spcPts val="0"/>
              </a:spcAft>
              <a:buClr>
                <a:schemeClr val="lt2"/>
              </a:buClr>
              <a:buFont typeface="Garamond"/>
              <a:buChar char="■"/>
              <a:defRPr/>
            </a:lvl3pPr>
            <a:lvl4pPr indent="-139700" lvl="3" marL="1600200" rtl="0" algn="l">
              <a:spcBef>
                <a:spcPts val="400"/>
              </a:spcBef>
              <a:spcAft>
                <a:spcPts val="0"/>
              </a:spcAft>
              <a:buClr>
                <a:schemeClr val="accent2"/>
              </a:buClr>
              <a:buFont typeface="Garamond"/>
              <a:buChar char="■"/>
              <a:defRPr/>
            </a:lvl4pPr>
            <a:lvl5pPr indent="-139700" lvl="4" marL="2057400" rtl="0" algn="l">
              <a:spcBef>
                <a:spcPts val="400"/>
              </a:spcBef>
              <a:spcAft>
                <a:spcPts val="0"/>
              </a:spcAft>
              <a:buClr>
                <a:schemeClr val="hlink"/>
              </a:buClr>
              <a:buFont typeface="Garamond"/>
              <a:buChar char="■"/>
              <a:defRPr/>
            </a:lvl5pPr>
            <a:lvl6pPr indent="-139700" lvl="5" marL="2514600" rtl="0" algn="l">
              <a:spcBef>
                <a:spcPts val="400"/>
              </a:spcBef>
              <a:spcAft>
                <a:spcPts val="0"/>
              </a:spcAft>
              <a:buClr>
                <a:schemeClr val="hlink"/>
              </a:buClr>
              <a:buFont typeface="Garamond"/>
              <a:buChar char="■"/>
              <a:defRPr/>
            </a:lvl6pPr>
            <a:lvl7pPr indent="-139700" lvl="6" marL="2971800" rtl="0" algn="l">
              <a:spcBef>
                <a:spcPts val="400"/>
              </a:spcBef>
              <a:spcAft>
                <a:spcPts val="0"/>
              </a:spcAft>
              <a:buClr>
                <a:schemeClr val="hlink"/>
              </a:buClr>
              <a:buFont typeface="Garamond"/>
              <a:buChar char="■"/>
              <a:defRPr/>
            </a:lvl7pPr>
            <a:lvl8pPr indent="-139700" lvl="7" marL="3429000" rtl="0" algn="l">
              <a:spcBef>
                <a:spcPts val="400"/>
              </a:spcBef>
              <a:spcAft>
                <a:spcPts val="0"/>
              </a:spcAft>
              <a:buClr>
                <a:schemeClr val="hlink"/>
              </a:buClr>
              <a:buFont typeface="Garamond"/>
              <a:buChar char="■"/>
              <a:defRPr/>
            </a:lvl8pPr>
            <a:lvl9pPr indent="-139700" lvl="8" marL="3886200" rtl="0" algn="l">
              <a:spcBef>
                <a:spcPts val="400"/>
              </a:spcBef>
              <a:spcAft>
                <a:spcPts val="0"/>
              </a:spcAft>
              <a:buClr>
                <a:schemeClr val="hlink"/>
              </a:buClr>
              <a:buFont typeface="Garamond"/>
              <a:buChar cha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54" name="Shape 54"/>
        <p:cNvGrpSpPr/>
        <p:nvPr/>
      </p:nvGrpSpPr>
      <p:grpSpPr>
        <a:xfrm>
          <a:off x="0" y="0"/>
          <a:ext cx="0" cy="0"/>
          <a:chOff x="0" y="0"/>
          <a:chExt cx="0" cy="0"/>
        </a:xfrm>
      </p:grpSpPr>
      <p:sp>
        <p:nvSpPr>
          <p:cNvPr id="55" name="Shape 55"/>
          <p:cNvSpPr txBox="1"/>
          <p:nvPr>
            <p:ph type="title"/>
          </p:nvPr>
        </p:nvSpPr>
        <p:spPr>
          <a:xfrm>
            <a:off x="722312" y="4406900"/>
            <a:ext cx="7772400" cy="1362075"/>
          </a:xfrm>
          <a:prstGeom prst="rect">
            <a:avLst/>
          </a:prstGeom>
          <a:noFill/>
          <a:ln>
            <a:noFill/>
          </a:ln>
        </p:spPr>
        <p:txBody>
          <a:bodyPr anchorCtr="0" anchor="t"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56" name="Shape 56"/>
          <p:cNvSpPr txBox="1"/>
          <p:nvPr>
            <p:ph idx="1" type="body"/>
          </p:nvPr>
        </p:nvSpPr>
        <p:spPr>
          <a:xfrm>
            <a:off x="722312" y="2906713"/>
            <a:ext cx="7772400" cy="1500187"/>
          </a:xfrm>
          <a:prstGeom prst="rect">
            <a:avLst/>
          </a:prstGeom>
          <a:noFill/>
          <a:ln>
            <a:noFill/>
          </a:ln>
        </p:spPr>
        <p:txBody>
          <a:bodyPr anchorCtr="0" anchor="b" bIns="91425" lIns="91425" rIns="91425" tIns="91425"/>
          <a:lstStyle>
            <a:lvl1pPr indent="0" lvl="0" marL="0" rtl="0">
              <a:spcBef>
                <a:spcPts val="0"/>
              </a:spcBef>
              <a:buFont typeface="Garamond"/>
              <a:buNone/>
              <a:defRPr/>
            </a:lvl1pPr>
            <a:lvl2pPr indent="0" lvl="1" marL="457200" rtl="0">
              <a:spcBef>
                <a:spcPts val="0"/>
              </a:spcBef>
              <a:buFont typeface="Garamond"/>
              <a:buNone/>
              <a:defRPr/>
            </a:lvl2pPr>
            <a:lvl3pPr indent="0" lvl="2" marL="914400" rtl="0">
              <a:spcBef>
                <a:spcPts val="0"/>
              </a:spcBef>
              <a:buFont typeface="Garamond"/>
              <a:buNone/>
              <a:defRPr/>
            </a:lvl3pPr>
            <a:lvl4pPr indent="0" lvl="3" marL="1371600" rtl="0">
              <a:spcBef>
                <a:spcPts val="0"/>
              </a:spcBef>
              <a:buFont typeface="Garamond"/>
              <a:buNone/>
              <a:defRPr/>
            </a:lvl4pPr>
            <a:lvl5pPr indent="0" lvl="4" marL="1828800" rtl="0">
              <a:spcBef>
                <a:spcPts val="0"/>
              </a:spcBef>
              <a:buFont typeface="Garamond"/>
              <a:buNone/>
              <a:defRPr/>
            </a:lvl5pPr>
            <a:lvl6pPr indent="0" lvl="5" marL="2286000" rtl="0">
              <a:spcBef>
                <a:spcPts val="0"/>
              </a:spcBef>
              <a:buFont typeface="Garamond"/>
              <a:buNone/>
              <a:defRPr/>
            </a:lvl6pPr>
            <a:lvl7pPr indent="0" lvl="6" marL="2743200" rtl="0">
              <a:spcBef>
                <a:spcPts val="0"/>
              </a:spcBef>
              <a:buFont typeface="Garamond"/>
              <a:buNone/>
              <a:defRPr/>
            </a:lvl7pPr>
            <a:lvl8pPr indent="0" lvl="7" marL="3200400" rtl="0">
              <a:spcBef>
                <a:spcPts val="0"/>
              </a:spcBef>
              <a:buFont typeface="Garamond"/>
              <a:buNone/>
              <a:defRPr/>
            </a:lvl8pPr>
            <a:lvl9pPr indent="0" lvl="8" marL="3657600" rtl="0">
              <a:spcBef>
                <a:spcPts val="0"/>
              </a:spcBef>
              <a:buFont typeface="Garamond"/>
              <a:buNone/>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57" name="Shape 57"/>
        <p:cNvGrpSpPr/>
        <p:nvPr/>
      </p:nvGrpSpPr>
      <p:grpSpPr>
        <a:xfrm>
          <a:off x="0" y="0"/>
          <a:ext cx="0" cy="0"/>
          <a:chOff x="0" y="0"/>
          <a:chExt cx="0" cy="0"/>
        </a:xfrm>
      </p:grpSpPr>
      <p:sp>
        <p:nvSpPr>
          <p:cNvPr id="58" name="Shape 58"/>
          <p:cNvSpPr txBox="1"/>
          <p:nvPr>
            <p:ph type="title"/>
          </p:nvPr>
        </p:nvSpPr>
        <p:spPr>
          <a:xfrm>
            <a:off x="457200" y="274637"/>
            <a:ext cx="8229600" cy="1143000"/>
          </a:xfrm>
          <a:prstGeom prst="rect">
            <a:avLst/>
          </a:prstGeom>
          <a:noFill/>
          <a:ln>
            <a:noFill/>
          </a:ln>
        </p:spPr>
        <p:txBody>
          <a:bodyPr anchorCtr="0" anchor="ctr" bIns="91425" lIns="91425" rIns="91425" tIns="91425"/>
          <a:lstStyle>
            <a:lvl1pPr lvl="0" rtl="0" algn="ctr">
              <a:spcBef>
                <a:spcPts val="0"/>
              </a:spcBef>
              <a:spcAft>
                <a:spcPts val="0"/>
              </a:spcAft>
              <a:defRPr/>
            </a:lvl1pPr>
            <a:lvl2pPr lvl="1" rtl="0" algn="ctr">
              <a:spcBef>
                <a:spcPts val="0"/>
              </a:spcBef>
              <a:spcAft>
                <a:spcPts val="0"/>
              </a:spcAft>
              <a:defRPr/>
            </a:lvl2pPr>
            <a:lvl3pPr lvl="2" rtl="0" algn="ctr">
              <a:spcBef>
                <a:spcPts val="0"/>
              </a:spcBef>
              <a:spcAft>
                <a:spcPts val="0"/>
              </a:spcAft>
              <a:defRPr/>
            </a:lvl3pPr>
            <a:lvl4pPr lvl="3" rtl="0" algn="ctr">
              <a:spcBef>
                <a:spcPts val="0"/>
              </a:spcBef>
              <a:spcAft>
                <a:spcPts val="0"/>
              </a:spcAft>
              <a:defRPr/>
            </a:lvl4pPr>
            <a:lvl5pPr lvl="4" rtl="0" algn="ctr">
              <a:spcBef>
                <a:spcPts val="0"/>
              </a:spcBef>
              <a:spcAft>
                <a:spcPts val="0"/>
              </a:spcAft>
              <a:defRPr/>
            </a:lvl5pPr>
            <a:lvl6pPr lvl="5" marL="457200" rtl="0" algn="ctr">
              <a:spcBef>
                <a:spcPts val="0"/>
              </a:spcBef>
              <a:spcAft>
                <a:spcPts val="0"/>
              </a:spcAft>
              <a:defRPr/>
            </a:lvl6pPr>
            <a:lvl7pPr lvl="6" marL="914400" rtl="0" algn="ctr">
              <a:spcBef>
                <a:spcPts val="0"/>
              </a:spcBef>
              <a:spcAft>
                <a:spcPts val="0"/>
              </a:spcAft>
              <a:defRPr/>
            </a:lvl7pPr>
            <a:lvl8pPr lvl="7" marL="1371600" rtl="0" algn="ctr">
              <a:spcBef>
                <a:spcPts val="0"/>
              </a:spcBef>
              <a:spcAft>
                <a:spcPts val="0"/>
              </a:spcAft>
              <a:defRPr/>
            </a:lvl8pPr>
            <a:lvl9pPr lvl="8" marL="1828800" rtl="0" algn="ctr">
              <a:spcBef>
                <a:spcPts val="0"/>
              </a:spcBef>
              <a:spcAft>
                <a:spcPts val="0"/>
              </a:spcAft>
              <a:defRPr/>
            </a:lvl9pPr>
          </a:lstStyle>
          <a:p/>
        </p:txBody>
      </p:sp>
      <p:sp>
        <p:nvSpPr>
          <p:cNvPr id="59" name="Shape 59"/>
          <p:cNvSpPr txBox="1"/>
          <p:nvPr>
            <p:ph idx="1" type="body"/>
          </p:nvPr>
        </p:nvSpPr>
        <p:spPr>
          <a:xfrm>
            <a:off x="457200" y="1600200"/>
            <a:ext cx="4038599" cy="4525963"/>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60" name="Shape 60"/>
          <p:cNvSpPr txBox="1"/>
          <p:nvPr>
            <p:ph idx="2" type="body"/>
          </p:nvPr>
        </p:nvSpPr>
        <p:spPr>
          <a:xfrm>
            <a:off x="4648200" y="1600200"/>
            <a:ext cx="4038599" cy="4525963"/>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61" name="Shape 61"/>
        <p:cNvGrpSpPr/>
        <p:nvPr/>
      </p:nvGrpSpPr>
      <p:grpSpPr>
        <a:xfrm>
          <a:off x="0" y="0"/>
          <a:ext cx="0" cy="0"/>
          <a:chOff x="0" y="0"/>
          <a:chExt cx="0" cy="0"/>
        </a:xfrm>
      </p:grpSpPr>
      <p:sp>
        <p:nvSpPr>
          <p:cNvPr id="62" name="Shape 62"/>
          <p:cNvSpPr txBox="1"/>
          <p:nvPr>
            <p:ph type="title"/>
          </p:nvPr>
        </p:nvSpPr>
        <p:spPr>
          <a:xfrm>
            <a:off x="457200" y="274637"/>
            <a:ext cx="8229600" cy="1143000"/>
          </a:xfrm>
          <a:prstGeom prst="rect">
            <a:avLst/>
          </a:prstGeom>
          <a:noFill/>
          <a:ln>
            <a:noFill/>
          </a:ln>
        </p:spPr>
        <p:txBody>
          <a:bodyPr anchorCtr="0" anchor="ctr"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63" name="Shape 63"/>
          <p:cNvSpPr txBox="1"/>
          <p:nvPr>
            <p:ph idx="1" type="body"/>
          </p:nvPr>
        </p:nvSpPr>
        <p:spPr>
          <a:xfrm>
            <a:off x="457200" y="1535112"/>
            <a:ext cx="4040187" cy="639762"/>
          </a:xfrm>
          <a:prstGeom prst="rect">
            <a:avLst/>
          </a:prstGeom>
          <a:noFill/>
          <a:ln>
            <a:noFill/>
          </a:ln>
        </p:spPr>
        <p:txBody>
          <a:bodyPr anchorCtr="0" anchor="b" bIns="91425" lIns="91425" rIns="91425" tIns="91425"/>
          <a:lstStyle>
            <a:lvl1pPr indent="0" lvl="0" marL="0" rtl="0">
              <a:spcBef>
                <a:spcPts val="0"/>
              </a:spcBef>
              <a:buFont typeface="Garamond"/>
              <a:buNone/>
              <a:defRPr/>
            </a:lvl1pPr>
            <a:lvl2pPr indent="0" lvl="1" marL="457200" rtl="0">
              <a:spcBef>
                <a:spcPts val="0"/>
              </a:spcBef>
              <a:buFont typeface="Garamond"/>
              <a:buNone/>
              <a:defRPr/>
            </a:lvl2pPr>
            <a:lvl3pPr indent="0" lvl="2" marL="914400" rtl="0">
              <a:spcBef>
                <a:spcPts val="0"/>
              </a:spcBef>
              <a:buFont typeface="Garamond"/>
              <a:buNone/>
              <a:defRPr/>
            </a:lvl3pPr>
            <a:lvl4pPr indent="0" lvl="3" marL="1371600" rtl="0">
              <a:spcBef>
                <a:spcPts val="0"/>
              </a:spcBef>
              <a:buFont typeface="Garamond"/>
              <a:buNone/>
              <a:defRPr/>
            </a:lvl4pPr>
            <a:lvl5pPr indent="0" lvl="4" marL="1828800" rtl="0">
              <a:spcBef>
                <a:spcPts val="0"/>
              </a:spcBef>
              <a:buFont typeface="Garamond"/>
              <a:buNone/>
              <a:defRPr/>
            </a:lvl5pPr>
            <a:lvl6pPr indent="0" lvl="5" marL="2286000" rtl="0">
              <a:spcBef>
                <a:spcPts val="0"/>
              </a:spcBef>
              <a:buFont typeface="Garamond"/>
              <a:buNone/>
              <a:defRPr/>
            </a:lvl6pPr>
            <a:lvl7pPr indent="0" lvl="6" marL="2743200" rtl="0">
              <a:spcBef>
                <a:spcPts val="0"/>
              </a:spcBef>
              <a:buFont typeface="Garamond"/>
              <a:buNone/>
              <a:defRPr/>
            </a:lvl7pPr>
            <a:lvl8pPr indent="0" lvl="7" marL="3200400" rtl="0">
              <a:spcBef>
                <a:spcPts val="0"/>
              </a:spcBef>
              <a:buFont typeface="Garamond"/>
              <a:buNone/>
              <a:defRPr/>
            </a:lvl8pPr>
            <a:lvl9pPr indent="0" lvl="8" marL="3657600" rtl="0">
              <a:spcBef>
                <a:spcPts val="0"/>
              </a:spcBef>
              <a:buFont typeface="Garamond"/>
              <a:buNone/>
              <a:defRPr/>
            </a:lvl9pPr>
          </a:lstStyle>
          <a:p/>
        </p:txBody>
      </p:sp>
      <p:sp>
        <p:nvSpPr>
          <p:cNvPr id="64" name="Shape 64"/>
          <p:cNvSpPr txBox="1"/>
          <p:nvPr>
            <p:ph idx="2" type="body"/>
          </p:nvPr>
        </p:nvSpPr>
        <p:spPr>
          <a:xfrm>
            <a:off x="457200" y="2174875"/>
            <a:ext cx="4040187" cy="3951287"/>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65" name="Shape 65"/>
          <p:cNvSpPr txBox="1"/>
          <p:nvPr>
            <p:ph idx="3" type="body"/>
          </p:nvPr>
        </p:nvSpPr>
        <p:spPr>
          <a:xfrm>
            <a:off x="4645025" y="1535112"/>
            <a:ext cx="4041774" cy="639762"/>
          </a:xfrm>
          <a:prstGeom prst="rect">
            <a:avLst/>
          </a:prstGeom>
          <a:noFill/>
          <a:ln>
            <a:noFill/>
          </a:ln>
        </p:spPr>
        <p:txBody>
          <a:bodyPr anchorCtr="0" anchor="b" bIns="91425" lIns="91425" rIns="91425" tIns="91425"/>
          <a:lstStyle>
            <a:lvl1pPr indent="0" lvl="0" marL="0" rtl="0">
              <a:spcBef>
                <a:spcPts val="0"/>
              </a:spcBef>
              <a:buFont typeface="Garamond"/>
              <a:buNone/>
              <a:defRPr/>
            </a:lvl1pPr>
            <a:lvl2pPr indent="0" lvl="1" marL="457200" rtl="0">
              <a:spcBef>
                <a:spcPts val="0"/>
              </a:spcBef>
              <a:buFont typeface="Garamond"/>
              <a:buNone/>
              <a:defRPr/>
            </a:lvl2pPr>
            <a:lvl3pPr indent="0" lvl="2" marL="914400" rtl="0">
              <a:spcBef>
                <a:spcPts val="0"/>
              </a:spcBef>
              <a:buFont typeface="Garamond"/>
              <a:buNone/>
              <a:defRPr/>
            </a:lvl3pPr>
            <a:lvl4pPr indent="0" lvl="3" marL="1371600" rtl="0">
              <a:spcBef>
                <a:spcPts val="0"/>
              </a:spcBef>
              <a:buFont typeface="Garamond"/>
              <a:buNone/>
              <a:defRPr/>
            </a:lvl4pPr>
            <a:lvl5pPr indent="0" lvl="4" marL="1828800" rtl="0">
              <a:spcBef>
                <a:spcPts val="0"/>
              </a:spcBef>
              <a:buFont typeface="Garamond"/>
              <a:buNone/>
              <a:defRPr/>
            </a:lvl5pPr>
            <a:lvl6pPr indent="0" lvl="5" marL="2286000" rtl="0">
              <a:spcBef>
                <a:spcPts val="0"/>
              </a:spcBef>
              <a:buFont typeface="Garamond"/>
              <a:buNone/>
              <a:defRPr/>
            </a:lvl6pPr>
            <a:lvl7pPr indent="0" lvl="6" marL="2743200" rtl="0">
              <a:spcBef>
                <a:spcPts val="0"/>
              </a:spcBef>
              <a:buFont typeface="Garamond"/>
              <a:buNone/>
              <a:defRPr/>
            </a:lvl7pPr>
            <a:lvl8pPr indent="0" lvl="7" marL="3200400" rtl="0">
              <a:spcBef>
                <a:spcPts val="0"/>
              </a:spcBef>
              <a:buFont typeface="Garamond"/>
              <a:buNone/>
              <a:defRPr/>
            </a:lvl8pPr>
            <a:lvl9pPr indent="0" lvl="8" marL="3657600" rtl="0">
              <a:spcBef>
                <a:spcPts val="0"/>
              </a:spcBef>
              <a:buFont typeface="Garamond"/>
              <a:buNone/>
              <a:defRPr/>
            </a:lvl9pPr>
          </a:lstStyle>
          <a:p/>
        </p:txBody>
      </p:sp>
      <p:sp>
        <p:nvSpPr>
          <p:cNvPr id="66" name="Shape 66"/>
          <p:cNvSpPr txBox="1"/>
          <p:nvPr>
            <p:ph idx="4" type="body"/>
          </p:nvPr>
        </p:nvSpPr>
        <p:spPr>
          <a:xfrm>
            <a:off x="4645025" y="2174875"/>
            <a:ext cx="4041774" cy="3951287"/>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67" name="Shape 67"/>
        <p:cNvGrpSpPr/>
        <p:nvPr/>
      </p:nvGrpSpPr>
      <p:grpSpPr>
        <a:xfrm>
          <a:off x="0" y="0"/>
          <a:ext cx="0" cy="0"/>
          <a:chOff x="0" y="0"/>
          <a:chExt cx="0" cy="0"/>
        </a:xfrm>
      </p:grpSpPr>
      <p:sp>
        <p:nvSpPr>
          <p:cNvPr id="68" name="Shape 68"/>
          <p:cNvSpPr txBox="1"/>
          <p:nvPr>
            <p:ph type="title"/>
          </p:nvPr>
        </p:nvSpPr>
        <p:spPr>
          <a:xfrm>
            <a:off x="457200" y="274637"/>
            <a:ext cx="8229600" cy="1143000"/>
          </a:xfrm>
          <a:prstGeom prst="rect">
            <a:avLst/>
          </a:prstGeom>
          <a:noFill/>
          <a:ln>
            <a:noFill/>
          </a:ln>
        </p:spPr>
        <p:txBody>
          <a:bodyPr anchorCtr="0" anchor="ctr" bIns="91425" lIns="91425" rIns="91425" tIns="91425"/>
          <a:lstStyle>
            <a:lvl1pPr lvl="0" rtl="0" algn="ctr">
              <a:spcBef>
                <a:spcPts val="0"/>
              </a:spcBef>
              <a:spcAft>
                <a:spcPts val="0"/>
              </a:spcAft>
              <a:defRPr/>
            </a:lvl1pPr>
            <a:lvl2pPr lvl="1" rtl="0" algn="ctr">
              <a:spcBef>
                <a:spcPts val="0"/>
              </a:spcBef>
              <a:spcAft>
                <a:spcPts val="0"/>
              </a:spcAft>
              <a:defRPr/>
            </a:lvl2pPr>
            <a:lvl3pPr lvl="2" rtl="0" algn="ctr">
              <a:spcBef>
                <a:spcPts val="0"/>
              </a:spcBef>
              <a:spcAft>
                <a:spcPts val="0"/>
              </a:spcAft>
              <a:defRPr/>
            </a:lvl3pPr>
            <a:lvl4pPr lvl="3" rtl="0" algn="ctr">
              <a:spcBef>
                <a:spcPts val="0"/>
              </a:spcBef>
              <a:spcAft>
                <a:spcPts val="0"/>
              </a:spcAft>
              <a:defRPr/>
            </a:lvl4pPr>
            <a:lvl5pPr lvl="4" rtl="0" algn="ctr">
              <a:spcBef>
                <a:spcPts val="0"/>
              </a:spcBef>
              <a:spcAft>
                <a:spcPts val="0"/>
              </a:spcAft>
              <a:defRPr/>
            </a:lvl5pPr>
            <a:lvl6pPr lvl="5" marL="457200" rtl="0" algn="ctr">
              <a:spcBef>
                <a:spcPts val="0"/>
              </a:spcBef>
              <a:spcAft>
                <a:spcPts val="0"/>
              </a:spcAft>
              <a:defRPr/>
            </a:lvl6pPr>
            <a:lvl7pPr lvl="6" marL="914400" rtl="0" algn="ctr">
              <a:spcBef>
                <a:spcPts val="0"/>
              </a:spcBef>
              <a:spcAft>
                <a:spcPts val="0"/>
              </a:spcAft>
              <a:defRPr/>
            </a:lvl7pPr>
            <a:lvl8pPr lvl="7" marL="1371600" rtl="0" algn="ctr">
              <a:spcBef>
                <a:spcPts val="0"/>
              </a:spcBef>
              <a:spcAft>
                <a:spcPts val="0"/>
              </a:spcAft>
              <a:defRPr/>
            </a:lvl8pPr>
            <a:lvl9pPr lvl="8" marL="1828800" rtl="0" algn="ctr">
              <a:spcBef>
                <a:spcPts val="0"/>
              </a:spcBef>
              <a:spcAft>
                <a:spcPts val="0"/>
              </a:spcAft>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69" name="Shape 69"/>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70" name="Shape 70"/>
        <p:cNvGrpSpPr/>
        <p:nvPr/>
      </p:nvGrpSpPr>
      <p:grpSpPr>
        <a:xfrm>
          <a:off x="0" y="0"/>
          <a:ext cx="0" cy="0"/>
          <a:chOff x="0" y="0"/>
          <a:chExt cx="0" cy="0"/>
        </a:xfrm>
      </p:grpSpPr>
      <p:sp>
        <p:nvSpPr>
          <p:cNvPr id="71" name="Shape 71"/>
          <p:cNvSpPr txBox="1"/>
          <p:nvPr>
            <p:ph type="title"/>
          </p:nvPr>
        </p:nvSpPr>
        <p:spPr>
          <a:xfrm>
            <a:off x="457200" y="273050"/>
            <a:ext cx="3008313" cy="1162049"/>
          </a:xfrm>
          <a:prstGeom prst="rect">
            <a:avLst/>
          </a:prstGeom>
          <a:noFill/>
          <a:ln>
            <a:noFill/>
          </a:ln>
        </p:spPr>
        <p:txBody>
          <a:bodyPr anchorCtr="0" anchor="b"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72" name="Shape 72"/>
          <p:cNvSpPr txBox="1"/>
          <p:nvPr>
            <p:ph idx="1" type="body"/>
          </p:nvPr>
        </p:nvSpPr>
        <p:spPr>
          <a:xfrm>
            <a:off x="3575050" y="273050"/>
            <a:ext cx="5111750" cy="5853112"/>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73" name="Shape 73"/>
          <p:cNvSpPr txBox="1"/>
          <p:nvPr>
            <p:ph idx="2" type="body"/>
          </p:nvPr>
        </p:nvSpPr>
        <p:spPr>
          <a:xfrm>
            <a:off x="457200" y="1435100"/>
            <a:ext cx="3008313" cy="4691063"/>
          </a:xfrm>
          <a:prstGeom prst="rect">
            <a:avLst/>
          </a:prstGeom>
          <a:noFill/>
          <a:ln>
            <a:noFill/>
          </a:ln>
        </p:spPr>
        <p:txBody>
          <a:bodyPr anchorCtr="0" anchor="t" bIns="91425" lIns="91425" rIns="91425" tIns="91425"/>
          <a:lstStyle>
            <a:lvl1pPr indent="0" lvl="0" marL="0" rtl="0">
              <a:spcBef>
                <a:spcPts val="0"/>
              </a:spcBef>
              <a:buFont typeface="Garamond"/>
              <a:buNone/>
              <a:defRPr/>
            </a:lvl1pPr>
            <a:lvl2pPr indent="0" lvl="1" marL="457200" rtl="0">
              <a:spcBef>
                <a:spcPts val="0"/>
              </a:spcBef>
              <a:buFont typeface="Garamond"/>
              <a:buNone/>
              <a:defRPr/>
            </a:lvl2pPr>
            <a:lvl3pPr indent="0" lvl="2" marL="914400" rtl="0">
              <a:spcBef>
                <a:spcPts val="0"/>
              </a:spcBef>
              <a:buFont typeface="Garamond"/>
              <a:buNone/>
              <a:defRPr/>
            </a:lvl3pPr>
            <a:lvl4pPr indent="0" lvl="3" marL="1371600" rtl="0">
              <a:spcBef>
                <a:spcPts val="0"/>
              </a:spcBef>
              <a:buFont typeface="Garamond"/>
              <a:buNone/>
              <a:defRPr/>
            </a:lvl4pPr>
            <a:lvl5pPr indent="0" lvl="4" marL="1828800" rtl="0">
              <a:spcBef>
                <a:spcPts val="0"/>
              </a:spcBef>
              <a:buFont typeface="Garamond"/>
              <a:buNone/>
              <a:defRPr/>
            </a:lvl5pPr>
            <a:lvl6pPr indent="0" lvl="5" marL="2286000" rtl="0">
              <a:spcBef>
                <a:spcPts val="0"/>
              </a:spcBef>
              <a:buFont typeface="Garamond"/>
              <a:buNone/>
              <a:defRPr/>
            </a:lvl6pPr>
            <a:lvl7pPr indent="0" lvl="6" marL="2743200" rtl="0">
              <a:spcBef>
                <a:spcPts val="0"/>
              </a:spcBef>
              <a:buFont typeface="Garamond"/>
              <a:buNone/>
              <a:defRPr/>
            </a:lvl7pPr>
            <a:lvl8pPr indent="0" lvl="7" marL="3200400" rtl="0">
              <a:spcBef>
                <a:spcPts val="0"/>
              </a:spcBef>
              <a:buFont typeface="Garamond"/>
              <a:buNone/>
              <a:defRPr/>
            </a:lvl8pPr>
            <a:lvl9pPr indent="0" lvl="8" marL="3657600" rtl="0">
              <a:spcBef>
                <a:spcPts val="0"/>
              </a:spcBef>
              <a:buFont typeface="Garamond"/>
              <a:buNone/>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74" name="Shape 74"/>
        <p:cNvGrpSpPr/>
        <p:nvPr/>
      </p:nvGrpSpPr>
      <p:grpSpPr>
        <a:xfrm>
          <a:off x="0" y="0"/>
          <a:ext cx="0" cy="0"/>
          <a:chOff x="0" y="0"/>
          <a:chExt cx="0" cy="0"/>
        </a:xfrm>
      </p:grpSpPr>
      <p:sp>
        <p:nvSpPr>
          <p:cNvPr id="75" name="Shape 75"/>
          <p:cNvSpPr txBox="1"/>
          <p:nvPr>
            <p:ph type="title"/>
          </p:nvPr>
        </p:nvSpPr>
        <p:spPr>
          <a:xfrm>
            <a:off x="1792288" y="4800600"/>
            <a:ext cx="5486399" cy="566737"/>
          </a:xfrm>
          <a:prstGeom prst="rect">
            <a:avLst/>
          </a:prstGeom>
          <a:noFill/>
          <a:ln>
            <a:noFill/>
          </a:ln>
        </p:spPr>
        <p:txBody>
          <a:bodyPr anchorCtr="0" anchor="b"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76" name="Shape 76"/>
          <p:cNvSpPr/>
          <p:nvPr>
            <p:ph idx="2" type="pic"/>
          </p:nvPr>
        </p:nvSpPr>
        <p:spPr>
          <a:xfrm>
            <a:off x="1792288" y="612775"/>
            <a:ext cx="5486399" cy="4114800"/>
          </a:xfrm>
          <a:prstGeom prst="rect">
            <a:avLst/>
          </a:prstGeom>
          <a:noFill/>
          <a:ln>
            <a:noFill/>
          </a:ln>
        </p:spPr>
      </p:sp>
      <p:sp>
        <p:nvSpPr>
          <p:cNvPr id="77" name="Shape 77"/>
          <p:cNvSpPr txBox="1"/>
          <p:nvPr>
            <p:ph idx="1" type="body"/>
          </p:nvPr>
        </p:nvSpPr>
        <p:spPr>
          <a:xfrm>
            <a:off x="1792288" y="5367337"/>
            <a:ext cx="5486399" cy="804861"/>
          </a:xfrm>
          <a:prstGeom prst="rect">
            <a:avLst/>
          </a:prstGeom>
          <a:noFill/>
          <a:ln>
            <a:noFill/>
          </a:ln>
        </p:spPr>
        <p:txBody>
          <a:bodyPr anchorCtr="0" anchor="t" bIns="91425" lIns="91425" rIns="91425" tIns="91425"/>
          <a:lstStyle>
            <a:lvl1pPr indent="0" lvl="0" marL="0" rtl="0">
              <a:spcBef>
                <a:spcPts val="0"/>
              </a:spcBef>
              <a:buFont typeface="Garamond"/>
              <a:buNone/>
              <a:defRPr/>
            </a:lvl1pPr>
            <a:lvl2pPr indent="0" lvl="1" marL="457200" rtl="0">
              <a:spcBef>
                <a:spcPts val="0"/>
              </a:spcBef>
              <a:buFont typeface="Garamond"/>
              <a:buNone/>
              <a:defRPr/>
            </a:lvl2pPr>
            <a:lvl3pPr indent="0" lvl="2" marL="914400" rtl="0">
              <a:spcBef>
                <a:spcPts val="0"/>
              </a:spcBef>
              <a:buFont typeface="Garamond"/>
              <a:buNone/>
              <a:defRPr/>
            </a:lvl3pPr>
            <a:lvl4pPr indent="0" lvl="3" marL="1371600" rtl="0">
              <a:spcBef>
                <a:spcPts val="0"/>
              </a:spcBef>
              <a:buFont typeface="Garamond"/>
              <a:buNone/>
              <a:defRPr/>
            </a:lvl4pPr>
            <a:lvl5pPr indent="0" lvl="4" marL="1828800" rtl="0">
              <a:spcBef>
                <a:spcPts val="0"/>
              </a:spcBef>
              <a:buFont typeface="Garamond"/>
              <a:buNone/>
              <a:defRPr/>
            </a:lvl5pPr>
            <a:lvl6pPr indent="0" lvl="5" marL="2286000" rtl="0">
              <a:spcBef>
                <a:spcPts val="0"/>
              </a:spcBef>
              <a:buFont typeface="Garamond"/>
              <a:buNone/>
              <a:defRPr/>
            </a:lvl6pPr>
            <a:lvl7pPr indent="0" lvl="6" marL="2743200" rtl="0">
              <a:spcBef>
                <a:spcPts val="0"/>
              </a:spcBef>
              <a:buFont typeface="Garamond"/>
              <a:buNone/>
              <a:defRPr/>
            </a:lvl7pPr>
            <a:lvl8pPr indent="0" lvl="7" marL="3200400" rtl="0">
              <a:spcBef>
                <a:spcPts val="0"/>
              </a:spcBef>
              <a:buFont typeface="Garamond"/>
              <a:buNone/>
              <a:defRPr/>
            </a:lvl8pPr>
            <a:lvl9pPr indent="0" lvl="8" marL="3657600" rtl="0">
              <a:spcBef>
                <a:spcPts val="0"/>
              </a:spcBef>
              <a:buFont typeface="Garamond"/>
              <a:buNone/>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2.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Layout" Target="../slideLayouts/slideLayout3.xml"/><Relationship Id="rId3" Type="http://schemas.openxmlformats.org/officeDocument/2006/relationships/slideLayout" Target="../slideLayouts/slideLayout4.xml"/><Relationship Id="rId4" Type="http://schemas.openxmlformats.org/officeDocument/2006/relationships/slideLayout" Target="../slideLayouts/slideLayout5.xml"/><Relationship Id="rId11" Type="http://schemas.openxmlformats.org/officeDocument/2006/relationships/theme" Target="../theme/theme3.xml"/><Relationship Id="rId10" Type="http://schemas.openxmlformats.org/officeDocument/2006/relationships/slideLayout" Target="../slideLayouts/slideLayout11.xml"/><Relationship Id="rId9" Type="http://schemas.openxmlformats.org/officeDocument/2006/relationships/slideLayout" Target="../slideLayouts/slideLayout10.xml"/><Relationship Id="rId5" Type="http://schemas.openxmlformats.org/officeDocument/2006/relationships/slideLayout" Target="../slideLayouts/slideLayout6.xml"/><Relationship Id="rId6" Type="http://schemas.openxmlformats.org/officeDocument/2006/relationships/slideLayout" Target="../slideLayouts/slideLayout7.xml"/><Relationship Id="rId7" Type="http://schemas.openxmlformats.org/officeDocument/2006/relationships/slideLayout" Target="../slideLayouts/slideLayout8.xml"/><Relationship Id="rId8"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9" name="Shape 9"/>
        <p:cNvGrpSpPr/>
        <p:nvPr/>
      </p:nvGrpSpPr>
      <p:grpSpPr>
        <a:xfrm>
          <a:off x="0" y="0"/>
          <a:ext cx="0" cy="0"/>
          <a:chOff x="0" y="0"/>
          <a:chExt cx="0" cy="0"/>
        </a:xfrm>
      </p:grpSpPr>
      <p:grpSp>
        <p:nvGrpSpPr>
          <p:cNvPr id="10" name="Shape 10"/>
          <p:cNvGrpSpPr/>
          <p:nvPr/>
        </p:nvGrpSpPr>
        <p:grpSpPr>
          <a:xfrm>
            <a:off x="0" y="0"/>
            <a:ext cx="9140824" cy="6850062"/>
            <a:chOff x="0" y="0"/>
            <a:chExt cx="9140824" cy="6850062"/>
          </a:xfrm>
        </p:grpSpPr>
        <p:grpSp>
          <p:nvGrpSpPr>
            <p:cNvPr id="11" name="Shape 11"/>
            <p:cNvGrpSpPr/>
            <p:nvPr/>
          </p:nvGrpSpPr>
          <p:grpSpPr>
            <a:xfrm>
              <a:off x="2743200" y="3540125"/>
              <a:ext cx="6392861" cy="3309937"/>
              <a:chOff x="2743200" y="3540125"/>
              <a:chExt cx="6392861" cy="3309937"/>
            </a:xfrm>
          </p:grpSpPr>
          <p:sp>
            <p:nvSpPr>
              <p:cNvPr id="12" name="Shape 12"/>
              <p:cNvSpPr/>
              <p:nvPr/>
            </p:nvSpPr>
            <p:spPr>
              <a:xfrm>
                <a:off x="2743200" y="4197350"/>
                <a:ext cx="4575175" cy="2652712"/>
              </a:xfrm>
              <a:custGeom>
                <a:pathLst>
                  <a:path extrusionOk="0" h="1671" w="2882">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a:gsLst>
                  <a:gs pos="0">
                    <a:schemeClr val="dk2"/>
                  </a:gs>
                  <a:gs pos="100000">
                    <a:srgbClr val="482319"/>
                  </a:gs>
                </a:gsLst>
                <a:lin ang="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13" name="Shape 13"/>
              <p:cNvSpPr/>
              <p:nvPr/>
            </p:nvSpPr>
            <p:spPr>
              <a:xfrm>
                <a:off x="6619875" y="4240212"/>
                <a:ext cx="1998662" cy="1287462"/>
              </a:xfrm>
              <a:custGeom>
                <a:pathLst>
                  <a:path extrusionOk="0" h="811" w="1259">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a:gsLst>
                  <a:gs pos="0">
                    <a:schemeClr val="dk2"/>
                  </a:gs>
                  <a:gs pos="100000">
                    <a:srgbClr val="482319"/>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14" name="Shape 14"/>
              <p:cNvSpPr/>
              <p:nvPr/>
            </p:nvSpPr>
            <p:spPr>
              <a:xfrm>
                <a:off x="4603750" y="5311775"/>
                <a:ext cx="4522786" cy="1538287"/>
              </a:xfrm>
              <a:custGeom>
                <a:pathLst>
                  <a:path extrusionOk="0" h="969" w="284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a:gsLst>
                  <a:gs pos="0">
                    <a:srgbClr val="412017"/>
                  </a:gs>
                  <a:gs pos="100000">
                    <a:schemeClr val="dk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15" name="Shape 15"/>
              <p:cNvSpPr/>
              <p:nvPr/>
            </p:nvSpPr>
            <p:spPr>
              <a:xfrm>
                <a:off x="4362450" y="3540125"/>
                <a:ext cx="4773611" cy="3309936"/>
              </a:xfrm>
              <a:custGeom>
                <a:pathLst>
                  <a:path extrusionOk="0" h="2085" w="3007">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dk2"/>
              </a:soli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16" name="Shape 16"/>
              <p:cNvSpPr/>
              <p:nvPr/>
            </p:nvSpPr>
            <p:spPr>
              <a:xfrm>
                <a:off x="7145336" y="3678237"/>
                <a:ext cx="1981200" cy="855661"/>
              </a:xfrm>
              <a:custGeom>
                <a:pathLst>
                  <a:path extrusionOk="0" h="539" w="1248">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a:gsLst>
                  <a:gs pos="0">
                    <a:srgbClr val="452219"/>
                  </a:gs>
                  <a:gs pos="100000">
                    <a:schemeClr val="dk2"/>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grpSp>
        <p:sp>
          <p:nvSpPr>
            <p:cNvPr id="17" name="Shape 17"/>
            <p:cNvSpPr/>
            <p:nvPr/>
          </p:nvSpPr>
          <p:spPr>
            <a:xfrm>
              <a:off x="5273675" y="2128836"/>
              <a:ext cx="2897186" cy="2439986"/>
            </a:xfrm>
            <a:custGeom>
              <a:pathLst>
                <a:path extrusionOk="0" h="1469" w="2296">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a:gsLst>
                <a:gs pos="0">
                  <a:srgbClr val="432118"/>
                </a:gs>
                <a:gs pos="100000">
                  <a:schemeClr val="dk2"/>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18" name="Shape 18"/>
            <p:cNvSpPr/>
            <p:nvPr/>
          </p:nvSpPr>
          <p:spPr>
            <a:xfrm>
              <a:off x="0" y="0"/>
              <a:ext cx="9140824" cy="2819400"/>
            </a:xfrm>
            <a:custGeom>
              <a:pathLst>
                <a:path extrusionOk="0" h="1906" w="5740">
                  <a:moveTo>
                    <a:pt x="0" y="0"/>
                  </a:moveTo>
                  <a:lnTo>
                    <a:pt x="0" y="1906"/>
                  </a:lnTo>
                  <a:lnTo>
                    <a:pt x="5740" y="1906"/>
                  </a:lnTo>
                  <a:lnTo>
                    <a:pt x="5740" y="0"/>
                  </a:lnTo>
                  <a:lnTo>
                    <a:pt x="0" y="0"/>
                  </a:lnTo>
                  <a:lnTo>
                    <a:pt x="0" y="0"/>
                  </a:lnTo>
                  <a:close/>
                </a:path>
              </a:pathLst>
            </a:custGeom>
            <a:gradFill>
              <a:gsLst>
                <a:gs pos="0">
                  <a:schemeClr val="dk1"/>
                </a:gs>
                <a:gs pos="100000">
                  <a:schemeClr val="dk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grpSp>
      <p:sp>
        <p:nvSpPr>
          <p:cNvPr id="19" name="Shape 19"/>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spcBef>
                <a:spcPts val="0"/>
              </a:spcBef>
              <a:spcAft>
                <a:spcPts val="0"/>
              </a:spcAft>
              <a:defRPr/>
            </a:lvl1pPr>
            <a:lvl2pPr indent="0" lvl="1" marL="0" marR="0" rtl="0" algn="ctr">
              <a:spcBef>
                <a:spcPts val="0"/>
              </a:spcBef>
              <a:spcAft>
                <a:spcPts val="0"/>
              </a:spcAft>
              <a:defRPr/>
            </a:lvl2pPr>
            <a:lvl3pPr indent="0" lvl="2" marL="0" marR="0" rtl="0" algn="ctr">
              <a:spcBef>
                <a:spcPts val="0"/>
              </a:spcBef>
              <a:spcAft>
                <a:spcPts val="0"/>
              </a:spcAft>
              <a:defRPr/>
            </a:lvl3pPr>
            <a:lvl4pPr indent="0" lvl="3" marL="0" marR="0" rtl="0" algn="ctr">
              <a:spcBef>
                <a:spcPts val="0"/>
              </a:spcBef>
              <a:spcAft>
                <a:spcPts val="0"/>
              </a:spcAft>
              <a:defRPr/>
            </a:lvl4pPr>
            <a:lvl5pPr indent="0" lvl="4" marL="0" marR="0" rtl="0" algn="ctr">
              <a:spcBef>
                <a:spcPts val="0"/>
              </a:spcBef>
              <a:spcAft>
                <a:spcPts val="0"/>
              </a:spcAft>
              <a:defRPr/>
            </a:lvl5pPr>
            <a:lvl6pPr indent="0" lvl="5" marL="457200" marR="0" rtl="0" algn="ctr">
              <a:spcBef>
                <a:spcPts val="0"/>
              </a:spcBef>
              <a:spcAft>
                <a:spcPts val="0"/>
              </a:spcAft>
              <a:defRPr/>
            </a:lvl6pPr>
            <a:lvl7pPr indent="0" lvl="6" marL="914400" marR="0" rtl="0" algn="ctr">
              <a:spcBef>
                <a:spcPts val="0"/>
              </a:spcBef>
              <a:spcAft>
                <a:spcPts val="0"/>
              </a:spcAft>
              <a:defRPr/>
            </a:lvl7pPr>
            <a:lvl8pPr indent="0" lvl="7" marL="1371600" marR="0" rtl="0" algn="ctr">
              <a:spcBef>
                <a:spcPts val="0"/>
              </a:spcBef>
              <a:spcAft>
                <a:spcPts val="0"/>
              </a:spcAft>
              <a:defRPr/>
            </a:lvl8pPr>
            <a:lvl9pPr indent="0" lvl="8" marL="1828800" marR="0" rtl="0" algn="ctr">
              <a:spcBef>
                <a:spcPts val="0"/>
              </a:spcBef>
              <a:spcAft>
                <a:spcPts val="0"/>
              </a:spcAft>
              <a:defRPr/>
            </a:lvl9pPr>
          </a:lstStyle>
          <a:p/>
        </p:txBody>
      </p:sp>
      <p:sp>
        <p:nvSpPr>
          <p:cNvPr id="20" name="Shape 20"/>
          <p:cNvSpPr txBox="1"/>
          <p:nvPr>
            <p:ph idx="1" type="body"/>
          </p:nvPr>
        </p:nvSpPr>
        <p:spPr>
          <a:xfrm>
            <a:off x="457200" y="1600200"/>
            <a:ext cx="8229600" cy="4525961"/>
          </a:xfrm>
          <a:prstGeom prst="rect">
            <a:avLst/>
          </a:prstGeom>
          <a:noFill/>
          <a:ln>
            <a:noFill/>
          </a:ln>
        </p:spPr>
        <p:txBody>
          <a:bodyPr anchorCtr="0" anchor="t" bIns="91425" lIns="91425" rIns="91425" tIns="91425"/>
          <a:lstStyle>
            <a:lvl1pPr indent="-200660" lvl="0" marL="342900" marR="0" rtl="0" algn="l">
              <a:spcBef>
                <a:spcPts val="640"/>
              </a:spcBef>
              <a:spcAft>
                <a:spcPts val="0"/>
              </a:spcAft>
              <a:buClr>
                <a:schemeClr val="hlink"/>
              </a:buClr>
              <a:buFont typeface="Garamond"/>
              <a:buChar char="■"/>
              <a:defRPr/>
            </a:lvl1pPr>
            <a:lvl2pPr indent="-161290" lvl="1" marL="742950" marR="0" rtl="0" algn="l">
              <a:spcBef>
                <a:spcPts val="560"/>
              </a:spcBef>
              <a:spcAft>
                <a:spcPts val="0"/>
              </a:spcAft>
              <a:buClr>
                <a:schemeClr val="accent2"/>
              </a:buClr>
              <a:buFont typeface="Garamond"/>
              <a:buChar char="■"/>
              <a:defRPr/>
            </a:lvl2pPr>
            <a:lvl3pPr indent="-121919" lvl="2" marL="1143000" marR="0" rtl="0" algn="l">
              <a:spcBef>
                <a:spcPts val="480"/>
              </a:spcBef>
              <a:spcAft>
                <a:spcPts val="0"/>
              </a:spcAft>
              <a:buClr>
                <a:schemeClr val="lt2"/>
              </a:buClr>
              <a:buFont typeface="Garamond"/>
              <a:buChar char="■"/>
              <a:defRPr/>
            </a:lvl3pPr>
            <a:lvl4pPr indent="-139700" lvl="3" marL="1600200" marR="0" rtl="0" algn="l">
              <a:spcBef>
                <a:spcPts val="400"/>
              </a:spcBef>
              <a:spcAft>
                <a:spcPts val="0"/>
              </a:spcAft>
              <a:buClr>
                <a:schemeClr val="accent2"/>
              </a:buClr>
              <a:buFont typeface="Garamond"/>
              <a:buChar char="■"/>
              <a:defRPr/>
            </a:lvl4pPr>
            <a:lvl5pPr indent="-139700" lvl="4" marL="2057400" marR="0" rtl="0" algn="l">
              <a:spcBef>
                <a:spcPts val="400"/>
              </a:spcBef>
              <a:spcAft>
                <a:spcPts val="0"/>
              </a:spcAft>
              <a:buClr>
                <a:schemeClr val="hlink"/>
              </a:buClr>
              <a:buFont typeface="Garamond"/>
              <a:buChar char="■"/>
              <a:defRPr/>
            </a:lvl5pPr>
            <a:lvl6pPr indent="-139700" lvl="5" marL="2514600" marR="0" rtl="0" algn="l">
              <a:spcBef>
                <a:spcPts val="400"/>
              </a:spcBef>
              <a:spcAft>
                <a:spcPts val="0"/>
              </a:spcAft>
              <a:buClr>
                <a:schemeClr val="hlink"/>
              </a:buClr>
              <a:buFont typeface="Garamond"/>
              <a:buChar char="■"/>
              <a:defRPr/>
            </a:lvl6pPr>
            <a:lvl7pPr indent="-139700" lvl="6" marL="2971800" marR="0" rtl="0" algn="l">
              <a:spcBef>
                <a:spcPts val="400"/>
              </a:spcBef>
              <a:spcAft>
                <a:spcPts val="0"/>
              </a:spcAft>
              <a:buClr>
                <a:schemeClr val="hlink"/>
              </a:buClr>
              <a:buFont typeface="Garamond"/>
              <a:buChar char="■"/>
              <a:defRPr/>
            </a:lvl7pPr>
            <a:lvl8pPr indent="-139700" lvl="7" marL="3429000" marR="0" rtl="0" algn="l">
              <a:spcBef>
                <a:spcPts val="400"/>
              </a:spcBef>
              <a:spcAft>
                <a:spcPts val="0"/>
              </a:spcAft>
              <a:buClr>
                <a:schemeClr val="hlink"/>
              </a:buClr>
              <a:buFont typeface="Garamond"/>
              <a:buChar char="■"/>
              <a:defRPr/>
            </a:lvl8pPr>
            <a:lvl9pPr indent="-139700" lvl="8" marL="3886200" marR="0" rtl="0" algn="l">
              <a:spcBef>
                <a:spcPts val="400"/>
              </a:spcBef>
              <a:spcAft>
                <a:spcPts val="0"/>
              </a:spcAft>
              <a:buClr>
                <a:schemeClr val="hlink"/>
              </a:buClr>
              <a:buFont typeface="Garamond"/>
              <a:buChar char="■"/>
              <a:defRPr/>
            </a:lvl9pPr>
          </a:lstStyle>
          <a:p/>
        </p:txBody>
      </p:sp>
      <p:sp>
        <p:nvSpPr>
          <p:cNvPr id="21" name="Shape 21"/>
          <p:cNvSpPr txBox="1"/>
          <p:nvPr>
            <p:ph idx="10" type="dt"/>
          </p:nvPr>
        </p:nvSpPr>
        <p:spPr>
          <a:xfrm>
            <a:off x="457200" y="6248400"/>
            <a:ext cx="2133599" cy="476249"/>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2" name="Shape 22"/>
          <p:cNvSpPr txBox="1"/>
          <p:nvPr>
            <p:ph idx="11" type="ftr"/>
          </p:nvPr>
        </p:nvSpPr>
        <p:spPr>
          <a:xfrm>
            <a:off x="3124200" y="6251575"/>
            <a:ext cx="2895600" cy="476249"/>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3" name="Shape 23"/>
          <p:cNvSpPr txBox="1"/>
          <p:nvPr>
            <p:ph idx="12" type="sldNum"/>
          </p:nvPr>
        </p:nvSpPr>
        <p:spPr>
          <a:xfrm>
            <a:off x="6553200" y="6254750"/>
            <a:ext cx="2133599" cy="476249"/>
          </a:xfrm>
          <a:prstGeom prst="rect">
            <a:avLst/>
          </a:prstGeom>
          <a:noFill/>
          <a:ln>
            <a:noFill/>
          </a:ln>
        </p:spPr>
        <p:txBody>
          <a:bodyPr anchorCtr="0" anchor="b" bIns="91425" lIns="91425" rIns="91425" tIns="91425">
            <a:noAutofit/>
          </a:bodyPr>
          <a:lstStyle/>
          <a:p>
            <a:pPr indent="0" lvl="0" marL="0" marR="0" rtl="0" algn="r">
              <a:spcBef>
                <a:spcPts val="0"/>
              </a:spcBef>
            </a:pPr>
            <a:r>
              <a:t/>
            </a:r>
            <a:endParaRPr/>
          </a:p>
          <a:p>
            <a:pPr indent="0" lvl="1" marL="457200" marR="0" rtl="0" algn="l">
              <a:spcBef>
                <a:spcPts val="0"/>
              </a:spcBef>
            </a:pPr>
            <a:r>
              <a:t/>
            </a:r>
            <a:endParaRPr/>
          </a:p>
          <a:p>
            <a:pPr indent="0" lvl="2" marL="914400" marR="0" rtl="0" algn="l">
              <a:spcBef>
                <a:spcPts val="0"/>
              </a:spcBef>
            </a:pPr>
            <a:r>
              <a:t/>
            </a:r>
            <a:endParaRPr/>
          </a:p>
          <a:p>
            <a:pPr indent="0" lvl="3" marL="1371600" marR="0" rtl="0" algn="l">
              <a:spcBef>
                <a:spcPts val="0"/>
              </a:spcBef>
            </a:pPr>
            <a:r>
              <a:t/>
            </a:r>
            <a:endParaRPr/>
          </a:p>
          <a:p>
            <a:pPr indent="0" lvl="4" marL="1828800" marR="0" rtl="0" algn="l">
              <a:spcBef>
                <a:spcPts val="0"/>
              </a:spcBef>
            </a:pPr>
            <a:r>
              <a:t/>
            </a:r>
            <a:endParaRPr/>
          </a:p>
          <a:p>
            <a:pPr indent="0" lvl="5" marL="2286000" marR="0" rtl="0" algn="l">
              <a:spcBef>
                <a:spcPts val="0"/>
              </a:spcBef>
            </a:pPr>
            <a:r>
              <a:t/>
            </a:r>
            <a:endParaRPr/>
          </a:p>
          <a:p>
            <a:pPr indent="0" lvl="6" marL="2743200" marR="0" rtl="0" algn="l">
              <a:spcBef>
                <a:spcPts val="0"/>
              </a:spcBef>
            </a:pPr>
            <a:r>
              <a:t/>
            </a:r>
            <a:endParaRPr/>
          </a:p>
          <a:p>
            <a:pPr indent="0" lvl="7" marL="3200400" marR="0" rtl="0" algn="l">
              <a:spcBef>
                <a:spcPts val="0"/>
              </a:spcBef>
            </a:pPr>
            <a:r>
              <a:t/>
            </a:r>
            <a:endParaRPr/>
          </a:p>
          <a:p>
            <a:pPr indent="0" lvl="8" marL="3657600" marR="0" rtl="0" algn="l">
              <a:spcBef>
                <a:spcPts val="0"/>
              </a:spcBef>
            </a:pPr>
            <a:r>
              <a:t/>
            </a:r>
            <a:endParaRPr/>
          </a:p>
        </p:txBody>
      </p:sp>
    </p:spTree>
  </p:cSld>
  <p:clrMap accent1="accent1" accent2="accent2" accent3="accent3" accent4="accent4" accent5="accent5" accent6="accent6" bg1="lt1" bg2="dk2" tx1="dk1" tx2="lt2" folHlink="folHlink" hlink="hlink"/>
  <p:sldLayoutIdLst>
    <p:sldLayoutId id="2147483648"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36" name="Shape 36"/>
        <p:cNvGrpSpPr/>
        <p:nvPr/>
      </p:nvGrpSpPr>
      <p:grpSpPr>
        <a:xfrm>
          <a:off x="0" y="0"/>
          <a:ext cx="0" cy="0"/>
          <a:chOff x="0" y="0"/>
          <a:chExt cx="0" cy="0"/>
        </a:xfrm>
      </p:grpSpPr>
      <p:sp>
        <p:nvSpPr>
          <p:cNvPr id="37" name="Shape 37"/>
          <p:cNvSpPr txBox="1"/>
          <p:nvPr>
            <p:ph idx="10" type="dt"/>
          </p:nvPr>
        </p:nvSpPr>
        <p:spPr>
          <a:xfrm>
            <a:off x="457200" y="6251575"/>
            <a:ext cx="2133599" cy="476249"/>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38" name="Shape 38"/>
          <p:cNvSpPr txBox="1"/>
          <p:nvPr>
            <p:ph idx="12" type="sldNum"/>
          </p:nvPr>
        </p:nvSpPr>
        <p:spPr>
          <a:xfrm>
            <a:off x="6553200" y="6248400"/>
            <a:ext cx="2133599" cy="476249"/>
          </a:xfrm>
          <a:prstGeom prst="rect">
            <a:avLst/>
          </a:prstGeom>
          <a:noFill/>
          <a:ln>
            <a:noFill/>
          </a:ln>
        </p:spPr>
        <p:txBody>
          <a:bodyPr anchorCtr="0" anchor="b" bIns="91425" lIns="91425" rIns="91425" tIns="91425">
            <a:noAutofit/>
          </a:bodyPr>
          <a:lstStyle/>
          <a:p>
            <a:pPr indent="0" lvl="0" marL="0" marR="0" rtl="0" algn="r">
              <a:spcBef>
                <a:spcPts val="0"/>
              </a:spcBef>
            </a:pPr>
            <a:r>
              <a:t/>
            </a:r>
            <a:endParaRPr/>
          </a:p>
          <a:p>
            <a:pPr indent="0" lvl="1" marL="457200" marR="0" rtl="0" algn="l">
              <a:spcBef>
                <a:spcPts val="0"/>
              </a:spcBef>
            </a:pPr>
            <a:r>
              <a:t/>
            </a:r>
            <a:endParaRPr/>
          </a:p>
          <a:p>
            <a:pPr indent="0" lvl="2" marL="914400" marR="0" rtl="0" algn="l">
              <a:spcBef>
                <a:spcPts val="0"/>
              </a:spcBef>
            </a:pPr>
            <a:r>
              <a:t/>
            </a:r>
            <a:endParaRPr/>
          </a:p>
          <a:p>
            <a:pPr indent="0" lvl="3" marL="1371600" marR="0" rtl="0" algn="l">
              <a:spcBef>
                <a:spcPts val="0"/>
              </a:spcBef>
            </a:pPr>
            <a:r>
              <a:t/>
            </a:r>
            <a:endParaRPr/>
          </a:p>
          <a:p>
            <a:pPr indent="0" lvl="4" marL="1828800" marR="0" rtl="0" algn="l">
              <a:spcBef>
                <a:spcPts val="0"/>
              </a:spcBef>
            </a:pPr>
            <a:r>
              <a:t/>
            </a:r>
            <a:endParaRPr/>
          </a:p>
          <a:p>
            <a:pPr indent="0" lvl="5" marL="2286000" marR="0" rtl="0" algn="l">
              <a:spcBef>
                <a:spcPts val="0"/>
              </a:spcBef>
            </a:pPr>
            <a:r>
              <a:t/>
            </a:r>
            <a:endParaRPr/>
          </a:p>
          <a:p>
            <a:pPr indent="0" lvl="6" marL="2743200" marR="0" rtl="0" algn="l">
              <a:spcBef>
                <a:spcPts val="0"/>
              </a:spcBef>
            </a:pPr>
            <a:r>
              <a:t/>
            </a:r>
            <a:endParaRPr/>
          </a:p>
          <a:p>
            <a:pPr indent="0" lvl="7" marL="3200400" marR="0" rtl="0" algn="l">
              <a:spcBef>
                <a:spcPts val="0"/>
              </a:spcBef>
            </a:pPr>
            <a:r>
              <a:t/>
            </a:r>
            <a:endParaRPr/>
          </a:p>
          <a:p>
            <a:pPr indent="0" lvl="8" marL="3657600" marR="0" rtl="0" algn="l">
              <a:spcBef>
                <a:spcPts val="0"/>
              </a:spcBef>
            </a:pPr>
            <a:r>
              <a:t/>
            </a:r>
            <a:endParaRPr/>
          </a:p>
        </p:txBody>
      </p:sp>
      <p:grpSp>
        <p:nvGrpSpPr>
          <p:cNvPr id="39" name="Shape 39"/>
          <p:cNvGrpSpPr/>
          <p:nvPr/>
        </p:nvGrpSpPr>
        <p:grpSpPr>
          <a:xfrm>
            <a:off x="0" y="0"/>
            <a:ext cx="9140824" cy="6850062"/>
            <a:chOff x="0" y="0"/>
            <a:chExt cx="9140824" cy="6850062"/>
          </a:xfrm>
        </p:grpSpPr>
        <p:grpSp>
          <p:nvGrpSpPr>
            <p:cNvPr id="40" name="Shape 40"/>
            <p:cNvGrpSpPr/>
            <p:nvPr/>
          </p:nvGrpSpPr>
          <p:grpSpPr>
            <a:xfrm>
              <a:off x="2743200" y="3540125"/>
              <a:ext cx="6392861" cy="3309937"/>
              <a:chOff x="2743200" y="3540125"/>
              <a:chExt cx="6392861" cy="3309937"/>
            </a:xfrm>
          </p:grpSpPr>
          <p:sp>
            <p:nvSpPr>
              <p:cNvPr id="41" name="Shape 41"/>
              <p:cNvSpPr/>
              <p:nvPr/>
            </p:nvSpPr>
            <p:spPr>
              <a:xfrm>
                <a:off x="2743200" y="4197350"/>
                <a:ext cx="4575175" cy="2652712"/>
              </a:xfrm>
              <a:custGeom>
                <a:pathLst>
                  <a:path extrusionOk="0" h="1671" w="2882">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a:gsLst>
                  <a:gs pos="0">
                    <a:schemeClr val="dk2"/>
                  </a:gs>
                  <a:gs pos="100000">
                    <a:srgbClr val="482319"/>
                  </a:gs>
                </a:gsLst>
                <a:lin ang="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42" name="Shape 42"/>
              <p:cNvSpPr/>
              <p:nvPr/>
            </p:nvSpPr>
            <p:spPr>
              <a:xfrm>
                <a:off x="6619875" y="4240212"/>
                <a:ext cx="1998662" cy="1287462"/>
              </a:xfrm>
              <a:custGeom>
                <a:pathLst>
                  <a:path extrusionOk="0" h="811" w="1259">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a:gsLst>
                  <a:gs pos="0">
                    <a:schemeClr val="dk2"/>
                  </a:gs>
                  <a:gs pos="100000">
                    <a:srgbClr val="482319"/>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43" name="Shape 43"/>
              <p:cNvSpPr/>
              <p:nvPr/>
            </p:nvSpPr>
            <p:spPr>
              <a:xfrm>
                <a:off x="4603750" y="5311775"/>
                <a:ext cx="4522786" cy="1538287"/>
              </a:xfrm>
              <a:custGeom>
                <a:pathLst>
                  <a:path extrusionOk="0" h="969" w="284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a:gsLst>
                  <a:gs pos="0">
                    <a:srgbClr val="412017"/>
                  </a:gs>
                  <a:gs pos="100000">
                    <a:schemeClr val="dk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44" name="Shape 44"/>
              <p:cNvSpPr/>
              <p:nvPr/>
            </p:nvSpPr>
            <p:spPr>
              <a:xfrm>
                <a:off x="4362450" y="3540125"/>
                <a:ext cx="4773611" cy="3309936"/>
              </a:xfrm>
              <a:custGeom>
                <a:pathLst>
                  <a:path extrusionOk="0" h="2085" w="3007">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dk2"/>
              </a:soli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45" name="Shape 45"/>
              <p:cNvSpPr/>
              <p:nvPr/>
            </p:nvSpPr>
            <p:spPr>
              <a:xfrm>
                <a:off x="7145336" y="3678237"/>
                <a:ext cx="1981200" cy="855661"/>
              </a:xfrm>
              <a:custGeom>
                <a:pathLst>
                  <a:path extrusionOk="0" h="539" w="1248">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a:gsLst>
                  <a:gs pos="0">
                    <a:srgbClr val="452219"/>
                  </a:gs>
                  <a:gs pos="100000">
                    <a:schemeClr val="dk2"/>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grpSp>
        <p:sp>
          <p:nvSpPr>
            <p:cNvPr id="46" name="Shape 46"/>
            <p:cNvSpPr/>
            <p:nvPr/>
          </p:nvSpPr>
          <p:spPr>
            <a:xfrm>
              <a:off x="5273675" y="2128836"/>
              <a:ext cx="2897186" cy="2439986"/>
            </a:xfrm>
            <a:custGeom>
              <a:pathLst>
                <a:path extrusionOk="0" h="1469" w="2296">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a:gsLst>
                <a:gs pos="0">
                  <a:srgbClr val="432118"/>
                </a:gs>
                <a:gs pos="100000">
                  <a:schemeClr val="dk2"/>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47" name="Shape 47"/>
            <p:cNvSpPr/>
            <p:nvPr/>
          </p:nvSpPr>
          <p:spPr>
            <a:xfrm>
              <a:off x="0" y="0"/>
              <a:ext cx="9140824" cy="2819400"/>
            </a:xfrm>
            <a:custGeom>
              <a:pathLst>
                <a:path extrusionOk="0" h="1906" w="5740">
                  <a:moveTo>
                    <a:pt x="0" y="0"/>
                  </a:moveTo>
                  <a:lnTo>
                    <a:pt x="0" y="1906"/>
                  </a:lnTo>
                  <a:lnTo>
                    <a:pt x="5740" y="1906"/>
                  </a:lnTo>
                  <a:lnTo>
                    <a:pt x="5740" y="0"/>
                  </a:lnTo>
                  <a:lnTo>
                    <a:pt x="0" y="0"/>
                  </a:lnTo>
                  <a:lnTo>
                    <a:pt x="0" y="0"/>
                  </a:lnTo>
                  <a:close/>
                </a:path>
              </a:pathLst>
            </a:custGeom>
            <a:gradFill>
              <a:gsLst>
                <a:gs pos="0">
                  <a:schemeClr val="dk1"/>
                </a:gs>
                <a:gs pos="100000">
                  <a:schemeClr val="dk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grpSp>
      <p:sp>
        <p:nvSpPr>
          <p:cNvPr id="48" name="Shape 48"/>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spcBef>
                <a:spcPts val="0"/>
              </a:spcBef>
              <a:spcAft>
                <a:spcPts val="0"/>
              </a:spcAft>
              <a:defRPr/>
            </a:lvl1pPr>
            <a:lvl2pPr indent="0" lvl="1" marL="0" marR="0" rtl="0" algn="ctr">
              <a:spcBef>
                <a:spcPts val="0"/>
              </a:spcBef>
              <a:spcAft>
                <a:spcPts val="0"/>
              </a:spcAft>
              <a:defRPr/>
            </a:lvl2pPr>
            <a:lvl3pPr indent="0" lvl="2" marL="0" marR="0" rtl="0" algn="ctr">
              <a:spcBef>
                <a:spcPts val="0"/>
              </a:spcBef>
              <a:spcAft>
                <a:spcPts val="0"/>
              </a:spcAft>
              <a:defRPr/>
            </a:lvl3pPr>
            <a:lvl4pPr indent="0" lvl="3" marL="0" marR="0" rtl="0" algn="ctr">
              <a:spcBef>
                <a:spcPts val="0"/>
              </a:spcBef>
              <a:spcAft>
                <a:spcPts val="0"/>
              </a:spcAft>
              <a:defRPr/>
            </a:lvl4pPr>
            <a:lvl5pPr indent="0" lvl="4" marL="0" marR="0" rtl="0" algn="ctr">
              <a:spcBef>
                <a:spcPts val="0"/>
              </a:spcBef>
              <a:spcAft>
                <a:spcPts val="0"/>
              </a:spcAft>
              <a:defRPr/>
            </a:lvl5pPr>
            <a:lvl6pPr indent="0" lvl="5" marL="457200" marR="0" rtl="0" algn="ctr">
              <a:spcBef>
                <a:spcPts val="0"/>
              </a:spcBef>
              <a:spcAft>
                <a:spcPts val="0"/>
              </a:spcAft>
              <a:defRPr/>
            </a:lvl6pPr>
            <a:lvl7pPr indent="0" lvl="6" marL="914400" marR="0" rtl="0" algn="ctr">
              <a:spcBef>
                <a:spcPts val="0"/>
              </a:spcBef>
              <a:spcAft>
                <a:spcPts val="0"/>
              </a:spcAft>
              <a:defRPr/>
            </a:lvl7pPr>
            <a:lvl8pPr indent="0" lvl="7" marL="1371600" marR="0" rtl="0" algn="ctr">
              <a:spcBef>
                <a:spcPts val="0"/>
              </a:spcBef>
              <a:spcAft>
                <a:spcPts val="0"/>
              </a:spcAft>
              <a:defRPr/>
            </a:lvl8pPr>
            <a:lvl9pPr indent="0" lvl="8" marL="1828800" marR="0" rtl="0" algn="ctr">
              <a:spcBef>
                <a:spcPts val="0"/>
              </a:spcBef>
              <a:spcAft>
                <a:spcPts val="0"/>
              </a:spcAft>
              <a:defRPr/>
            </a:lvl9pPr>
          </a:lstStyle>
          <a:p/>
        </p:txBody>
      </p:sp>
      <p:sp>
        <p:nvSpPr>
          <p:cNvPr id="49" name="Shape 49"/>
          <p:cNvSpPr txBox="1"/>
          <p:nvPr>
            <p:ph idx="11" type="ftr"/>
          </p:nvPr>
        </p:nvSpPr>
        <p:spPr>
          <a:xfrm>
            <a:off x="3124200" y="6248400"/>
            <a:ext cx="2895600" cy="476249"/>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50" name="Shape 50"/>
          <p:cNvSpPr txBox="1"/>
          <p:nvPr>
            <p:ph idx="1" type="body"/>
          </p:nvPr>
        </p:nvSpPr>
        <p:spPr>
          <a:xfrm>
            <a:off x="457200" y="1600200"/>
            <a:ext cx="8229600" cy="4525961"/>
          </a:xfrm>
          <a:prstGeom prst="rect">
            <a:avLst/>
          </a:prstGeom>
          <a:noFill/>
          <a:ln>
            <a:noFill/>
          </a:ln>
        </p:spPr>
        <p:txBody>
          <a:bodyPr anchorCtr="0" anchor="t" bIns="91425" lIns="91425" rIns="91425" tIns="91425"/>
          <a:lstStyle>
            <a:lvl1pPr indent="-200660" lvl="0" marL="342900" marR="0" rtl="0" algn="l">
              <a:spcBef>
                <a:spcPts val="640"/>
              </a:spcBef>
              <a:spcAft>
                <a:spcPts val="0"/>
              </a:spcAft>
              <a:buClr>
                <a:schemeClr val="hlink"/>
              </a:buClr>
              <a:buFont typeface="Garamond"/>
              <a:buChar char="■"/>
              <a:defRPr/>
            </a:lvl1pPr>
            <a:lvl2pPr indent="-161290" lvl="1" marL="742950" marR="0" rtl="0" algn="l">
              <a:spcBef>
                <a:spcPts val="560"/>
              </a:spcBef>
              <a:spcAft>
                <a:spcPts val="0"/>
              </a:spcAft>
              <a:buClr>
                <a:schemeClr val="accent2"/>
              </a:buClr>
              <a:buFont typeface="Garamond"/>
              <a:buChar char="■"/>
              <a:defRPr/>
            </a:lvl2pPr>
            <a:lvl3pPr indent="-121919" lvl="2" marL="1143000" marR="0" rtl="0" algn="l">
              <a:spcBef>
                <a:spcPts val="480"/>
              </a:spcBef>
              <a:spcAft>
                <a:spcPts val="0"/>
              </a:spcAft>
              <a:buClr>
                <a:schemeClr val="lt2"/>
              </a:buClr>
              <a:buFont typeface="Garamond"/>
              <a:buChar char="■"/>
              <a:defRPr/>
            </a:lvl3pPr>
            <a:lvl4pPr indent="-139700" lvl="3" marL="1600200" marR="0" rtl="0" algn="l">
              <a:spcBef>
                <a:spcPts val="400"/>
              </a:spcBef>
              <a:spcAft>
                <a:spcPts val="0"/>
              </a:spcAft>
              <a:buClr>
                <a:schemeClr val="accent2"/>
              </a:buClr>
              <a:buFont typeface="Garamond"/>
              <a:buChar char="■"/>
              <a:defRPr/>
            </a:lvl4pPr>
            <a:lvl5pPr indent="-139700" lvl="4" marL="2057400" marR="0" rtl="0" algn="l">
              <a:spcBef>
                <a:spcPts val="400"/>
              </a:spcBef>
              <a:spcAft>
                <a:spcPts val="0"/>
              </a:spcAft>
              <a:buClr>
                <a:schemeClr val="hlink"/>
              </a:buClr>
              <a:buFont typeface="Garamond"/>
              <a:buChar char="■"/>
              <a:defRPr/>
            </a:lvl5pPr>
            <a:lvl6pPr indent="-139700" lvl="5" marL="2514600" marR="0" rtl="0" algn="l">
              <a:spcBef>
                <a:spcPts val="400"/>
              </a:spcBef>
              <a:spcAft>
                <a:spcPts val="0"/>
              </a:spcAft>
              <a:buClr>
                <a:schemeClr val="hlink"/>
              </a:buClr>
              <a:buFont typeface="Garamond"/>
              <a:buChar char="■"/>
              <a:defRPr/>
            </a:lvl6pPr>
            <a:lvl7pPr indent="-139700" lvl="6" marL="2971800" marR="0" rtl="0" algn="l">
              <a:spcBef>
                <a:spcPts val="400"/>
              </a:spcBef>
              <a:spcAft>
                <a:spcPts val="0"/>
              </a:spcAft>
              <a:buClr>
                <a:schemeClr val="hlink"/>
              </a:buClr>
              <a:buFont typeface="Garamond"/>
              <a:buChar char="■"/>
              <a:defRPr/>
            </a:lvl7pPr>
            <a:lvl8pPr indent="-139700" lvl="7" marL="3429000" marR="0" rtl="0" algn="l">
              <a:spcBef>
                <a:spcPts val="400"/>
              </a:spcBef>
              <a:spcAft>
                <a:spcPts val="0"/>
              </a:spcAft>
              <a:buClr>
                <a:schemeClr val="hlink"/>
              </a:buClr>
              <a:buFont typeface="Garamond"/>
              <a:buChar char="■"/>
              <a:defRPr/>
            </a:lvl8pPr>
            <a:lvl9pPr indent="-139700" lvl="8" marL="3886200" marR="0" rtl="0" algn="l">
              <a:spcBef>
                <a:spcPts val="400"/>
              </a:spcBef>
              <a:spcAft>
                <a:spcPts val="0"/>
              </a:spcAft>
              <a:buClr>
                <a:schemeClr val="hlink"/>
              </a:buClr>
              <a:buFont typeface="Garamond"/>
              <a:buChar char="■"/>
              <a:defRPr/>
            </a:lvl9pPr>
          </a:lstStyle>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31" name="Shape 31"/>
        <p:cNvGrpSpPr/>
        <p:nvPr/>
      </p:nvGrpSpPr>
      <p:grpSpPr>
        <a:xfrm>
          <a:off x="0" y="0"/>
          <a:ext cx="0" cy="0"/>
          <a:chOff x="0" y="0"/>
          <a:chExt cx="0" cy="0"/>
        </a:xfrm>
      </p:grpSpPr>
      <p:sp>
        <p:nvSpPr>
          <p:cNvPr id="32" name="Shape 32"/>
          <p:cNvSpPr txBox="1"/>
          <p:nvPr>
            <p:ph type="ctrTitle"/>
          </p:nvPr>
        </p:nvSpPr>
        <p:spPr>
          <a:xfrm>
            <a:off x="4495800" y="1676400"/>
            <a:ext cx="4648199" cy="1470024"/>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5400" u="none" cap="none" strike="noStrike">
                <a:solidFill>
                  <a:schemeClr val="lt2"/>
                </a:solidFill>
                <a:latin typeface="Garamond"/>
                <a:ea typeface="Garamond"/>
                <a:cs typeface="Garamond"/>
                <a:sym typeface="Garamond"/>
              </a:rPr>
              <a:t>Chapter 14</a:t>
            </a:r>
          </a:p>
        </p:txBody>
      </p:sp>
      <p:sp>
        <p:nvSpPr>
          <p:cNvPr id="33" name="Shape 33"/>
          <p:cNvSpPr txBox="1"/>
          <p:nvPr>
            <p:ph idx="1" type="subTitle"/>
          </p:nvPr>
        </p:nvSpPr>
        <p:spPr>
          <a:xfrm>
            <a:off x="4495800" y="3200400"/>
            <a:ext cx="4648199" cy="2057400"/>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hlink"/>
              </a:buClr>
              <a:buSzPct val="25000"/>
              <a:buFont typeface="Garamond"/>
              <a:buNone/>
            </a:pPr>
            <a:r>
              <a:rPr b="0" i="0" lang="en-US" sz="3600" u="none" cap="none" strike="noStrike">
                <a:solidFill>
                  <a:schemeClr val="lt1"/>
                </a:solidFill>
                <a:latin typeface="Garamond"/>
                <a:ea typeface="Garamond"/>
                <a:cs typeface="Garamond"/>
                <a:sym typeface="Garamond"/>
              </a:rPr>
              <a:t>Agreement</a:t>
            </a:r>
          </a:p>
        </p:txBody>
      </p:sp>
      <p:sp>
        <p:nvSpPr>
          <p:cNvPr id="34" name="Shape 34"/>
          <p:cNvSpPr txBox="1"/>
          <p:nvPr/>
        </p:nvSpPr>
        <p:spPr>
          <a:xfrm>
            <a:off x="77786" y="6607175"/>
            <a:ext cx="1211261" cy="244474"/>
          </a:xfrm>
          <a:prstGeom prst="rect">
            <a:avLst/>
          </a:prstGeom>
          <a:noFill/>
          <a:ln>
            <a:noFill/>
          </a:ln>
        </p:spPr>
        <p:txBody>
          <a:bodyPr anchorCtr="0" anchor="t" bIns="46025" lIns="92075" rIns="92075" tIns="46025">
            <a:noAutofit/>
          </a:bodyPr>
          <a:lstStyle/>
          <a:p>
            <a:pPr indent="0" lvl="0" marL="0" marR="0" rtl="0" algn="l">
              <a:lnSpc>
                <a:spcPct val="100000"/>
              </a:lnSpc>
              <a:spcBef>
                <a:spcPts val="0"/>
              </a:spcBef>
              <a:spcAft>
                <a:spcPts val="0"/>
              </a:spcAft>
              <a:buClr>
                <a:schemeClr val="lt1"/>
              </a:buClr>
              <a:buSzPct val="25000"/>
              <a:buFont typeface="Times New Roman"/>
              <a:buNone/>
            </a:pPr>
            <a:r>
              <a:rPr b="1" i="1" lang="en-US" sz="1000" u="none" cap="none" strike="noStrike">
                <a:solidFill>
                  <a:schemeClr val="lt1"/>
                </a:solidFill>
                <a:latin typeface="Times New Roman"/>
                <a:ea typeface="Times New Roman"/>
                <a:cs typeface="Times New Roman"/>
                <a:sym typeface="Times New Roman"/>
              </a:rPr>
              <a:t>McGraw-Hill/Irwin</a:t>
            </a:r>
          </a:p>
        </p:txBody>
      </p:sp>
      <p:sp>
        <p:nvSpPr>
          <p:cNvPr id="35" name="Shape 35"/>
          <p:cNvSpPr txBox="1"/>
          <p:nvPr/>
        </p:nvSpPr>
        <p:spPr>
          <a:xfrm>
            <a:off x="4911725" y="6613525"/>
            <a:ext cx="4152899" cy="244474"/>
          </a:xfrm>
          <a:prstGeom prst="rect">
            <a:avLst/>
          </a:prstGeom>
          <a:noFill/>
          <a:ln>
            <a:noFill/>
          </a:ln>
        </p:spPr>
        <p:txBody>
          <a:bodyPr anchorCtr="0" anchor="t" bIns="46025" lIns="92075" rIns="92075" tIns="46025">
            <a:noAutofit/>
          </a:bodyPr>
          <a:lstStyle/>
          <a:p>
            <a:pPr indent="0" lvl="0" marL="0" marR="0" rtl="0" algn="l">
              <a:lnSpc>
                <a:spcPct val="100000"/>
              </a:lnSpc>
              <a:spcBef>
                <a:spcPts val="0"/>
              </a:spcBef>
              <a:spcAft>
                <a:spcPts val="0"/>
              </a:spcAft>
              <a:buClr>
                <a:schemeClr val="lt1"/>
              </a:buClr>
              <a:buSzPct val="25000"/>
              <a:buFont typeface="Times New Roman"/>
              <a:buNone/>
            </a:pPr>
            <a:r>
              <a:rPr b="1" i="1" lang="en-US" sz="1000" u="none" cap="none" strike="noStrike">
                <a:solidFill>
                  <a:schemeClr val="lt1"/>
                </a:solidFill>
                <a:latin typeface="Times New Roman"/>
                <a:ea typeface="Times New Roman"/>
                <a:cs typeface="Times New Roman"/>
                <a:sym typeface="Times New Roman"/>
              </a:rPr>
              <a:t>Copyright © 2012 by The McGraw-Hill Companies, Inc. All rights reserved.</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88" name="Shape 88"/>
        <p:cNvGrpSpPr/>
        <p:nvPr/>
      </p:nvGrpSpPr>
      <p:grpSpPr>
        <a:xfrm>
          <a:off x="0" y="0"/>
          <a:ext cx="0" cy="0"/>
          <a:chOff x="0" y="0"/>
          <a:chExt cx="0" cy="0"/>
        </a:xfrm>
      </p:grpSpPr>
      <p:sp>
        <p:nvSpPr>
          <p:cNvPr id="89" name="Shape 89"/>
          <p:cNvSpPr txBox="1"/>
          <p:nvPr>
            <p:ph type="title"/>
          </p:nvPr>
        </p:nvSpPr>
        <p:spPr>
          <a:xfrm>
            <a:off x="457200" y="274637"/>
            <a:ext cx="8229600" cy="6202362"/>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1400" u="sng" cap="none" strike="noStrike">
                <a:solidFill>
                  <a:schemeClr val="lt2"/>
                </a:solidFill>
                <a:latin typeface="Garamond"/>
                <a:ea typeface="Garamond"/>
                <a:cs typeface="Garamond"/>
                <a:sym typeface="Garamond"/>
              </a:rPr>
              <a:t>Chapter 14 Case Hypothetical</a:t>
            </a:r>
            <a:br>
              <a:rPr b="1" i="0" lang="en-US" sz="1400" u="none" cap="none" strike="noStrike">
                <a:solidFill>
                  <a:schemeClr val="lt2"/>
                </a:solidFill>
                <a:latin typeface="Garamond"/>
                <a:ea typeface="Garamond"/>
                <a:cs typeface="Garamond"/>
                <a:sym typeface="Garamond"/>
              </a:rPr>
            </a:br>
            <a:br>
              <a:rPr b="1" i="0" lang="en-US" sz="1400" u="none" cap="none" strike="noStrike">
                <a:solidFill>
                  <a:schemeClr val="lt2"/>
                </a:solidFill>
                <a:latin typeface="Garamond"/>
                <a:ea typeface="Garamond"/>
                <a:cs typeface="Garamond"/>
                <a:sym typeface="Garamond"/>
              </a:rPr>
            </a:br>
            <a:r>
              <a:rPr b="1" i="0" lang="en-US" sz="1400" u="none" cap="none" strike="noStrike">
                <a:solidFill>
                  <a:schemeClr val="lt2"/>
                </a:solidFill>
                <a:latin typeface="Garamond"/>
                <a:ea typeface="Garamond"/>
                <a:cs typeface="Garamond"/>
                <a:sym typeface="Garamond"/>
              </a:rPr>
              <a:t>Tom Garrity, Bill Simmons, and Edward Yang were close friends.  Their friendship had developed over their mutual love for vintage stereo equipment, and the three often spent hours with each other, admiring their electronic collections, monitoring online auctions for vintage receivers and speakers, and playing music.  On several occasions, Edward expressed his interest in a particular stereo receiver Tom owned, the classic Marantz Model 4400.  Edward often told Tom that if he ever wanted to sell the receiver, he would like to be first considered as the buyer.</a:t>
            </a:r>
            <a:br>
              <a:rPr b="1" i="0" lang="en-US" sz="1400" u="none" cap="none" strike="noStrike">
                <a:solidFill>
                  <a:schemeClr val="lt2"/>
                </a:solidFill>
                <a:latin typeface="Garamond"/>
                <a:ea typeface="Garamond"/>
                <a:cs typeface="Garamond"/>
                <a:sym typeface="Garamond"/>
              </a:rPr>
            </a:br>
            <a:br>
              <a:rPr b="1" i="0" lang="en-US" sz="1400" u="none" cap="none" strike="noStrike">
                <a:solidFill>
                  <a:schemeClr val="lt2"/>
                </a:solidFill>
                <a:latin typeface="Garamond"/>
                <a:ea typeface="Garamond"/>
                <a:cs typeface="Garamond"/>
                <a:sym typeface="Garamond"/>
              </a:rPr>
            </a:br>
            <a:r>
              <a:rPr b="1" i="0" lang="en-US" sz="1400" u="none" cap="none" strike="noStrike">
                <a:solidFill>
                  <a:schemeClr val="lt2"/>
                </a:solidFill>
                <a:latin typeface="Garamond"/>
                <a:ea typeface="Garamond"/>
                <a:cs typeface="Garamond"/>
                <a:sym typeface="Garamond"/>
              </a:rPr>
              <a:t>Last Saturday morning, Tom and Bill were at Tom’s house.  During their conversation, Tom stated “Bill, I know how much Edward loves my Marantz 4400 receiver, and I have too much stereo equipment in the house.  In fact, Sarah (Tom’s wife) has given me an ultimatum:  Either a good portion of the receivers and speakers go, or I go! I have decided that I will sell my Marantz 4400 to Edward for $200.  It’s worth at least $600, and it’s the only Marantz receiver that I own, but I’ve decided that I would like to continue to live in this house, and my wife hasn’t given me any other options except to sell some of this stuff!”</a:t>
            </a:r>
            <a:br>
              <a:rPr b="1" i="0" lang="en-US" sz="1400" u="none" cap="none" strike="noStrike">
                <a:solidFill>
                  <a:schemeClr val="lt2"/>
                </a:solidFill>
                <a:latin typeface="Garamond"/>
                <a:ea typeface="Garamond"/>
                <a:cs typeface="Garamond"/>
                <a:sym typeface="Garamond"/>
              </a:rPr>
            </a:br>
            <a:br>
              <a:rPr b="1" i="0" lang="en-US" sz="1400" u="none" cap="none" strike="noStrike">
                <a:solidFill>
                  <a:schemeClr val="lt2"/>
                </a:solidFill>
                <a:latin typeface="Garamond"/>
                <a:ea typeface="Garamond"/>
                <a:cs typeface="Garamond"/>
                <a:sym typeface="Garamond"/>
              </a:rPr>
            </a:br>
            <a:r>
              <a:rPr b="1" i="0" lang="en-US" sz="1400" u="none" cap="none" strike="noStrike">
                <a:solidFill>
                  <a:schemeClr val="lt2"/>
                </a:solidFill>
                <a:latin typeface="Garamond"/>
                <a:ea typeface="Garamond"/>
                <a:cs typeface="Garamond"/>
                <a:sym typeface="Garamond"/>
              </a:rPr>
              <a:t>Later that day, Edward appeared at Tom’s house.  Edward enthusiastically proclaimed “Tom, Bill told me about your offer, and I will take the Marantz 4400 for $200.  This is </a:t>
            </a:r>
            <a:r>
              <a:rPr b="1" i="0" lang="en-US" sz="1400" u="sng" cap="none" strike="noStrike">
                <a:solidFill>
                  <a:schemeClr val="lt2"/>
                </a:solidFill>
                <a:latin typeface="Garamond"/>
                <a:ea typeface="Garamond"/>
                <a:cs typeface="Garamond"/>
                <a:sym typeface="Garamond"/>
              </a:rPr>
              <a:t>the</a:t>
            </a:r>
            <a:r>
              <a:rPr b="1" i="0" lang="en-US" sz="1400" u="none" cap="none" strike="noStrike">
                <a:solidFill>
                  <a:schemeClr val="lt2"/>
                </a:solidFill>
                <a:latin typeface="Garamond"/>
                <a:ea typeface="Garamond"/>
                <a:cs typeface="Garamond"/>
                <a:sym typeface="Garamond"/>
              </a:rPr>
              <a:t> classic receiver as far as I am concerned, and I am forever grateful to you! I promise I will take care of it, and you can have lifetime visitation rights! Oh, and please tell Sarah I said ‘thanks’!”</a:t>
            </a:r>
            <a:br>
              <a:rPr b="1" i="0" lang="en-US" sz="1400" u="none" cap="none" strike="noStrike">
                <a:solidFill>
                  <a:schemeClr val="lt2"/>
                </a:solidFill>
                <a:latin typeface="Garamond"/>
                <a:ea typeface="Garamond"/>
                <a:cs typeface="Garamond"/>
                <a:sym typeface="Garamond"/>
              </a:rPr>
            </a:br>
            <a:br>
              <a:rPr b="1" i="0" lang="en-US" sz="1400" u="none" cap="none" strike="noStrike">
                <a:solidFill>
                  <a:schemeClr val="lt2"/>
                </a:solidFill>
                <a:latin typeface="Garamond"/>
                <a:ea typeface="Garamond"/>
                <a:cs typeface="Garamond"/>
                <a:sym typeface="Garamond"/>
              </a:rPr>
            </a:br>
            <a:r>
              <a:rPr b="1" i="0" lang="en-US" sz="1400" u="none" cap="none" strike="noStrike">
                <a:solidFill>
                  <a:schemeClr val="lt2"/>
                </a:solidFill>
                <a:latin typeface="Garamond"/>
                <a:ea typeface="Garamond"/>
                <a:cs typeface="Garamond"/>
                <a:sym typeface="Garamond"/>
              </a:rPr>
              <a:t>Tom was perplexed.  After his conversation with Bill on Saturday morning, he had decided to keep the Marantz 4400, and sell all of his other receivers.  He knew that his next statement would test Edward’s friendship:  “Edward, I’m sorry, but I have decided not to sell the Marantz 4400.  We can discuss selling any of my other receivers, but the Marantz is ‘off-limits’.”  Edward’s reply? “We have an agreement, Tom.  You made me an offer, and I accepted your offer. Here is the $200.  Where is the receiver?”</a:t>
            </a:r>
            <a:br>
              <a:rPr b="1" i="0" lang="en-US" sz="1400" u="none" cap="none" strike="noStrike">
                <a:solidFill>
                  <a:schemeClr val="lt2"/>
                </a:solidFill>
                <a:latin typeface="Garamond"/>
                <a:ea typeface="Garamond"/>
                <a:cs typeface="Garamond"/>
                <a:sym typeface="Garamond"/>
              </a:rPr>
            </a:br>
            <a:br>
              <a:rPr b="1" i="0" lang="en-US" sz="1400" u="none" cap="none" strike="noStrike">
                <a:solidFill>
                  <a:schemeClr val="lt2"/>
                </a:solidFill>
                <a:latin typeface="Garamond"/>
                <a:ea typeface="Garamond"/>
                <a:cs typeface="Garamond"/>
                <a:sym typeface="Garamond"/>
              </a:rPr>
            </a:br>
            <a:r>
              <a:rPr b="1" i="0" lang="en-US" sz="1400" u="none" cap="none" strike="noStrike">
                <a:solidFill>
                  <a:schemeClr val="lt2"/>
                </a:solidFill>
                <a:latin typeface="Garamond"/>
                <a:ea typeface="Garamond"/>
                <a:cs typeface="Garamond"/>
                <a:sym typeface="Garamond"/>
              </a:rPr>
              <a:t>Is there a contract between Tom Garrity and Edward Yang?</a:t>
            </a:r>
            <a:br>
              <a:rPr b="1" i="0" lang="en-US" sz="1400" u="none" cap="none" strike="noStrike">
                <a:solidFill>
                  <a:schemeClr val="lt2"/>
                </a:solidFill>
                <a:latin typeface="Garamond"/>
                <a:ea typeface="Garamond"/>
                <a:cs typeface="Garamond"/>
                <a:sym typeface="Garamond"/>
              </a:rPr>
            </a:br>
          </a:p>
        </p:txBody>
      </p:sp>
      <p:sp>
        <p:nvSpPr>
          <p:cNvPr id="90" name="Shape 90"/>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14-*</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95" name="Shape 95"/>
        <p:cNvGrpSpPr/>
        <p:nvPr/>
      </p:nvGrpSpPr>
      <p:grpSpPr>
        <a:xfrm>
          <a:off x="0" y="0"/>
          <a:ext cx="0" cy="0"/>
          <a:chOff x="0" y="0"/>
          <a:chExt cx="0" cy="0"/>
        </a:xfrm>
      </p:grpSpPr>
      <p:sp>
        <p:nvSpPr>
          <p:cNvPr id="96" name="Shape 96"/>
          <p:cNvSpPr txBox="1"/>
          <p:nvPr>
            <p:ph type="title"/>
          </p:nvPr>
        </p:nvSpPr>
        <p:spPr>
          <a:xfrm>
            <a:off x="457200" y="274637"/>
            <a:ext cx="8229600" cy="6202362"/>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2000" u="sng" cap="none" strike="noStrike">
                <a:solidFill>
                  <a:schemeClr val="lt2"/>
                </a:solidFill>
                <a:latin typeface="Garamond"/>
                <a:ea typeface="Garamond"/>
                <a:cs typeface="Garamond"/>
                <a:sym typeface="Garamond"/>
              </a:rPr>
              <a:t>Chapter 14 Case Hypothetical</a:t>
            </a:r>
            <a:br>
              <a:rPr b="1" i="0" lang="en-US" sz="2000" u="sng" cap="none" strike="noStrike">
                <a:solidFill>
                  <a:schemeClr val="lt2"/>
                </a:solidFill>
                <a:latin typeface="Garamond"/>
                <a:ea typeface="Garamond"/>
                <a:cs typeface="Garamond"/>
                <a:sym typeface="Garamond"/>
              </a:rPr>
            </a:br>
            <a:br>
              <a:rPr b="1" i="0" lang="en-US" sz="2000" u="sng" cap="none" strike="noStrike">
                <a:solidFill>
                  <a:schemeClr val="lt2"/>
                </a:solidFill>
                <a:latin typeface="Garamond"/>
                <a:ea typeface="Garamond"/>
                <a:cs typeface="Garamond"/>
                <a:sym typeface="Garamond"/>
              </a:rPr>
            </a:br>
            <a:r>
              <a:rPr b="1" i="0" lang="en-US" sz="1800" u="none" cap="none" strike="noStrike">
                <a:solidFill>
                  <a:schemeClr val="lt2"/>
                </a:solidFill>
                <a:latin typeface="Garamond"/>
                <a:ea typeface="Garamond"/>
                <a:cs typeface="Garamond"/>
                <a:sym typeface="Garamond"/>
              </a:rPr>
              <a:t>Keith Avondale is in the market for a new “big screen” flat-panel television.  While reviewing the Sunday newspaper, he notices a full-page advertisement from “Transistor Town.”  The advertisement includes a 45-inch flat-panel television for $299.  Surprised by the remarkably low price, and eager to purchase his new luxury item, Avondale makes plans to “open the store” on Monday morning.</a:t>
            </a:r>
            <a:br>
              <a:rPr b="1" i="0" lang="en-US" sz="1800" u="none" cap="none" strike="noStrike">
                <a:solidFill>
                  <a:schemeClr val="lt2"/>
                </a:solidFill>
                <a:latin typeface="Garamond"/>
                <a:ea typeface="Garamond"/>
                <a:cs typeface="Garamond"/>
                <a:sym typeface="Garamond"/>
              </a:rPr>
            </a:br>
            <a:br>
              <a:rPr b="1" i="0" lang="en-US" sz="1800" u="none" cap="none" strike="noStrike">
                <a:solidFill>
                  <a:schemeClr val="lt2"/>
                </a:solidFill>
                <a:latin typeface="Garamond"/>
                <a:ea typeface="Garamond"/>
                <a:cs typeface="Garamond"/>
                <a:sym typeface="Garamond"/>
              </a:rPr>
            </a:br>
            <a:r>
              <a:rPr b="1" i="0" lang="en-US" sz="1800" u="none" cap="none" strike="noStrike">
                <a:solidFill>
                  <a:schemeClr val="lt2"/>
                </a:solidFill>
                <a:latin typeface="Garamond"/>
                <a:ea typeface="Garamond"/>
                <a:cs typeface="Garamond"/>
                <a:sym typeface="Garamond"/>
              </a:rPr>
              <a:t>Avondale is the first customer to arrive at the store on Monday, waiting outside when the front doors open.  He rushes into the store and announces to the first sales representative he sees, “I will take a 45-inch flat-panel television for $299!”</a:t>
            </a:r>
            <a:br>
              <a:rPr b="1" i="0" lang="en-US" sz="1800" u="none" cap="none" strike="noStrike">
                <a:solidFill>
                  <a:schemeClr val="lt2"/>
                </a:solidFill>
                <a:latin typeface="Garamond"/>
                <a:ea typeface="Garamond"/>
                <a:cs typeface="Garamond"/>
                <a:sym typeface="Garamond"/>
              </a:rPr>
            </a:br>
            <a:br>
              <a:rPr b="1" i="0" lang="en-US" sz="1800" u="none" cap="none" strike="noStrike">
                <a:solidFill>
                  <a:schemeClr val="lt2"/>
                </a:solidFill>
                <a:latin typeface="Garamond"/>
                <a:ea typeface="Garamond"/>
                <a:cs typeface="Garamond"/>
                <a:sym typeface="Garamond"/>
              </a:rPr>
            </a:br>
            <a:r>
              <a:rPr b="1" i="0" lang="en-US" sz="1800" u="none" cap="none" strike="noStrike">
                <a:solidFill>
                  <a:schemeClr val="lt2"/>
                </a:solidFill>
                <a:latin typeface="Garamond"/>
                <a:ea typeface="Garamond"/>
                <a:cs typeface="Garamond"/>
                <a:sym typeface="Garamond"/>
              </a:rPr>
              <a:t>The sales representative immediately refers Avondale to the store manager, who directs Avondale to his office.  The store manager explains to Avondale that the advertisement was an unfortunate mistake, resulting from miscommunication between Transistor Town and the newspaper publisher.  The manager goes on to say that the intended advertise price was $2,999, but that he would be willing to sell the described television to Avondale for $2,449, Transistor Town’s cost for the television.  Avondale objects, demands that Transistor Town sell the television for $299, and informs the store manager that his brother is a trial lawyer.</a:t>
            </a:r>
            <a:br>
              <a:rPr b="1" i="0" lang="en-US" sz="1800" u="none" cap="none" strike="noStrike">
                <a:solidFill>
                  <a:schemeClr val="lt2"/>
                </a:solidFill>
                <a:latin typeface="Garamond"/>
                <a:ea typeface="Garamond"/>
                <a:cs typeface="Garamond"/>
                <a:sym typeface="Garamond"/>
              </a:rPr>
            </a:br>
            <a:br>
              <a:rPr b="1" i="0" lang="en-US" sz="1800" u="none" cap="none" strike="noStrike">
                <a:solidFill>
                  <a:schemeClr val="lt2"/>
                </a:solidFill>
                <a:latin typeface="Garamond"/>
                <a:ea typeface="Garamond"/>
                <a:cs typeface="Garamond"/>
                <a:sym typeface="Garamond"/>
              </a:rPr>
            </a:br>
            <a:r>
              <a:rPr b="1" i="0" lang="en-US" sz="1800" u="none" cap="none" strike="noStrike">
                <a:solidFill>
                  <a:schemeClr val="lt2"/>
                </a:solidFill>
                <a:latin typeface="Garamond"/>
                <a:ea typeface="Garamond"/>
                <a:cs typeface="Garamond"/>
                <a:sym typeface="Garamond"/>
              </a:rPr>
              <a:t>Who wins?</a:t>
            </a:r>
          </a:p>
        </p:txBody>
      </p:sp>
      <p:sp>
        <p:nvSpPr>
          <p:cNvPr id="97" name="Shape 97"/>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14-*</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02" name="Shape 102"/>
        <p:cNvGrpSpPr/>
        <p:nvPr/>
      </p:nvGrpSpPr>
      <p:grpSpPr>
        <a:xfrm>
          <a:off x="0" y="0"/>
          <a:ext cx="0" cy="0"/>
          <a:chOff x="0" y="0"/>
          <a:chExt cx="0" cy="0"/>
        </a:xfrm>
      </p:grpSpPr>
      <p:sp>
        <p:nvSpPr>
          <p:cNvPr id="103" name="Shape 103"/>
          <p:cNvSpPr txBox="1"/>
          <p:nvPr>
            <p:ph type="title"/>
          </p:nvPr>
        </p:nvSpPr>
        <p:spPr>
          <a:xfrm>
            <a:off x="457200" y="2286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3200" u="none" cap="none" strike="noStrike">
                <a:solidFill>
                  <a:schemeClr val="lt2"/>
                </a:solidFill>
                <a:latin typeface="Garamond"/>
                <a:ea typeface="Garamond"/>
                <a:cs typeface="Garamond"/>
                <a:sym typeface="Garamond"/>
              </a:rPr>
              <a:t>Elements of a Valid Offer</a:t>
            </a:r>
          </a:p>
        </p:txBody>
      </p:sp>
      <p:sp>
        <p:nvSpPr>
          <p:cNvPr id="104" name="Shape 104"/>
          <p:cNvSpPr txBox="1"/>
          <p:nvPr>
            <p:ph idx="1" type="body"/>
          </p:nvPr>
        </p:nvSpPr>
        <p:spPr>
          <a:xfrm>
            <a:off x="457200" y="1371600"/>
            <a:ext cx="8229600" cy="4525961"/>
          </a:xfrm>
          <a:prstGeom prst="rect">
            <a:avLst/>
          </a:prstGeom>
          <a:noFill/>
          <a:ln>
            <a:noFill/>
          </a:ln>
        </p:spPr>
        <p:txBody>
          <a:bodyPr anchorCtr="0" anchor="t" bIns="45700" lIns="91425" rIns="91425" tIns="45700">
            <a:noAutofit/>
          </a:bodyPr>
          <a:lstStyle/>
          <a:p>
            <a:pPr indent="-342900" lvl="0" marL="342900" marR="0" rtl="0" algn="l">
              <a:lnSpc>
                <a:spcPct val="80000"/>
              </a:lnSpc>
              <a:spcBef>
                <a:spcPts val="0"/>
              </a:spcBef>
              <a:spcAft>
                <a:spcPts val="0"/>
              </a:spcAft>
              <a:buClr>
                <a:schemeClr val="hlink"/>
              </a:buClr>
              <a:buSzPct val="70000"/>
              <a:buFont typeface="Garamond"/>
              <a:buChar char="■"/>
            </a:pPr>
            <a:r>
              <a:rPr b="1" i="0" lang="en-US" sz="2400" u="none" cap="none" strike="noStrike">
                <a:solidFill>
                  <a:schemeClr val="lt1"/>
                </a:solidFill>
                <a:latin typeface="Garamond"/>
                <a:ea typeface="Garamond"/>
                <a:cs typeface="Garamond"/>
                <a:sym typeface="Garamond"/>
              </a:rPr>
              <a:t>Manifestation of offeror’s intent to be bound</a:t>
            </a:r>
          </a:p>
          <a:p>
            <a:pPr indent="-342900" lvl="0" marL="342900" marR="0" rtl="0" algn="l">
              <a:lnSpc>
                <a:spcPct val="80000"/>
              </a:lnSpc>
              <a:spcBef>
                <a:spcPts val="480"/>
              </a:spcBef>
              <a:spcAft>
                <a:spcPts val="0"/>
              </a:spcAft>
              <a:buClr>
                <a:schemeClr val="hlink"/>
              </a:buClr>
              <a:buSzPct val="70000"/>
              <a:buFont typeface="Garamond"/>
              <a:buNone/>
            </a:pPr>
            <a:r>
              <a:t/>
            </a:r>
            <a:endParaRPr b="1" i="0" sz="2400" u="none" cap="none" strike="noStrike">
              <a:solidFill>
                <a:schemeClr val="lt1"/>
              </a:solidFill>
              <a:latin typeface="Garamond"/>
              <a:ea typeface="Garamond"/>
              <a:cs typeface="Garamond"/>
              <a:sym typeface="Garamond"/>
            </a:endParaRPr>
          </a:p>
          <a:p>
            <a:pPr indent="-285750" lvl="1" marL="742950" marR="0" rtl="0" algn="l">
              <a:lnSpc>
                <a:spcPct val="80000"/>
              </a:lnSpc>
              <a:spcBef>
                <a:spcPts val="400"/>
              </a:spcBef>
              <a:spcAft>
                <a:spcPts val="0"/>
              </a:spcAft>
              <a:buClr>
                <a:schemeClr val="accent2"/>
              </a:buClr>
              <a:buSzPct val="70000"/>
              <a:buFont typeface="Garamond"/>
              <a:buChar char="■"/>
            </a:pPr>
            <a:r>
              <a:rPr b="1" i="0" lang="en-US" sz="2000" u="none" cap="none" strike="noStrike">
                <a:solidFill>
                  <a:schemeClr val="lt1"/>
                </a:solidFill>
                <a:latin typeface="Garamond"/>
                <a:ea typeface="Garamond"/>
                <a:cs typeface="Garamond"/>
                <a:sym typeface="Garamond"/>
              </a:rPr>
              <a:t>Intent determined by objective, “reasonable person” standard</a:t>
            </a:r>
          </a:p>
          <a:p>
            <a:pPr indent="-285750" lvl="1" marL="742950" marR="0" rtl="0" algn="l">
              <a:lnSpc>
                <a:spcPct val="80000"/>
              </a:lnSpc>
              <a:spcBef>
                <a:spcPts val="400"/>
              </a:spcBef>
              <a:spcAft>
                <a:spcPts val="0"/>
              </a:spcAft>
              <a:buClr>
                <a:schemeClr val="accent2"/>
              </a:buClr>
              <a:buSzPct val="70000"/>
              <a:buFont typeface="Garamond"/>
              <a:buNone/>
            </a:pPr>
            <a:r>
              <a:t/>
            </a:r>
            <a:endParaRPr b="1" i="0" sz="2000" u="none" cap="none" strike="noStrike">
              <a:solidFill>
                <a:schemeClr val="lt1"/>
              </a:solidFill>
              <a:latin typeface="Garamond"/>
              <a:ea typeface="Garamond"/>
              <a:cs typeface="Garamond"/>
              <a:sym typeface="Garamond"/>
            </a:endParaRPr>
          </a:p>
          <a:p>
            <a:pPr indent="-285750" lvl="1" marL="742950" marR="0" rtl="0" algn="l">
              <a:lnSpc>
                <a:spcPct val="80000"/>
              </a:lnSpc>
              <a:spcBef>
                <a:spcPts val="400"/>
              </a:spcBef>
              <a:spcAft>
                <a:spcPts val="0"/>
              </a:spcAft>
              <a:buClr>
                <a:schemeClr val="accent2"/>
              </a:buClr>
              <a:buSzPct val="70000"/>
              <a:buFont typeface="Garamond"/>
              <a:buChar char="■"/>
            </a:pPr>
            <a:r>
              <a:rPr b="1" i="0" lang="en-US" sz="2000" u="none" cap="none" strike="noStrike">
                <a:solidFill>
                  <a:schemeClr val="lt1"/>
                </a:solidFill>
                <a:latin typeface="Garamond"/>
                <a:ea typeface="Garamond"/>
                <a:cs typeface="Garamond"/>
                <a:sym typeface="Garamond"/>
              </a:rPr>
              <a:t>Preliminary negotiations and advertisements do not constitute offers</a:t>
            </a:r>
          </a:p>
          <a:p>
            <a:pPr indent="-342900" lvl="0" marL="342900" marR="0" rtl="0" algn="l">
              <a:lnSpc>
                <a:spcPct val="80000"/>
              </a:lnSpc>
              <a:spcBef>
                <a:spcPts val="480"/>
              </a:spcBef>
              <a:spcAft>
                <a:spcPts val="0"/>
              </a:spcAft>
              <a:buClr>
                <a:schemeClr val="hlink"/>
              </a:buClr>
              <a:buSzPct val="25000"/>
              <a:buFont typeface="Garamond"/>
              <a:buNone/>
            </a:pPr>
            <a:r>
              <a:t/>
            </a:r>
            <a:endParaRPr b="1" i="0" sz="2400" u="none" cap="none" strike="noStrike">
              <a:solidFill>
                <a:schemeClr val="lt1"/>
              </a:solidFill>
              <a:latin typeface="Garamond"/>
              <a:ea typeface="Garamond"/>
              <a:cs typeface="Garamond"/>
              <a:sym typeface="Garamond"/>
            </a:endParaRPr>
          </a:p>
          <a:p>
            <a:pPr indent="-342900" lvl="0" marL="342900" marR="0" rtl="0" algn="l">
              <a:lnSpc>
                <a:spcPct val="80000"/>
              </a:lnSpc>
              <a:spcBef>
                <a:spcPts val="480"/>
              </a:spcBef>
              <a:spcAft>
                <a:spcPts val="0"/>
              </a:spcAft>
              <a:buClr>
                <a:schemeClr val="hlink"/>
              </a:buClr>
              <a:buSzPct val="70000"/>
              <a:buFont typeface="Garamond"/>
              <a:buChar char="■"/>
            </a:pPr>
            <a:r>
              <a:rPr b="1" i="0" lang="en-US" sz="2400" u="none" cap="none" strike="noStrike">
                <a:solidFill>
                  <a:schemeClr val="lt1"/>
                </a:solidFill>
                <a:latin typeface="Garamond"/>
                <a:ea typeface="Garamond"/>
                <a:cs typeface="Garamond"/>
                <a:sym typeface="Garamond"/>
              </a:rPr>
              <a:t>Definite and certain terms (including subject matter, price, quantity, quality, and parties)</a:t>
            </a:r>
          </a:p>
          <a:p>
            <a:pPr indent="-342900" lvl="0" marL="342900" marR="0" rtl="0" algn="l">
              <a:lnSpc>
                <a:spcPct val="80000"/>
              </a:lnSpc>
              <a:spcBef>
                <a:spcPts val="480"/>
              </a:spcBef>
              <a:spcAft>
                <a:spcPts val="0"/>
              </a:spcAft>
              <a:buClr>
                <a:schemeClr val="hlink"/>
              </a:buClr>
              <a:buSzPct val="25000"/>
              <a:buFont typeface="Garamond"/>
              <a:buNone/>
            </a:pPr>
            <a:r>
              <a:t/>
            </a:r>
            <a:endParaRPr b="1" i="0" sz="2400" u="none" cap="none" strike="noStrike">
              <a:solidFill>
                <a:schemeClr val="lt1"/>
              </a:solidFill>
              <a:latin typeface="Garamond"/>
              <a:ea typeface="Garamond"/>
              <a:cs typeface="Garamond"/>
              <a:sym typeface="Garamond"/>
            </a:endParaRPr>
          </a:p>
          <a:p>
            <a:pPr indent="-342900" lvl="0" marL="342900" marR="0" rtl="0" algn="l">
              <a:lnSpc>
                <a:spcPct val="80000"/>
              </a:lnSpc>
              <a:spcBef>
                <a:spcPts val="480"/>
              </a:spcBef>
              <a:spcAft>
                <a:spcPts val="0"/>
              </a:spcAft>
              <a:buClr>
                <a:schemeClr val="hlink"/>
              </a:buClr>
              <a:buSzPct val="70000"/>
              <a:buFont typeface="Garamond"/>
              <a:buChar char="■"/>
            </a:pPr>
            <a:r>
              <a:rPr b="1" i="0" lang="en-US" sz="2400" u="none" cap="none" strike="noStrike">
                <a:solidFill>
                  <a:schemeClr val="lt1"/>
                </a:solidFill>
                <a:latin typeface="Garamond"/>
                <a:ea typeface="Garamond"/>
                <a:cs typeface="Garamond"/>
                <a:sym typeface="Garamond"/>
              </a:rPr>
              <a:t>Communication of offer to offeree (or offeree’s agent)</a:t>
            </a:r>
          </a:p>
          <a:p>
            <a:pPr indent="-342900" lvl="0" marL="342900" marR="0" rtl="0" algn="l">
              <a:spcBef>
                <a:spcPts val="480"/>
              </a:spcBef>
              <a:spcAft>
                <a:spcPts val="0"/>
              </a:spcAft>
              <a:buClr>
                <a:schemeClr val="hlink"/>
              </a:buClr>
              <a:buSzPct val="70000"/>
              <a:buFont typeface="Garamond"/>
              <a:buNone/>
            </a:pPr>
            <a:r>
              <a:t/>
            </a:r>
            <a:endParaRPr b="1" i="0" sz="2400" u="none" cap="none" strike="noStrike">
              <a:solidFill>
                <a:schemeClr val="lt1"/>
              </a:solidFill>
              <a:latin typeface="Garamond"/>
              <a:ea typeface="Garamond"/>
              <a:cs typeface="Garamond"/>
              <a:sym typeface="Garamond"/>
            </a:endParaRPr>
          </a:p>
        </p:txBody>
      </p:sp>
      <p:sp>
        <p:nvSpPr>
          <p:cNvPr id="105" name="Shape 105"/>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14-*</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10" name="Shape 110"/>
        <p:cNvGrpSpPr/>
        <p:nvPr/>
      </p:nvGrpSpPr>
      <p:grpSpPr>
        <a:xfrm>
          <a:off x="0" y="0"/>
          <a:ext cx="0" cy="0"/>
          <a:chOff x="0" y="0"/>
          <a:chExt cx="0" cy="0"/>
        </a:xfrm>
      </p:grpSpPr>
      <p:sp>
        <p:nvSpPr>
          <p:cNvPr id="111" name="Shape 111"/>
          <p:cNvSpPr txBox="1"/>
          <p:nvPr>
            <p:ph type="title"/>
          </p:nvPr>
        </p:nvSpPr>
        <p:spPr>
          <a:xfrm>
            <a:off x="457200" y="1524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3200" u="none" cap="none" strike="noStrike">
                <a:solidFill>
                  <a:schemeClr val="lt2"/>
                </a:solidFill>
                <a:latin typeface="Garamond"/>
                <a:ea typeface="Garamond"/>
                <a:cs typeface="Garamond"/>
                <a:sym typeface="Garamond"/>
              </a:rPr>
              <a:t>Auctions</a:t>
            </a:r>
          </a:p>
        </p:txBody>
      </p:sp>
      <p:sp>
        <p:nvSpPr>
          <p:cNvPr id="112" name="Shape 112"/>
          <p:cNvSpPr txBox="1"/>
          <p:nvPr>
            <p:ph idx="1" type="body"/>
          </p:nvPr>
        </p:nvSpPr>
        <p:spPr>
          <a:xfrm>
            <a:off x="457200" y="1143000"/>
            <a:ext cx="8229600" cy="4525961"/>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Auction With Reserve</a:t>
            </a:r>
          </a:p>
          <a:p>
            <a:pPr indent="-342900" lvl="0" marL="342900" marR="0" rtl="0" algn="l">
              <a:lnSpc>
                <a:spcPct val="9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285750" lvl="1" marL="742950" marR="0" rtl="0" algn="l">
              <a:lnSpc>
                <a:spcPct val="90000"/>
              </a:lnSpc>
              <a:spcBef>
                <a:spcPts val="480"/>
              </a:spcBef>
              <a:spcAft>
                <a:spcPts val="0"/>
              </a:spcAft>
              <a:buClr>
                <a:schemeClr val="accent2"/>
              </a:buClr>
              <a:buSzPct val="70000"/>
              <a:buFont typeface="Garamond"/>
              <a:buChar char="■"/>
            </a:pPr>
            <a:r>
              <a:rPr b="0" i="0" lang="en-US" sz="2400" u="none" cap="none" strike="noStrike">
                <a:solidFill>
                  <a:schemeClr val="lt1"/>
                </a:solidFill>
                <a:latin typeface="Garamond"/>
                <a:ea typeface="Garamond"/>
                <a:cs typeface="Garamond"/>
                <a:sym typeface="Garamond"/>
              </a:rPr>
              <a:t>Seller merely expresses intent to receive offers</a:t>
            </a:r>
          </a:p>
          <a:p>
            <a:pPr indent="-285750" lvl="1" marL="742950" marR="0" rtl="0" algn="l">
              <a:lnSpc>
                <a:spcPct val="90000"/>
              </a:lnSpc>
              <a:spcBef>
                <a:spcPts val="480"/>
              </a:spcBef>
              <a:spcAft>
                <a:spcPts val="0"/>
              </a:spcAft>
              <a:buClr>
                <a:schemeClr val="accent2"/>
              </a:buClr>
              <a:buSzPct val="70000"/>
              <a:buFont typeface="Garamond"/>
              <a:buChar char="■"/>
            </a:pPr>
            <a:r>
              <a:rPr b="0" i="0" lang="en-US" sz="2400" u="none" cap="none" strike="noStrike">
                <a:solidFill>
                  <a:schemeClr val="lt1"/>
                </a:solidFill>
                <a:latin typeface="Garamond"/>
                <a:ea typeface="Garamond"/>
                <a:cs typeface="Garamond"/>
                <a:sym typeface="Garamond"/>
              </a:rPr>
              <a:t>Auctioneer (as representative of seller) may withdraw item from auction at any time before “hammer falls”</a:t>
            </a:r>
          </a:p>
          <a:p>
            <a:pPr indent="-285750" lvl="1" marL="742950" marR="0" rtl="0" algn="l">
              <a:lnSpc>
                <a:spcPct val="90000"/>
              </a:lnSpc>
              <a:spcBef>
                <a:spcPts val="480"/>
              </a:spcBef>
              <a:spcAft>
                <a:spcPts val="0"/>
              </a:spcAft>
              <a:buClr>
                <a:schemeClr val="accent2"/>
              </a:buClr>
              <a:buSzPct val="70000"/>
              <a:buFont typeface="Garamond"/>
              <a:buChar char="■"/>
            </a:pPr>
            <a:r>
              <a:rPr b="0" i="0" lang="en-US" sz="2400" u="none" cap="none" strike="noStrike">
                <a:solidFill>
                  <a:schemeClr val="lt1"/>
                </a:solidFill>
                <a:latin typeface="Garamond"/>
                <a:ea typeface="Garamond"/>
                <a:cs typeface="Garamond"/>
                <a:sym typeface="Garamond"/>
              </a:rPr>
              <a:t>Before hammer falls (signaling acceptance of offer), bidder/offeror may revoke bid</a:t>
            </a:r>
          </a:p>
          <a:p>
            <a:pPr indent="-342900" lvl="0" marL="342900" marR="0" rtl="0" algn="l">
              <a:lnSpc>
                <a:spcPct val="9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9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Auction Without Reserve</a:t>
            </a:r>
          </a:p>
          <a:p>
            <a:pPr indent="-342900" lvl="0" marL="342900" marR="0" rtl="0" algn="l">
              <a:lnSpc>
                <a:spcPct val="9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285750" lvl="1" marL="742950" marR="0" rtl="0" algn="l">
              <a:lnSpc>
                <a:spcPct val="90000"/>
              </a:lnSpc>
              <a:spcBef>
                <a:spcPts val="480"/>
              </a:spcBef>
              <a:spcAft>
                <a:spcPts val="0"/>
              </a:spcAft>
              <a:buClr>
                <a:schemeClr val="accent2"/>
              </a:buClr>
              <a:buSzPct val="70000"/>
              <a:buFont typeface="Garamond"/>
              <a:buChar char="■"/>
            </a:pPr>
            <a:r>
              <a:rPr b="0" i="0" lang="en-US" sz="2400" u="none" cap="none" strike="noStrike">
                <a:solidFill>
                  <a:schemeClr val="lt1"/>
                </a:solidFill>
                <a:latin typeface="Garamond"/>
                <a:ea typeface="Garamond"/>
                <a:cs typeface="Garamond"/>
                <a:sym typeface="Garamond"/>
              </a:rPr>
              <a:t>Seller must accept highest bid</a:t>
            </a:r>
          </a:p>
          <a:p>
            <a:pPr indent="-285750" lvl="1" marL="742950" marR="0" rtl="0" algn="l">
              <a:lnSpc>
                <a:spcPct val="90000"/>
              </a:lnSpc>
              <a:spcBef>
                <a:spcPts val="480"/>
              </a:spcBef>
              <a:spcAft>
                <a:spcPts val="0"/>
              </a:spcAft>
              <a:buClr>
                <a:schemeClr val="accent2"/>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p:txBody>
      </p:sp>
      <p:sp>
        <p:nvSpPr>
          <p:cNvPr id="113" name="Shape 113"/>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14-*</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18" name="Shape 118"/>
        <p:cNvGrpSpPr/>
        <p:nvPr/>
      </p:nvGrpSpPr>
      <p:grpSpPr>
        <a:xfrm>
          <a:off x="0" y="0"/>
          <a:ext cx="0" cy="0"/>
          <a:chOff x="0" y="0"/>
          <a:chExt cx="0" cy="0"/>
        </a:xfrm>
      </p:grpSpPr>
      <p:sp>
        <p:nvSpPr>
          <p:cNvPr id="119" name="Shape 119"/>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3200" u="none" cap="none" strike="noStrike">
                <a:solidFill>
                  <a:schemeClr val="lt2"/>
                </a:solidFill>
                <a:latin typeface="Garamond"/>
                <a:ea typeface="Garamond"/>
                <a:cs typeface="Garamond"/>
                <a:sym typeface="Garamond"/>
              </a:rPr>
              <a:t>Termination of Offer</a:t>
            </a:r>
          </a:p>
        </p:txBody>
      </p:sp>
      <p:sp>
        <p:nvSpPr>
          <p:cNvPr id="120" name="Shape 120"/>
          <p:cNvSpPr txBox="1"/>
          <p:nvPr>
            <p:ph idx="1" type="body"/>
          </p:nvPr>
        </p:nvSpPr>
        <p:spPr>
          <a:xfrm>
            <a:off x="457200" y="1600200"/>
            <a:ext cx="8229600" cy="4525961"/>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Revocation</a:t>
            </a:r>
          </a:p>
          <a:p>
            <a:pPr indent="-342900" lvl="0" marL="342900" marR="0" rtl="0" algn="l">
              <a:lnSpc>
                <a:spcPct val="10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Rejection</a:t>
            </a:r>
          </a:p>
          <a:p>
            <a:pPr indent="-342900" lvl="0" marL="342900" marR="0" rtl="0" algn="l">
              <a:lnSpc>
                <a:spcPct val="10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Counteroffer</a:t>
            </a:r>
          </a:p>
          <a:p>
            <a:pPr indent="-342900" lvl="0" marL="342900" marR="0" rtl="0" algn="l">
              <a:lnSpc>
                <a:spcPct val="10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Death/Incapacity of offeror</a:t>
            </a:r>
          </a:p>
          <a:p>
            <a:pPr indent="-342900" lvl="0" marL="342900" marR="0" rtl="0" algn="l">
              <a:lnSpc>
                <a:spcPct val="10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Destruction of subject matter of offer</a:t>
            </a:r>
          </a:p>
          <a:p>
            <a:pPr indent="-342900" lvl="0" marL="342900" marR="0" rtl="0" algn="l">
              <a:lnSpc>
                <a:spcPct val="10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Subsequent illegality of subject matter of offer</a:t>
            </a:r>
          </a:p>
          <a:p>
            <a:pPr indent="-342900" lvl="0" marL="342900" marR="0" rtl="0" algn="l">
              <a:lnSpc>
                <a:spcPct val="10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Lapse of time</a:t>
            </a:r>
          </a:p>
          <a:p>
            <a:pPr indent="-342900" lvl="0" marL="342900" marR="0" rtl="0" algn="l">
              <a:lnSpc>
                <a:spcPct val="10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Failure of condition(s) specified in offer</a:t>
            </a:r>
          </a:p>
        </p:txBody>
      </p:sp>
      <p:sp>
        <p:nvSpPr>
          <p:cNvPr id="121" name="Shape 121"/>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14-*</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26" name="Shape 126"/>
        <p:cNvGrpSpPr/>
        <p:nvPr/>
      </p:nvGrpSpPr>
      <p:grpSpPr>
        <a:xfrm>
          <a:off x="0" y="0"/>
          <a:ext cx="0" cy="0"/>
          <a:chOff x="0" y="0"/>
          <a:chExt cx="0" cy="0"/>
        </a:xfrm>
      </p:grpSpPr>
      <p:sp>
        <p:nvSpPr>
          <p:cNvPr id="127" name="Shape 127"/>
          <p:cNvSpPr txBox="1"/>
          <p:nvPr>
            <p:ph type="title"/>
          </p:nvPr>
        </p:nvSpPr>
        <p:spPr>
          <a:xfrm>
            <a:off x="457200" y="3810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2800" u="none" cap="none" strike="noStrike">
                <a:solidFill>
                  <a:schemeClr val="lt2"/>
                </a:solidFill>
                <a:latin typeface="Garamond"/>
                <a:ea typeface="Garamond"/>
                <a:cs typeface="Garamond"/>
                <a:sym typeface="Garamond"/>
              </a:rPr>
              <a:t>Acceptance</a:t>
            </a:r>
          </a:p>
        </p:txBody>
      </p:sp>
      <p:sp>
        <p:nvSpPr>
          <p:cNvPr id="128" name="Shape 128"/>
          <p:cNvSpPr txBox="1"/>
          <p:nvPr>
            <p:ph idx="1" type="body"/>
          </p:nvPr>
        </p:nvSpPr>
        <p:spPr>
          <a:xfrm>
            <a:off x="381000" y="1600200"/>
            <a:ext cx="8229600" cy="4525961"/>
          </a:xfrm>
          <a:prstGeom prst="rect">
            <a:avLst/>
          </a:prstGeom>
          <a:noFill/>
          <a:ln>
            <a:noFill/>
          </a:ln>
        </p:spPr>
        <p:txBody>
          <a:bodyPr anchorCtr="0" anchor="t" bIns="45700" lIns="91425" rIns="91425" tIns="45700">
            <a:noAutofit/>
          </a:bodyPr>
          <a:lstStyle/>
          <a:p>
            <a:pPr indent="-342900" lvl="0" marL="342900" marR="0" rtl="0" algn="l">
              <a:lnSpc>
                <a:spcPct val="80000"/>
              </a:lnSpc>
              <a:spcBef>
                <a:spcPts val="0"/>
              </a:spcBef>
              <a:spcAft>
                <a:spcPts val="0"/>
              </a:spcAft>
              <a:buClr>
                <a:schemeClr val="hlink"/>
              </a:buClr>
              <a:buSzPct val="70000"/>
              <a:buFont typeface="Garamond"/>
              <a:buChar char="■"/>
            </a:pPr>
            <a:r>
              <a:rPr b="1" i="0" lang="en-US" sz="2000" u="none" cap="none" strike="noStrike">
                <a:solidFill>
                  <a:schemeClr val="lt1"/>
                </a:solidFill>
                <a:latin typeface="Garamond"/>
                <a:ea typeface="Garamond"/>
                <a:cs typeface="Garamond"/>
                <a:sym typeface="Garamond"/>
              </a:rPr>
              <a:t>Definition:  Representation of offeree’s intent to be bound by terms of offer</a:t>
            </a:r>
          </a:p>
          <a:p>
            <a:pPr indent="-342900" lvl="0" marL="342900" marR="0" rtl="0" algn="l">
              <a:lnSpc>
                <a:spcPct val="80000"/>
              </a:lnSpc>
              <a:spcBef>
                <a:spcPts val="400"/>
              </a:spcBef>
              <a:spcAft>
                <a:spcPts val="0"/>
              </a:spcAft>
              <a:buClr>
                <a:schemeClr val="hlink"/>
              </a:buClr>
              <a:buSzPct val="70000"/>
              <a:buFont typeface="Garamond"/>
              <a:buNone/>
            </a:pPr>
            <a:r>
              <a:t/>
            </a:r>
            <a:endParaRPr b="1" i="0" sz="2000" u="none" cap="none" strike="noStrike">
              <a:solidFill>
                <a:schemeClr val="lt1"/>
              </a:solidFill>
              <a:latin typeface="Garamond"/>
              <a:ea typeface="Garamond"/>
              <a:cs typeface="Garamond"/>
              <a:sym typeface="Garamond"/>
            </a:endParaRPr>
          </a:p>
          <a:p>
            <a:pPr indent="-342900" lvl="0" marL="342900" marR="0" rtl="0" algn="l">
              <a:lnSpc>
                <a:spcPct val="80000"/>
              </a:lnSpc>
              <a:spcBef>
                <a:spcPts val="400"/>
              </a:spcBef>
              <a:spcAft>
                <a:spcPts val="0"/>
              </a:spcAft>
              <a:buClr>
                <a:schemeClr val="hlink"/>
              </a:buClr>
              <a:buSzPct val="70000"/>
              <a:buFont typeface="Garamond"/>
              <a:buChar char="■"/>
            </a:pPr>
            <a:r>
              <a:rPr b="1" i="0" lang="en-US" sz="2000" u="none" cap="none" strike="noStrike">
                <a:solidFill>
                  <a:schemeClr val="lt1"/>
                </a:solidFill>
                <a:latin typeface="Garamond"/>
                <a:ea typeface="Garamond"/>
                <a:cs typeface="Garamond"/>
                <a:sym typeface="Garamond"/>
              </a:rPr>
              <a:t>Silence generally does not constitute acceptance</a:t>
            </a:r>
          </a:p>
          <a:p>
            <a:pPr indent="-342900" lvl="0" marL="342900" marR="0" rtl="0" algn="l">
              <a:lnSpc>
                <a:spcPct val="80000"/>
              </a:lnSpc>
              <a:spcBef>
                <a:spcPts val="400"/>
              </a:spcBef>
              <a:spcAft>
                <a:spcPts val="0"/>
              </a:spcAft>
              <a:buClr>
                <a:schemeClr val="hlink"/>
              </a:buClr>
              <a:buSzPct val="70000"/>
              <a:buFont typeface="Garamond"/>
              <a:buNone/>
            </a:pPr>
            <a:r>
              <a:t/>
            </a:r>
            <a:endParaRPr b="1" i="0" sz="2000" u="none" cap="none" strike="noStrike">
              <a:solidFill>
                <a:schemeClr val="lt1"/>
              </a:solidFill>
              <a:latin typeface="Garamond"/>
              <a:ea typeface="Garamond"/>
              <a:cs typeface="Garamond"/>
              <a:sym typeface="Garamond"/>
            </a:endParaRPr>
          </a:p>
          <a:p>
            <a:pPr indent="-342900" lvl="0" marL="342900" marR="0" rtl="0" algn="l">
              <a:lnSpc>
                <a:spcPct val="80000"/>
              </a:lnSpc>
              <a:spcBef>
                <a:spcPts val="400"/>
              </a:spcBef>
              <a:spcAft>
                <a:spcPts val="0"/>
              </a:spcAft>
              <a:buClr>
                <a:schemeClr val="hlink"/>
              </a:buClr>
              <a:buSzPct val="70000"/>
              <a:buFont typeface="Garamond"/>
              <a:buChar char="■"/>
            </a:pPr>
            <a:r>
              <a:rPr b="1" i="0" lang="en-US" sz="2000" u="none" cap="none" strike="noStrike">
                <a:solidFill>
                  <a:schemeClr val="lt1"/>
                </a:solidFill>
                <a:latin typeface="Garamond"/>
                <a:ea typeface="Garamond"/>
                <a:cs typeface="Garamond"/>
                <a:sym typeface="Garamond"/>
              </a:rPr>
              <a:t>Terms of acceptance must be identical to terms of offer (“Mirror-Image” Rule)</a:t>
            </a:r>
          </a:p>
          <a:p>
            <a:pPr indent="-342900" lvl="0" marL="342900" marR="0" rtl="0" algn="l">
              <a:lnSpc>
                <a:spcPct val="80000"/>
              </a:lnSpc>
              <a:spcBef>
                <a:spcPts val="400"/>
              </a:spcBef>
              <a:spcAft>
                <a:spcPts val="0"/>
              </a:spcAft>
              <a:buClr>
                <a:schemeClr val="hlink"/>
              </a:buClr>
              <a:buSzPct val="70000"/>
              <a:buFont typeface="Garamond"/>
              <a:buNone/>
            </a:pPr>
            <a:r>
              <a:t/>
            </a:r>
            <a:endParaRPr b="1" i="0" sz="2000" u="none" cap="none" strike="noStrike">
              <a:solidFill>
                <a:schemeClr val="lt1"/>
              </a:solidFill>
              <a:latin typeface="Garamond"/>
              <a:ea typeface="Garamond"/>
              <a:cs typeface="Garamond"/>
              <a:sym typeface="Garamond"/>
            </a:endParaRPr>
          </a:p>
          <a:p>
            <a:pPr indent="-342900" lvl="0" marL="342900" marR="0" rtl="0" algn="l">
              <a:lnSpc>
                <a:spcPct val="80000"/>
              </a:lnSpc>
              <a:spcBef>
                <a:spcPts val="400"/>
              </a:spcBef>
              <a:spcAft>
                <a:spcPts val="0"/>
              </a:spcAft>
              <a:buClr>
                <a:schemeClr val="hlink"/>
              </a:buClr>
              <a:buSzPct val="70000"/>
              <a:buFont typeface="Garamond"/>
              <a:buChar char="■"/>
            </a:pPr>
            <a:r>
              <a:rPr b="1" i="0" lang="en-US" sz="2000" u="none" cap="none" strike="noStrike">
                <a:solidFill>
                  <a:schemeClr val="lt1"/>
                </a:solidFill>
                <a:latin typeface="Garamond"/>
                <a:ea typeface="Garamond"/>
                <a:cs typeface="Garamond"/>
                <a:sym typeface="Garamond"/>
              </a:rPr>
              <a:t>Effective when communicated by offeree to offeror</a:t>
            </a:r>
          </a:p>
          <a:p>
            <a:pPr indent="-342900" lvl="0" marL="342900" marR="0" rtl="0" algn="l">
              <a:lnSpc>
                <a:spcPct val="80000"/>
              </a:lnSpc>
              <a:spcBef>
                <a:spcPts val="400"/>
              </a:spcBef>
              <a:spcAft>
                <a:spcPts val="0"/>
              </a:spcAft>
              <a:buClr>
                <a:schemeClr val="hlink"/>
              </a:buClr>
              <a:buSzPct val="70000"/>
              <a:buFont typeface="Garamond"/>
              <a:buNone/>
            </a:pPr>
            <a:r>
              <a:t/>
            </a:r>
            <a:endParaRPr b="1" i="0" sz="2000" u="none" cap="none" strike="noStrike">
              <a:solidFill>
                <a:schemeClr val="lt1"/>
              </a:solidFill>
              <a:latin typeface="Garamond"/>
              <a:ea typeface="Garamond"/>
              <a:cs typeface="Garamond"/>
              <a:sym typeface="Garamond"/>
            </a:endParaRPr>
          </a:p>
          <a:p>
            <a:pPr indent="-342900" lvl="0" marL="342900" marR="0" rtl="0" algn="l">
              <a:lnSpc>
                <a:spcPct val="80000"/>
              </a:lnSpc>
              <a:spcBef>
                <a:spcPts val="400"/>
              </a:spcBef>
              <a:spcAft>
                <a:spcPts val="0"/>
              </a:spcAft>
              <a:buClr>
                <a:schemeClr val="hlink"/>
              </a:buClr>
              <a:buSzPct val="70000"/>
              <a:buFont typeface="Garamond"/>
              <a:buChar char="■"/>
            </a:pPr>
            <a:r>
              <a:rPr b="1" i="0" lang="en-US" sz="2000" u="none" cap="none" strike="noStrike">
                <a:solidFill>
                  <a:schemeClr val="lt1"/>
                </a:solidFill>
                <a:latin typeface="Garamond"/>
                <a:ea typeface="Garamond"/>
                <a:cs typeface="Garamond"/>
                <a:sym typeface="Garamond"/>
              </a:rPr>
              <a:t>If no method of communicating acceptance specified in offer, any reasonable means of acceptance effective (Examples:  telephone, mail, fax, e-mail)</a:t>
            </a:r>
          </a:p>
        </p:txBody>
      </p:sp>
      <p:sp>
        <p:nvSpPr>
          <p:cNvPr id="129" name="Shape 129"/>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14-*</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34" name="Shape 134"/>
        <p:cNvGrpSpPr/>
        <p:nvPr/>
      </p:nvGrpSpPr>
      <p:grpSpPr>
        <a:xfrm>
          <a:off x="0" y="0"/>
          <a:ext cx="0" cy="0"/>
          <a:chOff x="0" y="0"/>
          <a:chExt cx="0" cy="0"/>
        </a:xfrm>
      </p:grpSpPr>
      <p:sp>
        <p:nvSpPr>
          <p:cNvPr id="135" name="Shape 135"/>
          <p:cNvSpPr txBox="1"/>
          <p:nvPr>
            <p:ph type="ctrTitle"/>
          </p:nvPr>
        </p:nvSpPr>
        <p:spPr>
          <a:xfrm>
            <a:off x="762000" y="1371600"/>
            <a:ext cx="7772400" cy="1470024"/>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5400" u="none" cap="none" strike="noStrike">
                <a:solidFill>
                  <a:schemeClr val="lt2"/>
                </a:solidFill>
                <a:latin typeface="Garamond"/>
                <a:ea typeface="Garamond"/>
                <a:cs typeface="Garamond"/>
                <a:sym typeface="Garamond"/>
              </a:rPr>
              <a:t>The Mailbox Rule</a:t>
            </a:r>
          </a:p>
        </p:txBody>
      </p:sp>
      <p:sp>
        <p:nvSpPr>
          <p:cNvPr id="136" name="Shape 136"/>
          <p:cNvSpPr txBox="1"/>
          <p:nvPr>
            <p:ph idx="1" type="subTitle"/>
          </p:nvPr>
        </p:nvSpPr>
        <p:spPr>
          <a:xfrm>
            <a:off x="1447800" y="3276600"/>
            <a:ext cx="6400799" cy="1752600"/>
          </a:xfrm>
          <a:prstGeom prst="rect">
            <a:avLst/>
          </a:prstGeom>
          <a:noFill/>
          <a:ln>
            <a:noFill/>
          </a:ln>
        </p:spPr>
        <p:txBody>
          <a:bodyPr anchorCtr="0" anchor="t" bIns="45700" lIns="91425" rIns="91425" tIns="45700">
            <a:noAutofit/>
          </a:bodyPr>
          <a:lstStyle/>
          <a:p>
            <a:pPr indent="0" lvl="0" marL="0" marR="0" rtl="0" algn="ctr">
              <a:lnSpc>
                <a:spcPct val="90000"/>
              </a:lnSpc>
              <a:spcBef>
                <a:spcPts val="0"/>
              </a:spcBef>
              <a:spcAft>
                <a:spcPts val="0"/>
              </a:spcAft>
              <a:buClr>
                <a:schemeClr val="hlink"/>
              </a:buClr>
              <a:buSzPct val="25000"/>
              <a:buFont typeface="Garamond"/>
              <a:buNone/>
            </a:pPr>
            <a:r>
              <a:rPr b="0" i="0" lang="en-US" sz="2800" u="none" cap="none" strike="noStrike">
                <a:solidFill>
                  <a:schemeClr val="lt1"/>
                </a:solidFill>
                <a:latin typeface="Garamond"/>
                <a:ea typeface="Garamond"/>
                <a:cs typeface="Garamond"/>
                <a:sym typeface="Garamond"/>
              </a:rPr>
              <a:t>Acceptance by mail effective when placed in mailbox; however, revocation of offer effective only when received by offeree</a:t>
            </a:r>
          </a:p>
        </p:txBody>
      </p:sp>
      <p:sp>
        <p:nvSpPr>
          <p:cNvPr id="137" name="Shape 137"/>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14-*</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1_Stream">
  <a:themeElements>
    <a:clrScheme name="Solstice">
      <a:dk1>
        <a:srgbClr val="000000"/>
      </a:dk1>
      <a:lt1>
        <a:srgbClr val="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Stream">
  <a:themeElements>
    <a:clrScheme name="Solstice">
      <a:dk1>
        <a:srgbClr val="000000"/>
      </a:dk1>
      <a:lt1>
        <a:srgbClr val="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