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0693400" cy="7556500"/>
  <p:notesSz cx="6858000" cy="9144000"/>
  <p:embeddedFontLst>
    <p:embeddedFont>
      <p:font typeface="Droid Arabic Kufi Bold" charset="1" panose="020B0806030804020204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0692000" cy="7560000"/>
          </a:xfrm>
          <a:custGeom>
            <a:avLst/>
            <a:gdLst/>
            <a:ahLst/>
            <a:cxnLst/>
            <a:rect r="r" b="b" t="t" l="l"/>
            <a:pathLst>
              <a:path h="7560000" w="10692000">
                <a:moveTo>
                  <a:pt x="0" y="0"/>
                </a:moveTo>
                <a:lnTo>
                  <a:pt x="10692000" y="0"/>
                </a:lnTo>
                <a:lnTo>
                  <a:pt x="1069200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8969" t="-91015" r="-28885" b="-4637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-372065" y="-229810"/>
            <a:ext cx="11064065" cy="8309330"/>
            <a:chOff x="0" y="0"/>
            <a:chExt cx="14752086" cy="11079106"/>
          </a:xfrm>
        </p:grpSpPr>
        <p:grpSp>
          <p:nvGrpSpPr>
            <p:cNvPr name="Group 4" id="4"/>
            <p:cNvGrpSpPr/>
            <p:nvPr/>
          </p:nvGrpSpPr>
          <p:grpSpPr>
            <a:xfrm rot="0">
              <a:off x="0" y="9690500"/>
              <a:ext cx="10070349" cy="1278739"/>
              <a:chOff x="0" y="0"/>
              <a:chExt cx="3828103" cy="486095"/>
            </a:xfrm>
          </p:grpSpPr>
          <p:sp>
            <p:nvSpPr>
              <p:cNvPr name="Freeform 5" id="5"/>
              <p:cNvSpPr/>
              <p:nvPr/>
            </p:nvSpPr>
            <p:spPr>
              <a:xfrm flipH="false" flipV="false" rot="0">
                <a:off x="0" y="0"/>
                <a:ext cx="3828103" cy="486095"/>
              </a:xfrm>
              <a:custGeom>
                <a:avLst/>
                <a:gdLst/>
                <a:ahLst/>
                <a:cxnLst/>
                <a:rect r="r" b="b" t="t" l="l"/>
                <a:pathLst>
                  <a:path h="486095" w="3828103">
                    <a:moveTo>
                      <a:pt x="37927" y="0"/>
                    </a:moveTo>
                    <a:lnTo>
                      <a:pt x="3790176" y="0"/>
                    </a:lnTo>
                    <a:cubicBezTo>
                      <a:pt x="3800235" y="0"/>
                      <a:pt x="3809882" y="3996"/>
                      <a:pt x="3816994" y="11108"/>
                    </a:cubicBezTo>
                    <a:cubicBezTo>
                      <a:pt x="3824107" y="18221"/>
                      <a:pt x="3828103" y="27868"/>
                      <a:pt x="3828103" y="37927"/>
                    </a:cubicBezTo>
                    <a:lnTo>
                      <a:pt x="3828103" y="448168"/>
                    </a:lnTo>
                    <a:cubicBezTo>
                      <a:pt x="3828103" y="469115"/>
                      <a:pt x="3811122" y="486095"/>
                      <a:pt x="3790176" y="486095"/>
                    </a:cubicBezTo>
                    <a:lnTo>
                      <a:pt x="37927" y="486095"/>
                    </a:lnTo>
                    <a:cubicBezTo>
                      <a:pt x="27868" y="486095"/>
                      <a:pt x="18221" y="482099"/>
                      <a:pt x="11108" y="474986"/>
                    </a:cubicBezTo>
                    <a:cubicBezTo>
                      <a:pt x="3996" y="467874"/>
                      <a:pt x="0" y="458227"/>
                      <a:pt x="0" y="448168"/>
                    </a:cubicBezTo>
                    <a:lnTo>
                      <a:pt x="0" y="37927"/>
                    </a:lnTo>
                    <a:cubicBezTo>
                      <a:pt x="0" y="27868"/>
                      <a:pt x="3996" y="18221"/>
                      <a:pt x="11108" y="11108"/>
                    </a:cubicBezTo>
                    <a:cubicBezTo>
                      <a:pt x="18221" y="3996"/>
                      <a:pt x="27868" y="0"/>
                      <a:pt x="37927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38100" cap="rnd">
                <a:gradFill>
                  <a:gsLst>
                    <a:gs pos="0">
                      <a:srgbClr val="2889B7">
                        <a:alpha val="100000"/>
                      </a:srgbClr>
                    </a:gs>
                    <a:gs pos="100000">
                      <a:srgbClr val="3FB780">
                        <a:alpha val="100000"/>
                      </a:srgbClr>
                    </a:gs>
                  </a:gsLst>
                  <a:lin ang="0"/>
                </a:gradFill>
                <a:prstDash val="solid"/>
                <a:round/>
              </a:ln>
            </p:spPr>
          </p:sp>
          <p:sp>
            <p:nvSpPr>
              <p:cNvPr name="TextBox 6" id="6"/>
              <p:cNvSpPr txBox="true"/>
              <p:nvPr/>
            </p:nvSpPr>
            <p:spPr>
              <a:xfrm>
                <a:off x="0" y="-9525"/>
                <a:ext cx="3828103" cy="495620"/>
              </a:xfrm>
              <a:prstGeom prst="rect">
                <a:avLst/>
              </a:prstGeom>
            </p:spPr>
            <p:txBody>
              <a:bodyPr anchor="ctr" rtlCol="false" tIns="35919" lIns="35919" bIns="35919" rIns="35919"/>
              <a:lstStyle/>
              <a:p>
                <a:pPr algn="ctr">
                  <a:lnSpc>
                    <a:spcPts val="1187"/>
                  </a:lnSpc>
                </a:pPr>
              </a:p>
            </p:txBody>
          </p:sp>
        </p:grpSp>
        <p:grpSp>
          <p:nvGrpSpPr>
            <p:cNvPr name="Group 7" id="7"/>
            <p:cNvGrpSpPr/>
            <p:nvPr/>
          </p:nvGrpSpPr>
          <p:grpSpPr>
            <a:xfrm rot="0">
              <a:off x="0" y="9875064"/>
              <a:ext cx="13418963" cy="1204042"/>
              <a:chOff x="0" y="0"/>
              <a:chExt cx="5101032" cy="457700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0" y="0"/>
                <a:ext cx="5101032" cy="457700"/>
              </a:xfrm>
              <a:custGeom>
                <a:avLst/>
                <a:gdLst/>
                <a:ahLst/>
                <a:cxnLst/>
                <a:rect r="r" b="b" t="t" l="l"/>
                <a:pathLst>
                  <a:path h="457700" w="5101032">
                    <a:moveTo>
                      <a:pt x="28462" y="0"/>
                    </a:moveTo>
                    <a:lnTo>
                      <a:pt x="5072569" y="0"/>
                    </a:lnTo>
                    <a:cubicBezTo>
                      <a:pt x="5088289" y="0"/>
                      <a:pt x="5101032" y="12743"/>
                      <a:pt x="5101032" y="28462"/>
                    </a:cubicBezTo>
                    <a:lnTo>
                      <a:pt x="5101032" y="429238"/>
                    </a:lnTo>
                    <a:cubicBezTo>
                      <a:pt x="5101032" y="444957"/>
                      <a:pt x="5088289" y="457700"/>
                      <a:pt x="5072569" y="457700"/>
                    </a:cubicBezTo>
                    <a:lnTo>
                      <a:pt x="28462" y="457700"/>
                    </a:lnTo>
                    <a:cubicBezTo>
                      <a:pt x="12743" y="457700"/>
                      <a:pt x="0" y="444957"/>
                      <a:pt x="0" y="429238"/>
                    </a:cubicBezTo>
                    <a:lnTo>
                      <a:pt x="0" y="28462"/>
                    </a:lnTo>
                    <a:cubicBezTo>
                      <a:pt x="0" y="12743"/>
                      <a:pt x="12743" y="0"/>
                      <a:pt x="28462" y="0"/>
                    </a:cubicBezTo>
                    <a:close/>
                  </a:path>
                </a:pathLst>
              </a:custGeom>
              <a:gradFill rotWithShape="true">
                <a:gsLst>
                  <a:gs pos="0">
                    <a:srgbClr val="2889B7">
                      <a:alpha val="100000"/>
                    </a:srgbClr>
                  </a:gs>
                  <a:gs pos="100000">
                    <a:srgbClr val="3FB780">
                      <a:alpha val="100000"/>
                    </a:srgbClr>
                  </a:gs>
                </a:gsLst>
                <a:lin ang="0"/>
              </a:gradFill>
            </p:spPr>
          </p:sp>
          <p:sp>
            <p:nvSpPr>
              <p:cNvPr name="TextBox 9" id="9"/>
              <p:cNvSpPr txBox="true"/>
              <p:nvPr/>
            </p:nvSpPr>
            <p:spPr>
              <a:xfrm>
                <a:off x="0" y="-9525"/>
                <a:ext cx="5101032" cy="467225"/>
              </a:xfrm>
              <a:prstGeom prst="rect">
                <a:avLst/>
              </a:prstGeom>
            </p:spPr>
            <p:txBody>
              <a:bodyPr anchor="ctr" rtlCol="false" tIns="35919" lIns="35919" bIns="35919" rIns="35919"/>
              <a:lstStyle/>
              <a:p>
                <a:pPr algn="ctr">
                  <a:lnSpc>
                    <a:spcPts val="1187"/>
                  </a:lnSpc>
                </a:pPr>
              </a:p>
            </p:txBody>
          </p:sp>
        </p:grpSp>
        <p:grpSp>
          <p:nvGrpSpPr>
            <p:cNvPr name="Group 10" id="10"/>
            <p:cNvGrpSpPr/>
            <p:nvPr/>
          </p:nvGrpSpPr>
          <p:grpSpPr>
            <a:xfrm rot="0">
              <a:off x="496086" y="306414"/>
              <a:ext cx="14256000" cy="1613119"/>
              <a:chOff x="0" y="0"/>
              <a:chExt cx="5419220" cy="613205"/>
            </a:xfrm>
          </p:grpSpPr>
          <p:sp>
            <p:nvSpPr>
              <p:cNvPr name="Freeform 11" id="11"/>
              <p:cNvSpPr/>
              <p:nvPr/>
            </p:nvSpPr>
            <p:spPr>
              <a:xfrm flipH="false" flipV="false" rot="0">
                <a:off x="0" y="0"/>
                <a:ext cx="5419220" cy="613205"/>
              </a:xfrm>
              <a:custGeom>
                <a:avLst/>
                <a:gdLst/>
                <a:ahLst/>
                <a:cxnLst/>
                <a:rect r="r" b="b" t="t" l="l"/>
                <a:pathLst>
                  <a:path h="613205" w="5419220">
                    <a:moveTo>
                      <a:pt x="0" y="0"/>
                    </a:moveTo>
                    <a:lnTo>
                      <a:pt x="5419220" y="0"/>
                    </a:lnTo>
                    <a:lnTo>
                      <a:pt x="5419220" y="613205"/>
                    </a:lnTo>
                    <a:lnTo>
                      <a:pt x="0" y="613205"/>
                    </a:lnTo>
                    <a:close/>
                  </a:path>
                </a:pathLst>
              </a:custGeom>
              <a:solidFill>
                <a:srgbClr val="1B4651"/>
              </a:solidFill>
            </p:spPr>
          </p:sp>
          <p:sp>
            <p:nvSpPr>
              <p:cNvPr name="TextBox 12" id="12"/>
              <p:cNvSpPr txBox="true"/>
              <p:nvPr/>
            </p:nvSpPr>
            <p:spPr>
              <a:xfrm>
                <a:off x="0" y="-9525"/>
                <a:ext cx="5419220" cy="622730"/>
              </a:xfrm>
              <a:prstGeom prst="rect">
                <a:avLst/>
              </a:prstGeom>
            </p:spPr>
            <p:txBody>
              <a:bodyPr anchor="ctr" rtlCol="false" tIns="35919" lIns="35919" bIns="35919" rIns="35919"/>
              <a:lstStyle/>
              <a:p>
                <a:pPr algn="ctr">
                  <a:lnSpc>
                    <a:spcPts val="1187"/>
                  </a:lnSpc>
                </a:pPr>
              </a:p>
            </p:txBody>
          </p:sp>
        </p:grpSp>
        <p:grpSp>
          <p:nvGrpSpPr>
            <p:cNvPr name="Group 13" id="13"/>
            <p:cNvGrpSpPr/>
            <p:nvPr/>
          </p:nvGrpSpPr>
          <p:grpSpPr>
            <a:xfrm rot="0">
              <a:off x="496086" y="0"/>
              <a:ext cx="14256000" cy="555518"/>
              <a:chOff x="0" y="0"/>
              <a:chExt cx="5419220" cy="211172"/>
            </a:xfrm>
          </p:grpSpPr>
          <p:sp>
            <p:nvSpPr>
              <p:cNvPr name="Freeform 14" id="14"/>
              <p:cNvSpPr/>
              <p:nvPr/>
            </p:nvSpPr>
            <p:spPr>
              <a:xfrm flipH="false" flipV="false" rot="0">
                <a:off x="0" y="0"/>
                <a:ext cx="5419220" cy="211172"/>
              </a:xfrm>
              <a:custGeom>
                <a:avLst/>
                <a:gdLst/>
                <a:ahLst/>
                <a:cxnLst/>
                <a:rect r="r" b="b" t="t" l="l"/>
                <a:pathLst>
                  <a:path h="211172" w="5419220">
                    <a:moveTo>
                      <a:pt x="0" y="0"/>
                    </a:moveTo>
                    <a:lnTo>
                      <a:pt x="5419220" y="0"/>
                    </a:lnTo>
                    <a:lnTo>
                      <a:pt x="5419220" y="211172"/>
                    </a:lnTo>
                    <a:lnTo>
                      <a:pt x="0" y="211172"/>
                    </a:lnTo>
                    <a:close/>
                  </a:path>
                </a:pathLst>
              </a:custGeom>
              <a:gradFill rotWithShape="true">
                <a:gsLst>
                  <a:gs pos="0">
                    <a:srgbClr val="2889B7">
                      <a:alpha val="100000"/>
                    </a:srgbClr>
                  </a:gs>
                  <a:gs pos="100000">
                    <a:srgbClr val="3FB780">
                      <a:alpha val="100000"/>
                    </a:srgbClr>
                  </a:gs>
                </a:gsLst>
                <a:lin ang="0"/>
              </a:gradFill>
            </p:spPr>
          </p:sp>
          <p:sp>
            <p:nvSpPr>
              <p:cNvPr name="TextBox 15" id="15"/>
              <p:cNvSpPr txBox="true"/>
              <p:nvPr/>
            </p:nvSpPr>
            <p:spPr>
              <a:xfrm>
                <a:off x="0" y="-9525"/>
                <a:ext cx="5419220" cy="220697"/>
              </a:xfrm>
              <a:prstGeom prst="rect">
                <a:avLst/>
              </a:prstGeom>
            </p:spPr>
            <p:txBody>
              <a:bodyPr anchor="ctr" rtlCol="false" tIns="35919" lIns="35919" bIns="35919" rIns="35919"/>
              <a:lstStyle/>
              <a:p>
                <a:pPr algn="ctr">
                  <a:lnSpc>
                    <a:spcPts val="1187"/>
                  </a:lnSpc>
                </a:pPr>
              </a:p>
            </p:txBody>
          </p:sp>
        </p:grpSp>
        <p:grpSp>
          <p:nvGrpSpPr>
            <p:cNvPr name="Group 16" id="16"/>
            <p:cNvGrpSpPr/>
            <p:nvPr/>
          </p:nvGrpSpPr>
          <p:grpSpPr>
            <a:xfrm rot="0">
              <a:off x="5819624" y="1511048"/>
              <a:ext cx="3791406" cy="615487"/>
              <a:chOff x="0" y="0"/>
              <a:chExt cx="1441250" cy="233969"/>
            </a:xfrm>
          </p:grpSpPr>
          <p:sp>
            <p:nvSpPr>
              <p:cNvPr name="Freeform 17" id="17"/>
              <p:cNvSpPr/>
              <p:nvPr/>
            </p:nvSpPr>
            <p:spPr>
              <a:xfrm flipH="false" flipV="false" rot="0">
                <a:off x="0" y="0"/>
                <a:ext cx="1441250" cy="233969"/>
              </a:xfrm>
              <a:custGeom>
                <a:avLst/>
                <a:gdLst/>
                <a:ahLst/>
                <a:cxnLst/>
                <a:rect r="r" b="b" t="t" l="l"/>
                <a:pathLst>
                  <a:path h="233969" w="1441250">
                    <a:moveTo>
                      <a:pt x="100737" y="0"/>
                    </a:moveTo>
                    <a:lnTo>
                      <a:pt x="1340513" y="0"/>
                    </a:lnTo>
                    <a:cubicBezTo>
                      <a:pt x="1396149" y="0"/>
                      <a:pt x="1441250" y="45101"/>
                      <a:pt x="1441250" y="100737"/>
                    </a:cubicBezTo>
                    <a:lnTo>
                      <a:pt x="1441250" y="133232"/>
                    </a:lnTo>
                    <a:cubicBezTo>
                      <a:pt x="1441250" y="188867"/>
                      <a:pt x="1396149" y="233969"/>
                      <a:pt x="1340513" y="233969"/>
                    </a:cubicBezTo>
                    <a:lnTo>
                      <a:pt x="100737" y="233969"/>
                    </a:lnTo>
                    <a:cubicBezTo>
                      <a:pt x="45101" y="233969"/>
                      <a:pt x="0" y="188867"/>
                      <a:pt x="0" y="133232"/>
                    </a:cubicBezTo>
                    <a:lnTo>
                      <a:pt x="0" y="100737"/>
                    </a:lnTo>
                    <a:cubicBezTo>
                      <a:pt x="0" y="45101"/>
                      <a:pt x="45101" y="0"/>
                      <a:pt x="100737" y="0"/>
                    </a:cubicBezTo>
                    <a:close/>
                  </a:path>
                </a:pathLst>
              </a:custGeom>
              <a:solidFill>
                <a:srgbClr val="1B4651"/>
              </a:solidFill>
              <a:ln w="38100" cap="rnd">
                <a:gradFill>
                  <a:gsLst>
                    <a:gs pos="0">
                      <a:srgbClr val="2889B7">
                        <a:alpha val="100000"/>
                      </a:srgbClr>
                    </a:gs>
                    <a:gs pos="100000">
                      <a:srgbClr val="3FB780">
                        <a:alpha val="100000"/>
                      </a:srgbClr>
                    </a:gs>
                  </a:gsLst>
                  <a:lin ang="0"/>
                </a:gradFill>
                <a:prstDash val="solid"/>
                <a:round/>
              </a:ln>
            </p:spPr>
          </p:sp>
          <p:sp>
            <p:nvSpPr>
              <p:cNvPr name="TextBox 18" id="18"/>
              <p:cNvSpPr txBox="true"/>
              <p:nvPr/>
            </p:nvSpPr>
            <p:spPr>
              <a:xfrm>
                <a:off x="0" y="-9525"/>
                <a:ext cx="1441250" cy="243494"/>
              </a:xfrm>
              <a:prstGeom prst="rect">
                <a:avLst/>
              </a:prstGeom>
            </p:spPr>
            <p:txBody>
              <a:bodyPr anchor="ctr" rtlCol="false" tIns="35919" lIns="35919" bIns="35919" rIns="35919"/>
              <a:lstStyle/>
              <a:p>
                <a:pPr algn="ctr">
                  <a:lnSpc>
                    <a:spcPts val="1187"/>
                  </a:lnSpc>
                </a:pPr>
              </a:p>
            </p:txBody>
          </p:sp>
        </p:grpSp>
        <p:sp>
          <p:nvSpPr>
            <p:cNvPr name="Freeform 19" id="19"/>
            <p:cNvSpPr/>
            <p:nvPr/>
          </p:nvSpPr>
          <p:spPr>
            <a:xfrm flipH="false" flipV="false" rot="0">
              <a:off x="8567991" y="453658"/>
              <a:ext cx="1225913" cy="1113453"/>
            </a:xfrm>
            <a:custGeom>
              <a:avLst/>
              <a:gdLst/>
              <a:ahLst/>
              <a:cxnLst/>
              <a:rect r="r" b="b" t="t" l="l"/>
              <a:pathLst>
                <a:path h="1113453" w="1225913">
                  <a:moveTo>
                    <a:pt x="0" y="0"/>
                  </a:moveTo>
                  <a:lnTo>
                    <a:pt x="1225912" y="0"/>
                  </a:lnTo>
                  <a:lnTo>
                    <a:pt x="1225912" y="1113453"/>
                  </a:lnTo>
                  <a:lnTo>
                    <a:pt x="0" y="111345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0" r="0" b="0"/>
              </a:stretch>
            </a:blipFill>
          </p:spPr>
        </p:sp>
        <p:grpSp>
          <p:nvGrpSpPr>
            <p:cNvPr name="Group 20" id="20"/>
            <p:cNvGrpSpPr/>
            <p:nvPr/>
          </p:nvGrpSpPr>
          <p:grpSpPr>
            <a:xfrm rot="0">
              <a:off x="8445248" y="644418"/>
              <a:ext cx="44899" cy="731933"/>
              <a:chOff x="0" y="0"/>
              <a:chExt cx="17068" cy="278234"/>
            </a:xfrm>
          </p:grpSpPr>
          <p:sp>
            <p:nvSpPr>
              <p:cNvPr name="Freeform 21" id="21"/>
              <p:cNvSpPr/>
              <p:nvPr/>
            </p:nvSpPr>
            <p:spPr>
              <a:xfrm flipH="false" flipV="false" rot="0">
                <a:off x="0" y="0"/>
                <a:ext cx="17068" cy="278234"/>
              </a:xfrm>
              <a:custGeom>
                <a:avLst/>
                <a:gdLst/>
                <a:ahLst/>
                <a:cxnLst/>
                <a:rect r="r" b="b" t="t" l="l"/>
                <a:pathLst>
                  <a:path h="278234" w="17068">
                    <a:moveTo>
                      <a:pt x="8534" y="0"/>
                    </a:moveTo>
                    <a:lnTo>
                      <a:pt x="8534" y="0"/>
                    </a:lnTo>
                    <a:cubicBezTo>
                      <a:pt x="13247" y="0"/>
                      <a:pt x="17068" y="3821"/>
                      <a:pt x="17068" y="8534"/>
                    </a:cubicBezTo>
                    <a:lnTo>
                      <a:pt x="17068" y="269700"/>
                    </a:lnTo>
                    <a:cubicBezTo>
                      <a:pt x="17068" y="271963"/>
                      <a:pt x="16169" y="274134"/>
                      <a:pt x="14568" y="275734"/>
                    </a:cubicBezTo>
                    <a:cubicBezTo>
                      <a:pt x="12968" y="277335"/>
                      <a:pt x="10797" y="278234"/>
                      <a:pt x="8534" y="278234"/>
                    </a:cubicBezTo>
                    <a:lnTo>
                      <a:pt x="8534" y="278234"/>
                    </a:lnTo>
                    <a:cubicBezTo>
                      <a:pt x="6271" y="278234"/>
                      <a:pt x="4100" y="277335"/>
                      <a:pt x="2500" y="275734"/>
                    </a:cubicBezTo>
                    <a:cubicBezTo>
                      <a:pt x="899" y="274134"/>
                      <a:pt x="0" y="271963"/>
                      <a:pt x="0" y="269700"/>
                    </a:cubicBezTo>
                    <a:lnTo>
                      <a:pt x="0" y="8534"/>
                    </a:lnTo>
                    <a:cubicBezTo>
                      <a:pt x="0" y="6271"/>
                      <a:pt x="899" y="4100"/>
                      <a:pt x="2500" y="2500"/>
                    </a:cubicBezTo>
                    <a:cubicBezTo>
                      <a:pt x="4100" y="899"/>
                      <a:pt x="6271" y="0"/>
                      <a:pt x="8534" y="0"/>
                    </a:cubicBezTo>
                    <a:close/>
                  </a:path>
                </a:pathLst>
              </a:custGeom>
              <a:solidFill>
                <a:srgbClr val="F9F9FC"/>
              </a:solidFill>
            </p:spPr>
          </p:sp>
          <p:sp>
            <p:nvSpPr>
              <p:cNvPr name="TextBox 22" id="22"/>
              <p:cNvSpPr txBox="true"/>
              <p:nvPr/>
            </p:nvSpPr>
            <p:spPr>
              <a:xfrm>
                <a:off x="0" y="-9525"/>
                <a:ext cx="17068" cy="287759"/>
              </a:xfrm>
              <a:prstGeom prst="rect">
                <a:avLst/>
              </a:prstGeom>
            </p:spPr>
            <p:txBody>
              <a:bodyPr anchor="ctr" rtlCol="false" tIns="35919" lIns="35919" bIns="35919" rIns="35919"/>
              <a:lstStyle/>
              <a:p>
                <a:pPr algn="ctr">
                  <a:lnSpc>
                    <a:spcPts val="1187"/>
                  </a:lnSpc>
                </a:pPr>
              </a:p>
            </p:txBody>
          </p:sp>
        </p:grpSp>
        <p:sp>
          <p:nvSpPr>
            <p:cNvPr name="Freeform 23" id="23"/>
            <p:cNvSpPr/>
            <p:nvPr/>
          </p:nvSpPr>
          <p:spPr>
            <a:xfrm flipH="false" flipV="false" rot="0">
              <a:off x="1146919" y="9910831"/>
              <a:ext cx="419038" cy="419038"/>
            </a:xfrm>
            <a:custGeom>
              <a:avLst/>
              <a:gdLst/>
              <a:ahLst/>
              <a:cxnLst/>
              <a:rect r="r" b="b" t="t" l="l"/>
              <a:pathLst>
                <a:path h="419038" w="419038">
                  <a:moveTo>
                    <a:pt x="0" y="0"/>
                  </a:moveTo>
                  <a:lnTo>
                    <a:pt x="419038" y="0"/>
                  </a:lnTo>
                  <a:lnTo>
                    <a:pt x="419038" y="419038"/>
                  </a:lnTo>
                  <a:lnTo>
                    <a:pt x="0" y="41903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0" r="0" b="0"/>
              </a:stretch>
            </a:blipFill>
          </p:spPr>
        </p:sp>
      </p:grpSp>
      <p:sp>
        <p:nvSpPr>
          <p:cNvPr name="Freeform 24" id="24"/>
          <p:cNvSpPr/>
          <p:nvPr/>
        </p:nvSpPr>
        <p:spPr>
          <a:xfrm flipH="false" flipV="false" rot="0">
            <a:off x="243000" y="238571"/>
            <a:ext cx="1465847" cy="964442"/>
          </a:xfrm>
          <a:custGeom>
            <a:avLst/>
            <a:gdLst/>
            <a:ahLst/>
            <a:cxnLst/>
            <a:rect r="r" b="b" t="t" l="l"/>
            <a:pathLst>
              <a:path h="964442" w="1465847">
                <a:moveTo>
                  <a:pt x="0" y="0"/>
                </a:moveTo>
                <a:lnTo>
                  <a:pt x="1465847" y="0"/>
                </a:lnTo>
                <a:lnTo>
                  <a:pt x="1465847" y="964441"/>
                </a:lnTo>
                <a:lnTo>
                  <a:pt x="0" y="96444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-852" r="-555" b="-852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3917687" y="1424552"/>
            <a:ext cx="2856626" cy="1753254"/>
          </a:xfrm>
          <a:custGeom>
            <a:avLst/>
            <a:gdLst/>
            <a:ahLst/>
            <a:cxnLst/>
            <a:rect r="r" b="b" t="t" l="l"/>
            <a:pathLst>
              <a:path h="1753254" w="2856626">
                <a:moveTo>
                  <a:pt x="0" y="0"/>
                </a:moveTo>
                <a:lnTo>
                  <a:pt x="2856626" y="0"/>
                </a:lnTo>
                <a:lnTo>
                  <a:pt x="2856626" y="1753255"/>
                </a:lnTo>
                <a:lnTo>
                  <a:pt x="0" y="175325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6" id="26"/>
          <p:cNvSpPr txBox="true"/>
          <p:nvPr/>
        </p:nvSpPr>
        <p:spPr>
          <a:xfrm rot="0">
            <a:off x="649425" y="3170746"/>
            <a:ext cx="9530012" cy="28159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4872"/>
              </a:lnSpc>
            </a:pPr>
            <a:r>
              <a:rPr lang="ar-EG" b="true" sz="2100">
                <a:solidFill>
                  <a:srgbClr val="545454"/>
                </a:solidFill>
                <a:latin typeface="Droid Arabic Kufi Bold"/>
                <a:ea typeface="Droid Arabic Kufi Bold"/>
                <a:cs typeface="Droid Arabic Kufi Bold"/>
                <a:sym typeface="Droid Arabic Kufi Bold"/>
                <a:rtl val="true"/>
              </a:rPr>
              <a:t>تتقدم إدارة مدرسة الأمير سعود الفيصل الثانوية بخالص الشكر والتقدير </a:t>
            </a:r>
          </a:p>
          <a:p>
            <a:pPr algn="ctr" rtl="true">
              <a:lnSpc>
                <a:spcPts val="8352"/>
              </a:lnSpc>
            </a:pPr>
            <a:r>
              <a:rPr lang="ar-EG" b="true" sz="3600">
                <a:solidFill>
                  <a:srgbClr val="000000"/>
                </a:solidFill>
                <a:latin typeface="Droid Arabic Kufi Bold"/>
                <a:ea typeface="Droid Arabic Kufi Bold"/>
                <a:cs typeface="Droid Arabic Kufi Bold"/>
                <a:sym typeface="Droid Arabic Kufi Bold"/>
                <a:rtl val="true"/>
              </a:rPr>
              <a:t>للطالب: أحمد محمد السالمي</a:t>
            </a:r>
          </a:p>
          <a:p>
            <a:pPr algn="ctr" rtl="true">
              <a:lnSpc>
                <a:spcPts val="4872"/>
              </a:lnSpc>
            </a:pPr>
            <a:r>
              <a:rPr lang="ar-EG" b="true" sz="2100">
                <a:solidFill>
                  <a:srgbClr val="545454"/>
                </a:solidFill>
                <a:latin typeface="Droid Arabic Kufi Bold"/>
                <a:ea typeface="Droid Arabic Kufi Bold"/>
                <a:cs typeface="Droid Arabic Kufi Bold"/>
                <a:sym typeface="Droid Arabic Kufi Bold"/>
                <a:rtl val="true"/>
              </a:rPr>
              <a:t>وذلك لمشاركته المتميزة والفاعلة في فعاليات يوم العلم السعودي</a:t>
            </a:r>
          </a:p>
          <a:p>
            <a:pPr algn="ctr" rtl="true">
              <a:lnSpc>
                <a:spcPts val="4872"/>
              </a:lnSpc>
            </a:pPr>
            <a:r>
              <a:rPr lang="ar-EG" b="true" sz="2100">
                <a:solidFill>
                  <a:srgbClr val="545454"/>
                </a:solidFill>
                <a:latin typeface="Droid Arabic Kufi Bold"/>
                <a:ea typeface="Droid Arabic Kufi Bold"/>
                <a:cs typeface="Droid Arabic Kufi Bold"/>
                <a:sym typeface="Droid Arabic Kufi Bold"/>
                <a:rtl val="true"/>
              </a:rPr>
              <a:t>متمنين له دوام التوفيق والسداد 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5973917" y="6528070"/>
            <a:ext cx="3962083" cy="2759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2301"/>
              </a:lnSpc>
              <a:spcBef>
                <a:spcPct val="0"/>
              </a:spcBef>
            </a:pPr>
            <a:r>
              <a:rPr lang="ar-EG" b="true" sz="1644">
                <a:solidFill>
                  <a:srgbClr val="545454"/>
                </a:solidFill>
                <a:latin typeface="Droid Arabic Kufi Bold"/>
                <a:ea typeface="Droid Arabic Kufi Bold"/>
                <a:cs typeface="Droid Arabic Kufi Bold"/>
                <a:sym typeface="Droid Arabic Kufi Bold"/>
                <a:rtl val="true"/>
              </a:rPr>
              <a:t>رائد النشاط : باسم المسعودي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4101515" y="236121"/>
            <a:ext cx="1765477" cy="4019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1696"/>
              </a:lnSpc>
            </a:pPr>
            <a:r>
              <a:rPr lang="ar-EG" sz="848" b="true">
                <a:solidFill>
                  <a:srgbClr val="FFFFFF"/>
                </a:solidFill>
                <a:latin typeface="Droid Arabic Kufi Bold"/>
                <a:ea typeface="Droid Arabic Kufi Bold"/>
                <a:cs typeface="Droid Arabic Kufi Bold"/>
                <a:sym typeface="Droid Arabic Kufi Bold"/>
                <a:rtl val="true"/>
              </a:rPr>
              <a:t>الإدارة العامة للتعليم بمنطقة مكة</a:t>
            </a:r>
          </a:p>
          <a:p>
            <a:pPr algn="r" rtl="true">
              <a:lnSpc>
                <a:spcPts val="1696"/>
              </a:lnSpc>
            </a:pPr>
            <a:r>
              <a:rPr lang="ar-EG" b="true" sz="848">
                <a:solidFill>
                  <a:srgbClr val="FFFFFF"/>
                </a:solidFill>
                <a:latin typeface="Droid Arabic Kufi Bold"/>
                <a:ea typeface="Droid Arabic Kufi Bold"/>
                <a:cs typeface="Droid Arabic Kufi Bold"/>
                <a:sym typeface="Droid Arabic Kufi Bold"/>
                <a:rtl val="true"/>
              </a:rPr>
              <a:t>مكتب التعليم بالمعابده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4157538" y="955738"/>
            <a:ext cx="2456196" cy="24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2120"/>
              </a:lnSpc>
            </a:pPr>
            <a:r>
              <a:rPr lang="ar-EG" b="true" sz="1060">
                <a:solidFill>
                  <a:srgbClr val="FFFFFF"/>
                </a:solidFill>
                <a:latin typeface="Droid Arabic Kufi Bold"/>
                <a:ea typeface="Droid Arabic Kufi Bold"/>
                <a:cs typeface="Droid Arabic Kufi Bold"/>
                <a:sym typeface="Droid Arabic Kufi Bold"/>
                <a:rtl val="true"/>
              </a:rPr>
              <a:t>مدرسة الأمير سعود الفيصل الثانوية 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850144" y="7272258"/>
            <a:ext cx="2222813" cy="15733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286"/>
              </a:lnSpc>
              <a:spcBef>
                <a:spcPct val="0"/>
              </a:spcBef>
            </a:pPr>
            <a:r>
              <a:rPr lang="en-US" b="true" sz="919">
                <a:solidFill>
                  <a:srgbClr val="FFFFFF"/>
                </a:solidFill>
                <a:latin typeface="Droid Arabic Kufi Bold"/>
                <a:ea typeface="Droid Arabic Kufi Bold"/>
                <a:cs typeface="Droid Arabic Kufi Bold"/>
                <a:sym typeface="Droid Arabic Kufi Bold"/>
              </a:rPr>
              <a:t>@MOE_MHC_15_3001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429696" y="6546920"/>
            <a:ext cx="4107151" cy="2759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2301"/>
              </a:lnSpc>
              <a:spcBef>
                <a:spcPct val="0"/>
              </a:spcBef>
            </a:pPr>
            <a:r>
              <a:rPr lang="ar-EG" b="true" sz="1644">
                <a:solidFill>
                  <a:srgbClr val="545454"/>
                </a:solidFill>
                <a:latin typeface="Droid Arabic Kufi Bold"/>
                <a:ea typeface="Droid Arabic Kufi Bold"/>
                <a:cs typeface="Droid Arabic Kufi Bold"/>
                <a:sym typeface="Droid Arabic Kufi Bold"/>
                <a:rtl val="true"/>
              </a:rPr>
              <a:t>مدير المدرسة : سامي معتوق بحه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DAGgbauOVoM</dc:identifier>
  <dcterms:modified xsi:type="dcterms:W3CDTF">2011-08-01T06:04:30Z</dcterms:modified>
  <cp:revision>1</cp:revision>
  <dc:title>شهادات يوم العلم</dc:title>
</cp:coreProperties>
</file>