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65325E5-9BA5-4A0F-98D1-7768B424C3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FBCBF27C-0CBA-4A6D-8F4D-A93F6D5623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2669CA2-D95E-4B53-A190-73F1FCBAD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0536-5DDC-41D3-9203-6056284EBB5C}" type="datetimeFigureOut">
              <a:rPr lang="ar-SA" smtClean="0"/>
              <a:t>30/01/43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99CC2C6-A986-451F-B8DC-F189668F3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E0B3B3E-E5E8-4ABB-BC80-89BE53D11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7F57-91DE-45DC-8113-4726947704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77209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FEC0056-9108-470C-80E7-785A376B9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6315FA1-5D3B-45D4-93A0-817B256CB7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F32E798-85D3-4B8F-B9BF-62145587F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0536-5DDC-41D3-9203-6056284EBB5C}" type="datetimeFigureOut">
              <a:rPr lang="ar-SA" smtClean="0"/>
              <a:t>30/01/43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658D066-2AFD-400A-ADA4-E10C0DFAB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2E8E1C9-D402-415B-9F0B-CB4FF6CD2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7F57-91DE-45DC-8113-4726947704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19570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3105EEE3-36EF-482F-B953-4BFE68FB4B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008B821-32B1-4BB9-8CDB-204C9DF12D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1110622-936C-4698-B705-EB78DFE56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0536-5DDC-41D3-9203-6056284EBB5C}" type="datetimeFigureOut">
              <a:rPr lang="ar-SA" smtClean="0"/>
              <a:t>30/01/43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780AF9F-468C-409C-8156-E0FD3FEA2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1E2D672-51A2-4F60-8F2D-412F53608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7F57-91DE-45DC-8113-4726947704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43252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4E1384A-45A2-4839-BB78-51881823C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FD1CE52-6F79-4509-A228-9E1FD0B8A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9267AD1-E5A2-42A3-8C8E-AE270D1A5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0536-5DDC-41D3-9203-6056284EBB5C}" type="datetimeFigureOut">
              <a:rPr lang="ar-SA" smtClean="0"/>
              <a:t>30/01/43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21BE75B-D88A-47FE-8D3F-2B1E4E48E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B7C2B45-91DB-4CD4-A2F0-C139E499B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7F57-91DE-45DC-8113-4726947704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7078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9DD5A9C-DCB6-4C16-9289-C806F0BD1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F150E7D-64A7-4458-8BAA-2EF1361D6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02FA34B-2DD7-450A-8C2D-57F73557E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0536-5DDC-41D3-9203-6056284EBB5C}" type="datetimeFigureOut">
              <a:rPr lang="ar-SA" smtClean="0"/>
              <a:t>30/01/43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99BE12B-C3FB-4497-8193-103B2A6E6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749BD66-2B68-4F20-80EA-464D25B5A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7F57-91DE-45DC-8113-4726947704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178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1F07050-2F05-4475-95CD-82FAED1AC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7E6B619-A5C3-4A21-92FF-0FF2C9E2F2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BE8FB33-1461-43C9-9AF1-4BB6453663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34DBE9E-F5FB-4702-853B-E27747131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0536-5DDC-41D3-9203-6056284EBB5C}" type="datetimeFigureOut">
              <a:rPr lang="ar-SA" smtClean="0"/>
              <a:t>30/01/43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2F6633B-2F22-4F7B-B535-D42723EE7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DC8A199-BF42-4115-8891-D36016982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7F57-91DE-45DC-8113-4726947704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34144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BAB41E3-7004-4FD9-824A-89361341C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AC445AE-08F8-4DBD-B857-A42944870A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E765F3E-3862-47F1-8202-5D7375FCF7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A823E21-7D7A-4D4B-B71E-789467FC02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F48EFEAB-99E8-4DC3-96A2-E4AE94AB3F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A212BAAA-9E6A-455A-B528-D7D9980DF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0536-5DDC-41D3-9203-6056284EBB5C}" type="datetimeFigureOut">
              <a:rPr lang="ar-SA" smtClean="0"/>
              <a:t>30/01/43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79E3383-98B0-4A90-8B26-3FE4D3A8A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93D4358B-8995-4626-B2F5-2373C46A6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7F57-91DE-45DC-8113-4726947704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3457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9A9C6C4-DF54-40F7-A61C-3C7148084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8F992A85-5959-49A8-94FB-C45625B61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0536-5DDC-41D3-9203-6056284EBB5C}" type="datetimeFigureOut">
              <a:rPr lang="ar-SA" smtClean="0"/>
              <a:t>30/01/43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A5E1DD49-00DA-4B5A-83A2-4DB1FCD7C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F710F267-D384-427F-A3DE-D3D00E89F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7F57-91DE-45DC-8113-4726947704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35496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B22F921C-EF4D-4386-8FC1-8E91112EE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0536-5DDC-41D3-9203-6056284EBB5C}" type="datetimeFigureOut">
              <a:rPr lang="ar-SA" smtClean="0"/>
              <a:t>30/01/43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609D62B1-3A93-4F67-BB2B-B278F0F0D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1C7EAD27-CB16-47DB-8986-356C2C6D1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7F57-91DE-45DC-8113-4726947704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65719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6C7F8B4-E528-40FF-B024-9642EDC99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1EFD829-E3B3-4C5F-A48D-6AD469272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AFE592A-8D81-431D-9D4D-629D8F95A6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7AFF38F-BDCD-41DF-AD82-367FB9DBE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0536-5DDC-41D3-9203-6056284EBB5C}" type="datetimeFigureOut">
              <a:rPr lang="ar-SA" smtClean="0"/>
              <a:t>30/01/43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39CFDCF-BA73-4791-8A20-E7A4631D7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248C892-3CF2-4C44-98E9-7DA85AA43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7F57-91DE-45DC-8113-4726947704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6859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6BA8D68-4042-485B-8CEF-56FE7ED53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D6A51647-BC77-4E78-955B-0E7AD39170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1BFA9E5-EFAB-405D-A543-49C61657EC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9B61DF4-D480-4D93-97E4-A5CB5C808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0536-5DDC-41D3-9203-6056284EBB5C}" type="datetimeFigureOut">
              <a:rPr lang="ar-SA" smtClean="0"/>
              <a:t>30/01/43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904EEEA-2CF4-4F84-8E70-DD7DF12C7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FB2280B-05A4-4723-ADFB-4227F4F7E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7F57-91DE-45DC-8113-4726947704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50784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24122EF3-C4E6-4FB3-939A-EC4CE35AD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DFF3478-DED1-485B-AF5A-133EAD313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EAD32B-850C-4E1B-88AC-317F3868A1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B0536-5DDC-41D3-9203-6056284EBB5C}" type="datetimeFigureOut">
              <a:rPr lang="ar-SA" smtClean="0"/>
              <a:t>30/01/43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3E907C2-476A-4BEA-A89D-EB05852EAD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BFE0DB3-CA74-4FAF-AD05-FFEAEC491E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17F57-91DE-45DC-8113-4726947704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238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9AE7440-71C8-4CF4-9129-0309F6F54C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1B7D40B-C026-4B99-B9D2-D8DCD35D44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22195C89-4C33-4690-B252-6C435A5319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479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9AE7440-71C8-4CF4-9129-0309F6F54C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1B7D40B-C026-4B99-B9D2-D8DCD35D44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E9925035-193A-42A5-AF56-B2C115C14F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581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9AE7440-71C8-4CF4-9129-0309F6F54C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1B7D40B-C026-4B99-B9D2-D8DCD35D44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7B83DE15-57BE-4943-B319-A9E68774FC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561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9AE7440-71C8-4CF4-9129-0309F6F54C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1B7D40B-C026-4B99-B9D2-D8DCD35D44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765891F3-5545-488F-BFC5-2B34D25E5A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960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9AE7440-71C8-4CF4-9129-0309F6F54C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1B7D40B-C026-4B99-B9D2-D8DCD35D44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F1D98502-3F47-4FB3-85D9-9C3582B938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215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9AE7440-71C8-4CF4-9129-0309F6F54C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1B7D40B-C026-4B99-B9D2-D8DCD35D44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30C394B5-E88A-4C8A-BD1F-E3AD9D25BF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760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9AE7440-71C8-4CF4-9129-0309F6F54C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1B7D40B-C026-4B99-B9D2-D8DCD35D44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162E8510-FD76-41D0-AF46-DE0DF0FD7F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501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9AE7440-71C8-4CF4-9129-0309F6F54C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1B7D40B-C026-4B99-B9D2-D8DCD35D44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D3089549-C381-462C-A458-E549D28C89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573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9AE7440-71C8-4CF4-9129-0309F6F54C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1B7D40B-C026-4B99-B9D2-D8DCD35D44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F19DE6F9-4F61-440F-AA4F-B35FDDD352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911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9AE7440-71C8-4CF4-9129-0309F6F54C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1B7D40B-C026-4B99-B9D2-D8DCD35D44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A36C547C-B09E-4DDA-A91A-3649D9C7B3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940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9AE7440-71C8-4CF4-9129-0309F6F54C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1B7D40B-C026-4B99-B9D2-D8DCD35D44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49A67D4F-E92A-4F46-82C5-5158A501E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434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9AE7440-71C8-4CF4-9129-0309F6F54C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1B7D40B-C026-4B99-B9D2-D8DCD35D44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A2D0BF96-32F9-4CE4-ABC2-FE23DBE426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785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9AE7440-71C8-4CF4-9129-0309F6F54C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1B7D40B-C026-4B99-B9D2-D8DCD35D44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2073F57C-A97A-46D1-AFA0-B1227BE235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068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9AE7440-71C8-4CF4-9129-0309F6F54C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1B7D40B-C026-4B99-B9D2-D8DCD35D44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AAA84230-450E-437C-A243-13BF03B56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31954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شاشة عريضة</PresentationFormat>
  <Paragraphs>0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ماجد البيضاني</dc:creator>
  <cp:lastModifiedBy>ماجد البيضاني</cp:lastModifiedBy>
  <cp:revision>1</cp:revision>
  <dcterms:created xsi:type="dcterms:W3CDTF">2021-09-07T05:26:13Z</dcterms:created>
  <dcterms:modified xsi:type="dcterms:W3CDTF">2021-09-07T05:29:21Z</dcterms:modified>
</cp:coreProperties>
</file>