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5325E5-9BA5-4A0F-98D1-7768B424C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BCBF27C-0CBA-4A6D-8F4D-A93F6D562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669CA2-D95E-4B53-A190-73F1FCBA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9CC2C6-A986-451F-B8DC-F189668F3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0B3B3E-E5E8-4ABB-BC80-89BE53D11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7209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EC0056-9108-470C-80E7-785A376B9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6315FA1-5D3B-45D4-93A0-817B256CB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32E798-85D3-4B8F-B9BF-62145587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58D066-2AFD-400A-ADA4-E10C0DFAB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E8E1C9-D402-415B-9F0B-CB4FF6CD2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9570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105EEE3-36EF-482F-B953-4BFE68FB4B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08B821-32B1-4BB9-8CDB-204C9DF12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110622-936C-4698-B705-EB78DFE56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80AF9F-468C-409C-8156-E0FD3FEA2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E2D672-51A2-4F60-8F2D-412F5360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325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E1384A-45A2-4839-BB78-51881823C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D1CE52-6F79-4509-A228-9E1FD0B8A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267AD1-E5A2-42A3-8C8E-AE270D1A5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1BE75B-D88A-47FE-8D3F-2B1E4E48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7C2B45-91DB-4CD4-A2F0-C139E499B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78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DD5A9C-DCB6-4C16-9289-C806F0BD1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150E7D-64A7-4458-8BAA-2EF1361D6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2FA34B-2DD7-450A-8C2D-57F73557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9BE12B-C3FB-4497-8193-103B2A6E6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49BD66-2B68-4F20-80EA-464D25B5A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178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F07050-2F05-4475-95CD-82FAED1AC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E6B619-A5C3-4A21-92FF-0FF2C9E2F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BE8FB33-1461-43C9-9AF1-4BB645366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4DBE9E-F5FB-4702-853B-E2774713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2F6633B-2F22-4F7B-B535-D42723EE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DC8A199-BF42-4115-8891-D3601698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414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AB41E3-7004-4FD9-824A-89361341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C445AE-08F8-4DBD-B857-A42944870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E765F3E-3862-47F1-8202-5D7375FCF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A823E21-7D7A-4D4B-B71E-789467FC02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48EFEAB-99E8-4DC3-96A2-E4AE94AB3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212BAAA-9E6A-455A-B528-D7D9980DF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79E3383-98B0-4A90-8B26-3FE4D3A8A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3D4358B-8995-4626-B2F5-2373C46A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457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A9C6C4-DF54-40F7-A61C-3C7148084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F992A85-5959-49A8-94FB-C45625B61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5E1DD49-00DA-4B5A-83A2-4DB1FCD7C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710F267-D384-427F-A3DE-D3D00E89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549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22F921C-EF4D-4386-8FC1-8E91112E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09D62B1-3A93-4F67-BB2B-B278F0F0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C7EAD27-CB16-47DB-8986-356C2C6D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571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C7F8B4-E528-40FF-B024-9642EDC99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1EFD829-E3B3-4C5F-A48D-6AD469272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FE592A-8D81-431D-9D4D-629D8F95A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7AFF38F-BDCD-41DF-AD82-367FB9DBE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39CFDCF-BA73-4791-8A20-E7A4631D7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48C892-3CF2-4C44-98E9-7DA85AA43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685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BA8D68-4042-485B-8CEF-56FE7ED53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6A51647-BC77-4E78-955B-0E7AD39170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BFA9E5-EFAB-405D-A543-49C61657E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61DF4-D480-4D93-97E4-A5CB5C80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904EEEA-2CF4-4F84-8E70-DD7DF12C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B2280B-05A4-4723-ADFB-4227F4F7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078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4122EF3-C4E6-4FB3-939A-EC4CE35AD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FF3478-DED1-485B-AF5A-133EAD313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EAD32B-850C-4E1B-88AC-317F3868A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B0536-5DDC-41D3-9203-6056284EBB5C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E907C2-476A-4BEA-A89D-EB05852EA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FE0DB3-CA74-4FAF-AD05-FFEAEC491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17F57-91DE-45DC-8113-4726947704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23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2195C89-4C33-4690-B252-6C435A531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479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9925035-193A-42A5-AF56-B2C115C14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581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B83DE15-57BE-4943-B319-A9E68774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561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65891F3-5545-488F-BFC5-2B34D25E5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60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1D98502-3F47-4FB3-85D9-9C3582B93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1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0C394B5-E88A-4C8A-BD1F-E3AD9D25B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60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2E8510-FD76-41D0-AF46-DE0DF0FD7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50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3089549-C381-462C-A458-E549D28C89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7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19DE6F9-4F61-440F-AA4F-B35FDDD35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911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36C547C-B09E-4DDA-A91A-3649D9C7B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940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9A67D4F-E92A-4F46-82C5-5158A501E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43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2D0BF96-32F9-4CE4-ABC2-FE23DBE42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85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073F57C-A97A-46D1-AFA0-B1227BE235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068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AE7440-71C8-4CF4-9129-0309F6F54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B7D40B-C026-4B99-B9D2-D8DCD35D4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AA84230-450E-437C-A243-13BF03B56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31954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2021-09-07T05:26:13Z</dcterms:created>
  <dcterms:modified xsi:type="dcterms:W3CDTF">2021-09-07T05:29:21Z</dcterms:modified>
</cp:coreProperties>
</file>