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jpg" ContentType="image/jp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7" name="bk object 17"/>
          <p:cNvSpPr/>
          <p:nvPr/>
        </p:nvSpPr>
        <p:spPr>
          <a:xfrm>
            <a:off x="0" y="1618488"/>
            <a:ext cx="9144000" cy="9326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855593" y="2482977"/>
            <a:ext cx="1432813" cy="574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006600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344417" y="173177"/>
            <a:ext cx="2378075" cy="5124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40029" y="2079498"/>
            <a:ext cx="8663940" cy="39274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Relationship Id="rId3" Type="http://schemas.openxmlformats.org/officeDocument/2006/relationships/image" Target="../media/image11.png"/><Relationship Id="rId4" Type="http://schemas.openxmlformats.org/officeDocument/2006/relationships/image" Target="../media/image12.jpg"/><Relationship Id="rId5" Type="http://schemas.openxmlformats.org/officeDocument/2006/relationships/image" Target="../media/image13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jpg"/><Relationship Id="rId6" Type="http://schemas.openxmlformats.org/officeDocument/2006/relationships/image" Target="../media/image18.jpg"/><Relationship Id="rId7" Type="http://schemas.openxmlformats.org/officeDocument/2006/relationships/image" Target="../media/image19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jpg"/><Relationship Id="rId3" Type="http://schemas.openxmlformats.org/officeDocument/2006/relationships/image" Target="../media/image21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png"/><Relationship Id="rId3" Type="http://schemas.openxmlformats.org/officeDocument/2006/relationships/image" Target="../media/image23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jpg"/><Relationship Id="rId3" Type="http://schemas.openxmlformats.org/officeDocument/2006/relationships/image" Target="../media/image26.jp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1430" rIns="0" bIns="0" rtlCol="0" vert="horz">
            <a:spAutoFit/>
          </a:bodyPr>
          <a:lstStyle/>
          <a:p>
            <a:pPr algn="r" marL="928369" marR="5080">
              <a:lnSpc>
                <a:spcPct val="100000"/>
              </a:lnSpc>
              <a:spcBef>
                <a:spcPts val="90"/>
              </a:spcBef>
            </a:pPr>
            <a:r>
              <a:rPr dirty="0" spc="-335"/>
              <a:t>.ةهباشتملا  </a:t>
            </a:r>
            <a:r>
              <a:rPr dirty="0" spc="-350"/>
              <a:t>ايلاخلا  </a:t>
            </a:r>
            <a:r>
              <a:rPr dirty="0" spc="80"/>
              <a:t>نم </a:t>
            </a:r>
            <a:r>
              <a:rPr dirty="0" spc="60"/>
              <a:t>ةعومجم </a:t>
            </a:r>
            <a:r>
              <a:rPr dirty="0" spc="85"/>
              <a:t>يه </a:t>
            </a:r>
            <a:r>
              <a:rPr dirty="0" spc="-335"/>
              <a:t>ةجسنلأا   </a:t>
            </a:r>
            <a:r>
              <a:rPr dirty="0" spc="-114"/>
              <a:t> </a:t>
            </a:r>
            <a:r>
              <a:rPr dirty="0" spc="-5" b="0">
                <a:latin typeface="Arial"/>
                <a:cs typeface="Arial"/>
              </a:rPr>
              <a:t>•</a:t>
            </a:r>
          </a:p>
          <a:p>
            <a:pPr algn="r" marL="928369" marR="5080">
              <a:lnSpc>
                <a:spcPct val="100000"/>
              </a:lnSpc>
            </a:pPr>
            <a:r>
              <a:rPr dirty="0" spc="-835"/>
              <a:t>يف</a:t>
            </a:r>
            <a:r>
              <a:rPr dirty="0" spc="20"/>
              <a:t> </a:t>
            </a:r>
            <a:r>
              <a:rPr dirty="0" spc="-340"/>
              <a:t>ةجسنلأا  </a:t>
            </a:r>
            <a:r>
              <a:rPr dirty="0" spc="-409"/>
              <a:t>نمكت  </a:t>
            </a:r>
            <a:r>
              <a:rPr dirty="0" spc="-5"/>
              <a:t>، </a:t>
            </a:r>
            <a:r>
              <a:rPr dirty="0" spc="-390"/>
              <a:t>)ةايحلل  </a:t>
            </a:r>
            <a:r>
              <a:rPr dirty="0" spc="-75"/>
              <a:t>يمرهلا </a:t>
            </a:r>
            <a:r>
              <a:rPr dirty="0" spc="-565"/>
              <a:t>لسلستلا(    </a:t>
            </a:r>
            <a:r>
              <a:rPr dirty="0" spc="-575"/>
              <a:t>ميظنتلا  </a:t>
            </a:r>
            <a:r>
              <a:rPr dirty="0" spc="-459"/>
              <a:t> </a:t>
            </a:r>
            <a:r>
              <a:rPr dirty="0" spc="-840"/>
              <a:t>يف</a:t>
            </a:r>
            <a:r>
              <a:rPr dirty="0" spc="1735"/>
              <a:t> </a:t>
            </a:r>
            <a:r>
              <a:rPr dirty="0" spc="-5" b="0">
                <a:latin typeface="Arial"/>
                <a:cs typeface="Arial"/>
              </a:rPr>
              <a:t>•</a:t>
            </a:r>
          </a:p>
          <a:p>
            <a:pPr marL="2864485">
              <a:lnSpc>
                <a:spcPct val="100000"/>
              </a:lnSpc>
              <a:spcBef>
                <a:spcPts val="5"/>
              </a:spcBef>
            </a:pPr>
            <a:r>
              <a:rPr dirty="0" spc="-170"/>
              <a:t>.ءاضعلأاو </a:t>
            </a:r>
            <a:r>
              <a:rPr dirty="0" spc="-355"/>
              <a:t>ايلاخلا </a:t>
            </a:r>
            <a:r>
              <a:rPr dirty="0" spc="-810"/>
              <a:t>نيب</a:t>
            </a:r>
            <a:r>
              <a:rPr dirty="0" spc="30"/>
              <a:t> </a:t>
            </a:r>
            <a:r>
              <a:rPr dirty="0" spc="-390"/>
              <a:t>طسوتملا</a:t>
            </a:r>
            <a:r>
              <a:rPr dirty="0" spc="-240"/>
              <a:t> </a:t>
            </a:r>
            <a:r>
              <a:rPr dirty="0" spc="-385"/>
              <a:t>ىوتسملا</a:t>
            </a:r>
          </a:p>
          <a:p>
            <a:pPr marL="962025">
              <a:lnSpc>
                <a:spcPct val="100000"/>
              </a:lnSpc>
            </a:pPr>
            <a:r>
              <a:rPr dirty="0" spc="-60"/>
              <a:t>تاعومجملا </a:t>
            </a:r>
            <a:r>
              <a:rPr dirty="0" spc="-810"/>
              <a:t>نيب</a:t>
            </a:r>
            <a:r>
              <a:rPr dirty="0" spc="10"/>
              <a:t> </a:t>
            </a:r>
            <a:r>
              <a:rPr dirty="0" spc="-190"/>
              <a:t>عمجلا </a:t>
            </a:r>
            <a:r>
              <a:rPr dirty="0" spc="-305"/>
              <a:t>قيرط </a:t>
            </a:r>
            <a:r>
              <a:rPr dirty="0" spc="-10"/>
              <a:t>نع </a:t>
            </a:r>
            <a:r>
              <a:rPr dirty="0" spc="-210"/>
              <a:t>ءاضعلأا </a:t>
            </a:r>
            <a:r>
              <a:rPr dirty="0" spc="-790"/>
              <a:t>ليكشت </a:t>
            </a:r>
            <a:r>
              <a:rPr dirty="0" spc="-810"/>
              <a:t>متي</a:t>
            </a:r>
            <a:r>
              <a:rPr dirty="0" spc="15"/>
              <a:t> </a:t>
            </a:r>
            <a:r>
              <a:rPr dirty="0" spc="-610"/>
              <a:t>مث</a:t>
            </a:r>
            <a:r>
              <a:rPr dirty="0" spc="-430"/>
              <a:t> </a:t>
            </a:r>
            <a:r>
              <a:rPr dirty="0" spc="-5" b="0">
                <a:latin typeface="Arial"/>
                <a:cs typeface="Arial"/>
              </a:rPr>
              <a:t>•</a:t>
            </a:r>
          </a:p>
          <a:p>
            <a:pPr marL="4700270">
              <a:lnSpc>
                <a:spcPct val="100000"/>
              </a:lnSpc>
            </a:pPr>
            <a:r>
              <a:rPr dirty="0" spc="-260"/>
              <a:t>.ةددعتملا </a:t>
            </a:r>
            <a:r>
              <a:rPr dirty="0" spc="-415"/>
              <a:t>ةجسنلأل</a:t>
            </a:r>
            <a:r>
              <a:rPr dirty="0" spc="-229"/>
              <a:t> </a:t>
            </a:r>
            <a:r>
              <a:rPr dirty="0" spc="-540"/>
              <a:t>ةيفيظولا</a:t>
            </a:r>
          </a:p>
          <a:p>
            <a:pPr algn="r" marL="928369" marR="5080">
              <a:lnSpc>
                <a:spcPct val="100000"/>
              </a:lnSpc>
            </a:pPr>
            <a:r>
              <a:rPr dirty="0" spc="-300"/>
              <a:t>:ةجسنلأا  </a:t>
            </a:r>
            <a:r>
              <a:rPr dirty="0" spc="-175"/>
              <a:t>عاونأ  </a:t>
            </a:r>
            <a:r>
              <a:rPr dirty="0" spc="-5"/>
              <a:t>2 </a:t>
            </a:r>
            <a:r>
              <a:rPr dirty="0" spc="245"/>
              <a:t> </a:t>
            </a:r>
            <a:r>
              <a:rPr dirty="0" spc="-5" b="0">
                <a:latin typeface="Arial"/>
                <a:cs typeface="Arial"/>
              </a:rPr>
              <a:t>•</a:t>
            </a:r>
          </a:p>
          <a:p>
            <a:pPr algn="r" marL="928369" marR="5080">
              <a:lnSpc>
                <a:spcPct val="100000"/>
              </a:lnSpc>
              <a:spcBef>
                <a:spcPts val="5"/>
              </a:spcBef>
            </a:pPr>
            <a:r>
              <a:rPr dirty="0" spc="-620"/>
              <a:t>ةيتابنلا     </a:t>
            </a:r>
            <a:r>
              <a:rPr dirty="0" spc="-335"/>
              <a:t>ةجسنلأا     </a:t>
            </a:r>
            <a:r>
              <a:rPr dirty="0" spc="-5" b="0">
                <a:latin typeface="Arial"/>
                <a:cs typeface="Arial"/>
              </a:rPr>
              <a:t>•</a:t>
            </a:r>
          </a:p>
          <a:p>
            <a:pPr algn="r" marL="928369" marR="5080">
              <a:lnSpc>
                <a:spcPct val="100000"/>
              </a:lnSpc>
            </a:pPr>
            <a:r>
              <a:rPr dirty="0" spc="-440"/>
              <a:t>ةيناويحلا  </a:t>
            </a:r>
            <a:r>
              <a:rPr dirty="0" spc="-340"/>
              <a:t>ةجسنلأا    </a:t>
            </a:r>
            <a:r>
              <a:rPr dirty="0" spc="-100"/>
              <a:t> </a:t>
            </a:r>
            <a:r>
              <a:rPr dirty="0" spc="-5" b="0">
                <a:latin typeface="Arial"/>
                <a:cs typeface="Arial"/>
              </a:rPr>
              <a:t>•</a:t>
            </a:r>
          </a:p>
        </p:txBody>
      </p:sp>
      <p:sp>
        <p:nvSpPr>
          <p:cNvPr id="3" name="object 3"/>
          <p:cNvSpPr/>
          <p:nvPr/>
        </p:nvSpPr>
        <p:spPr>
          <a:xfrm>
            <a:off x="1628394" y="872871"/>
            <a:ext cx="5888990" cy="0"/>
          </a:xfrm>
          <a:custGeom>
            <a:avLst/>
            <a:gdLst/>
            <a:ahLst/>
            <a:cxnLst/>
            <a:rect l="l" t="t" r="r" b="b"/>
            <a:pathLst>
              <a:path w="5888990" h="0">
                <a:moveTo>
                  <a:pt x="0" y="0"/>
                </a:moveTo>
                <a:lnTo>
                  <a:pt x="5888735" y="0"/>
                </a:lnTo>
              </a:path>
            </a:pathLst>
          </a:custGeom>
          <a:ln w="5791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616202" y="154635"/>
            <a:ext cx="5918200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spc="-555" b="1">
                <a:latin typeface="Times New Roman"/>
                <a:cs typeface="Times New Roman"/>
              </a:rPr>
              <a:t>ةيحلا </a:t>
            </a:r>
            <a:r>
              <a:rPr dirty="0" sz="4800" spc="-610" b="1">
                <a:latin typeface="Times New Roman"/>
                <a:cs typeface="Times New Roman"/>
              </a:rPr>
              <a:t>تانئاكلا </a:t>
            </a:r>
            <a:r>
              <a:rPr dirty="0" sz="4800" spc="-525" b="1">
                <a:latin typeface="Times New Roman"/>
                <a:cs typeface="Times New Roman"/>
              </a:rPr>
              <a:t>ةجسنأ </a:t>
            </a:r>
            <a:r>
              <a:rPr dirty="0" sz="4800" b="1">
                <a:latin typeface="Times New Roman"/>
                <a:cs typeface="Times New Roman"/>
              </a:rPr>
              <a:t>4</a:t>
            </a:r>
            <a:r>
              <a:rPr dirty="0" sz="4800" spc="-250" b="1">
                <a:latin typeface="Times New Roman"/>
                <a:cs typeface="Times New Roman"/>
              </a:rPr>
              <a:t> </a:t>
            </a:r>
            <a:r>
              <a:rPr dirty="0" sz="4800" spc="-910" b="1">
                <a:latin typeface="Times New Roman"/>
                <a:cs typeface="Times New Roman"/>
              </a:rPr>
              <a:t>لصفلا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752469" y="173177"/>
            <a:ext cx="934085" cy="51244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u="heavy" spc="-795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:ء</a:t>
            </a:r>
            <a:r>
              <a:rPr dirty="0" u="heavy" spc="-38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احلل</a:t>
            </a:r>
            <a:r>
              <a:rPr dirty="0" u="heavy" spc="-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ا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5478" y="661543"/>
            <a:ext cx="4494530" cy="441515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L="591185" marR="10160" indent="-393700">
              <a:lnSpc>
                <a:spcPct val="100000"/>
              </a:lnSpc>
              <a:spcBef>
                <a:spcPts val="90"/>
              </a:spcBef>
            </a:pPr>
            <a:r>
              <a:rPr dirty="0" sz="3200" spc="-380">
                <a:latin typeface="Times New Roman"/>
                <a:cs typeface="Times New Roman"/>
              </a:rPr>
              <a:t>ايلاخلا </a:t>
            </a:r>
            <a:r>
              <a:rPr dirty="0" sz="3200" spc="-5">
                <a:latin typeface="Times New Roman"/>
                <a:cs typeface="Times New Roman"/>
              </a:rPr>
              <a:t>، </a:t>
            </a:r>
            <a:r>
              <a:rPr dirty="0" sz="3200" spc="-420">
                <a:latin typeface="Times New Roman"/>
                <a:cs typeface="Times New Roman"/>
              </a:rPr>
              <a:t>لابرغلا </a:t>
            </a:r>
            <a:r>
              <a:rPr dirty="0" sz="3200" spc="-610">
                <a:latin typeface="Times New Roman"/>
                <a:cs typeface="Times New Roman"/>
              </a:rPr>
              <a:t>بيبانأ</a:t>
            </a:r>
            <a:r>
              <a:rPr dirty="0" sz="3200" spc="-484">
                <a:latin typeface="Times New Roman"/>
                <a:cs typeface="Times New Roman"/>
              </a:rPr>
              <a:t> </a:t>
            </a:r>
            <a:r>
              <a:rPr dirty="0" sz="3200" spc="85">
                <a:latin typeface="Times New Roman"/>
                <a:cs typeface="Times New Roman"/>
              </a:rPr>
              <a:t>نم</a:t>
            </a:r>
            <a:r>
              <a:rPr dirty="0" sz="3200" spc="65">
                <a:latin typeface="Times New Roman"/>
                <a:cs typeface="Times New Roman"/>
              </a:rPr>
              <a:t> </a:t>
            </a:r>
            <a:r>
              <a:rPr dirty="0" sz="3200" spc="-695">
                <a:latin typeface="Times New Roman"/>
                <a:cs typeface="Times New Roman"/>
              </a:rPr>
              <a:t>نوكتي </a:t>
            </a:r>
            <a:r>
              <a:rPr dirty="0" sz="3200" spc="-495">
                <a:latin typeface="Times New Roman"/>
                <a:cs typeface="Times New Roman"/>
              </a:rPr>
              <a:t> </a:t>
            </a:r>
            <a:r>
              <a:rPr dirty="0" sz="3200" spc="-360">
                <a:latin typeface="Times New Roman"/>
                <a:cs typeface="Times New Roman"/>
              </a:rPr>
              <a:t>فايلأو </a:t>
            </a:r>
            <a:r>
              <a:rPr dirty="0" sz="3200" spc="-325">
                <a:latin typeface="Times New Roman"/>
                <a:cs typeface="Times New Roman"/>
              </a:rPr>
              <a:t>ءاحللا </a:t>
            </a:r>
            <a:r>
              <a:rPr dirty="0" sz="3200" spc="120">
                <a:latin typeface="Times New Roman"/>
                <a:cs typeface="Times New Roman"/>
              </a:rPr>
              <a:t>ةمح </a:t>
            </a:r>
            <a:r>
              <a:rPr dirty="0" sz="3200" spc="-5">
                <a:latin typeface="Times New Roman"/>
                <a:cs typeface="Times New Roman"/>
              </a:rPr>
              <a:t>،</a:t>
            </a:r>
            <a:r>
              <a:rPr dirty="0" sz="3200" spc="-415">
                <a:latin typeface="Times New Roman"/>
                <a:cs typeface="Times New Roman"/>
              </a:rPr>
              <a:t> </a:t>
            </a:r>
            <a:r>
              <a:rPr dirty="0" sz="3200" spc="-360">
                <a:latin typeface="Times New Roman"/>
                <a:cs typeface="Times New Roman"/>
              </a:rPr>
              <a:t>ةبحاصملا</a:t>
            </a:r>
            <a:endParaRPr sz="3200">
              <a:latin typeface="Times New Roman"/>
              <a:cs typeface="Times New Roman"/>
            </a:endParaRPr>
          </a:p>
          <a:p>
            <a:pPr algn="r" marR="9525">
              <a:lnSpc>
                <a:spcPct val="100000"/>
              </a:lnSpc>
            </a:pPr>
            <a:r>
              <a:rPr dirty="0" sz="3200" spc="-15">
                <a:latin typeface="Times New Roman"/>
                <a:cs typeface="Times New Roman"/>
              </a:rPr>
              <a:t>.</a:t>
            </a:r>
            <a:r>
              <a:rPr dirty="0" sz="3200" spc="45">
                <a:latin typeface="Times New Roman"/>
                <a:cs typeface="Times New Roman"/>
              </a:rPr>
              <a:t>ء</a:t>
            </a:r>
            <a:r>
              <a:rPr dirty="0" sz="3200" spc="30">
                <a:latin typeface="Times New Roman"/>
                <a:cs typeface="Times New Roman"/>
              </a:rPr>
              <a:t>ا</a:t>
            </a:r>
            <a:r>
              <a:rPr dirty="0" sz="3200" spc="-125">
                <a:latin typeface="Times New Roman"/>
                <a:cs typeface="Times New Roman"/>
              </a:rPr>
              <a:t>ح</a:t>
            </a:r>
            <a:r>
              <a:rPr dirty="0" sz="3200" spc="-955">
                <a:latin typeface="Times New Roman"/>
                <a:cs typeface="Times New Roman"/>
              </a:rPr>
              <a:t>لل</a:t>
            </a:r>
            <a:r>
              <a:rPr dirty="0" sz="3200" spc="-5">
                <a:latin typeface="Times New Roman"/>
                <a:cs typeface="Times New Roman"/>
              </a:rPr>
              <a:t>ا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330">
                <a:latin typeface="Times New Roman"/>
                <a:cs typeface="Times New Roman"/>
              </a:rPr>
              <a:t>ايلاخلاو  </a:t>
            </a:r>
            <a:r>
              <a:rPr dirty="0" sz="3200" spc="-420">
                <a:latin typeface="Times New Roman"/>
                <a:cs typeface="Times New Roman"/>
              </a:rPr>
              <a:t>لابرغلا  </a:t>
            </a:r>
            <a:r>
              <a:rPr dirty="0" sz="3200" spc="-610">
                <a:latin typeface="Times New Roman"/>
                <a:cs typeface="Times New Roman"/>
              </a:rPr>
              <a:t>بيبانأ     </a:t>
            </a:r>
            <a:r>
              <a:rPr dirty="0" sz="3200" spc="-640">
                <a:latin typeface="Times New Roman"/>
                <a:cs typeface="Times New Roman"/>
              </a:rPr>
              <a:t>موقت     </a:t>
            </a:r>
            <a:r>
              <a:rPr dirty="0" sz="3200" spc="-56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L="588010" marR="302895" indent="-165100">
              <a:lnSpc>
                <a:spcPct val="100000"/>
              </a:lnSpc>
            </a:pPr>
            <a:r>
              <a:rPr dirty="0" sz="3200" spc="-465">
                <a:latin typeface="Times New Roman"/>
                <a:cs typeface="Times New Roman"/>
              </a:rPr>
              <a:t>ةيئاذغلا </a:t>
            </a:r>
            <a:r>
              <a:rPr dirty="0" sz="3200" spc="-445">
                <a:latin typeface="Times New Roman"/>
                <a:cs typeface="Times New Roman"/>
              </a:rPr>
              <a:t>رصانعلا</a:t>
            </a:r>
            <a:r>
              <a:rPr dirty="0" sz="3200" spc="-165">
                <a:latin typeface="Times New Roman"/>
                <a:cs typeface="Times New Roman"/>
              </a:rPr>
              <a:t> </a:t>
            </a:r>
            <a:r>
              <a:rPr dirty="0" sz="3200" spc="-869">
                <a:latin typeface="Times New Roman"/>
                <a:cs typeface="Times New Roman"/>
              </a:rPr>
              <a:t>لقنب</a:t>
            </a:r>
            <a:r>
              <a:rPr dirty="0" sz="3200" spc="-30">
                <a:latin typeface="Times New Roman"/>
                <a:cs typeface="Times New Roman"/>
              </a:rPr>
              <a:t> </a:t>
            </a:r>
            <a:r>
              <a:rPr dirty="0" sz="3200" spc="-400">
                <a:latin typeface="Times New Roman"/>
                <a:cs typeface="Times New Roman"/>
              </a:rPr>
              <a:t>ةقفارملا 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 spc="-30">
                <a:latin typeface="Times New Roman"/>
                <a:cs typeface="Times New Roman"/>
              </a:rPr>
              <a:t>ءازجأ </a:t>
            </a:r>
            <a:r>
              <a:rPr dirty="0" sz="3200" spc="-385">
                <a:latin typeface="Times New Roman"/>
                <a:cs typeface="Times New Roman"/>
              </a:rPr>
              <a:t>عيمج </a:t>
            </a:r>
            <a:r>
              <a:rPr dirty="0" sz="3200" spc="-380">
                <a:latin typeface="Times New Roman"/>
                <a:cs typeface="Times New Roman"/>
              </a:rPr>
              <a:t>ىلإ </a:t>
            </a:r>
            <a:r>
              <a:rPr dirty="0" sz="3200" spc="-85">
                <a:latin typeface="Times New Roman"/>
                <a:cs typeface="Times New Roman"/>
              </a:rPr>
              <a:t>قارولأا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 spc="85">
                <a:latin typeface="Times New Roman"/>
                <a:cs typeface="Times New Roman"/>
              </a:rPr>
              <a:t>نم</a:t>
            </a:r>
            <a:endParaRPr sz="3200">
              <a:latin typeface="Times New Roman"/>
              <a:cs typeface="Times New Roman"/>
            </a:endParaRPr>
          </a:p>
          <a:p>
            <a:pPr algn="r" marR="301625">
              <a:lnSpc>
                <a:spcPct val="100000"/>
              </a:lnSpc>
              <a:spcBef>
                <a:spcPts val="5"/>
              </a:spcBef>
            </a:pPr>
            <a:r>
              <a:rPr dirty="0" sz="3200" spc="-15">
                <a:latin typeface="Times New Roman"/>
                <a:cs typeface="Times New Roman"/>
              </a:rPr>
              <a:t>.</a:t>
            </a:r>
            <a:r>
              <a:rPr dirty="0" sz="3200" spc="45">
                <a:latin typeface="Times New Roman"/>
                <a:cs typeface="Times New Roman"/>
              </a:rPr>
              <a:t>ت</a:t>
            </a:r>
            <a:r>
              <a:rPr dirty="0" sz="3200" spc="25">
                <a:latin typeface="Times New Roman"/>
                <a:cs typeface="Times New Roman"/>
              </a:rPr>
              <a:t>ا</a:t>
            </a:r>
            <a:r>
              <a:rPr dirty="0" sz="3200" spc="-1520">
                <a:latin typeface="Times New Roman"/>
                <a:cs typeface="Times New Roman"/>
              </a:rPr>
              <a:t>ب</a:t>
            </a:r>
            <a:r>
              <a:rPr dirty="0" sz="3200" spc="-919">
                <a:latin typeface="Times New Roman"/>
                <a:cs typeface="Times New Roman"/>
              </a:rPr>
              <a:t>ن</a:t>
            </a:r>
            <a:r>
              <a:rPr dirty="0" sz="3200" spc="-955">
                <a:latin typeface="Times New Roman"/>
                <a:cs typeface="Times New Roman"/>
              </a:rPr>
              <a:t>ل</a:t>
            </a:r>
            <a:r>
              <a:rPr dirty="0" sz="3200" spc="-5">
                <a:latin typeface="Times New Roman"/>
                <a:cs typeface="Times New Roman"/>
              </a:rPr>
              <a:t>ا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465">
                <a:latin typeface="Times New Roman"/>
                <a:cs typeface="Times New Roman"/>
              </a:rPr>
              <a:t>ةيئاذغلا   </a:t>
            </a:r>
            <a:r>
              <a:rPr dirty="0" sz="3200" spc="-140">
                <a:latin typeface="Times New Roman"/>
                <a:cs typeface="Times New Roman"/>
              </a:rPr>
              <a:t>داوملا </a:t>
            </a:r>
            <a:r>
              <a:rPr dirty="0" sz="3200" spc="20">
                <a:latin typeface="Times New Roman"/>
                <a:cs typeface="Times New Roman"/>
              </a:rPr>
              <a:t>نزاخم </a:t>
            </a:r>
            <a:r>
              <a:rPr dirty="0" sz="3200" spc="120">
                <a:latin typeface="Times New Roman"/>
                <a:cs typeface="Times New Roman"/>
              </a:rPr>
              <a:t>ةمح </a:t>
            </a:r>
            <a:r>
              <a:rPr dirty="0" sz="3200" spc="-325">
                <a:latin typeface="Times New Roman"/>
                <a:cs typeface="Times New Roman"/>
              </a:rPr>
              <a:t>ءاحللا </a:t>
            </a:r>
            <a:r>
              <a:rPr dirty="0" sz="3200" spc="-229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175">
                <a:latin typeface="Times New Roman"/>
                <a:cs typeface="Times New Roman"/>
              </a:rPr>
              <a:t>.معدلا  </a:t>
            </a:r>
            <a:r>
              <a:rPr dirty="0" sz="3200" spc="-919">
                <a:latin typeface="Times New Roman"/>
                <a:cs typeface="Times New Roman"/>
              </a:rPr>
              <a:t>يف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330">
                <a:latin typeface="Times New Roman"/>
                <a:cs typeface="Times New Roman"/>
              </a:rPr>
              <a:t>ءاحللا  </a:t>
            </a:r>
            <a:r>
              <a:rPr dirty="0" sz="3200" spc="-434">
                <a:latin typeface="Times New Roman"/>
                <a:cs typeface="Times New Roman"/>
              </a:rPr>
              <a:t>فايلأ  </a:t>
            </a:r>
            <a:r>
              <a:rPr dirty="0" sz="3200" spc="-490">
                <a:latin typeface="Times New Roman"/>
                <a:cs typeface="Times New Roman"/>
              </a:rPr>
              <a:t>دعاست </a:t>
            </a:r>
            <a:r>
              <a:rPr dirty="0" sz="3200" spc="-3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029200" y="60960"/>
            <a:ext cx="4056888" cy="54254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31470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98370" y="1524000"/>
            <a:ext cx="3588735" cy="5145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25144" y="307289"/>
            <a:ext cx="318135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400" spc="-595" b="1">
                <a:latin typeface="Times New Roman"/>
                <a:cs typeface="Times New Roman"/>
              </a:rPr>
              <a:t>ةيناويحلا</a:t>
            </a:r>
            <a:r>
              <a:rPr dirty="0" sz="4400" spc="-585" b="1">
                <a:latin typeface="Times New Roman"/>
                <a:cs typeface="Times New Roman"/>
              </a:rPr>
              <a:t> </a:t>
            </a:r>
            <a:r>
              <a:rPr dirty="0" sz="4400" spc="-459" b="1">
                <a:latin typeface="Times New Roman"/>
                <a:cs typeface="Times New Roman"/>
              </a:rPr>
              <a:t>ةجسنلأا</a:t>
            </a:r>
            <a:endParaRPr sz="44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040638" y="944880"/>
            <a:ext cx="3157855" cy="0"/>
          </a:xfrm>
          <a:custGeom>
            <a:avLst/>
            <a:gdLst/>
            <a:ahLst/>
            <a:cxnLst/>
            <a:rect l="l" t="t" r="r" b="b"/>
            <a:pathLst>
              <a:path w="3157854" h="0">
                <a:moveTo>
                  <a:pt x="0" y="0"/>
                </a:moveTo>
                <a:lnTo>
                  <a:pt x="3157728" y="0"/>
                </a:lnTo>
              </a:path>
            </a:pathLst>
          </a:custGeom>
          <a:ln w="5486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15544" y="988832"/>
            <a:ext cx="4356735" cy="4599305"/>
          </a:xfrm>
          <a:prstGeom prst="rect">
            <a:avLst/>
          </a:prstGeom>
        </p:spPr>
        <p:txBody>
          <a:bodyPr wrap="square" lIns="0" tIns="31750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2500"/>
              </a:spcBef>
            </a:pPr>
            <a:r>
              <a:rPr dirty="0" sz="4000" spc="-365" b="1">
                <a:latin typeface="Times New Roman"/>
                <a:cs typeface="Times New Roman"/>
              </a:rPr>
              <a:t>:ةجسنلأا  </a:t>
            </a:r>
            <a:r>
              <a:rPr dirty="0" sz="4000" spc="105" b="1">
                <a:latin typeface="Times New Roman"/>
                <a:cs typeface="Times New Roman"/>
              </a:rPr>
              <a:t>نم </a:t>
            </a:r>
            <a:r>
              <a:rPr dirty="0" sz="4000" spc="-225" b="1">
                <a:latin typeface="Times New Roman"/>
                <a:cs typeface="Times New Roman"/>
              </a:rPr>
              <a:t>عاونأ </a:t>
            </a:r>
            <a:r>
              <a:rPr dirty="0" sz="4000" spc="5" b="1">
                <a:latin typeface="Times New Roman"/>
                <a:cs typeface="Times New Roman"/>
              </a:rPr>
              <a:t>4</a:t>
            </a:r>
            <a:r>
              <a:rPr dirty="0" sz="4000" spc="-210" b="1">
                <a:latin typeface="Times New Roman"/>
                <a:cs typeface="Times New Roman"/>
              </a:rPr>
              <a:t> </a:t>
            </a:r>
            <a:r>
              <a:rPr dirty="0" sz="4000" spc="-130" b="1">
                <a:latin typeface="Times New Roman"/>
                <a:cs typeface="Times New Roman"/>
              </a:rPr>
              <a:t>كانه</a:t>
            </a:r>
            <a:endParaRPr sz="4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2400"/>
              </a:spcBef>
            </a:pPr>
            <a:r>
              <a:rPr dirty="0" sz="4000" spc="-450">
                <a:latin typeface="Times New Roman"/>
                <a:cs typeface="Times New Roman"/>
              </a:rPr>
              <a:t>يئلاط</a:t>
            </a:r>
            <a:r>
              <a:rPr dirty="0" sz="4000" spc="-90">
                <a:latin typeface="Times New Roman"/>
                <a:cs typeface="Times New Roman"/>
              </a:rPr>
              <a:t> </a:t>
            </a:r>
            <a:r>
              <a:rPr dirty="0" sz="4000" spc="-1000">
                <a:latin typeface="Times New Roman"/>
                <a:cs typeface="Times New Roman"/>
              </a:rPr>
              <a:t>جيسن</a:t>
            </a:r>
            <a:r>
              <a:rPr dirty="0" sz="4000" spc="15">
                <a:latin typeface="Times New Roman"/>
                <a:cs typeface="Times New Roman"/>
              </a:rPr>
              <a:t>-1</a:t>
            </a:r>
            <a:endParaRPr sz="4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2405"/>
              </a:spcBef>
            </a:pPr>
            <a:r>
              <a:rPr dirty="0" sz="4000" spc="-430">
                <a:latin typeface="Times New Roman"/>
                <a:cs typeface="Times New Roman"/>
              </a:rPr>
              <a:t>ماضلا  </a:t>
            </a:r>
            <a:r>
              <a:rPr dirty="0" sz="4000" spc="-865">
                <a:latin typeface="Times New Roman"/>
                <a:cs typeface="Times New Roman"/>
              </a:rPr>
              <a:t>جيسنلا    </a:t>
            </a:r>
            <a:r>
              <a:rPr dirty="0" sz="4000" spc="-815">
                <a:latin typeface="Times New Roman"/>
                <a:cs typeface="Times New Roman"/>
              </a:rPr>
              <a:t> </a:t>
            </a:r>
            <a:r>
              <a:rPr dirty="0" sz="4000" spc="15">
                <a:latin typeface="Times New Roman"/>
                <a:cs typeface="Times New Roman"/>
              </a:rPr>
              <a:t>-2</a:t>
            </a:r>
            <a:endParaRPr sz="4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2405"/>
              </a:spcBef>
            </a:pPr>
            <a:r>
              <a:rPr dirty="0" sz="4000" spc="-745">
                <a:latin typeface="Times New Roman"/>
                <a:cs typeface="Times New Roman"/>
              </a:rPr>
              <a:t>ةيلضعلا    </a:t>
            </a:r>
            <a:r>
              <a:rPr dirty="0" sz="4000" spc="-390">
                <a:latin typeface="Times New Roman"/>
                <a:cs typeface="Times New Roman"/>
              </a:rPr>
              <a:t>ةجسنلأا</a:t>
            </a:r>
            <a:r>
              <a:rPr dirty="0" sz="4000" spc="-70">
                <a:latin typeface="Times New Roman"/>
                <a:cs typeface="Times New Roman"/>
              </a:rPr>
              <a:t> </a:t>
            </a:r>
            <a:r>
              <a:rPr dirty="0" sz="4000" spc="15">
                <a:latin typeface="Times New Roman"/>
                <a:cs typeface="Times New Roman"/>
              </a:rPr>
              <a:t>-3</a:t>
            </a:r>
            <a:endParaRPr sz="40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2400"/>
              </a:spcBef>
            </a:pPr>
            <a:r>
              <a:rPr dirty="0" sz="4000" spc="-815">
                <a:latin typeface="Times New Roman"/>
                <a:cs typeface="Times New Roman"/>
              </a:rPr>
              <a:t>يبصعلا     </a:t>
            </a:r>
            <a:r>
              <a:rPr dirty="0" sz="4000" spc="-865">
                <a:latin typeface="Times New Roman"/>
                <a:cs typeface="Times New Roman"/>
              </a:rPr>
              <a:t>جيسنلا     </a:t>
            </a:r>
            <a:r>
              <a:rPr dirty="0" sz="4000" spc="-740">
                <a:latin typeface="Times New Roman"/>
                <a:cs typeface="Times New Roman"/>
              </a:rPr>
              <a:t> </a:t>
            </a:r>
            <a:r>
              <a:rPr dirty="0" sz="4000" spc="15">
                <a:latin typeface="Times New Roman"/>
                <a:cs typeface="Times New Roman"/>
              </a:rPr>
              <a:t>-4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35273" y="207010"/>
            <a:ext cx="2545080" cy="63627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000" spc="-459" b="1">
                <a:latin typeface="Times New Roman"/>
                <a:cs typeface="Times New Roman"/>
              </a:rPr>
              <a:t>يئلاط </a:t>
            </a:r>
            <a:r>
              <a:rPr dirty="0" sz="4000" spc="-950" b="1">
                <a:latin typeface="Times New Roman"/>
                <a:cs typeface="Times New Roman"/>
              </a:rPr>
              <a:t>جيسن </a:t>
            </a:r>
            <a:r>
              <a:rPr dirty="0" sz="4000" spc="15" b="1">
                <a:latin typeface="Times New Roman"/>
                <a:cs typeface="Times New Roman"/>
              </a:rPr>
              <a:t>-1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1230" y="843010"/>
            <a:ext cx="8731250" cy="5880735"/>
          </a:xfrm>
          <a:prstGeom prst="rect">
            <a:avLst/>
          </a:prstGeom>
        </p:spPr>
        <p:txBody>
          <a:bodyPr wrap="square" lIns="0" tIns="25654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2020"/>
              </a:spcBef>
            </a:pPr>
            <a:r>
              <a:rPr dirty="0" sz="3200" spc="-140" b="1">
                <a:latin typeface="Times New Roman"/>
                <a:cs typeface="Times New Roman"/>
              </a:rPr>
              <a:t>.ةيامحو </a:t>
            </a:r>
            <a:r>
              <a:rPr dirty="0" sz="3200" spc="5" b="1">
                <a:latin typeface="Times New Roman"/>
                <a:cs typeface="Times New Roman"/>
              </a:rPr>
              <a:t>ءاطغ </a:t>
            </a:r>
            <a:r>
              <a:rPr dirty="0" sz="3200" spc="-5" b="1">
                <a:latin typeface="Times New Roman"/>
                <a:cs typeface="Times New Roman"/>
              </a:rPr>
              <a:t>، </a:t>
            </a:r>
            <a:r>
              <a:rPr dirty="0" sz="3200" spc="-95" b="1">
                <a:latin typeface="Times New Roman"/>
                <a:cs typeface="Times New Roman"/>
              </a:rPr>
              <a:t>طخ</a:t>
            </a:r>
            <a:r>
              <a:rPr dirty="0" sz="3200" spc="160" b="1">
                <a:latin typeface="Times New Roman"/>
                <a:cs typeface="Times New Roman"/>
              </a:rPr>
              <a:t> </a:t>
            </a:r>
            <a:r>
              <a:rPr dirty="0" sz="3200" spc="-195" b="1">
                <a:latin typeface="Times New Roman"/>
                <a:cs typeface="Times New Roman"/>
              </a:rPr>
              <a:t>:فئاظو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1925"/>
              </a:spcBef>
            </a:pPr>
            <a:r>
              <a:rPr dirty="0" sz="3200" spc="-145" b="1">
                <a:latin typeface="Times New Roman"/>
                <a:cs typeface="Times New Roman"/>
              </a:rPr>
              <a:t>:ةيراهظلا </a:t>
            </a:r>
            <a:r>
              <a:rPr dirty="0" sz="3200" spc="-335" b="1">
                <a:latin typeface="Times New Roman"/>
                <a:cs typeface="Times New Roman"/>
              </a:rPr>
              <a:t>ةجسنلأا  </a:t>
            </a:r>
            <a:r>
              <a:rPr dirty="0" sz="3200" spc="-175" b="1">
                <a:latin typeface="Times New Roman"/>
                <a:cs typeface="Times New Roman"/>
              </a:rPr>
              <a:t>عاونأ</a:t>
            </a:r>
            <a:r>
              <a:rPr dirty="0" sz="3200" b="1">
                <a:latin typeface="Times New Roman"/>
                <a:cs typeface="Times New Roman"/>
              </a:rPr>
              <a:t> </a:t>
            </a:r>
            <a:r>
              <a:rPr dirty="0" sz="3200" spc="-10" b="1">
                <a:latin typeface="Times New Roman"/>
                <a:cs typeface="Times New Roman"/>
              </a:rPr>
              <a:t>.أ</a:t>
            </a:r>
            <a:endParaRPr sz="3200">
              <a:latin typeface="Times New Roman"/>
              <a:cs typeface="Times New Roman"/>
            </a:endParaRPr>
          </a:p>
          <a:p>
            <a:pPr algn="r" marL="12700" marR="6985" indent="5927725">
              <a:lnSpc>
                <a:spcPct val="150100"/>
              </a:lnSpc>
            </a:pPr>
            <a:r>
              <a:rPr dirty="0" sz="3200" spc="60" b="1">
                <a:latin typeface="Times New Roman"/>
                <a:cs typeface="Times New Roman"/>
              </a:rPr>
              <a:t>:ةراهظ</a:t>
            </a:r>
            <a:r>
              <a:rPr dirty="0" sz="3200" spc="5" b="1">
                <a:latin typeface="Times New Roman"/>
                <a:cs typeface="Times New Roman"/>
              </a:rPr>
              <a:t> </a:t>
            </a:r>
            <a:r>
              <a:rPr dirty="0" sz="3200" spc="-305" b="1">
                <a:latin typeface="Times New Roman"/>
                <a:cs typeface="Times New Roman"/>
              </a:rPr>
              <a:t>ةناطبو</a:t>
            </a:r>
            <a:r>
              <a:rPr dirty="0" sz="3200" spc="-15" b="1">
                <a:latin typeface="Times New Roman"/>
                <a:cs typeface="Times New Roman"/>
              </a:rPr>
              <a:t> </a:t>
            </a:r>
            <a:r>
              <a:rPr dirty="0" sz="3200" spc="-560" b="1">
                <a:latin typeface="Times New Roman"/>
                <a:cs typeface="Times New Roman"/>
              </a:rPr>
              <a:t>ةيطغت </a:t>
            </a:r>
            <a:r>
              <a:rPr dirty="0" sz="3200" spc="-265" b="1">
                <a:latin typeface="Times New Roman"/>
                <a:cs typeface="Times New Roman"/>
              </a:rPr>
              <a:t> </a:t>
            </a:r>
            <a:r>
              <a:rPr dirty="0" sz="3200" spc="-305" b="1">
                <a:latin typeface="Times New Roman"/>
                <a:cs typeface="Times New Roman"/>
              </a:rPr>
              <a:t>ةناطبو  </a:t>
            </a:r>
            <a:r>
              <a:rPr dirty="0" sz="3200" spc="-5" b="1">
                <a:latin typeface="Times New Roman"/>
                <a:cs typeface="Times New Roman"/>
              </a:rPr>
              <a:t>، </a:t>
            </a:r>
            <a:r>
              <a:rPr dirty="0" sz="3200" spc="-320" b="1">
                <a:latin typeface="Times New Roman"/>
                <a:cs typeface="Times New Roman"/>
              </a:rPr>
              <a:t>تاونقلاو  </a:t>
            </a:r>
            <a:r>
              <a:rPr dirty="0" sz="3200" spc="-220" b="1">
                <a:latin typeface="Times New Roman"/>
                <a:cs typeface="Times New Roman"/>
              </a:rPr>
              <a:t>ةيومدلا </a:t>
            </a:r>
            <a:r>
              <a:rPr dirty="0" sz="3200" spc="-229" b="1">
                <a:latin typeface="Times New Roman"/>
                <a:cs typeface="Times New Roman"/>
              </a:rPr>
              <a:t>ةيعولأا </a:t>
            </a:r>
            <a:r>
              <a:rPr dirty="0" sz="3200" spc="-305" b="1">
                <a:latin typeface="Times New Roman"/>
                <a:cs typeface="Times New Roman"/>
              </a:rPr>
              <a:t>ةناطبو  </a:t>
            </a:r>
            <a:r>
              <a:rPr dirty="0" sz="3200" spc="-5" b="1">
                <a:latin typeface="Times New Roman"/>
                <a:cs typeface="Times New Roman"/>
              </a:rPr>
              <a:t>، </a:t>
            </a:r>
            <a:r>
              <a:rPr dirty="0" sz="3200" spc="-315" b="1">
                <a:latin typeface="Times New Roman"/>
                <a:cs typeface="Times New Roman"/>
              </a:rPr>
              <a:t>دلجلا  </a:t>
            </a:r>
            <a:r>
              <a:rPr dirty="0" sz="3200" spc="80" b="1">
                <a:latin typeface="Times New Roman"/>
                <a:cs typeface="Times New Roman"/>
              </a:rPr>
              <a:t>نم </a:t>
            </a:r>
            <a:r>
              <a:rPr dirty="0" sz="3200" spc="-480" b="1">
                <a:latin typeface="Times New Roman"/>
                <a:cs typeface="Times New Roman"/>
              </a:rPr>
              <a:t>ةرشبلا </a:t>
            </a:r>
            <a:r>
              <a:rPr dirty="0" sz="3200" spc="-409" b="1">
                <a:latin typeface="Times New Roman"/>
                <a:cs typeface="Times New Roman"/>
              </a:rPr>
              <a:t> </a:t>
            </a:r>
            <a:r>
              <a:rPr dirty="0" sz="3200" spc="-500" b="1">
                <a:latin typeface="Times New Roman"/>
                <a:cs typeface="Times New Roman"/>
              </a:rPr>
              <a:t>لمشت</a:t>
            </a:r>
            <a:endParaRPr sz="3200">
              <a:latin typeface="Times New Roman"/>
              <a:cs typeface="Times New Roman"/>
            </a:endParaRPr>
          </a:p>
          <a:p>
            <a:pPr algn="r" marR="8890">
              <a:lnSpc>
                <a:spcPct val="100000"/>
              </a:lnSpc>
              <a:spcBef>
                <a:spcPts val="1920"/>
              </a:spcBef>
            </a:pPr>
            <a:r>
              <a:rPr dirty="0" sz="3200" spc="-455" b="1">
                <a:latin typeface="Times New Roman"/>
                <a:cs typeface="Times New Roman"/>
              </a:rPr>
              <a:t>.ةيلوبلا   </a:t>
            </a:r>
            <a:r>
              <a:rPr dirty="0" sz="3200" spc="-270" b="1">
                <a:latin typeface="Times New Roman"/>
                <a:cs typeface="Times New Roman"/>
              </a:rPr>
              <a:t>كلاسملاو  </a:t>
            </a:r>
            <a:r>
              <a:rPr dirty="0" sz="3200" spc="-540" b="1">
                <a:latin typeface="Times New Roman"/>
                <a:cs typeface="Times New Roman"/>
              </a:rPr>
              <a:t>ةيلسانتلاو   </a:t>
            </a:r>
            <a:r>
              <a:rPr dirty="0" sz="3200" spc="-765" b="1">
                <a:latin typeface="Times New Roman"/>
                <a:cs typeface="Times New Roman"/>
              </a:rPr>
              <a:t>يسفنتلا            </a:t>
            </a:r>
            <a:r>
              <a:rPr dirty="0" sz="3200" spc="-740" b="1">
                <a:latin typeface="Times New Roman"/>
                <a:cs typeface="Times New Roman"/>
              </a:rPr>
              <a:t> </a:t>
            </a:r>
            <a:r>
              <a:rPr dirty="0" sz="3200" spc="-80" b="1">
                <a:latin typeface="Times New Roman"/>
                <a:cs typeface="Times New Roman"/>
              </a:rPr>
              <a:t>زاهجلا</a:t>
            </a:r>
            <a:endParaRPr sz="3200">
              <a:latin typeface="Times New Roman"/>
              <a:cs typeface="Times New Roman"/>
            </a:endParaRPr>
          </a:p>
          <a:p>
            <a:pPr algn="r" marL="1132205" marR="5080" indent="5718810">
              <a:lnSpc>
                <a:spcPct val="150100"/>
              </a:lnSpc>
            </a:pPr>
            <a:r>
              <a:rPr dirty="0" sz="3200" spc="-5" b="1">
                <a:latin typeface="Times New Roman"/>
                <a:cs typeface="Times New Roman"/>
              </a:rPr>
              <a:t>:يدغ</a:t>
            </a:r>
            <a:r>
              <a:rPr dirty="0" sz="3200" spc="-50" b="1">
                <a:latin typeface="Times New Roman"/>
                <a:cs typeface="Times New Roman"/>
              </a:rPr>
              <a:t> </a:t>
            </a:r>
            <a:r>
              <a:rPr dirty="0" sz="3200" spc="-415" b="1">
                <a:latin typeface="Times New Roman"/>
                <a:cs typeface="Times New Roman"/>
              </a:rPr>
              <a:t>ةيئلاطلا </a:t>
            </a:r>
            <a:r>
              <a:rPr dirty="0" sz="3200" spc="-240" b="1">
                <a:latin typeface="Times New Roman"/>
                <a:cs typeface="Times New Roman"/>
              </a:rPr>
              <a:t> </a:t>
            </a:r>
            <a:r>
              <a:rPr dirty="0" sz="3200" spc="-215" b="1">
                <a:latin typeface="Times New Roman"/>
                <a:cs typeface="Times New Roman"/>
              </a:rPr>
              <a:t>ددغلاو </a:t>
            </a:r>
            <a:r>
              <a:rPr dirty="0" sz="3200" spc="-325" b="1">
                <a:latin typeface="Times New Roman"/>
                <a:cs typeface="Times New Roman"/>
              </a:rPr>
              <a:t>ةيرظكلا  </a:t>
            </a:r>
            <a:r>
              <a:rPr dirty="0" sz="3200" spc="-215" b="1">
                <a:latin typeface="Times New Roman"/>
                <a:cs typeface="Times New Roman"/>
              </a:rPr>
              <a:t>ددغلاو </a:t>
            </a:r>
            <a:r>
              <a:rPr dirty="0" sz="3200" spc="-380" b="1">
                <a:latin typeface="Times New Roman"/>
                <a:cs typeface="Times New Roman"/>
              </a:rPr>
              <a:t>ةيقردلا  </a:t>
            </a:r>
            <a:r>
              <a:rPr dirty="0" sz="3200" spc="-260" b="1">
                <a:latin typeface="Times New Roman"/>
                <a:cs typeface="Times New Roman"/>
              </a:rPr>
              <a:t>ةدغلا  </a:t>
            </a:r>
            <a:r>
              <a:rPr dirty="0" sz="3200" spc="-175" b="1">
                <a:latin typeface="Times New Roman"/>
                <a:cs typeface="Times New Roman"/>
              </a:rPr>
              <a:t>:لاثم( </a:t>
            </a:r>
            <a:r>
              <a:rPr dirty="0" sz="3200" spc="-260" b="1">
                <a:latin typeface="Times New Roman"/>
                <a:cs typeface="Times New Roman"/>
              </a:rPr>
              <a:t>ددغلا  </a:t>
            </a:r>
            <a:r>
              <a:rPr dirty="0" sz="3200" spc="-290" b="1">
                <a:latin typeface="Times New Roman"/>
                <a:cs typeface="Times New Roman"/>
              </a:rPr>
              <a:t>زارفإ</a:t>
            </a:r>
            <a:r>
              <a:rPr dirty="0" sz="3200" spc="-80" b="1">
                <a:latin typeface="Times New Roman"/>
                <a:cs typeface="Times New Roman"/>
              </a:rPr>
              <a:t> </a:t>
            </a:r>
            <a:r>
              <a:rPr dirty="0" sz="3200" spc="-65" b="1">
                <a:latin typeface="Times New Roman"/>
                <a:cs typeface="Times New Roman"/>
              </a:rPr>
              <a:t>ءزج</a:t>
            </a:r>
            <a:endParaRPr sz="3200">
              <a:latin typeface="Times New Roman"/>
              <a:cs typeface="Times New Roman"/>
            </a:endParaRPr>
          </a:p>
          <a:p>
            <a:pPr algn="r" marR="5715">
              <a:lnSpc>
                <a:spcPct val="100000"/>
              </a:lnSpc>
              <a:spcBef>
                <a:spcPts val="1925"/>
              </a:spcBef>
            </a:pPr>
            <a:r>
              <a:rPr dirty="0" sz="3200" spc="-15" b="1">
                <a:latin typeface="Times New Roman"/>
                <a:cs typeface="Times New Roman"/>
              </a:rPr>
              <a:t>.)</a:t>
            </a:r>
            <a:r>
              <a:rPr dirty="0" sz="3200" spc="-520" b="1">
                <a:latin typeface="Times New Roman"/>
                <a:cs typeface="Times New Roman"/>
              </a:rPr>
              <a:t>ةيق</a:t>
            </a:r>
            <a:r>
              <a:rPr dirty="0" sz="3200" spc="-409" b="1">
                <a:latin typeface="Times New Roman"/>
                <a:cs typeface="Times New Roman"/>
              </a:rPr>
              <a:t>ر</a:t>
            </a:r>
            <a:r>
              <a:rPr dirty="0" sz="3200" spc="-434" b="1">
                <a:latin typeface="Times New Roman"/>
                <a:cs typeface="Times New Roman"/>
              </a:rPr>
              <a:t>علا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45834" y="249377"/>
            <a:ext cx="2948940" cy="51244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125" b="1">
                <a:latin typeface="Times New Roman"/>
                <a:cs typeface="Times New Roman"/>
              </a:rPr>
              <a:t>:ةماعلا </a:t>
            </a:r>
            <a:r>
              <a:rPr dirty="0" spc="-425" b="1">
                <a:latin typeface="Times New Roman"/>
                <a:cs typeface="Times New Roman"/>
              </a:rPr>
              <a:t>صئاصخلا </a:t>
            </a:r>
            <a:r>
              <a:rPr dirty="0" spc="-5" b="1">
                <a:latin typeface="Times New Roman"/>
                <a:cs typeface="Times New Roman"/>
              </a:rPr>
              <a:t>.</a:t>
            </a:r>
            <a:r>
              <a:rPr dirty="0" spc="160" b="1">
                <a:latin typeface="Times New Roman"/>
                <a:cs typeface="Times New Roman"/>
              </a:rPr>
              <a:t> </a:t>
            </a:r>
            <a:r>
              <a:rPr dirty="0" spc="-5" b="1">
                <a:latin typeface="Times New Roman"/>
                <a:cs typeface="Times New Roman"/>
              </a:rPr>
              <a:t>B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45969" y="735951"/>
            <a:ext cx="8253730" cy="5100320"/>
          </a:xfrm>
          <a:prstGeom prst="rect">
            <a:avLst/>
          </a:prstGeom>
        </p:spPr>
        <p:txBody>
          <a:bodyPr wrap="square" lIns="0" tIns="111125" rIns="0" bIns="0" rtlCol="0" vert="horz">
            <a:spAutoFit/>
          </a:bodyPr>
          <a:lstStyle/>
          <a:p>
            <a:pPr algn="r" marR="9525">
              <a:lnSpc>
                <a:spcPct val="100000"/>
              </a:lnSpc>
              <a:spcBef>
                <a:spcPts val="875"/>
              </a:spcBef>
            </a:pPr>
            <a:r>
              <a:rPr dirty="0" sz="3200" spc="-55">
                <a:latin typeface="Times New Roman"/>
                <a:cs typeface="Times New Roman"/>
              </a:rPr>
              <a:t>.)يجراخ </a:t>
            </a: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204">
                <a:latin typeface="Times New Roman"/>
                <a:cs typeface="Times New Roman"/>
              </a:rPr>
              <a:t>يلخاد(  </a:t>
            </a:r>
            <a:r>
              <a:rPr dirty="0" sz="3200" spc="-405">
                <a:latin typeface="Times New Roman"/>
                <a:cs typeface="Times New Roman"/>
              </a:rPr>
              <a:t>مسجلا  </a:t>
            </a:r>
            <a:r>
              <a:rPr dirty="0" sz="3200" spc="-360">
                <a:latin typeface="Times New Roman"/>
                <a:cs typeface="Times New Roman"/>
              </a:rPr>
              <a:t>حطس  </a:t>
            </a:r>
            <a:r>
              <a:rPr dirty="0" sz="3200" spc="-400">
                <a:latin typeface="Times New Roman"/>
                <a:cs typeface="Times New Roman"/>
              </a:rPr>
              <a:t>ىلع  </a:t>
            </a:r>
            <a:r>
              <a:rPr dirty="0" sz="3200" spc="-35">
                <a:latin typeface="Times New Roman"/>
                <a:cs typeface="Times New Roman"/>
              </a:rPr>
              <a:t>تدجو</a:t>
            </a:r>
            <a:r>
              <a:rPr dirty="0" sz="3200" spc="-3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 algn="r" marR="10160">
              <a:lnSpc>
                <a:spcPct val="100000"/>
              </a:lnSpc>
              <a:spcBef>
                <a:spcPts val="770"/>
              </a:spcBef>
            </a:pPr>
            <a:r>
              <a:rPr dirty="0" sz="3200" spc="-434">
                <a:latin typeface="Times New Roman"/>
                <a:cs typeface="Times New Roman"/>
              </a:rPr>
              <a:t>.ةيلخلا  </a:t>
            </a:r>
            <a:r>
              <a:rPr dirty="0" sz="3200" spc="-10">
                <a:latin typeface="Times New Roman"/>
                <a:cs typeface="Times New Roman"/>
              </a:rPr>
              <a:t>جراخ </a:t>
            </a:r>
            <a:r>
              <a:rPr dirty="0" sz="3200" spc="-585">
                <a:latin typeface="Times New Roman"/>
                <a:cs typeface="Times New Roman"/>
              </a:rPr>
              <a:t>ةفوفصملا    </a:t>
            </a:r>
            <a:r>
              <a:rPr dirty="0" sz="3200" spc="-345">
                <a:latin typeface="Times New Roman"/>
                <a:cs typeface="Times New Roman"/>
              </a:rPr>
              <a:t>لقأ</a:t>
            </a:r>
            <a:r>
              <a:rPr dirty="0" sz="3200" spc="8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 algn="r" marR="10160">
              <a:lnSpc>
                <a:spcPct val="100000"/>
              </a:lnSpc>
              <a:spcBef>
                <a:spcPts val="770"/>
              </a:spcBef>
            </a:pPr>
            <a:r>
              <a:rPr dirty="0" sz="3200" spc="-45">
                <a:latin typeface="Times New Roman"/>
                <a:cs typeface="Times New Roman"/>
              </a:rPr>
              <a:t>.رح </a:t>
            </a:r>
            <a:r>
              <a:rPr dirty="0" sz="3200" spc="-355">
                <a:latin typeface="Times New Roman"/>
                <a:cs typeface="Times New Roman"/>
              </a:rPr>
              <a:t>حطس  </a:t>
            </a: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45">
                <a:latin typeface="Times New Roman"/>
                <a:cs typeface="Times New Roman"/>
              </a:rPr>
              <a:t>ةرح </a:t>
            </a:r>
            <a:r>
              <a:rPr dirty="0" sz="3200" spc="-35">
                <a:latin typeface="Times New Roman"/>
                <a:cs typeface="Times New Roman"/>
              </a:rPr>
              <a:t>دودح </a:t>
            </a:r>
            <a:r>
              <a:rPr dirty="0" sz="3200" spc="-565">
                <a:latin typeface="Times New Roman"/>
                <a:cs typeface="Times New Roman"/>
              </a:rPr>
              <a:t>كيدل  </a:t>
            </a:r>
            <a:r>
              <a:rPr dirty="0" sz="3200" spc="-40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 algn="r" marR="10160">
              <a:lnSpc>
                <a:spcPct val="100000"/>
              </a:lnSpc>
              <a:spcBef>
                <a:spcPts val="770"/>
              </a:spcBef>
            </a:pPr>
            <a:r>
              <a:rPr dirty="0" sz="3200" spc="-250">
                <a:latin typeface="Times New Roman"/>
                <a:cs typeface="Times New Roman"/>
              </a:rPr>
              <a:t>.يدعاقلا  </a:t>
            </a:r>
            <a:r>
              <a:rPr dirty="0" sz="3200" spc="-385">
                <a:latin typeface="Times New Roman"/>
                <a:cs typeface="Times New Roman"/>
              </a:rPr>
              <a:t>ءاشغلا  </a:t>
            </a:r>
            <a:r>
              <a:rPr dirty="0" sz="3200" spc="-400">
                <a:latin typeface="Times New Roman"/>
                <a:cs typeface="Times New Roman"/>
              </a:rPr>
              <a:t>ىلع  </a:t>
            </a:r>
            <a:r>
              <a:rPr dirty="0" sz="3200" spc="-675">
                <a:latin typeface="Times New Roman"/>
                <a:cs typeface="Times New Roman"/>
              </a:rPr>
              <a:t>دمتعت       </a:t>
            </a:r>
            <a:r>
              <a:rPr dirty="0" sz="3200" spc="-380">
                <a:latin typeface="Times New Roman"/>
                <a:cs typeface="Times New Roman"/>
              </a:rPr>
              <a:t>ايلاخلا</a:t>
            </a:r>
            <a:r>
              <a:rPr dirty="0" sz="3200" spc="-28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 algn="r" marR="9525">
              <a:lnSpc>
                <a:spcPct val="100000"/>
              </a:lnSpc>
              <a:spcBef>
                <a:spcPts val="765"/>
              </a:spcBef>
            </a:pPr>
            <a:r>
              <a:rPr dirty="0" sz="3200" spc="-350">
                <a:latin typeface="Times New Roman"/>
                <a:cs typeface="Times New Roman"/>
              </a:rPr>
              <a:t>.نطابلا  </a:t>
            </a:r>
            <a:r>
              <a:rPr dirty="0" sz="3200" spc="-310">
                <a:latin typeface="Times New Roman"/>
                <a:cs typeface="Times New Roman"/>
              </a:rPr>
              <a:t>ميدلأا  </a:t>
            </a: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470">
                <a:latin typeface="Times New Roman"/>
                <a:cs typeface="Times New Roman"/>
              </a:rPr>
              <a:t>طسوتملا </a:t>
            </a:r>
            <a:r>
              <a:rPr dirty="0" sz="3200" spc="-140">
                <a:latin typeface="Times New Roman"/>
                <a:cs typeface="Times New Roman"/>
              </a:rPr>
              <a:t> </a:t>
            </a:r>
            <a:r>
              <a:rPr dirty="0" sz="3200" spc="-310">
                <a:latin typeface="Times New Roman"/>
                <a:cs typeface="Times New Roman"/>
              </a:rPr>
              <a:t>ميدلأا</a:t>
            </a:r>
            <a:r>
              <a:rPr dirty="0" sz="3200" spc="180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65">
                <a:latin typeface="Times New Roman"/>
                <a:cs typeface="Times New Roman"/>
              </a:rPr>
              <a:t>رهاظلا </a:t>
            </a:r>
            <a:r>
              <a:rPr dirty="0" sz="3200" spc="-310">
                <a:latin typeface="Times New Roman"/>
                <a:cs typeface="Times New Roman"/>
              </a:rPr>
              <a:t>ميدلأا</a:t>
            </a:r>
            <a:r>
              <a:rPr dirty="0" sz="3200" spc="180">
                <a:latin typeface="Times New Roman"/>
                <a:cs typeface="Times New Roman"/>
              </a:rPr>
              <a:t> </a:t>
            </a:r>
            <a:r>
              <a:rPr dirty="0" sz="3200" spc="-235">
                <a:latin typeface="Times New Roman"/>
                <a:cs typeface="Times New Roman"/>
              </a:rPr>
              <a:t>:لصلأا</a:t>
            </a:r>
            <a:r>
              <a:rPr dirty="0" sz="3200" spc="-409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Wingdings"/>
                <a:cs typeface="Wingdings"/>
              </a:rPr>
              <a:t></a:t>
            </a:r>
            <a:endParaRPr sz="3200">
              <a:latin typeface="Wingdings"/>
              <a:cs typeface="Wingdings"/>
            </a:endParaRPr>
          </a:p>
          <a:p>
            <a:pPr algn="r" marL="326390" marR="12700" indent="-314325">
              <a:lnSpc>
                <a:spcPct val="100000"/>
              </a:lnSpc>
              <a:spcBef>
                <a:spcPts val="770"/>
              </a:spcBef>
            </a:pPr>
            <a:r>
              <a:rPr dirty="0" sz="3200" spc="-5">
                <a:latin typeface="Times New Roman"/>
                <a:cs typeface="Times New Roman"/>
              </a:rPr>
              <a:t>، </a:t>
            </a:r>
            <a:r>
              <a:rPr dirty="0" sz="3200" spc="-445">
                <a:latin typeface="Times New Roman"/>
                <a:cs typeface="Times New Roman"/>
              </a:rPr>
              <a:t>ةبعكم </a:t>
            </a:r>
            <a:r>
              <a:rPr dirty="0" sz="3200" spc="-5">
                <a:latin typeface="Times New Roman"/>
                <a:cs typeface="Times New Roman"/>
              </a:rPr>
              <a:t>، </a:t>
            </a:r>
            <a:r>
              <a:rPr dirty="0" sz="3200" spc="-535">
                <a:latin typeface="Times New Roman"/>
                <a:cs typeface="Times New Roman"/>
              </a:rPr>
              <a:t>ةيفشرح( </a:t>
            </a:r>
            <a:r>
              <a:rPr dirty="0" sz="3200" spc="-505">
                <a:latin typeface="Times New Roman"/>
                <a:cs typeface="Times New Roman"/>
              </a:rPr>
              <a:t>ةيلخلا </a:t>
            </a:r>
            <a:r>
              <a:rPr dirty="0" sz="3200" spc="-545">
                <a:latin typeface="Times New Roman"/>
                <a:cs typeface="Times New Roman"/>
              </a:rPr>
              <a:t>لكش </a:t>
            </a:r>
            <a:r>
              <a:rPr dirty="0" sz="3200" spc="-350">
                <a:latin typeface="Times New Roman"/>
                <a:cs typeface="Times New Roman"/>
              </a:rPr>
              <a:t>بسح</a:t>
            </a:r>
            <a:r>
              <a:rPr dirty="0" u="heavy" sz="3200" spc="-35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18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ةامسملا</a:t>
            </a:r>
            <a:r>
              <a:rPr dirty="0" u="heavy" sz="3200" spc="204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16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ةيراهظلا</a:t>
            </a:r>
            <a:r>
              <a:rPr dirty="0" u="heavy" sz="3200" spc="3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34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ةجسنلأا </a:t>
            </a:r>
            <a:r>
              <a:rPr dirty="0" sz="3200" spc="-10" b="1">
                <a:latin typeface="Times New Roman"/>
                <a:cs typeface="Times New Roman"/>
              </a:rPr>
              <a:t>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30">
                <a:latin typeface="Times New Roman"/>
                <a:cs typeface="Times New Roman"/>
              </a:rPr>
              <a:t>ةدحاو </a:t>
            </a:r>
            <a:r>
              <a:rPr dirty="0" sz="3200" spc="75">
                <a:latin typeface="Times New Roman"/>
                <a:cs typeface="Times New Roman"/>
              </a:rPr>
              <a:t>امإ </a:t>
            </a:r>
            <a:r>
              <a:rPr dirty="0" sz="3200" spc="-380">
                <a:latin typeface="Times New Roman"/>
                <a:cs typeface="Times New Roman"/>
              </a:rPr>
              <a:t>ايلاخلا </a:t>
            </a:r>
            <a:r>
              <a:rPr dirty="0" sz="3200" spc="-630">
                <a:latin typeface="Times New Roman"/>
                <a:cs typeface="Times New Roman"/>
              </a:rPr>
              <a:t>فوفص</a:t>
            </a:r>
            <a:r>
              <a:rPr dirty="0" sz="3200" spc="-459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ددعو </a:t>
            </a:r>
            <a:r>
              <a:rPr dirty="0" sz="3200" spc="-365">
                <a:latin typeface="Times New Roman"/>
                <a:cs typeface="Times New Roman"/>
              </a:rPr>
              <a:t>ةبذاك </a:t>
            </a:r>
            <a:r>
              <a:rPr dirty="0" sz="3200" spc="-105">
                <a:latin typeface="Times New Roman"/>
                <a:cs typeface="Times New Roman"/>
              </a:rPr>
              <a:t>ةيدومعو) </a:t>
            </a:r>
            <a:r>
              <a:rPr dirty="0" sz="3200" spc="-5">
                <a:latin typeface="Times New Roman"/>
                <a:cs typeface="Times New Roman"/>
              </a:rPr>
              <a:t>و</a:t>
            </a:r>
            <a:r>
              <a:rPr dirty="0" sz="3200" spc="125">
                <a:latin typeface="Times New Roman"/>
                <a:cs typeface="Times New Roman"/>
              </a:rPr>
              <a:t> </a:t>
            </a:r>
            <a:r>
              <a:rPr dirty="0" sz="3200" spc="10">
                <a:latin typeface="Times New Roman"/>
                <a:cs typeface="Times New Roman"/>
              </a:rPr>
              <a:t>يدومع</a:t>
            </a:r>
            <a:endParaRPr sz="3200">
              <a:latin typeface="Times New Roman"/>
              <a:cs typeface="Times New Roman"/>
            </a:endParaRPr>
          </a:p>
          <a:p>
            <a:pPr algn="r" marR="14604">
              <a:lnSpc>
                <a:spcPct val="100000"/>
              </a:lnSpc>
              <a:spcBef>
                <a:spcPts val="5"/>
              </a:spcBef>
            </a:pPr>
            <a:r>
              <a:rPr dirty="0" sz="3200" spc="-445">
                <a:latin typeface="Times New Roman"/>
                <a:cs typeface="Times New Roman"/>
              </a:rPr>
              <a:t>.)ةيقبط(  </a:t>
            </a:r>
            <a:r>
              <a:rPr dirty="0" sz="3200" spc="-204">
                <a:latin typeface="Times New Roman"/>
                <a:cs typeface="Times New Roman"/>
              </a:rPr>
              <a:t>ماخلا  </a:t>
            </a:r>
            <a:r>
              <a:rPr dirty="0" sz="3200" spc="-380">
                <a:latin typeface="Times New Roman"/>
                <a:cs typeface="Times New Roman"/>
              </a:rPr>
              <a:t>ايلاخلا 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35">
                <a:latin typeface="Times New Roman"/>
                <a:cs typeface="Times New Roman"/>
              </a:rPr>
              <a:t>دحاو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550">
                <a:latin typeface="Times New Roman"/>
                <a:cs typeface="Times New Roman"/>
              </a:rPr>
              <a:t>رثكأ   </a:t>
            </a: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495">
                <a:latin typeface="Times New Roman"/>
                <a:cs typeface="Times New Roman"/>
              </a:rPr>
              <a:t>)ةطيسب(   </a:t>
            </a:r>
            <a:r>
              <a:rPr dirty="0" sz="3200" spc="-200">
                <a:latin typeface="Times New Roman"/>
                <a:cs typeface="Times New Roman"/>
              </a:rPr>
              <a:t>ماخلا</a:t>
            </a:r>
            <a:r>
              <a:rPr dirty="0" sz="3200" spc="-310">
                <a:latin typeface="Times New Roman"/>
                <a:cs typeface="Times New Roman"/>
              </a:rPr>
              <a:t> </a:t>
            </a:r>
            <a:r>
              <a:rPr dirty="0" sz="3200" spc="-380">
                <a:latin typeface="Times New Roman"/>
                <a:cs typeface="Times New Roman"/>
              </a:rPr>
              <a:t>ايلاخلا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770"/>
              </a:spcBef>
            </a:pPr>
            <a:r>
              <a:rPr dirty="0" sz="3200" spc="-140">
                <a:latin typeface="Times New Roman"/>
                <a:cs typeface="Times New Roman"/>
              </a:rPr>
              <a:t>.تابدهم </a:t>
            </a:r>
            <a:r>
              <a:rPr dirty="0" sz="3200" spc="-390">
                <a:latin typeface="Times New Roman"/>
                <a:cs typeface="Times New Roman"/>
              </a:rPr>
              <a:t>مهيلع  </a:t>
            </a:r>
            <a:r>
              <a:rPr dirty="0" sz="3200" spc="-560">
                <a:latin typeface="Times New Roman"/>
                <a:cs typeface="Times New Roman"/>
              </a:rPr>
              <a:t>قلطي   </a:t>
            </a:r>
            <a:r>
              <a:rPr dirty="0" sz="3200" spc="105">
                <a:latin typeface="Times New Roman"/>
                <a:cs typeface="Times New Roman"/>
              </a:rPr>
              <a:t>بادهأ </a:t>
            </a:r>
            <a:r>
              <a:rPr dirty="0" sz="3200" spc="-70">
                <a:latin typeface="Times New Roman"/>
                <a:cs typeface="Times New Roman"/>
              </a:rPr>
              <a:t>عم </a:t>
            </a:r>
            <a:r>
              <a:rPr dirty="0" sz="3200" spc="-380">
                <a:latin typeface="Times New Roman"/>
                <a:cs typeface="Times New Roman"/>
              </a:rPr>
              <a:t>ايلاخلا </a:t>
            </a:r>
            <a:r>
              <a:rPr dirty="0" sz="3200" spc="-140">
                <a:latin typeface="Times New Roman"/>
                <a:cs typeface="Times New Roman"/>
              </a:rPr>
              <a:t> </a:t>
            </a:r>
            <a:r>
              <a:rPr dirty="0" sz="3200" spc="-595">
                <a:latin typeface="Times New Roman"/>
                <a:cs typeface="Times New Roman"/>
              </a:rPr>
              <a:t>ةيطغت    </a:t>
            </a:r>
            <a:r>
              <a:rPr dirty="0" sz="3200" spc="-925">
                <a:latin typeface="Times New Roman"/>
                <a:cs typeface="Times New Roman"/>
              </a:rPr>
              <a:t>متي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150">
                <a:latin typeface="Times New Roman"/>
                <a:cs typeface="Times New Roman"/>
              </a:rPr>
              <a:t>امدنع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9236" y="38176"/>
            <a:ext cx="3216275" cy="10007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dirty="0" u="heavy" spc="-63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ةطيسب</a:t>
            </a:r>
            <a:r>
              <a:rPr dirty="0" u="heavy" spc="-52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pc="8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ةراهظ</a:t>
            </a:r>
          </a:p>
          <a:p>
            <a:pPr algn="ctr">
              <a:lnSpc>
                <a:spcPct val="100000"/>
              </a:lnSpc>
            </a:pPr>
            <a:r>
              <a:rPr dirty="0" u="heavy" spc="-14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)ماخلا </a:t>
            </a:r>
            <a:r>
              <a:rPr dirty="0" u="heavy" spc="-35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ايلاخلا </a:t>
            </a:r>
            <a:r>
              <a:rPr dirty="0" u="heavy" spc="8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نم</a:t>
            </a:r>
            <a:r>
              <a:rPr dirty="0" u="heavy" spc="4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pc="-2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ةدحاو(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170682" y="1013917"/>
            <a:ext cx="5899785" cy="14884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3200" spc="-484" b="1">
                <a:latin typeface="Times New Roman"/>
                <a:cs typeface="Times New Roman"/>
              </a:rPr>
              <a:t>:ةطيسبلا </a:t>
            </a:r>
            <a:r>
              <a:rPr dirty="0" sz="3200" spc="-525" b="1">
                <a:latin typeface="Times New Roman"/>
                <a:cs typeface="Times New Roman"/>
              </a:rPr>
              <a:t>ةيفشرحلا </a:t>
            </a:r>
            <a:r>
              <a:rPr dirty="0" sz="3200" spc="-5" b="1">
                <a:latin typeface="Times New Roman"/>
                <a:cs typeface="Times New Roman"/>
              </a:rPr>
              <a:t>-</a:t>
            </a:r>
            <a:r>
              <a:rPr dirty="0" sz="3200" spc="-135" b="1">
                <a:latin typeface="Times New Roman"/>
                <a:cs typeface="Times New Roman"/>
              </a:rPr>
              <a:t> </a:t>
            </a:r>
            <a:r>
              <a:rPr dirty="0" sz="3200" spc="-5" b="1">
                <a:latin typeface="Times New Roman"/>
                <a:cs typeface="Times New Roman"/>
              </a:rPr>
              <a:t>1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105">
                <a:latin typeface="Times New Roman"/>
                <a:cs typeface="Times New Roman"/>
              </a:rPr>
              <a:t>.ةحطسم </a:t>
            </a:r>
            <a:r>
              <a:rPr dirty="0" sz="3200" spc="-335">
                <a:latin typeface="Times New Roman"/>
                <a:cs typeface="Times New Roman"/>
              </a:rPr>
              <a:t>ايلاخ    </a:t>
            </a:r>
            <a:r>
              <a:rPr dirty="0" sz="3200" spc="-10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229">
                <a:latin typeface="Times New Roman"/>
                <a:cs typeface="Times New Roman"/>
              </a:rPr>
              <a:t>.ةيومدلا  </a:t>
            </a:r>
            <a:r>
              <a:rPr dirty="0" sz="3200" spc="-235">
                <a:latin typeface="Times New Roman"/>
                <a:cs typeface="Times New Roman"/>
              </a:rPr>
              <a:t>ةيعولأا  </a:t>
            </a:r>
            <a:r>
              <a:rPr dirty="0" sz="3200" spc="-409">
                <a:latin typeface="Times New Roman"/>
                <a:cs typeface="Times New Roman"/>
              </a:rPr>
              <a:t>ةناطب  </a:t>
            </a:r>
            <a:r>
              <a:rPr dirty="0" sz="3200" spc="-325">
                <a:latin typeface="Times New Roman"/>
                <a:cs typeface="Times New Roman"/>
              </a:rPr>
              <a:t>:لاثملا  </a:t>
            </a:r>
            <a:r>
              <a:rPr dirty="0" sz="3200" spc="-935">
                <a:latin typeface="Times New Roman"/>
                <a:cs typeface="Times New Roman"/>
              </a:rPr>
              <a:t>ليبس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400">
                <a:latin typeface="Times New Roman"/>
                <a:cs typeface="Times New Roman"/>
              </a:rPr>
              <a:t>ىلع   </a:t>
            </a:r>
            <a:r>
              <a:rPr dirty="0" sz="3200" spc="-10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4332" y="3941521"/>
            <a:ext cx="6405880" cy="1976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5"/>
              </a:spcBef>
            </a:pPr>
            <a:r>
              <a:rPr dirty="0" sz="3200" spc="-570">
                <a:latin typeface="Times New Roman"/>
                <a:cs typeface="Times New Roman"/>
              </a:rPr>
              <a:t>:ةطيسب    </a:t>
            </a:r>
            <a:r>
              <a:rPr dirty="0" sz="3200" spc="-440">
                <a:latin typeface="Times New Roman"/>
                <a:cs typeface="Times New Roman"/>
              </a:rPr>
              <a:t>ةبعكم  </a:t>
            </a:r>
            <a:r>
              <a:rPr dirty="0" sz="3200" spc="5">
                <a:latin typeface="Times New Roman"/>
                <a:cs typeface="Times New Roman"/>
              </a:rPr>
              <a:t>-2 </a:t>
            </a:r>
            <a:r>
              <a:rPr dirty="0" sz="3200" spc="75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375">
                <a:latin typeface="Times New Roman"/>
                <a:cs typeface="Times New Roman"/>
              </a:rPr>
              <a:t>.ةبعكم  </a:t>
            </a:r>
            <a:r>
              <a:rPr dirty="0" sz="3200" spc="-335">
                <a:latin typeface="Times New Roman"/>
                <a:cs typeface="Times New Roman"/>
              </a:rPr>
              <a:t>ايلاخ    </a:t>
            </a:r>
            <a:r>
              <a:rPr dirty="0" sz="3200" spc="-26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120">
                <a:latin typeface="Times New Roman"/>
                <a:cs typeface="Times New Roman"/>
              </a:rPr>
              <a:t>.ةبدهم </a:t>
            </a:r>
            <a:r>
              <a:rPr dirty="0" sz="3200" spc="-450">
                <a:latin typeface="Times New Roman"/>
                <a:cs typeface="Times New Roman"/>
              </a:rPr>
              <a:t>ريغ  </a:t>
            </a: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140">
                <a:latin typeface="Times New Roman"/>
                <a:cs typeface="Times New Roman"/>
              </a:rPr>
              <a:t>ةبدهم</a:t>
            </a:r>
            <a:r>
              <a:rPr dirty="0" sz="3200" spc="210">
                <a:latin typeface="Times New Roman"/>
                <a:cs typeface="Times New Roman"/>
              </a:rPr>
              <a:t> </a:t>
            </a:r>
            <a:r>
              <a:rPr dirty="0" sz="3200" spc="-550">
                <a:latin typeface="Times New Roman"/>
                <a:cs typeface="Times New Roman"/>
              </a:rPr>
              <a:t>نوكت   </a:t>
            </a:r>
            <a:r>
              <a:rPr dirty="0" sz="3200" spc="-509">
                <a:latin typeface="Times New Roman"/>
                <a:cs typeface="Times New Roman"/>
              </a:rPr>
              <a:t>دق        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370">
                <a:latin typeface="Times New Roman"/>
                <a:cs typeface="Times New Roman"/>
              </a:rPr>
              <a:t>.ةيقردلا  </a:t>
            </a:r>
            <a:r>
              <a:rPr dirty="0" sz="3200" spc="-295">
                <a:latin typeface="Times New Roman"/>
                <a:cs typeface="Times New Roman"/>
              </a:rPr>
              <a:t>ةدغلا  </a:t>
            </a:r>
            <a:r>
              <a:rPr dirty="0" sz="3200" spc="-665">
                <a:latin typeface="Times New Roman"/>
                <a:cs typeface="Times New Roman"/>
              </a:rPr>
              <a:t>تلايصب      </a:t>
            </a:r>
            <a:r>
              <a:rPr dirty="0" sz="3200" spc="-409">
                <a:latin typeface="Times New Roman"/>
                <a:cs typeface="Times New Roman"/>
              </a:rPr>
              <a:t>ةناطب  </a:t>
            </a:r>
            <a:r>
              <a:rPr dirty="0" sz="3200" spc="-325">
                <a:latin typeface="Times New Roman"/>
                <a:cs typeface="Times New Roman"/>
              </a:rPr>
              <a:t>:لاثملا  </a:t>
            </a:r>
            <a:r>
              <a:rPr dirty="0" sz="3200" spc="-935">
                <a:latin typeface="Times New Roman"/>
                <a:cs typeface="Times New Roman"/>
              </a:rPr>
              <a:t>ليبس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400">
                <a:latin typeface="Times New Roman"/>
                <a:cs typeface="Times New Roman"/>
              </a:rPr>
              <a:t>ىلع    </a:t>
            </a:r>
            <a:r>
              <a:rPr dirty="0" sz="3200" spc="-13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5279135"/>
            <a:ext cx="838199" cy="9022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603247" y="5260847"/>
            <a:ext cx="1063752" cy="14752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938272" y="2609088"/>
            <a:ext cx="1524000" cy="173431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90774" y="2609088"/>
            <a:ext cx="2025868" cy="14031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1733" y="249377"/>
            <a:ext cx="8352790" cy="880744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algn="r" marR="89535">
              <a:lnSpc>
                <a:spcPct val="100000"/>
              </a:lnSpc>
              <a:spcBef>
                <a:spcPts val="110"/>
              </a:spcBef>
            </a:pPr>
            <a:r>
              <a:rPr dirty="0" sz="2800"/>
              <a:t>وأ </a:t>
            </a:r>
            <a:r>
              <a:rPr dirty="0" sz="2800" spc="-375"/>
              <a:t>)بولاف </a:t>
            </a:r>
            <a:r>
              <a:rPr dirty="0" sz="2800" spc="-400"/>
              <a:t>ةانق </a:t>
            </a:r>
            <a:r>
              <a:rPr dirty="0" sz="2800" spc="-800"/>
              <a:t>يف</a:t>
            </a:r>
            <a:r>
              <a:rPr dirty="0" sz="2800"/>
              <a:t> </a:t>
            </a:r>
            <a:r>
              <a:rPr dirty="0" sz="2800" spc="-180"/>
              <a:t>لاحلا </a:t>
            </a:r>
            <a:r>
              <a:rPr dirty="0" sz="2800" spc="240"/>
              <a:t>وه </a:t>
            </a:r>
            <a:r>
              <a:rPr dirty="0" sz="2800" spc="-95"/>
              <a:t>امك( </a:t>
            </a:r>
            <a:r>
              <a:rPr dirty="0" sz="2800" spc="-120"/>
              <a:t>ةبدهم </a:t>
            </a:r>
            <a:r>
              <a:rPr dirty="0" sz="2800" spc="70"/>
              <a:t>امإ </a:t>
            </a:r>
            <a:r>
              <a:rPr dirty="0" sz="2800"/>
              <a:t>، </a:t>
            </a:r>
            <a:r>
              <a:rPr dirty="0" sz="2800" spc="-190"/>
              <a:t>دومعلا </a:t>
            </a:r>
            <a:r>
              <a:rPr dirty="0" sz="2800" spc="-290"/>
              <a:t>ايلاخ </a:t>
            </a:r>
            <a:r>
              <a:rPr dirty="0" sz="2800" b="1">
                <a:latin typeface="Times New Roman"/>
                <a:cs typeface="Times New Roman"/>
              </a:rPr>
              <a:t>:</a:t>
            </a:r>
            <a:r>
              <a:rPr dirty="0" sz="2800" spc="190" b="1">
                <a:latin typeface="Times New Roman"/>
                <a:cs typeface="Times New Roman"/>
              </a:rPr>
              <a:t> </a:t>
            </a:r>
            <a:r>
              <a:rPr dirty="0" sz="2800" spc="-730" b="1">
                <a:latin typeface="Times New Roman"/>
                <a:cs typeface="Times New Roman"/>
              </a:rPr>
              <a:t>طيسب</a:t>
            </a:r>
            <a:r>
              <a:rPr dirty="0" sz="2800" spc="-15" b="1">
                <a:latin typeface="Times New Roman"/>
                <a:cs typeface="Times New Roman"/>
              </a:rPr>
              <a:t> </a:t>
            </a:r>
            <a:r>
              <a:rPr dirty="0" sz="2800" spc="30" b="1">
                <a:latin typeface="Times New Roman"/>
                <a:cs typeface="Times New Roman"/>
              </a:rPr>
              <a:t>دومع-3</a:t>
            </a:r>
            <a:endParaRPr sz="28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2800" spc="-385"/>
              <a:t>.)ةقيقدلا </a:t>
            </a:r>
            <a:r>
              <a:rPr dirty="0" sz="2800" spc="-95"/>
              <a:t>ءاعملأا </a:t>
            </a:r>
            <a:r>
              <a:rPr dirty="0" sz="2800" spc="-800"/>
              <a:t>يف</a:t>
            </a:r>
            <a:r>
              <a:rPr dirty="0" sz="2800" spc="-45"/>
              <a:t> </a:t>
            </a:r>
            <a:r>
              <a:rPr dirty="0" sz="2800" spc="-175"/>
              <a:t>لاحلا </a:t>
            </a:r>
            <a:r>
              <a:rPr dirty="0" sz="2800" spc="235"/>
              <a:t>وه </a:t>
            </a:r>
            <a:r>
              <a:rPr dirty="0" sz="2800" spc="-90"/>
              <a:t>امك( </a:t>
            </a:r>
            <a:r>
              <a:rPr dirty="0" sz="2800" spc="-114"/>
              <a:t>ةبدهم</a:t>
            </a:r>
            <a:r>
              <a:rPr dirty="0" sz="2800" spc="25"/>
              <a:t> </a:t>
            </a:r>
            <a:r>
              <a:rPr dirty="0" sz="2800" spc="-385"/>
              <a:t>ريغ</a:t>
            </a:r>
            <a:endParaRPr sz="2800"/>
          </a:p>
        </p:txBody>
      </p:sp>
      <p:sp>
        <p:nvSpPr>
          <p:cNvPr id="3" name="object 3"/>
          <p:cNvSpPr txBox="1"/>
          <p:nvPr/>
        </p:nvSpPr>
        <p:spPr>
          <a:xfrm>
            <a:off x="232892" y="2993847"/>
            <a:ext cx="8835390" cy="8807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110"/>
              </a:spcBef>
            </a:pPr>
            <a:r>
              <a:rPr dirty="0" sz="2800" spc="-180">
                <a:latin typeface="Times New Roman"/>
                <a:cs typeface="Times New Roman"/>
              </a:rPr>
              <a:t>لاحلا </a:t>
            </a:r>
            <a:r>
              <a:rPr dirty="0" sz="2800" spc="240">
                <a:latin typeface="Times New Roman"/>
                <a:cs typeface="Times New Roman"/>
              </a:rPr>
              <a:t>وه </a:t>
            </a:r>
            <a:r>
              <a:rPr dirty="0" sz="2800" spc="-90">
                <a:latin typeface="Times New Roman"/>
                <a:cs typeface="Times New Roman"/>
              </a:rPr>
              <a:t>امك( </a:t>
            </a:r>
            <a:r>
              <a:rPr dirty="0" sz="2800" spc="-120">
                <a:latin typeface="Times New Roman"/>
                <a:cs typeface="Times New Roman"/>
              </a:rPr>
              <a:t>ةبدهم </a:t>
            </a:r>
            <a:r>
              <a:rPr dirty="0" sz="2800">
                <a:latin typeface="Times New Roman"/>
                <a:cs typeface="Times New Roman"/>
              </a:rPr>
              <a:t>، </a:t>
            </a:r>
            <a:r>
              <a:rPr dirty="0" sz="2800" spc="-170">
                <a:latin typeface="Times New Roman"/>
                <a:cs typeface="Times New Roman"/>
              </a:rPr>
              <a:t>لوطلا </a:t>
            </a:r>
            <a:r>
              <a:rPr dirty="0" sz="2800" spc="-800">
                <a:latin typeface="Times New Roman"/>
                <a:cs typeface="Times New Roman"/>
              </a:rPr>
              <a:t>يف</a:t>
            </a:r>
            <a:r>
              <a:rPr dirty="0" sz="2800" spc="-35">
                <a:latin typeface="Times New Roman"/>
                <a:cs typeface="Times New Roman"/>
              </a:rPr>
              <a:t> </a:t>
            </a:r>
            <a:r>
              <a:rPr dirty="0" sz="2800" spc="-710">
                <a:latin typeface="Times New Roman"/>
                <a:cs typeface="Times New Roman"/>
              </a:rPr>
              <a:t>فلتخت</a:t>
            </a:r>
            <a:r>
              <a:rPr dirty="0" sz="2800" spc="10">
                <a:latin typeface="Times New Roman"/>
                <a:cs typeface="Times New Roman"/>
              </a:rPr>
              <a:t> </a:t>
            </a:r>
            <a:r>
              <a:rPr dirty="0" sz="2800" spc="-575">
                <a:latin typeface="Times New Roman"/>
                <a:cs typeface="Times New Roman"/>
              </a:rPr>
              <a:t>يتلا     </a:t>
            </a:r>
            <a:r>
              <a:rPr dirty="0" sz="2800" spc="-330">
                <a:latin typeface="Times New Roman"/>
                <a:cs typeface="Times New Roman"/>
              </a:rPr>
              <a:t>ايلاخلا  </a:t>
            </a:r>
            <a:r>
              <a:rPr dirty="0" sz="2800" spc="80">
                <a:latin typeface="Times New Roman"/>
                <a:cs typeface="Times New Roman"/>
              </a:rPr>
              <a:t>نم </a:t>
            </a:r>
            <a:r>
              <a:rPr dirty="0" sz="2800" spc="-25">
                <a:latin typeface="Times New Roman"/>
                <a:cs typeface="Times New Roman"/>
              </a:rPr>
              <a:t>ةدحاو </a:t>
            </a:r>
            <a:r>
              <a:rPr dirty="0" sz="2800" spc="-484">
                <a:latin typeface="Times New Roman"/>
                <a:cs typeface="Times New Roman"/>
              </a:rPr>
              <a:t>ةقبط    </a:t>
            </a:r>
            <a:r>
              <a:rPr dirty="0" sz="2800" spc="-220" b="1">
                <a:latin typeface="Times New Roman"/>
                <a:cs typeface="Times New Roman"/>
              </a:rPr>
              <a:t>:ةبذاك  </a:t>
            </a:r>
            <a:r>
              <a:rPr dirty="0" sz="2800" b="1">
                <a:latin typeface="Times New Roman"/>
                <a:cs typeface="Times New Roman"/>
              </a:rPr>
              <a:t>-</a:t>
            </a:r>
            <a:r>
              <a:rPr dirty="0" sz="2800" spc="-185" b="1">
                <a:latin typeface="Times New Roman"/>
                <a:cs typeface="Times New Roman"/>
              </a:rPr>
              <a:t> </a:t>
            </a:r>
            <a:r>
              <a:rPr dirty="0" sz="2800" spc="5" b="1">
                <a:latin typeface="Times New Roman"/>
                <a:cs typeface="Times New Roman"/>
              </a:rPr>
              <a:t>4</a:t>
            </a:r>
            <a:endParaRPr sz="2800">
              <a:latin typeface="Times New Roman"/>
              <a:cs typeface="Times New Roman"/>
            </a:endParaRPr>
          </a:p>
          <a:p>
            <a:pPr algn="r" marR="8255">
              <a:lnSpc>
                <a:spcPct val="100000"/>
              </a:lnSpc>
            </a:pPr>
            <a:r>
              <a:rPr dirty="0" sz="2800" spc="-220">
                <a:latin typeface="Times New Roman"/>
                <a:cs typeface="Times New Roman"/>
              </a:rPr>
              <a:t>.)بلاحلا  </a:t>
            </a:r>
            <a:r>
              <a:rPr dirty="0" sz="2800" spc="-800">
                <a:latin typeface="Times New Roman"/>
                <a:cs typeface="Times New Roman"/>
              </a:rPr>
              <a:t>يف</a:t>
            </a:r>
            <a:r>
              <a:rPr dirty="0" sz="2800" spc="-10">
                <a:latin typeface="Times New Roman"/>
                <a:cs typeface="Times New Roman"/>
              </a:rPr>
              <a:t> </a:t>
            </a:r>
            <a:r>
              <a:rPr dirty="0" sz="2800" spc="-180">
                <a:latin typeface="Times New Roman"/>
                <a:cs typeface="Times New Roman"/>
              </a:rPr>
              <a:t>لاحلا </a:t>
            </a:r>
            <a:r>
              <a:rPr dirty="0" sz="2800" spc="240">
                <a:latin typeface="Times New Roman"/>
                <a:cs typeface="Times New Roman"/>
              </a:rPr>
              <a:t>وه </a:t>
            </a:r>
            <a:r>
              <a:rPr dirty="0" sz="2800" spc="-85">
                <a:latin typeface="Times New Roman"/>
                <a:cs typeface="Times New Roman"/>
              </a:rPr>
              <a:t>امك( </a:t>
            </a:r>
            <a:r>
              <a:rPr dirty="0" sz="2800" spc="-120">
                <a:latin typeface="Times New Roman"/>
                <a:cs typeface="Times New Roman"/>
              </a:rPr>
              <a:t>ةبدهم </a:t>
            </a:r>
            <a:r>
              <a:rPr dirty="0" sz="2800" spc="-385">
                <a:latin typeface="Times New Roman"/>
                <a:cs typeface="Times New Roman"/>
              </a:rPr>
              <a:t>ريغ  </a:t>
            </a:r>
            <a:r>
              <a:rPr dirty="0" sz="2800" spc="5">
                <a:latin typeface="Times New Roman"/>
                <a:cs typeface="Times New Roman"/>
              </a:rPr>
              <a:t>وأ </a:t>
            </a:r>
            <a:r>
              <a:rPr dirty="0" sz="2800" spc="-275">
                <a:latin typeface="Times New Roman"/>
                <a:cs typeface="Times New Roman"/>
              </a:rPr>
              <a:t>)ةيئاوهلا  </a:t>
            </a:r>
            <a:r>
              <a:rPr dirty="0" sz="2800" spc="-580">
                <a:latin typeface="Times New Roman"/>
                <a:cs typeface="Times New Roman"/>
              </a:rPr>
              <a:t>ةبصقلا </a:t>
            </a:r>
            <a:r>
              <a:rPr dirty="0" sz="2800" spc="-480">
                <a:latin typeface="Times New Roman"/>
                <a:cs typeface="Times New Roman"/>
              </a:rPr>
              <a:t> </a:t>
            </a:r>
            <a:r>
              <a:rPr dirty="0" sz="2800" spc="-805">
                <a:latin typeface="Times New Roman"/>
                <a:cs typeface="Times New Roman"/>
              </a:rPr>
              <a:t>يف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3880" y="1158239"/>
            <a:ext cx="3486912" cy="1874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595871" y="1143000"/>
            <a:ext cx="2319528" cy="18897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529328" y="1158239"/>
            <a:ext cx="2063496" cy="187451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645664" y="4486655"/>
            <a:ext cx="4066032" cy="23713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990600" y="4419599"/>
            <a:ext cx="1600200" cy="24383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6885675" y="4486655"/>
            <a:ext cx="2121164" cy="237134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8818" y="1297635"/>
            <a:ext cx="4170679" cy="392811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5"/>
              </a:spcBef>
            </a:pPr>
            <a:r>
              <a:rPr dirty="0" sz="3200" spc="-470" b="1">
                <a:latin typeface="Times New Roman"/>
                <a:cs typeface="Times New Roman"/>
              </a:rPr>
              <a:t>:ةيفشرحلا </a:t>
            </a:r>
            <a:r>
              <a:rPr dirty="0" sz="3200" spc="-140" b="1">
                <a:latin typeface="Times New Roman"/>
                <a:cs typeface="Times New Roman"/>
              </a:rPr>
              <a:t> </a:t>
            </a:r>
            <a:r>
              <a:rPr dirty="0" sz="3200" spc="-630" b="1">
                <a:latin typeface="Times New Roman"/>
                <a:cs typeface="Times New Roman"/>
              </a:rPr>
              <a:t>ةيقبط  </a:t>
            </a:r>
            <a:r>
              <a:rPr dirty="0" sz="3200" spc="-535" b="1">
                <a:latin typeface="Times New Roman"/>
                <a:cs typeface="Times New Roman"/>
              </a:rPr>
              <a:t> </a:t>
            </a:r>
            <a:r>
              <a:rPr dirty="0" sz="3200" spc="5" b="1">
                <a:latin typeface="Times New Roman"/>
                <a:cs typeface="Times New Roman"/>
              </a:rPr>
              <a:t>-1</a:t>
            </a:r>
            <a:endParaRPr sz="3200">
              <a:latin typeface="Times New Roman"/>
              <a:cs typeface="Times New Roman"/>
            </a:endParaRPr>
          </a:p>
          <a:p>
            <a:pPr algn="r" marR="8255">
              <a:lnSpc>
                <a:spcPct val="100000"/>
              </a:lnSpc>
            </a:pPr>
            <a:r>
              <a:rPr dirty="0" sz="3200" spc="-285" b="1">
                <a:latin typeface="Times New Roman"/>
                <a:cs typeface="Times New Roman"/>
              </a:rPr>
              <a:t>.حطسلا  </a:t>
            </a:r>
            <a:r>
              <a:rPr dirty="0" sz="3200" spc="-335" b="1">
                <a:latin typeface="Times New Roman"/>
                <a:cs typeface="Times New Roman"/>
              </a:rPr>
              <a:t>ىلع  </a:t>
            </a:r>
            <a:r>
              <a:rPr dirty="0" sz="3200" spc="-204" b="1">
                <a:latin typeface="Times New Roman"/>
                <a:cs typeface="Times New Roman"/>
              </a:rPr>
              <a:t>ةحطسملا</a:t>
            </a:r>
            <a:r>
              <a:rPr dirty="0" sz="3200" spc="-350" b="1">
                <a:latin typeface="Times New Roman"/>
                <a:cs typeface="Times New Roman"/>
              </a:rPr>
              <a:t> </a:t>
            </a:r>
            <a:r>
              <a:rPr dirty="0" sz="3200" spc="-355" b="1">
                <a:latin typeface="Times New Roman"/>
                <a:cs typeface="Times New Roman"/>
              </a:rPr>
              <a:t>ايلاخلا</a:t>
            </a:r>
            <a:endParaRPr sz="3200">
              <a:latin typeface="Times New Roman"/>
              <a:cs typeface="Times New Roman"/>
            </a:endParaRPr>
          </a:p>
          <a:p>
            <a:pPr algn="r" marR="8255">
              <a:lnSpc>
                <a:spcPct val="100000"/>
              </a:lnSpc>
              <a:spcBef>
                <a:spcPts val="5"/>
              </a:spcBef>
            </a:pPr>
            <a:r>
              <a:rPr dirty="0" sz="3200" spc="-405" b="1">
                <a:latin typeface="Times New Roman"/>
                <a:cs typeface="Times New Roman"/>
              </a:rPr>
              <a:t>.موعلبلا  </a:t>
            </a:r>
            <a:r>
              <a:rPr dirty="0" sz="3200" spc="-365" b="1">
                <a:latin typeface="Times New Roman"/>
                <a:cs typeface="Times New Roman"/>
              </a:rPr>
              <a:t>ةناطب  </a:t>
            </a:r>
            <a:r>
              <a:rPr dirty="0" sz="3200" spc="-250" b="1">
                <a:latin typeface="Times New Roman"/>
                <a:cs typeface="Times New Roman"/>
              </a:rPr>
              <a:t>:لاثملا</a:t>
            </a:r>
            <a:r>
              <a:rPr dirty="0" sz="3200" spc="25" b="1">
                <a:latin typeface="Times New Roman"/>
                <a:cs typeface="Times New Roman"/>
              </a:rPr>
              <a:t> </a:t>
            </a:r>
            <a:r>
              <a:rPr dirty="0" sz="3200" spc="-844" b="1">
                <a:latin typeface="Times New Roman"/>
                <a:cs typeface="Times New Roman"/>
              </a:rPr>
              <a:t>ليبس</a:t>
            </a:r>
            <a:r>
              <a:rPr dirty="0" sz="3200" spc="5" b="1">
                <a:latin typeface="Times New Roman"/>
                <a:cs typeface="Times New Roman"/>
              </a:rPr>
              <a:t> </a:t>
            </a:r>
            <a:r>
              <a:rPr dirty="0" sz="3200" spc="-340" b="1">
                <a:latin typeface="Times New Roman"/>
                <a:cs typeface="Times New Roman"/>
              </a:rPr>
              <a:t>ىلع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3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335" b="1">
                <a:latin typeface="Times New Roman"/>
                <a:cs typeface="Times New Roman"/>
              </a:rPr>
              <a:t>:ةبعكم  </a:t>
            </a:r>
            <a:r>
              <a:rPr dirty="0" sz="3200" spc="-630" b="1">
                <a:latin typeface="Times New Roman"/>
                <a:cs typeface="Times New Roman"/>
              </a:rPr>
              <a:t>ةيقبط  </a:t>
            </a:r>
            <a:r>
              <a:rPr dirty="0" sz="3200" spc="-515" b="1">
                <a:latin typeface="Times New Roman"/>
                <a:cs typeface="Times New Roman"/>
              </a:rPr>
              <a:t> </a:t>
            </a:r>
            <a:r>
              <a:rPr dirty="0" sz="3200" spc="5" b="1">
                <a:latin typeface="Times New Roman"/>
                <a:cs typeface="Times New Roman"/>
              </a:rPr>
              <a:t>-2</a:t>
            </a:r>
            <a:endParaRPr sz="3200">
              <a:latin typeface="Times New Roman"/>
              <a:cs typeface="Times New Roman"/>
            </a:endParaRPr>
          </a:p>
          <a:p>
            <a:pPr algn="r" marL="365760" marR="8255" indent="2210435">
              <a:lnSpc>
                <a:spcPct val="100000"/>
              </a:lnSpc>
              <a:spcBef>
                <a:spcPts val="5"/>
              </a:spcBef>
            </a:pPr>
            <a:r>
              <a:rPr dirty="0" sz="3200" spc="-335" b="1">
                <a:latin typeface="Times New Roman"/>
                <a:cs typeface="Times New Roman"/>
              </a:rPr>
              <a:t>.ةبعكم</a:t>
            </a:r>
            <a:r>
              <a:rPr dirty="0" sz="3200" spc="-70" b="1">
                <a:latin typeface="Times New Roman"/>
                <a:cs typeface="Times New Roman"/>
              </a:rPr>
              <a:t> </a:t>
            </a:r>
            <a:r>
              <a:rPr dirty="0" sz="3200" spc="-355" b="1">
                <a:latin typeface="Times New Roman"/>
                <a:cs typeface="Times New Roman"/>
              </a:rPr>
              <a:t>ايلاخ </a:t>
            </a:r>
            <a:r>
              <a:rPr dirty="0" sz="3200" spc="-85" b="1">
                <a:latin typeface="Times New Roman"/>
                <a:cs typeface="Times New Roman"/>
              </a:rPr>
              <a:t> </a:t>
            </a:r>
            <a:r>
              <a:rPr dirty="0" sz="3200" spc="-260" b="1">
                <a:latin typeface="Times New Roman"/>
                <a:cs typeface="Times New Roman"/>
              </a:rPr>
              <a:t>ددغلا  </a:t>
            </a:r>
            <a:r>
              <a:rPr dirty="0" sz="3200" spc="-365" b="1">
                <a:latin typeface="Times New Roman"/>
                <a:cs typeface="Times New Roman"/>
              </a:rPr>
              <a:t>ةناطب  </a:t>
            </a:r>
            <a:r>
              <a:rPr dirty="0" sz="3200" spc="-250" b="1">
                <a:latin typeface="Times New Roman"/>
                <a:cs typeface="Times New Roman"/>
              </a:rPr>
              <a:t>:لاثملا</a:t>
            </a:r>
            <a:r>
              <a:rPr dirty="0" sz="3200" spc="-260" b="1">
                <a:latin typeface="Times New Roman"/>
                <a:cs typeface="Times New Roman"/>
              </a:rPr>
              <a:t> </a:t>
            </a:r>
            <a:r>
              <a:rPr dirty="0" sz="3200" spc="-844" b="1">
                <a:latin typeface="Times New Roman"/>
                <a:cs typeface="Times New Roman"/>
              </a:rPr>
              <a:t>ليبس</a:t>
            </a:r>
            <a:r>
              <a:rPr dirty="0" sz="3200" spc="5" b="1">
                <a:latin typeface="Times New Roman"/>
                <a:cs typeface="Times New Roman"/>
              </a:rPr>
              <a:t> </a:t>
            </a:r>
            <a:r>
              <a:rPr dirty="0" sz="3200" spc="-340" b="1">
                <a:latin typeface="Times New Roman"/>
                <a:cs typeface="Times New Roman"/>
              </a:rPr>
              <a:t>ىلع</a:t>
            </a:r>
            <a:endParaRPr sz="3200">
              <a:latin typeface="Times New Roman"/>
              <a:cs typeface="Times New Roman"/>
            </a:endParaRPr>
          </a:p>
          <a:p>
            <a:pPr algn="r" marR="6350">
              <a:lnSpc>
                <a:spcPct val="100000"/>
              </a:lnSpc>
            </a:pPr>
            <a:r>
              <a:rPr dirty="0" sz="3200" spc="-15" b="1">
                <a:latin typeface="Times New Roman"/>
                <a:cs typeface="Times New Roman"/>
              </a:rPr>
              <a:t>.</a:t>
            </a:r>
            <a:r>
              <a:rPr dirty="0" sz="3200" spc="-520" b="1">
                <a:latin typeface="Times New Roman"/>
                <a:cs typeface="Times New Roman"/>
              </a:rPr>
              <a:t>ةيق</a:t>
            </a:r>
            <a:r>
              <a:rPr dirty="0" sz="3200" spc="-405" b="1">
                <a:latin typeface="Times New Roman"/>
                <a:cs typeface="Times New Roman"/>
              </a:rPr>
              <a:t>ر</a:t>
            </a:r>
            <a:r>
              <a:rPr dirty="0" sz="3200" spc="-434" b="1">
                <a:latin typeface="Times New Roman"/>
                <a:cs typeface="Times New Roman"/>
              </a:rPr>
              <a:t>علا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741802" y="76276"/>
            <a:ext cx="3665854" cy="88074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10"/>
              </a:spcBef>
            </a:pPr>
            <a:r>
              <a:rPr dirty="0" sz="2800" spc="-475" b="1">
                <a:latin typeface="Times New Roman"/>
                <a:cs typeface="Times New Roman"/>
              </a:rPr>
              <a:t>ةيقبطلا </a:t>
            </a:r>
            <a:r>
              <a:rPr dirty="0" sz="2800" spc="-35" b="1">
                <a:latin typeface="Times New Roman"/>
                <a:cs typeface="Times New Roman"/>
              </a:rPr>
              <a:t>ةراهظلا</a:t>
            </a:r>
            <a:r>
              <a:rPr dirty="0" sz="2800" spc="-20" b="1">
                <a:latin typeface="Times New Roman"/>
                <a:cs typeface="Times New Roman"/>
              </a:rPr>
              <a:t> </a:t>
            </a:r>
            <a:r>
              <a:rPr dirty="0" sz="2800" spc="5" b="1">
                <a:latin typeface="Times New Roman"/>
                <a:cs typeface="Times New Roman"/>
              </a:rPr>
              <a:t>-ب</a:t>
            </a:r>
            <a:endParaRPr sz="2800">
              <a:latin typeface="Times New Roman"/>
              <a:cs typeface="Times New Roman"/>
            </a:endParaRPr>
          </a:p>
          <a:p>
            <a:pPr algn="ctr">
              <a:lnSpc>
                <a:spcPct val="100000"/>
              </a:lnSpc>
            </a:pPr>
            <a:r>
              <a:rPr dirty="0" sz="2800" spc="-125" b="1">
                <a:latin typeface="Times New Roman"/>
                <a:cs typeface="Times New Roman"/>
              </a:rPr>
              <a:t>)ماخلا </a:t>
            </a:r>
            <a:r>
              <a:rPr dirty="0" sz="2800" spc="-310" b="1">
                <a:latin typeface="Times New Roman"/>
                <a:cs typeface="Times New Roman"/>
              </a:rPr>
              <a:t>ايلاخلا </a:t>
            </a:r>
            <a:r>
              <a:rPr dirty="0" sz="2800" spc="70" b="1">
                <a:latin typeface="Times New Roman"/>
                <a:cs typeface="Times New Roman"/>
              </a:rPr>
              <a:t>نم </a:t>
            </a:r>
            <a:r>
              <a:rPr dirty="0" sz="2800" spc="-45" b="1">
                <a:latin typeface="Times New Roman"/>
                <a:cs typeface="Times New Roman"/>
              </a:rPr>
              <a:t>دحاو </a:t>
            </a:r>
            <a:r>
              <a:rPr dirty="0" sz="2800" spc="75" b="1">
                <a:latin typeface="Times New Roman"/>
                <a:cs typeface="Times New Roman"/>
              </a:rPr>
              <a:t>نم</a:t>
            </a:r>
            <a:r>
              <a:rPr dirty="0" sz="2800" spc="-15" b="1">
                <a:latin typeface="Times New Roman"/>
                <a:cs typeface="Times New Roman"/>
              </a:rPr>
              <a:t> </a:t>
            </a:r>
            <a:r>
              <a:rPr dirty="0" sz="2800" spc="-310" b="1">
                <a:latin typeface="Times New Roman"/>
                <a:cs typeface="Times New Roman"/>
              </a:rPr>
              <a:t>رثكأ(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568952" y="1371600"/>
            <a:ext cx="4565903" cy="173431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447032" y="4468366"/>
            <a:ext cx="4696967" cy="232921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47465" y="43129"/>
            <a:ext cx="245872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360" b="1">
                <a:latin typeface="Times New Roman"/>
                <a:cs typeface="Times New Roman"/>
              </a:rPr>
              <a:t>ماضلا </a:t>
            </a:r>
            <a:r>
              <a:rPr dirty="0" sz="3600" spc="-705" b="1">
                <a:latin typeface="Times New Roman"/>
                <a:cs typeface="Times New Roman"/>
              </a:rPr>
              <a:t>جيسنلا</a:t>
            </a:r>
            <a:r>
              <a:rPr dirty="0" sz="3600" spc="-625" b="1">
                <a:latin typeface="Times New Roman"/>
                <a:cs typeface="Times New Roman"/>
              </a:rPr>
              <a:t> </a:t>
            </a:r>
            <a:r>
              <a:rPr dirty="0" sz="3600" spc="10" b="1">
                <a:latin typeface="Times New Roman"/>
                <a:cs typeface="Times New Roman"/>
              </a:rPr>
              <a:t>-2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64001" y="592023"/>
            <a:ext cx="5930900" cy="57023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274695">
              <a:lnSpc>
                <a:spcPct val="100000"/>
              </a:lnSpc>
              <a:spcBef>
                <a:spcPts val="100"/>
              </a:spcBef>
            </a:pPr>
            <a:r>
              <a:rPr dirty="0" sz="3600" spc="-135" b="1">
                <a:latin typeface="Times New Roman"/>
                <a:cs typeface="Times New Roman"/>
              </a:rPr>
              <a:t>:ةماعلا</a:t>
            </a:r>
            <a:r>
              <a:rPr dirty="0" sz="3600" spc="-70" b="1">
                <a:latin typeface="Times New Roman"/>
                <a:cs typeface="Times New Roman"/>
              </a:rPr>
              <a:t> </a:t>
            </a:r>
            <a:r>
              <a:rPr dirty="0" sz="3600" spc="-475" b="1">
                <a:latin typeface="Times New Roman"/>
                <a:cs typeface="Times New Roman"/>
              </a:rPr>
              <a:t>صئاصخلا</a:t>
            </a:r>
            <a:endParaRPr sz="3600">
              <a:latin typeface="Times New Roman"/>
              <a:cs typeface="Times New Roman"/>
            </a:endParaRPr>
          </a:p>
          <a:p>
            <a:pPr algn="r" marR="181610">
              <a:lnSpc>
                <a:spcPct val="100000"/>
              </a:lnSpc>
              <a:spcBef>
                <a:spcPts val="35"/>
              </a:spcBef>
            </a:pPr>
            <a:r>
              <a:rPr dirty="0" sz="2800" spc="-70">
                <a:latin typeface="Times New Roman"/>
                <a:cs typeface="Times New Roman"/>
              </a:rPr>
              <a:t>.)ضرلأا </a:t>
            </a:r>
            <a:r>
              <a:rPr dirty="0" sz="2800" spc="35">
                <a:latin typeface="Times New Roman"/>
                <a:cs typeface="Times New Roman"/>
              </a:rPr>
              <a:t>ةدام( </a:t>
            </a:r>
            <a:r>
              <a:rPr dirty="0" sz="2800" spc="-434">
                <a:latin typeface="Times New Roman"/>
                <a:cs typeface="Times New Roman"/>
              </a:rPr>
              <a:t>ةيلخلا   </a:t>
            </a:r>
            <a:r>
              <a:rPr dirty="0" sz="2800" spc="-5">
                <a:latin typeface="Times New Roman"/>
                <a:cs typeface="Times New Roman"/>
              </a:rPr>
              <a:t>جراخ </a:t>
            </a:r>
            <a:r>
              <a:rPr dirty="0" sz="2800" spc="-515">
                <a:latin typeface="Times New Roman"/>
                <a:cs typeface="Times New Roman"/>
              </a:rPr>
              <a:t>ةريفو    </a:t>
            </a:r>
            <a:r>
              <a:rPr dirty="0" sz="2800" spc="-535">
                <a:latin typeface="Times New Roman"/>
                <a:cs typeface="Times New Roman"/>
              </a:rPr>
              <a:t>ةفوفصم     </a:t>
            </a:r>
            <a:r>
              <a:rPr dirty="0" sz="2800" spc="-475">
                <a:latin typeface="Times New Roman"/>
                <a:cs typeface="Times New Roman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algn="r" marR="181610">
              <a:lnSpc>
                <a:spcPct val="100000"/>
              </a:lnSpc>
            </a:pPr>
            <a:r>
              <a:rPr dirty="0" sz="2800" spc="-315">
                <a:latin typeface="Times New Roman"/>
                <a:cs typeface="Times New Roman"/>
              </a:rPr>
              <a:t>.فايلأ  </a:t>
            </a:r>
            <a:r>
              <a:rPr dirty="0" sz="2800" spc="-345">
                <a:latin typeface="Times New Roman"/>
                <a:cs typeface="Times New Roman"/>
              </a:rPr>
              <a:t>ىلع  </a:t>
            </a:r>
            <a:r>
              <a:rPr dirty="0" sz="2800" spc="-360">
                <a:latin typeface="Times New Roman"/>
                <a:cs typeface="Times New Roman"/>
              </a:rPr>
              <a:t>ةيساسلأا  </a:t>
            </a:r>
            <a:r>
              <a:rPr dirty="0" sz="2800" spc="-110">
                <a:latin typeface="Times New Roman"/>
                <a:cs typeface="Times New Roman"/>
              </a:rPr>
              <a:t>ةداملا </a:t>
            </a:r>
            <a:r>
              <a:rPr dirty="0" sz="2800" spc="-540">
                <a:latin typeface="Times New Roman"/>
                <a:cs typeface="Times New Roman"/>
              </a:rPr>
              <a:t>يوتحت     </a:t>
            </a:r>
            <a:r>
              <a:rPr dirty="0" sz="2800">
                <a:latin typeface="Times New Roman"/>
                <a:cs typeface="Times New Roman"/>
              </a:rPr>
              <a:t>، </a:t>
            </a:r>
            <a:r>
              <a:rPr dirty="0" sz="2800" spc="-345">
                <a:latin typeface="Times New Roman"/>
                <a:cs typeface="Times New Roman"/>
              </a:rPr>
              <a:t>بلاغلا</a:t>
            </a:r>
            <a:r>
              <a:rPr dirty="0" sz="2800" spc="-215">
                <a:latin typeface="Times New Roman"/>
                <a:cs typeface="Times New Roman"/>
              </a:rPr>
              <a:t> </a:t>
            </a:r>
            <a:r>
              <a:rPr dirty="0" sz="2800" spc="-800">
                <a:latin typeface="Times New Roman"/>
                <a:cs typeface="Times New Roman"/>
              </a:rPr>
              <a:t>يف</a:t>
            </a:r>
            <a:r>
              <a:rPr dirty="0" sz="2800" spc="570">
                <a:latin typeface="Times New Roman"/>
                <a:cs typeface="Times New Roman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algn="r" marR="181610">
              <a:lnSpc>
                <a:spcPct val="100000"/>
              </a:lnSpc>
              <a:spcBef>
                <a:spcPts val="5"/>
              </a:spcBef>
            </a:pPr>
            <a:r>
              <a:rPr dirty="0" sz="2800" spc="-215">
                <a:latin typeface="Times New Roman"/>
                <a:cs typeface="Times New Roman"/>
              </a:rPr>
              <a:t>.يدعاقلا  </a:t>
            </a:r>
            <a:r>
              <a:rPr dirty="0" sz="2800" spc="-340">
                <a:latin typeface="Times New Roman"/>
                <a:cs typeface="Times New Roman"/>
              </a:rPr>
              <a:t>ءاشغلا</a:t>
            </a:r>
            <a:r>
              <a:rPr dirty="0" sz="2800" spc="20">
                <a:latin typeface="Times New Roman"/>
                <a:cs typeface="Times New Roman"/>
              </a:rPr>
              <a:t> </a:t>
            </a:r>
            <a:r>
              <a:rPr dirty="0" sz="2800" spc="-345">
                <a:latin typeface="Times New Roman"/>
                <a:cs typeface="Times New Roman"/>
              </a:rPr>
              <a:t>ىلع</a:t>
            </a:r>
            <a:r>
              <a:rPr dirty="0" sz="2800" spc="10">
                <a:latin typeface="Times New Roman"/>
                <a:cs typeface="Times New Roman"/>
              </a:rPr>
              <a:t> </a:t>
            </a:r>
            <a:r>
              <a:rPr dirty="0" sz="2800" spc="-585">
                <a:latin typeface="Times New Roman"/>
                <a:cs typeface="Times New Roman"/>
              </a:rPr>
              <a:t>دمتعت    </a:t>
            </a:r>
            <a:r>
              <a:rPr dirty="0" sz="2800" spc="-470">
                <a:latin typeface="Times New Roman"/>
                <a:cs typeface="Times New Roman"/>
              </a:rPr>
              <a:t> </a:t>
            </a:r>
            <a:r>
              <a:rPr dirty="0" sz="2800" spc="-235">
                <a:latin typeface="Times New Roman"/>
                <a:cs typeface="Times New Roman"/>
              </a:rPr>
              <a:t>لا  </a:t>
            </a:r>
            <a:r>
              <a:rPr dirty="0" sz="2800" spc="-330">
                <a:latin typeface="Times New Roman"/>
                <a:cs typeface="Times New Roman"/>
              </a:rPr>
              <a:t>ايلاخلا</a:t>
            </a:r>
            <a:r>
              <a:rPr dirty="0" sz="2800" spc="-35">
                <a:latin typeface="Times New Roman"/>
                <a:cs typeface="Times New Roman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algn="r" marR="181610">
              <a:lnSpc>
                <a:spcPct val="100000"/>
              </a:lnSpc>
            </a:pPr>
            <a:r>
              <a:rPr dirty="0" sz="2800" spc="-350">
                <a:latin typeface="Times New Roman"/>
                <a:cs typeface="Times New Roman"/>
              </a:rPr>
              <a:t>.طسوتملا  </a:t>
            </a:r>
            <a:r>
              <a:rPr dirty="0" sz="2800" spc="-265">
                <a:latin typeface="Times New Roman"/>
                <a:cs typeface="Times New Roman"/>
              </a:rPr>
              <a:t>ميدلأا  </a:t>
            </a:r>
            <a:r>
              <a:rPr dirty="0" sz="2800" spc="-200">
                <a:latin typeface="Times New Roman"/>
                <a:cs typeface="Times New Roman"/>
              </a:rPr>
              <a:t>:لصلأا</a:t>
            </a:r>
            <a:r>
              <a:rPr dirty="0" sz="2800" spc="280">
                <a:latin typeface="Times New Roman"/>
                <a:cs typeface="Times New Roman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u="heavy" sz="2800" spc="-69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800" spc="-23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:ماضلا  </a:t>
            </a:r>
            <a:r>
              <a:rPr dirty="0" u="heavy" sz="2800" spc="-55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جيسنلا </a:t>
            </a:r>
            <a:r>
              <a:rPr dirty="0" u="heavy" sz="2800" spc="-44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800" spc="-20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فئاظو</a:t>
            </a:r>
            <a:endParaRPr sz="2800">
              <a:latin typeface="Times New Roman"/>
              <a:cs typeface="Times New Roman"/>
            </a:endParaRPr>
          </a:p>
          <a:p>
            <a:pPr algn="r" marR="7620">
              <a:lnSpc>
                <a:spcPct val="100000"/>
              </a:lnSpc>
              <a:spcBef>
                <a:spcPts val="5"/>
              </a:spcBef>
            </a:pPr>
            <a:r>
              <a:rPr dirty="0" sz="2800" spc="-265" b="1">
                <a:latin typeface="Times New Roman"/>
                <a:cs typeface="Times New Roman"/>
              </a:rPr>
              <a:t>)مسجلا </a:t>
            </a:r>
            <a:r>
              <a:rPr dirty="0" sz="2800" spc="-725" b="1">
                <a:latin typeface="Times New Roman"/>
                <a:cs typeface="Times New Roman"/>
              </a:rPr>
              <a:t>يف</a:t>
            </a:r>
            <a:r>
              <a:rPr dirty="0" sz="2800" spc="-5" b="1">
                <a:latin typeface="Times New Roman"/>
                <a:cs typeface="Times New Roman"/>
              </a:rPr>
              <a:t> </a:t>
            </a:r>
            <a:r>
              <a:rPr dirty="0" sz="2800" spc="-110" b="1">
                <a:latin typeface="Times New Roman"/>
                <a:cs typeface="Times New Roman"/>
              </a:rPr>
              <a:t>ىرخلأا </a:t>
            </a:r>
            <a:r>
              <a:rPr dirty="0" sz="2800" spc="-290" b="1">
                <a:latin typeface="Times New Roman"/>
                <a:cs typeface="Times New Roman"/>
              </a:rPr>
              <a:t>ةجسنلأا  </a:t>
            </a:r>
            <a:r>
              <a:rPr dirty="0" sz="2800" spc="-265" b="1">
                <a:latin typeface="Times New Roman"/>
                <a:cs typeface="Times New Roman"/>
              </a:rPr>
              <a:t>طبرو  </a:t>
            </a:r>
            <a:r>
              <a:rPr dirty="0" sz="2800" spc="-5" b="1">
                <a:latin typeface="Times New Roman"/>
                <a:cs typeface="Times New Roman"/>
              </a:rPr>
              <a:t>معدو </a:t>
            </a:r>
            <a:r>
              <a:rPr dirty="0" sz="2800" spc="-665" b="1">
                <a:latin typeface="Times New Roman"/>
                <a:cs typeface="Times New Roman"/>
              </a:rPr>
              <a:t>ليصوتب                 </a:t>
            </a:r>
            <a:r>
              <a:rPr dirty="0" sz="2800" spc="-655" b="1">
                <a:latin typeface="Times New Roman"/>
                <a:cs typeface="Times New Roman"/>
              </a:rPr>
              <a:t> </a:t>
            </a:r>
            <a:r>
              <a:rPr dirty="0" sz="2800" spc="-280" b="1">
                <a:latin typeface="Times New Roman"/>
                <a:cs typeface="Times New Roman"/>
              </a:rPr>
              <a:t>مق(</a:t>
            </a:r>
            <a:endParaRPr sz="2800">
              <a:latin typeface="Times New Roman"/>
              <a:cs typeface="Times New Roman"/>
            </a:endParaRPr>
          </a:p>
          <a:p>
            <a:pPr algn="r" marR="7620">
              <a:lnSpc>
                <a:spcPct val="100000"/>
              </a:lnSpc>
            </a:pPr>
            <a:r>
              <a:rPr dirty="0" sz="2800" spc="-145" b="1">
                <a:latin typeface="Times New Roman"/>
                <a:cs typeface="Times New Roman"/>
              </a:rPr>
              <a:t>.ءاضعلأاو </a:t>
            </a:r>
            <a:r>
              <a:rPr dirty="0" sz="2800" spc="-290" b="1">
                <a:latin typeface="Times New Roman"/>
                <a:cs typeface="Times New Roman"/>
              </a:rPr>
              <a:t>ةجسنلأا</a:t>
            </a:r>
            <a:r>
              <a:rPr dirty="0" sz="2800" spc="70" b="1">
                <a:latin typeface="Times New Roman"/>
                <a:cs typeface="Times New Roman"/>
              </a:rPr>
              <a:t> </a:t>
            </a:r>
            <a:r>
              <a:rPr dirty="0" sz="2800" spc="-575" b="1">
                <a:latin typeface="Times New Roman"/>
                <a:cs typeface="Times New Roman"/>
              </a:rPr>
              <a:t>ديلجت</a:t>
            </a:r>
            <a:endParaRPr sz="2800">
              <a:latin typeface="Times New Roman"/>
              <a:cs typeface="Times New Roman"/>
            </a:endParaRPr>
          </a:p>
          <a:p>
            <a:pPr algn="r" marR="5715">
              <a:lnSpc>
                <a:spcPct val="100000"/>
              </a:lnSpc>
            </a:pPr>
            <a:r>
              <a:rPr dirty="0" sz="2800" spc="-430" b="1">
                <a:latin typeface="Times New Roman"/>
                <a:cs typeface="Times New Roman"/>
              </a:rPr>
              <a:t>.يكيناكيم </a:t>
            </a:r>
            <a:r>
              <a:rPr dirty="0" sz="2800" spc="-310" b="1">
                <a:latin typeface="Times New Roman"/>
                <a:cs typeface="Times New Roman"/>
              </a:rPr>
              <a:t> </a:t>
            </a:r>
            <a:r>
              <a:rPr dirty="0" sz="2800" spc="-5" b="1">
                <a:latin typeface="Times New Roman"/>
                <a:cs typeface="Times New Roman"/>
              </a:rPr>
              <a:t>معد</a:t>
            </a:r>
            <a:endParaRPr sz="2800">
              <a:latin typeface="Times New Roman"/>
              <a:cs typeface="Times New Roman"/>
            </a:endParaRPr>
          </a:p>
          <a:p>
            <a:pPr algn="r" marR="7620">
              <a:lnSpc>
                <a:spcPct val="100000"/>
              </a:lnSpc>
            </a:pPr>
            <a:r>
              <a:rPr dirty="0" sz="2800" spc="-120" b="1">
                <a:latin typeface="Times New Roman"/>
                <a:cs typeface="Times New Roman"/>
              </a:rPr>
              <a:t>.نداعملا </a:t>
            </a:r>
            <a:r>
              <a:rPr dirty="0" sz="2800" spc="-395" b="1">
                <a:latin typeface="Times New Roman"/>
                <a:cs typeface="Times New Roman"/>
              </a:rPr>
              <a:t>ضعبو </a:t>
            </a:r>
            <a:r>
              <a:rPr dirty="0" sz="2800" spc="-90" b="1">
                <a:latin typeface="Times New Roman"/>
                <a:cs typeface="Times New Roman"/>
              </a:rPr>
              <a:t> </a:t>
            </a:r>
            <a:r>
              <a:rPr dirty="0" sz="2800" spc="-45" b="1">
                <a:latin typeface="Times New Roman"/>
                <a:cs typeface="Times New Roman"/>
              </a:rPr>
              <a:t>نوهدلا</a:t>
            </a:r>
            <a:r>
              <a:rPr dirty="0" sz="2800" spc="-145" b="1">
                <a:latin typeface="Times New Roman"/>
                <a:cs typeface="Times New Roman"/>
              </a:rPr>
              <a:t> </a:t>
            </a:r>
            <a:r>
              <a:rPr dirty="0" sz="2800" spc="-450" b="1">
                <a:latin typeface="Times New Roman"/>
                <a:cs typeface="Times New Roman"/>
              </a:rPr>
              <a:t>نيزخت</a:t>
            </a:r>
            <a:endParaRPr sz="2800">
              <a:latin typeface="Times New Roman"/>
              <a:cs typeface="Times New Roman"/>
            </a:endParaRPr>
          </a:p>
          <a:p>
            <a:pPr algn="r" marR="6985">
              <a:lnSpc>
                <a:spcPct val="100000"/>
              </a:lnSpc>
            </a:pPr>
            <a:r>
              <a:rPr dirty="0" sz="2800" spc="-420" b="1">
                <a:latin typeface="Times New Roman"/>
                <a:cs typeface="Times New Roman"/>
              </a:rPr>
              <a:t>.بلقتسملا </a:t>
            </a:r>
            <a:r>
              <a:rPr dirty="0" sz="2800" spc="-340" b="1">
                <a:latin typeface="Times New Roman"/>
                <a:cs typeface="Times New Roman"/>
              </a:rPr>
              <a:t> </a:t>
            </a:r>
            <a:r>
              <a:rPr dirty="0" sz="2800" spc="-420" b="1">
                <a:latin typeface="Times New Roman"/>
                <a:cs typeface="Times New Roman"/>
              </a:rPr>
              <a:t>لدابت</a:t>
            </a:r>
            <a:endParaRPr sz="2800">
              <a:latin typeface="Times New Roman"/>
              <a:cs typeface="Times New Roman"/>
            </a:endParaRPr>
          </a:p>
          <a:p>
            <a:pPr algn="r" marR="5715">
              <a:lnSpc>
                <a:spcPct val="100000"/>
              </a:lnSpc>
              <a:spcBef>
                <a:spcPts val="5"/>
              </a:spcBef>
            </a:pPr>
            <a:r>
              <a:rPr dirty="0" sz="2800" spc="-110" b="1">
                <a:latin typeface="Times New Roman"/>
                <a:cs typeface="Times New Roman"/>
              </a:rPr>
              <a:t>.حورجلا </a:t>
            </a:r>
            <a:r>
              <a:rPr dirty="0" sz="2800" spc="-400" b="1">
                <a:latin typeface="Times New Roman"/>
                <a:cs typeface="Times New Roman"/>
              </a:rPr>
              <a:t>ءافشو </a:t>
            </a:r>
            <a:r>
              <a:rPr dirty="0" sz="2800" spc="-250" b="1">
                <a:latin typeface="Times New Roman"/>
                <a:cs typeface="Times New Roman"/>
              </a:rPr>
              <a:t> </a:t>
            </a:r>
            <a:r>
              <a:rPr dirty="0" sz="2800" spc="-235" b="1">
                <a:latin typeface="Times New Roman"/>
                <a:cs typeface="Times New Roman"/>
              </a:rPr>
              <a:t>حلاصإ</a:t>
            </a:r>
            <a:endParaRPr sz="2800">
              <a:latin typeface="Times New Roman"/>
              <a:cs typeface="Times New Roman"/>
            </a:endParaRPr>
          </a:p>
          <a:p>
            <a:pPr algn="r" marR="7620">
              <a:lnSpc>
                <a:spcPct val="100000"/>
              </a:lnSpc>
            </a:pPr>
            <a:r>
              <a:rPr dirty="0" sz="2800" spc="-165" b="1">
                <a:latin typeface="Times New Roman"/>
                <a:cs typeface="Times New Roman"/>
              </a:rPr>
              <a:t>.ىودعلا </a:t>
            </a:r>
            <a:r>
              <a:rPr dirty="0" sz="2800" spc="-405" b="1">
                <a:latin typeface="Times New Roman"/>
                <a:cs typeface="Times New Roman"/>
              </a:rPr>
              <a:t>دض </a:t>
            </a:r>
            <a:r>
              <a:rPr dirty="0" sz="2800" spc="-195" b="1">
                <a:latin typeface="Times New Roman"/>
                <a:cs typeface="Times New Roman"/>
              </a:rPr>
              <a:t> </a:t>
            </a:r>
            <a:r>
              <a:rPr dirty="0" sz="2800" spc="-204" b="1">
                <a:latin typeface="Times New Roman"/>
                <a:cs typeface="Times New Roman"/>
              </a:rPr>
              <a:t>ةيامحلا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49061" y="614311"/>
            <a:ext cx="7506334" cy="5997575"/>
          </a:xfrm>
          <a:prstGeom prst="rect">
            <a:avLst/>
          </a:prstGeom>
        </p:spPr>
        <p:txBody>
          <a:bodyPr wrap="square" lIns="0" tIns="301625" rIns="0" bIns="0" rtlCol="0" vert="horz">
            <a:spAutoFit/>
          </a:bodyPr>
          <a:lstStyle/>
          <a:p>
            <a:pPr marL="1362710">
              <a:lnSpc>
                <a:spcPct val="100000"/>
              </a:lnSpc>
              <a:spcBef>
                <a:spcPts val="2375"/>
              </a:spcBef>
            </a:pPr>
            <a:r>
              <a:rPr dirty="0" u="heavy" sz="3600" spc="-894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509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ليصلأا </a:t>
            </a:r>
            <a:r>
              <a:rPr dirty="0" u="heavy" sz="3600" spc="-36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ماضلا </a:t>
            </a:r>
            <a:r>
              <a:rPr dirty="0" u="heavy" sz="3600" spc="-70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جيسنلا</a:t>
            </a:r>
            <a:r>
              <a:rPr dirty="0" sz="3600" spc="-565" b="1">
                <a:latin typeface="Times New Roman"/>
                <a:cs typeface="Times New Roman"/>
              </a:rPr>
              <a:t> </a:t>
            </a:r>
            <a:r>
              <a:rPr dirty="0" sz="3600" spc="10" b="1">
                <a:latin typeface="Times New Roman"/>
                <a:cs typeface="Times New Roman"/>
              </a:rPr>
              <a:t>.1</a:t>
            </a:r>
            <a:endParaRPr sz="36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2010"/>
              </a:spcBef>
            </a:pPr>
            <a:r>
              <a:rPr dirty="0" sz="3200" spc="-5" b="1">
                <a:latin typeface="Times New Roman"/>
                <a:cs typeface="Times New Roman"/>
              </a:rPr>
              <a:t>. </a:t>
            </a:r>
            <a:r>
              <a:rPr dirty="0" sz="3200" spc="-170" b="1">
                <a:latin typeface="Times New Roman"/>
                <a:cs typeface="Times New Roman"/>
              </a:rPr>
              <a:t>CTءاضعلأا </a:t>
            </a:r>
            <a:r>
              <a:rPr dirty="0" sz="3200" spc="-355" b="1">
                <a:latin typeface="Times New Roman"/>
                <a:cs typeface="Times New Roman"/>
              </a:rPr>
              <a:t>ةجسنأ  </a:t>
            </a:r>
            <a:r>
              <a:rPr dirty="0" sz="3200" spc="5" b="1">
                <a:latin typeface="Times New Roman"/>
                <a:cs typeface="Times New Roman"/>
              </a:rPr>
              <a:t>معد:  </a:t>
            </a:r>
            <a:r>
              <a:rPr dirty="0" sz="3200" spc="-540" b="1">
                <a:latin typeface="Times New Roman"/>
                <a:cs typeface="Times New Roman"/>
              </a:rPr>
              <a:t>)ضافضف(   </a:t>
            </a:r>
            <a:r>
              <a:rPr dirty="0" sz="3200" spc="-135" b="1">
                <a:latin typeface="Times New Roman"/>
                <a:cs typeface="Times New Roman"/>
              </a:rPr>
              <a:t>ةلاهلا </a:t>
            </a:r>
            <a:r>
              <a:rPr dirty="0" sz="3200" spc="5" b="1">
                <a:latin typeface="Times New Roman"/>
                <a:cs typeface="Times New Roman"/>
              </a:rPr>
              <a:t> </a:t>
            </a:r>
            <a:r>
              <a:rPr dirty="0" sz="3200" spc="-15" b="1">
                <a:latin typeface="Times New Roman"/>
                <a:cs typeface="Times New Roman"/>
              </a:rPr>
              <a:t>.2</a:t>
            </a:r>
            <a:endParaRPr sz="3200">
              <a:latin typeface="Times New Roman"/>
              <a:cs typeface="Times New Roman"/>
            </a:endParaRPr>
          </a:p>
          <a:p>
            <a:pPr algn="r" marL="12700" marR="5080" indent="3149600">
              <a:lnSpc>
                <a:spcPct val="150100"/>
              </a:lnSpc>
            </a:pPr>
            <a:r>
              <a:rPr dirty="0" sz="3200" spc="-5" b="1">
                <a:latin typeface="Times New Roman"/>
                <a:cs typeface="Times New Roman"/>
              </a:rPr>
              <a:t>. </a:t>
            </a:r>
            <a:r>
              <a:rPr dirty="0" sz="3200" spc="-45" b="1">
                <a:latin typeface="Times New Roman"/>
                <a:cs typeface="Times New Roman"/>
              </a:rPr>
              <a:t>CTنوهدلا </a:t>
            </a:r>
            <a:r>
              <a:rPr dirty="0" sz="3200" spc="-430" b="1">
                <a:latin typeface="Times New Roman"/>
                <a:cs typeface="Times New Roman"/>
              </a:rPr>
              <a:t>نيزخت:</a:t>
            </a:r>
            <a:r>
              <a:rPr dirty="0" sz="3200" spc="-190" b="1">
                <a:latin typeface="Times New Roman"/>
                <a:cs typeface="Times New Roman"/>
              </a:rPr>
              <a:t> </a:t>
            </a:r>
            <a:r>
              <a:rPr dirty="0" sz="3200" spc="-310" b="1">
                <a:latin typeface="Times New Roman"/>
                <a:cs typeface="Times New Roman"/>
              </a:rPr>
              <a:t>ةينهدلا</a:t>
            </a:r>
            <a:r>
              <a:rPr dirty="0" sz="3200" spc="-5" b="1">
                <a:latin typeface="Times New Roman"/>
                <a:cs typeface="Times New Roman"/>
              </a:rPr>
              <a:t> </a:t>
            </a:r>
            <a:r>
              <a:rPr dirty="0" sz="3200" spc="-15" b="1">
                <a:latin typeface="Times New Roman"/>
                <a:cs typeface="Times New Roman"/>
              </a:rPr>
              <a:t>.3 </a:t>
            </a:r>
            <a:r>
              <a:rPr dirty="0" sz="3200" spc="-15" b="1">
                <a:latin typeface="Times New Roman"/>
                <a:cs typeface="Times New Roman"/>
              </a:rPr>
              <a:t> </a:t>
            </a:r>
            <a:r>
              <a:rPr dirty="0" sz="3200" spc="-250" b="1">
                <a:latin typeface="Times New Roman"/>
                <a:cs typeface="Times New Roman"/>
              </a:rPr>
              <a:t>راتولأا </a:t>
            </a:r>
            <a:r>
              <a:rPr dirty="0" sz="3200" spc="-355" b="1">
                <a:latin typeface="Times New Roman"/>
                <a:cs typeface="Times New Roman"/>
              </a:rPr>
              <a:t>لثم  </a:t>
            </a:r>
            <a:r>
              <a:rPr dirty="0" sz="3200" spc="-420" b="1">
                <a:latin typeface="Times New Roman"/>
                <a:cs typeface="Times New Roman"/>
              </a:rPr>
              <a:t>لبحلا  </a:t>
            </a:r>
            <a:r>
              <a:rPr dirty="0" sz="3200" spc="-790" b="1">
                <a:latin typeface="Times New Roman"/>
                <a:cs typeface="Times New Roman"/>
              </a:rPr>
              <a:t>هبشت                                                                                </a:t>
            </a:r>
            <a:r>
              <a:rPr dirty="0" sz="3200" spc="-495" b="1">
                <a:latin typeface="Times New Roman"/>
                <a:cs typeface="Times New Roman"/>
              </a:rPr>
              <a:t>ةيوق </a:t>
            </a:r>
            <a:r>
              <a:rPr dirty="0" sz="3200" spc="-190" b="1">
                <a:latin typeface="Times New Roman"/>
                <a:cs typeface="Times New Roman"/>
              </a:rPr>
              <a:t> </a:t>
            </a:r>
            <a:r>
              <a:rPr dirty="0" sz="3200" spc="-270" b="1">
                <a:latin typeface="Times New Roman"/>
                <a:cs typeface="Times New Roman"/>
              </a:rPr>
              <a:t>لكايه </a:t>
            </a:r>
            <a:r>
              <a:rPr dirty="0" sz="3200" spc="-540" b="1">
                <a:latin typeface="Times New Roman"/>
                <a:cs typeface="Times New Roman"/>
              </a:rPr>
              <a:t>لكشي:      </a:t>
            </a:r>
            <a:r>
              <a:rPr dirty="0" sz="3200" spc="-245" b="1">
                <a:latin typeface="Times New Roman"/>
                <a:cs typeface="Times New Roman"/>
              </a:rPr>
              <a:t>)رتو( </a:t>
            </a:r>
            <a:r>
              <a:rPr dirty="0" sz="3200" spc="-70" b="1">
                <a:latin typeface="Times New Roman"/>
                <a:cs typeface="Times New Roman"/>
              </a:rPr>
              <a:t> </a:t>
            </a:r>
            <a:r>
              <a:rPr dirty="0" sz="3200" spc="-880" b="1">
                <a:latin typeface="Times New Roman"/>
                <a:cs typeface="Times New Roman"/>
              </a:rPr>
              <a:t>يفيل</a:t>
            </a:r>
            <a:r>
              <a:rPr dirty="0" sz="3200" spc="495" b="1">
                <a:latin typeface="Times New Roman"/>
                <a:cs typeface="Times New Roman"/>
              </a:rPr>
              <a:t> </a:t>
            </a:r>
            <a:r>
              <a:rPr dirty="0" sz="3200" spc="-15" b="1">
                <a:latin typeface="Times New Roman"/>
                <a:cs typeface="Times New Roman"/>
              </a:rPr>
              <a:t>.4</a:t>
            </a:r>
            <a:endParaRPr sz="3200">
              <a:latin typeface="Times New Roman"/>
              <a:cs typeface="Times New Roman"/>
            </a:endParaRPr>
          </a:p>
          <a:p>
            <a:pPr marL="5120005">
              <a:lnSpc>
                <a:spcPct val="100000"/>
              </a:lnSpc>
              <a:spcBef>
                <a:spcPts val="1920"/>
              </a:spcBef>
            </a:pPr>
            <a:r>
              <a:rPr dirty="0" sz="3200" spc="-5" b="1">
                <a:latin typeface="Times New Roman"/>
                <a:cs typeface="Times New Roman"/>
              </a:rPr>
              <a:t>.</a:t>
            </a:r>
            <a:r>
              <a:rPr dirty="0" sz="3200" spc="25" b="1">
                <a:latin typeface="Times New Roman"/>
                <a:cs typeface="Times New Roman"/>
              </a:rPr>
              <a:t> </a:t>
            </a:r>
            <a:r>
              <a:rPr dirty="0" sz="3200" spc="-165" b="1">
                <a:latin typeface="Times New Roman"/>
                <a:cs typeface="Times New Roman"/>
              </a:rPr>
              <a:t>CTةطبرلأاو</a:t>
            </a:r>
            <a:endParaRPr sz="3200">
              <a:latin typeface="Times New Roman"/>
              <a:cs typeface="Times New Roman"/>
            </a:endParaRPr>
          </a:p>
          <a:p>
            <a:pPr marL="1149985" marR="5080" indent="2381250">
              <a:lnSpc>
                <a:spcPct val="150100"/>
              </a:lnSpc>
            </a:pPr>
            <a:r>
              <a:rPr dirty="0" sz="3200" spc="-5" b="1">
                <a:latin typeface="Times New Roman"/>
                <a:cs typeface="Times New Roman"/>
              </a:rPr>
              <a:t>. </a:t>
            </a:r>
            <a:r>
              <a:rPr dirty="0" sz="3200" spc="-605" b="1">
                <a:latin typeface="Times New Roman"/>
                <a:cs typeface="Times New Roman"/>
              </a:rPr>
              <a:t>CTيبعشت </a:t>
            </a:r>
            <a:r>
              <a:rPr dirty="0" sz="3200" spc="-305" b="1">
                <a:latin typeface="Times New Roman"/>
                <a:cs typeface="Times New Roman"/>
              </a:rPr>
              <a:t>فايلأ: </a:t>
            </a:r>
            <a:r>
              <a:rPr dirty="0" sz="3200" spc="-745" b="1">
                <a:latin typeface="Times New Roman"/>
                <a:cs typeface="Times New Roman"/>
              </a:rPr>
              <a:t>يكبش </a:t>
            </a:r>
            <a:r>
              <a:rPr dirty="0" sz="3200" spc="-15" b="1">
                <a:latin typeface="Times New Roman"/>
                <a:cs typeface="Times New Roman"/>
              </a:rPr>
              <a:t>.5  </a:t>
            </a:r>
            <a:r>
              <a:rPr dirty="0" sz="3200" spc="-10" b="1">
                <a:latin typeface="Times New Roman"/>
                <a:cs typeface="Times New Roman"/>
              </a:rPr>
              <a:t>CT </a:t>
            </a:r>
            <a:r>
              <a:rPr dirty="0" sz="3200" spc="-610" b="1">
                <a:latin typeface="Times New Roman"/>
                <a:cs typeface="Times New Roman"/>
              </a:rPr>
              <a:t>نينجلل    </a:t>
            </a:r>
            <a:r>
              <a:rPr dirty="0" sz="3200" spc="-330" b="1">
                <a:latin typeface="Times New Roman"/>
                <a:cs typeface="Times New Roman"/>
              </a:rPr>
              <a:t>يرسلا  </a:t>
            </a:r>
            <a:r>
              <a:rPr dirty="0" sz="3200" spc="-420" b="1">
                <a:latin typeface="Times New Roman"/>
                <a:cs typeface="Times New Roman"/>
              </a:rPr>
              <a:t>لبحلا  </a:t>
            </a:r>
            <a:r>
              <a:rPr dirty="0" sz="3200" spc="-840" b="1">
                <a:latin typeface="Times New Roman"/>
                <a:cs typeface="Times New Roman"/>
              </a:rPr>
              <a:t>يف</a:t>
            </a:r>
            <a:r>
              <a:rPr dirty="0" sz="3200" spc="10" b="1">
                <a:latin typeface="Times New Roman"/>
                <a:cs typeface="Times New Roman"/>
              </a:rPr>
              <a:t> </a:t>
            </a:r>
            <a:r>
              <a:rPr dirty="0" sz="3200" spc="-350" b="1">
                <a:latin typeface="Times New Roman"/>
                <a:cs typeface="Times New Roman"/>
              </a:rPr>
              <a:t>دجوت  </a:t>
            </a:r>
            <a:r>
              <a:rPr dirty="0" sz="3200" spc="-185" b="1">
                <a:latin typeface="Times New Roman"/>
                <a:cs typeface="Times New Roman"/>
              </a:rPr>
              <a:t>:ةيطاخملا </a:t>
            </a:r>
            <a:r>
              <a:rPr dirty="0" sz="3200" spc="-180" b="1">
                <a:latin typeface="Times New Roman"/>
                <a:cs typeface="Times New Roman"/>
              </a:rPr>
              <a:t> </a:t>
            </a:r>
            <a:r>
              <a:rPr dirty="0" sz="3200" spc="-15" b="1">
                <a:latin typeface="Times New Roman"/>
                <a:cs typeface="Times New Roman"/>
              </a:rPr>
              <a:t>.6</a:t>
            </a:r>
            <a:endParaRPr sz="3200">
              <a:latin typeface="Times New Roman"/>
              <a:cs typeface="Times New Roman"/>
            </a:endParaRPr>
          </a:p>
          <a:p>
            <a:pPr marL="1317625">
              <a:lnSpc>
                <a:spcPct val="100000"/>
              </a:lnSpc>
              <a:spcBef>
                <a:spcPts val="1925"/>
              </a:spcBef>
            </a:pPr>
            <a:r>
              <a:rPr dirty="0" sz="3200" spc="-175" b="1">
                <a:latin typeface="Times New Roman"/>
                <a:cs typeface="Times New Roman"/>
              </a:rPr>
              <a:t>.ةنرملا  </a:t>
            </a:r>
            <a:r>
              <a:rPr dirty="0" sz="3200" spc="-305" b="1">
                <a:latin typeface="Times New Roman"/>
                <a:cs typeface="Times New Roman"/>
              </a:rPr>
              <a:t>فايللأاو  </a:t>
            </a:r>
            <a:r>
              <a:rPr dirty="0" sz="3200" spc="-365" b="1">
                <a:latin typeface="Times New Roman"/>
                <a:cs typeface="Times New Roman"/>
              </a:rPr>
              <a:t>نيجلاوكلا  </a:t>
            </a:r>
            <a:r>
              <a:rPr dirty="0" sz="3200" spc="-65" b="1">
                <a:latin typeface="Times New Roman"/>
                <a:cs typeface="Times New Roman"/>
              </a:rPr>
              <a:t>مزح </a:t>
            </a:r>
            <a:r>
              <a:rPr dirty="0" sz="3200" spc="-5" b="1">
                <a:latin typeface="Times New Roman"/>
                <a:cs typeface="Times New Roman"/>
              </a:rPr>
              <a:t>: </a:t>
            </a:r>
            <a:r>
              <a:rPr dirty="0" sz="3200" spc="-10" b="1">
                <a:latin typeface="Times New Roman"/>
                <a:cs typeface="Times New Roman"/>
              </a:rPr>
              <a:t>CT </a:t>
            </a:r>
            <a:r>
              <a:rPr dirty="0" sz="3200" spc="-125" b="1">
                <a:latin typeface="Times New Roman"/>
                <a:cs typeface="Times New Roman"/>
              </a:rPr>
              <a:t>ةنرم</a:t>
            </a:r>
            <a:r>
              <a:rPr dirty="0" sz="3200" spc="-55" b="1">
                <a:latin typeface="Times New Roman"/>
                <a:cs typeface="Times New Roman"/>
              </a:rPr>
              <a:t> </a:t>
            </a:r>
            <a:r>
              <a:rPr dirty="0" sz="3200" spc="-15" b="1">
                <a:latin typeface="Times New Roman"/>
                <a:cs typeface="Times New Roman"/>
              </a:rPr>
              <a:t>.7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98623" y="14681"/>
            <a:ext cx="4757420" cy="636905"/>
          </a:xfrm>
          <a:prstGeom prst="rect"/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u="heavy" sz="4000" spc="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(CT) </a:t>
            </a:r>
            <a:r>
              <a:rPr dirty="0" u="heavy" sz="4000" spc="-24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ةماضلا </a:t>
            </a:r>
            <a:r>
              <a:rPr dirty="0" u="heavy" sz="4000" spc="-4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ةجسنلأا</a:t>
            </a:r>
            <a:r>
              <a:rPr dirty="0" u="heavy" sz="4000" spc="14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4000" spc="-22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عاونأ</a:t>
            </a:r>
            <a:endParaRPr sz="40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8348" y="246329"/>
            <a:ext cx="311721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3600" spc="-894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3600" spc="-36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ماضلا </a:t>
            </a:r>
            <a:r>
              <a:rPr dirty="0" u="heavy" sz="3600" spc="-70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جيسنلا</a:t>
            </a:r>
            <a:r>
              <a:rPr dirty="0" u="heavy" sz="3600" spc="-509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معد</a:t>
            </a:r>
            <a:r>
              <a:rPr dirty="0" sz="3600" spc="-215" b="1">
                <a:latin typeface="Times New Roman"/>
                <a:cs typeface="Times New Roman"/>
              </a:rPr>
              <a:t> </a:t>
            </a:r>
            <a:r>
              <a:rPr dirty="0" sz="3600" spc="10" b="1">
                <a:latin typeface="Times New Roman"/>
                <a:cs typeface="Times New Roman"/>
              </a:rPr>
              <a:t>.2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9383" y="798702"/>
            <a:ext cx="8147684" cy="49644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0"/>
              </a:spcBef>
            </a:pPr>
            <a:r>
              <a:rPr dirty="0" sz="3200" spc="-350">
                <a:latin typeface="Times New Roman"/>
                <a:cs typeface="Times New Roman"/>
              </a:rPr>
              <a:t>.فيراضغلاو  </a:t>
            </a:r>
            <a:r>
              <a:rPr dirty="0" sz="3200" spc="-235">
                <a:latin typeface="Times New Roman"/>
                <a:cs typeface="Times New Roman"/>
              </a:rPr>
              <a:t>ماظعلا  </a:t>
            </a:r>
            <a:r>
              <a:rPr dirty="0" sz="3200" spc="-515">
                <a:latin typeface="Times New Roman"/>
                <a:cs typeface="Times New Roman"/>
              </a:rPr>
              <a:t>لمشي </a:t>
            </a:r>
            <a:r>
              <a:rPr dirty="0" sz="3200" spc="-509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919">
                <a:latin typeface="Times New Roman"/>
                <a:cs typeface="Times New Roman"/>
              </a:rPr>
              <a:t>يف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110">
                <a:latin typeface="Times New Roman"/>
                <a:cs typeface="Times New Roman"/>
              </a:rPr>
              <a:t>امك( </a:t>
            </a:r>
            <a:r>
              <a:rPr dirty="0" sz="3200" spc="-750">
                <a:latin typeface="Times New Roman"/>
                <a:cs typeface="Times New Roman"/>
              </a:rPr>
              <a:t>ةبلص                 </a:t>
            </a:r>
            <a:r>
              <a:rPr dirty="0" sz="3200" spc="-715">
                <a:latin typeface="Times New Roman"/>
                <a:cs typeface="Times New Roman"/>
              </a:rPr>
              <a:t>هبش          </a:t>
            </a: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204">
                <a:latin typeface="Times New Roman"/>
                <a:cs typeface="Times New Roman"/>
              </a:rPr>
              <a:t>)ماظعلا  </a:t>
            </a:r>
            <a:r>
              <a:rPr dirty="0" sz="3200" spc="-919">
                <a:latin typeface="Times New Roman"/>
                <a:cs typeface="Times New Roman"/>
              </a:rPr>
              <a:t>يف</a:t>
            </a:r>
            <a:r>
              <a:rPr dirty="0" sz="3200" spc="10">
                <a:latin typeface="Times New Roman"/>
                <a:cs typeface="Times New Roman"/>
              </a:rPr>
              <a:t> </a:t>
            </a:r>
            <a:r>
              <a:rPr dirty="0" sz="3200" spc="-105">
                <a:latin typeface="Times New Roman"/>
                <a:cs typeface="Times New Roman"/>
              </a:rPr>
              <a:t>امك( </a:t>
            </a:r>
            <a:r>
              <a:rPr dirty="0" sz="3200" spc="-750">
                <a:latin typeface="Times New Roman"/>
                <a:cs typeface="Times New Roman"/>
              </a:rPr>
              <a:t>ةبلص                 </a:t>
            </a:r>
            <a:r>
              <a:rPr dirty="0" sz="3200" spc="-120">
                <a:latin typeface="Times New Roman"/>
                <a:cs typeface="Times New Roman"/>
              </a:rPr>
              <a:t>ضرلأا </a:t>
            </a:r>
            <a:r>
              <a:rPr dirty="0" sz="3200" spc="60">
                <a:latin typeface="Times New Roman"/>
                <a:cs typeface="Times New Roman"/>
              </a:rPr>
              <a:t>ةدام</a:t>
            </a:r>
            <a:r>
              <a:rPr dirty="0" sz="3200" spc="14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6248400">
              <a:lnSpc>
                <a:spcPct val="100000"/>
              </a:lnSpc>
            </a:pPr>
            <a:r>
              <a:rPr dirty="0" sz="3200" spc="-350">
                <a:latin typeface="Times New Roman"/>
                <a:cs typeface="Times New Roman"/>
              </a:rPr>
              <a:t>.)فيراضغلا</a:t>
            </a:r>
            <a:endParaRPr sz="32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dirty="0" sz="3200" spc="-95">
                <a:latin typeface="Times New Roman"/>
                <a:cs typeface="Times New Roman"/>
              </a:rPr>
              <a:t>ةنرمو </a:t>
            </a:r>
            <a:r>
              <a:rPr dirty="0" sz="3200" spc="-380">
                <a:latin typeface="Times New Roman"/>
                <a:cs typeface="Times New Roman"/>
              </a:rPr>
              <a:t>نيجلاوك </a:t>
            </a:r>
            <a:r>
              <a:rPr dirty="0" sz="3200" spc="-434">
                <a:latin typeface="Times New Roman"/>
                <a:cs typeface="Times New Roman"/>
              </a:rPr>
              <a:t>فايلأ </a:t>
            </a:r>
            <a:r>
              <a:rPr dirty="0" sz="3200" spc="-400">
                <a:latin typeface="Times New Roman"/>
                <a:cs typeface="Times New Roman"/>
              </a:rPr>
              <a:t>ىلع </a:t>
            </a:r>
            <a:r>
              <a:rPr dirty="0" sz="3200" spc="-385">
                <a:latin typeface="Times New Roman"/>
                <a:cs typeface="Times New Roman"/>
              </a:rPr>
              <a:t>فيراضغلاو </a:t>
            </a:r>
            <a:r>
              <a:rPr dirty="0" sz="3200" spc="-235">
                <a:latin typeface="Times New Roman"/>
                <a:cs typeface="Times New Roman"/>
              </a:rPr>
              <a:t>ماظعلا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340">
                <a:latin typeface="Times New Roman"/>
                <a:cs typeface="Times New Roman"/>
              </a:rPr>
              <a:t>لك </a:t>
            </a:r>
            <a:r>
              <a:rPr dirty="0" sz="3200" spc="-590">
                <a:latin typeface="Times New Roman"/>
                <a:cs typeface="Times New Roman"/>
              </a:rPr>
              <a:t>يوتحي</a:t>
            </a:r>
            <a:r>
              <a:rPr dirty="0" sz="3200" spc="-4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5760085">
              <a:lnSpc>
                <a:spcPts val="3835"/>
              </a:lnSpc>
              <a:spcBef>
                <a:spcPts val="5"/>
              </a:spcBef>
            </a:pPr>
            <a:r>
              <a:rPr dirty="0" sz="3200" spc="-100">
                <a:latin typeface="Times New Roman"/>
                <a:cs typeface="Times New Roman"/>
              </a:rPr>
              <a:t>.ضرلأا </a:t>
            </a:r>
            <a:r>
              <a:rPr dirty="0" sz="3200" spc="60">
                <a:latin typeface="Times New Roman"/>
                <a:cs typeface="Times New Roman"/>
              </a:rPr>
              <a:t>ةدام</a:t>
            </a:r>
            <a:r>
              <a:rPr dirty="0" sz="3200" spc="75">
                <a:latin typeface="Times New Roman"/>
                <a:cs typeface="Times New Roman"/>
              </a:rPr>
              <a:t> </a:t>
            </a:r>
            <a:r>
              <a:rPr dirty="0" sz="3200" spc="-925">
                <a:latin typeface="Times New Roman"/>
                <a:cs typeface="Times New Roman"/>
              </a:rPr>
              <a:t>يف</a:t>
            </a:r>
            <a:endParaRPr sz="3200">
              <a:latin typeface="Times New Roman"/>
              <a:cs typeface="Times New Roman"/>
            </a:endParaRPr>
          </a:p>
          <a:p>
            <a:pPr marL="2164715">
              <a:lnSpc>
                <a:spcPts val="4315"/>
              </a:lnSpc>
            </a:pPr>
            <a:r>
              <a:rPr dirty="0" u="heavy" sz="3600" spc="-894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52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لئاسلا</a:t>
            </a:r>
            <a:r>
              <a:rPr dirty="0" u="heavy" sz="3600" spc="-14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36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ماضلا </a:t>
            </a:r>
            <a:r>
              <a:rPr dirty="0" u="heavy" sz="3600" spc="-70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جيسنلا</a:t>
            </a:r>
            <a:r>
              <a:rPr dirty="0" sz="3600" spc="-545" b="1">
                <a:latin typeface="Times New Roman"/>
                <a:cs typeface="Times New Roman"/>
              </a:rPr>
              <a:t> </a:t>
            </a:r>
            <a:r>
              <a:rPr dirty="0" sz="3600" spc="10" b="1">
                <a:latin typeface="Times New Roman"/>
                <a:cs typeface="Times New Roman"/>
              </a:rPr>
              <a:t>.3</a:t>
            </a:r>
            <a:endParaRPr sz="3600">
              <a:latin typeface="Times New Roman"/>
              <a:cs typeface="Times New Roman"/>
            </a:endParaRPr>
          </a:p>
          <a:p>
            <a:pPr algn="r" marR="180340">
              <a:lnSpc>
                <a:spcPct val="100000"/>
              </a:lnSpc>
              <a:spcBef>
                <a:spcPts val="15"/>
              </a:spcBef>
            </a:pPr>
            <a:r>
              <a:rPr dirty="0" sz="3200" spc="-470">
                <a:latin typeface="Times New Roman"/>
                <a:cs typeface="Times New Roman"/>
              </a:rPr>
              <a:t>.ةيوافميللاو  </a:t>
            </a:r>
            <a:r>
              <a:rPr dirty="0" sz="3200" spc="-245">
                <a:latin typeface="Times New Roman"/>
                <a:cs typeface="Times New Roman"/>
              </a:rPr>
              <a:t>مدلا  </a:t>
            </a:r>
            <a:r>
              <a:rPr dirty="0" sz="3200" spc="-515">
                <a:latin typeface="Times New Roman"/>
                <a:cs typeface="Times New Roman"/>
              </a:rPr>
              <a:t>لمشي</a:t>
            </a:r>
            <a:r>
              <a:rPr dirty="0" sz="3200" spc="-4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Wingdings"/>
                <a:cs typeface="Wingdings"/>
              </a:rPr>
              <a:t></a:t>
            </a:r>
            <a:endParaRPr sz="3200">
              <a:latin typeface="Wingdings"/>
              <a:cs typeface="Wingdings"/>
            </a:endParaRPr>
          </a:p>
          <a:p>
            <a:pPr algn="r" marR="180340">
              <a:lnSpc>
                <a:spcPct val="100000"/>
              </a:lnSpc>
            </a:pPr>
            <a:r>
              <a:rPr dirty="0" sz="3200" spc="-365">
                <a:latin typeface="Times New Roman"/>
                <a:cs typeface="Times New Roman"/>
              </a:rPr>
              <a:t>.فايلأ  </a:t>
            </a:r>
            <a:r>
              <a:rPr dirty="0" sz="3200" spc="-400">
                <a:latin typeface="Times New Roman"/>
                <a:cs typeface="Times New Roman"/>
              </a:rPr>
              <a:t>ىلع  </a:t>
            </a:r>
            <a:r>
              <a:rPr dirty="0" sz="3200" spc="-635">
                <a:latin typeface="Times New Roman"/>
                <a:cs typeface="Times New Roman"/>
              </a:rPr>
              <a:t>يوتحت     </a:t>
            </a:r>
            <a:r>
              <a:rPr dirty="0" sz="3200" spc="-185">
                <a:latin typeface="Times New Roman"/>
                <a:cs typeface="Times New Roman"/>
              </a:rPr>
              <a:t>لاو </a:t>
            </a:r>
            <a:r>
              <a:rPr dirty="0" sz="3200" spc="-459">
                <a:latin typeface="Times New Roman"/>
                <a:cs typeface="Times New Roman"/>
              </a:rPr>
              <a:t>لئاوسلا   </a:t>
            </a:r>
            <a:r>
              <a:rPr dirty="0" sz="3200" spc="180">
                <a:latin typeface="Times New Roman"/>
                <a:cs typeface="Times New Roman"/>
              </a:rPr>
              <a:t>يه </a:t>
            </a:r>
            <a:r>
              <a:rPr dirty="0" sz="3200" spc="-415">
                <a:latin typeface="Times New Roman"/>
                <a:cs typeface="Times New Roman"/>
              </a:rPr>
              <a:t>ةيساسلأا  </a:t>
            </a:r>
            <a:r>
              <a:rPr dirty="0" sz="3200" spc="-120">
                <a:latin typeface="Times New Roman"/>
                <a:cs typeface="Times New Roman"/>
              </a:rPr>
              <a:t>ةداملا</a:t>
            </a:r>
            <a:r>
              <a:rPr dirty="0" sz="3200" spc="-35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Wingdings"/>
                <a:cs typeface="Wingdings"/>
              </a:rPr>
              <a:t></a:t>
            </a:r>
            <a:endParaRPr sz="3200">
              <a:latin typeface="Wingdings"/>
              <a:cs typeface="Wingdings"/>
            </a:endParaRPr>
          </a:p>
          <a:p>
            <a:pPr algn="r" marR="180975">
              <a:lnSpc>
                <a:spcPct val="100000"/>
              </a:lnSpc>
              <a:spcBef>
                <a:spcPts val="5"/>
              </a:spcBef>
            </a:pPr>
            <a:r>
              <a:rPr dirty="0" sz="3200" spc="-520">
                <a:latin typeface="Times New Roman"/>
                <a:cs typeface="Times New Roman"/>
              </a:rPr>
              <a:t>تايافنلاو </a:t>
            </a:r>
            <a:r>
              <a:rPr dirty="0" sz="3200" spc="-240">
                <a:latin typeface="Times New Roman"/>
                <a:cs typeface="Times New Roman"/>
              </a:rPr>
              <a:t> </a:t>
            </a:r>
            <a:r>
              <a:rPr dirty="0" sz="3200" spc="-325">
                <a:latin typeface="Times New Roman"/>
                <a:cs typeface="Times New Roman"/>
              </a:rPr>
              <a:t>ةيذغملا</a:t>
            </a:r>
            <a:r>
              <a:rPr dirty="0" sz="3200" spc="150">
                <a:latin typeface="Times New Roman"/>
                <a:cs typeface="Times New Roman"/>
              </a:rPr>
              <a:t> </a:t>
            </a:r>
            <a:r>
              <a:rPr dirty="0" sz="3200" spc="-114">
                <a:latin typeface="Times New Roman"/>
                <a:cs typeface="Times New Roman"/>
              </a:rPr>
              <a:t>داوملاو </a:t>
            </a:r>
            <a:r>
              <a:rPr dirty="0" sz="3200" spc="-455">
                <a:latin typeface="Times New Roman"/>
                <a:cs typeface="Times New Roman"/>
              </a:rPr>
              <a:t>نوبركلا </a:t>
            </a:r>
            <a:r>
              <a:rPr dirty="0" sz="3200" spc="-110">
                <a:latin typeface="Times New Roman"/>
                <a:cs typeface="Times New Roman"/>
              </a:rPr>
              <a:t> </a:t>
            </a:r>
            <a:r>
              <a:rPr dirty="0" sz="3200" spc="-580">
                <a:latin typeface="Times New Roman"/>
                <a:cs typeface="Times New Roman"/>
              </a:rPr>
              <a:t>ديسكأ    </a:t>
            </a:r>
            <a:r>
              <a:rPr dirty="0" sz="3200" spc="-509">
                <a:latin typeface="Times New Roman"/>
                <a:cs typeface="Times New Roman"/>
              </a:rPr>
              <a:t>يناثو   </a:t>
            </a:r>
            <a:r>
              <a:rPr dirty="0" sz="3200" spc="-445">
                <a:latin typeface="Times New Roman"/>
                <a:cs typeface="Times New Roman"/>
              </a:rPr>
              <a:t>نيجسكلأا  </a:t>
            </a:r>
            <a:r>
              <a:rPr dirty="0" sz="3200" spc="-650">
                <a:latin typeface="Times New Roman"/>
                <a:cs typeface="Times New Roman"/>
              </a:rPr>
              <a:t>لقن </a:t>
            </a:r>
            <a:r>
              <a:rPr dirty="0" sz="3200" spc="-50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Wingdings"/>
                <a:cs typeface="Wingdings"/>
              </a:rPr>
              <a:t></a:t>
            </a:r>
            <a:endParaRPr sz="3200">
              <a:latin typeface="Wingdings"/>
              <a:cs typeface="Wingdings"/>
            </a:endParaRPr>
          </a:p>
          <a:p>
            <a:pPr marL="4885055">
              <a:lnSpc>
                <a:spcPct val="100000"/>
              </a:lnSpc>
            </a:pPr>
            <a:r>
              <a:rPr dirty="0" sz="3200" spc="-335">
                <a:latin typeface="Times New Roman"/>
                <a:cs typeface="Times New Roman"/>
              </a:rPr>
              <a:t>.مسجلا </a:t>
            </a:r>
            <a:r>
              <a:rPr dirty="0" sz="3200" spc="-195">
                <a:latin typeface="Times New Roman"/>
                <a:cs typeface="Times New Roman"/>
              </a:rPr>
              <a:t>ءاحنأ </a:t>
            </a:r>
            <a:r>
              <a:rPr dirty="0" sz="3200" spc="-385">
                <a:latin typeface="Times New Roman"/>
                <a:cs typeface="Times New Roman"/>
              </a:rPr>
              <a:t>عيمج</a:t>
            </a:r>
            <a:r>
              <a:rPr dirty="0" sz="3200" spc="-459">
                <a:latin typeface="Times New Roman"/>
                <a:cs typeface="Times New Roman"/>
              </a:rPr>
              <a:t> </a:t>
            </a:r>
            <a:r>
              <a:rPr dirty="0" sz="3200" spc="-925">
                <a:latin typeface="Times New Roman"/>
                <a:cs typeface="Times New Roman"/>
              </a:rPr>
              <a:t>يف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222250" y="222250"/>
          <a:ext cx="8782050" cy="61391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495800"/>
                <a:gridCol w="4267200"/>
              </a:tblGrid>
              <a:tr h="579120">
                <a:tc>
                  <a:txBody>
                    <a:bodyPr/>
                    <a:lstStyle/>
                    <a:p>
                      <a:pPr marL="123825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3200" spc="-620" b="1">
                          <a:latin typeface="Times New Roman"/>
                          <a:cs typeface="Times New Roman"/>
                        </a:rPr>
                        <a:t>ةيتابنلا</a:t>
                      </a:r>
                      <a:r>
                        <a:rPr dirty="0" sz="3200" spc="-540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340" b="1">
                          <a:latin typeface="Times New Roman"/>
                          <a:cs typeface="Times New Roman"/>
                        </a:rPr>
                        <a:t>ةجسنلأا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2384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dirty="0" sz="3200" spc="-10" b="1">
                          <a:latin typeface="Times New Roman"/>
                          <a:cs typeface="Times New Roman"/>
                        </a:rPr>
                        <a:t>Animal</a:t>
                      </a:r>
                      <a:r>
                        <a:rPr dirty="0" sz="3200" spc="-15" b="1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10" b="1">
                          <a:latin typeface="Times New Roman"/>
                          <a:cs typeface="Times New Roman"/>
                        </a:rPr>
                        <a:t>Tissues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2384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3992626">
                <a:tc>
                  <a:txBody>
                    <a:bodyPr/>
                    <a:lstStyle/>
                    <a:p>
                      <a:pPr algn="ctr" marL="278130" marR="269875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3200" spc="-380">
                          <a:latin typeface="Times New Roman"/>
                          <a:cs typeface="Times New Roman"/>
                        </a:rPr>
                        <a:t>ىلإ </a:t>
                      </a:r>
                      <a:r>
                        <a:rPr dirty="0" sz="3200" spc="-105">
                          <a:latin typeface="Times New Roman"/>
                          <a:cs typeface="Times New Roman"/>
                        </a:rPr>
                        <a:t>ناكم </a:t>
                      </a:r>
                      <a:r>
                        <a:rPr dirty="0" sz="3200" spc="85">
                          <a:latin typeface="Times New Roman"/>
                          <a:cs typeface="Times New Roman"/>
                        </a:rPr>
                        <a:t>نم </a:t>
                      </a:r>
                      <a:r>
                        <a:rPr dirty="0" sz="3200" spc="-635">
                          <a:latin typeface="Times New Roman"/>
                          <a:cs typeface="Times New Roman"/>
                        </a:rPr>
                        <a:t>كرحتت </a:t>
                      </a:r>
                      <a:r>
                        <a:rPr dirty="0" sz="3200" spc="-275">
                          <a:latin typeface="Times New Roman"/>
                          <a:cs typeface="Times New Roman"/>
                        </a:rPr>
                        <a:t>لا </a:t>
                      </a:r>
                      <a:r>
                        <a:rPr dirty="0" sz="3200" spc="-600">
                          <a:latin typeface="Times New Roman"/>
                          <a:cs typeface="Times New Roman"/>
                        </a:rPr>
                        <a:t>تاتابنلا  </a:t>
                      </a:r>
                      <a:r>
                        <a:rPr dirty="0" sz="3200" spc="-45">
                          <a:latin typeface="Times New Roman"/>
                          <a:cs typeface="Times New Roman"/>
                        </a:rPr>
                        <a:t>رخآ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3300">
                        <a:latin typeface="Times New Roman"/>
                        <a:cs typeface="Times New Roman"/>
                      </a:endParaRPr>
                    </a:p>
                    <a:p>
                      <a:pPr algn="ctr" marL="717550" marR="699770">
                        <a:lnSpc>
                          <a:spcPct val="100000"/>
                        </a:lnSpc>
                      </a:pPr>
                      <a:r>
                        <a:rPr dirty="0" sz="3200" spc="-204">
                          <a:latin typeface="Times New Roman"/>
                          <a:cs typeface="Times New Roman"/>
                        </a:rPr>
                        <a:t>معدلا </a:t>
                      </a:r>
                      <a:r>
                        <a:rPr dirty="0" sz="3200" spc="-795">
                          <a:latin typeface="Times New Roman"/>
                          <a:cs typeface="Times New Roman"/>
                        </a:rPr>
                        <a:t>رفوت </a:t>
                      </a:r>
                      <a:r>
                        <a:rPr dirty="0" sz="3200" spc="-380">
                          <a:latin typeface="Times New Roman"/>
                          <a:cs typeface="Times New Roman"/>
                        </a:rPr>
                        <a:t>ايلاخلا </a:t>
                      </a:r>
                      <a:r>
                        <a:rPr dirty="0" sz="3200" spc="-85">
                          <a:latin typeface="Times New Roman"/>
                          <a:cs typeface="Times New Roman"/>
                        </a:rPr>
                        <a:t>مظعم  </a:t>
                      </a:r>
                      <a:r>
                        <a:rPr dirty="0" sz="3200" spc="-575">
                          <a:latin typeface="Times New Roman"/>
                          <a:cs typeface="Times New Roman"/>
                        </a:rPr>
                        <a:t>يكيناكيملا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 algn="ctr" marL="63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3200" spc="-550">
                          <a:latin typeface="Times New Roman"/>
                          <a:cs typeface="Times New Roman"/>
                        </a:rPr>
                        <a:t>ةتيملا </a:t>
                      </a:r>
                      <a:r>
                        <a:rPr dirty="0" sz="3200" spc="-380">
                          <a:latin typeface="Times New Roman"/>
                          <a:cs typeface="Times New Roman"/>
                        </a:rPr>
                        <a:t>ايلاخلا </a:t>
                      </a:r>
                      <a:r>
                        <a:rPr dirty="0" sz="3200" spc="85">
                          <a:latin typeface="Times New Roman"/>
                          <a:cs typeface="Times New Roman"/>
                        </a:rPr>
                        <a:t>نم </a:t>
                      </a:r>
                      <a:r>
                        <a:rPr dirty="0" sz="3200" spc="25">
                          <a:latin typeface="Times New Roman"/>
                          <a:cs typeface="Times New Roman"/>
                        </a:rPr>
                        <a:t>مهمظعم</a:t>
                      </a:r>
                      <a:r>
                        <a:rPr dirty="0" sz="3200" spc="-2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484">
                          <a:latin typeface="Times New Roman"/>
                          <a:cs typeface="Times New Roman"/>
                        </a:rPr>
                        <a:t>كلذل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302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306705" marR="285750">
                        <a:lnSpc>
                          <a:spcPct val="100000"/>
                        </a:lnSpc>
                        <a:spcBef>
                          <a:spcPts val="260"/>
                        </a:spcBef>
                      </a:pPr>
                      <a:r>
                        <a:rPr dirty="0" sz="3200" spc="-380">
                          <a:latin typeface="Times New Roman"/>
                          <a:cs typeface="Times New Roman"/>
                        </a:rPr>
                        <a:t>ىلإ </a:t>
                      </a:r>
                      <a:r>
                        <a:rPr dirty="0" sz="3200" spc="-105">
                          <a:latin typeface="Times New Roman"/>
                          <a:cs typeface="Times New Roman"/>
                        </a:rPr>
                        <a:t>ناكم </a:t>
                      </a:r>
                      <a:r>
                        <a:rPr dirty="0" sz="3200" spc="85">
                          <a:latin typeface="Times New Roman"/>
                          <a:cs typeface="Times New Roman"/>
                        </a:rPr>
                        <a:t>نم </a:t>
                      </a:r>
                      <a:r>
                        <a:rPr dirty="0" sz="3200" spc="-360">
                          <a:latin typeface="Times New Roman"/>
                          <a:cs typeface="Times New Roman"/>
                        </a:rPr>
                        <a:t>تاناويحلا </a:t>
                      </a:r>
                      <a:r>
                        <a:rPr dirty="0" sz="3200" spc="-994">
                          <a:latin typeface="Times New Roman"/>
                          <a:cs typeface="Times New Roman"/>
                        </a:rPr>
                        <a:t>لقتنت </a:t>
                      </a:r>
                      <a:r>
                        <a:rPr dirty="0" sz="3200" spc="-7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45">
                          <a:latin typeface="Times New Roman"/>
                          <a:cs typeface="Times New Roman"/>
                        </a:rPr>
                        <a:t>رخآ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3300">
                        <a:latin typeface="Times New Roman"/>
                        <a:cs typeface="Times New Roman"/>
                      </a:endParaRPr>
                    </a:p>
                    <a:p>
                      <a:pPr algn="ctr" marL="114300" marR="106045">
                        <a:lnSpc>
                          <a:spcPct val="100000"/>
                        </a:lnSpc>
                      </a:pPr>
                      <a:r>
                        <a:rPr dirty="0" sz="3200" spc="-360">
                          <a:latin typeface="Times New Roman"/>
                          <a:cs typeface="Times New Roman"/>
                        </a:rPr>
                        <a:t>تاناويحلا </a:t>
                      </a:r>
                      <a:r>
                        <a:rPr dirty="0" sz="3200" spc="-919">
                          <a:latin typeface="Times New Roman"/>
                          <a:cs typeface="Times New Roman"/>
                        </a:rPr>
                        <a:t>يف</a:t>
                      </a:r>
                      <a:r>
                        <a:rPr dirty="0" sz="3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380">
                          <a:latin typeface="Times New Roman"/>
                          <a:cs typeface="Times New Roman"/>
                        </a:rPr>
                        <a:t>ايلاخلا </a:t>
                      </a:r>
                      <a:r>
                        <a:rPr dirty="0" sz="3200" spc="-85">
                          <a:latin typeface="Times New Roman"/>
                          <a:cs typeface="Times New Roman"/>
                        </a:rPr>
                        <a:t>مظعم </a:t>
                      </a:r>
                      <a:r>
                        <a:rPr dirty="0" sz="3200" spc="-490">
                          <a:latin typeface="Times New Roman"/>
                          <a:cs typeface="Times New Roman"/>
                        </a:rPr>
                        <a:t>كلذل  </a:t>
                      </a:r>
                      <a:r>
                        <a:rPr dirty="0" sz="3200" spc="-360">
                          <a:latin typeface="Times New Roman"/>
                          <a:cs typeface="Times New Roman"/>
                        </a:rPr>
                        <a:t>ةيح </a:t>
                      </a:r>
                      <a:r>
                        <a:rPr dirty="0" sz="3200" spc="-335">
                          <a:latin typeface="Times New Roman"/>
                          <a:cs typeface="Times New Roman"/>
                        </a:rPr>
                        <a:t>ايلاخ</a:t>
                      </a:r>
                      <a:r>
                        <a:rPr dirty="0" sz="3200" spc="-6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175">
                          <a:latin typeface="Times New Roman"/>
                          <a:cs typeface="Times New Roman"/>
                        </a:rPr>
                        <a:t>يه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3020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1554416">
                <a:tc>
                  <a:txBody>
                    <a:bodyPr/>
                    <a:lstStyle/>
                    <a:p>
                      <a:pPr marL="1412240" marR="177800" indent="-1235075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3200" spc="-675">
                          <a:latin typeface="Times New Roman"/>
                          <a:cs typeface="Times New Roman"/>
                        </a:rPr>
                        <a:t>ضعب </a:t>
                      </a:r>
                      <a:r>
                        <a:rPr dirty="0" sz="3200" spc="-919">
                          <a:latin typeface="Times New Roman"/>
                          <a:cs typeface="Times New Roman"/>
                        </a:rPr>
                        <a:t>يف</a:t>
                      </a:r>
                      <a:r>
                        <a:rPr dirty="0" sz="3200" spc="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905">
                          <a:latin typeface="Times New Roman"/>
                          <a:cs typeface="Times New Roman"/>
                        </a:rPr>
                        <a:t>طقف</a:t>
                      </a:r>
                      <a:r>
                        <a:rPr dirty="0" sz="3200" spc="4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350">
                          <a:latin typeface="Times New Roman"/>
                          <a:cs typeface="Times New Roman"/>
                        </a:rPr>
                        <a:t>ثدحي </a:t>
                      </a:r>
                      <a:r>
                        <a:rPr dirty="0" sz="3200" spc="-600">
                          <a:latin typeface="Times New Roman"/>
                          <a:cs typeface="Times New Roman"/>
                        </a:rPr>
                        <a:t>تاتابنلا </a:t>
                      </a:r>
                      <a:r>
                        <a:rPr dirty="0" sz="3200" spc="-254">
                          <a:latin typeface="Times New Roman"/>
                          <a:cs typeface="Times New Roman"/>
                        </a:rPr>
                        <a:t>ومن  </a:t>
                      </a:r>
                      <a:r>
                        <a:rPr dirty="0" sz="3200" spc="-405">
                          <a:latin typeface="Times New Roman"/>
                          <a:cs typeface="Times New Roman"/>
                        </a:rPr>
                        <a:t>مسجلا</a:t>
                      </a:r>
                      <a:r>
                        <a:rPr dirty="0" sz="3200" spc="-335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140">
                          <a:latin typeface="Times New Roman"/>
                          <a:cs typeface="Times New Roman"/>
                        </a:rPr>
                        <a:t>قطانم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492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 marL="635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3200" spc="-550">
                          <a:latin typeface="Times New Roman"/>
                          <a:cs typeface="Times New Roman"/>
                        </a:rPr>
                        <a:t>اقاستا رثكأ </a:t>
                      </a:r>
                      <a:r>
                        <a:rPr dirty="0" sz="3200" spc="260">
                          <a:latin typeface="Times New Roman"/>
                          <a:cs typeface="Times New Roman"/>
                        </a:rPr>
                        <a:t>وه </a:t>
                      </a:r>
                      <a:r>
                        <a:rPr dirty="0" sz="3200" spc="-360">
                          <a:latin typeface="Times New Roman"/>
                          <a:cs typeface="Times New Roman"/>
                        </a:rPr>
                        <a:t>تاناويحلا</a:t>
                      </a:r>
                      <a:r>
                        <a:rPr dirty="0" sz="3200" spc="-28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dirty="0" sz="3200" spc="-254">
                          <a:latin typeface="Times New Roman"/>
                          <a:cs typeface="Times New Roman"/>
                        </a:rPr>
                        <a:t>ومن</a:t>
                      </a:r>
                      <a:endParaRPr sz="3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34925">
                    <a:lnL w="12700">
                      <a:solidFill>
                        <a:srgbClr val="000000"/>
                      </a:solidFill>
                      <a:prstDash val="solid"/>
                    </a:lnL>
                    <a:lnR w="12700">
                      <a:solidFill>
                        <a:srgbClr val="000000"/>
                      </a:solidFill>
                      <a:prstDash val="solid"/>
                    </a:lnR>
                    <a:lnT w="12700">
                      <a:solidFill>
                        <a:srgbClr val="000000"/>
                      </a:solidFill>
                      <a:prstDash val="solid"/>
                    </a:lnT>
                    <a:lnB w="12700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" name="object 3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105400" y="438912"/>
            <a:ext cx="3947159" cy="61904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37160" y="15240"/>
            <a:ext cx="4587240" cy="66141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46298" y="93929"/>
            <a:ext cx="293751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625" b="1">
                <a:latin typeface="Times New Roman"/>
                <a:cs typeface="Times New Roman"/>
              </a:rPr>
              <a:t>ةيلضعلا </a:t>
            </a:r>
            <a:r>
              <a:rPr dirty="0" sz="3600" spc="-380" b="1">
                <a:latin typeface="Times New Roman"/>
                <a:cs typeface="Times New Roman"/>
              </a:rPr>
              <a:t>ةجسنلأا</a:t>
            </a:r>
            <a:r>
              <a:rPr dirty="0" sz="3600" spc="20" b="1">
                <a:latin typeface="Times New Roman"/>
                <a:cs typeface="Times New Roman"/>
              </a:rPr>
              <a:t> </a:t>
            </a:r>
            <a:r>
              <a:rPr dirty="0" sz="3600" spc="10" b="1">
                <a:latin typeface="Times New Roman"/>
                <a:cs typeface="Times New Roman"/>
              </a:rPr>
              <a:t>-3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21588" y="646302"/>
            <a:ext cx="8372475" cy="587883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0"/>
              </a:spcBef>
            </a:pPr>
            <a:r>
              <a:rPr dirty="0" sz="3200" spc="-305" b="1">
                <a:latin typeface="Times New Roman"/>
                <a:cs typeface="Times New Roman"/>
              </a:rPr>
              <a:t>.مسجلا  </a:t>
            </a:r>
            <a:r>
              <a:rPr dirty="0" sz="3200" spc="-140" b="1">
                <a:latin typeface="Times New Roman"/>
                <a:cs typeface="Times New Roman"/>
              </a:rPr>
              <a:t>ةكرح </a:t>
            </a:r>
            <a:r>
              <a:rPr dirty="0" sz="3200" spc="-400" b="1">
                <a:latin typeface="Times New Roman"/>
                <a:cs typeface="Times New Roman"/>
              </a:rPr>
              <a:t>:ةفيظو </a:t>
            </a:r>
            <a:r>
              <a:rPr dirty="0" sz="3200" spc="-95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490" b="1">
                <a:latin typeface="Times New Roman"/>
                <a:cs typeface="Times New Roman"/>
              </a:rPr>
              <a:t>:ةيلضعلا   </a:t>
            </a:r>
            <a:r>
              <a:rPr dirty="0" sz="3200" spc="-340" b="1">
                <a:latin typeface="Times New Roman"/>
                <a:cs typeface="Times New Roman"/>
              </a:rPr>
              <a:t>ةجسنلأا  </a:t>
            </a:r>
            <a:r>
              <a:rPr dirty="0" sz="3200" spc="80" b="1">
                <a:latin typeface="Times New Roman"/>
                <a:cs typeface="Times New Roman"/>
              </a:rPr>
              <a:t>نم </a:t>
            </a:r>
            <a:r>
              <a:rPr dirty="0" sz="3200" spc="-175" b="1">
                <a:latin typeface="Times New Roman"/>
                <a:cs typeface="Times New Roman"/>
              </a:rPr>
              <a:t>عاونأ  </a:t>
            </a:r>
            <a:r>
              <a:rPr dirty="0" sz="3200" spc="-5" b="1">
                <a:latin typeface="Times New Roman"/>
                <a:cs typeface="Times New Roman"/>
              </a:rPr>
              <a:t>3 </a:t>
            </a:r>
            <a:r>
              <a:rPr dirty="0" sz="3200" spc="-105" b="1">
                <a:latin typeface="Times New Roman"/>
                <a:cs typeface="Times New Roman"/>
              </a:rPr>
              <a:t>كانه</a:t>
            </a:r>
            <a:r>
              <a:rPr dirty="0" sz="3200" spc="-350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170" b="1">
                <a:latin typeface="Times New Roman"/>
                <a:cs typeface="Times New Roman"/>
              </a:rPr>
              <a:t>:ةدودشملا </a:t>
            </a:r>
            <a:r>
              <a:rPr dirty="0" sz="3200" spc="-380" b="1">
                <a:latin typeface="Times New Roman"/>
                <a:cs typeface="Times New Roman"/>
              </a:rPr>
              <a:t>تلاضعلا  </a:t>
            </a:r>
            <a:r>
              <a:rPr dirty="0" sz="3200" spc="-300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25" b="1">
                <a:latin typeface="Times New Roman"/>
                <a:cs typeface="Times New Roman"/>
              </a:rPr>
              <a:t>.ةملظمو </a:t>
            </a:r>
            <a:r>
              <a:rPr dirty="0" sz="3200" spc="-790" b="1">
                <a:latin typeface="Times New Roman"/>
                <a:cs typeface="Times New Roman"/>
              </a:rPr>
              <a:t>ةفيفخ                                                                                 </a:t>
            </a:r>
            <a:r>
              <a:rPr dirty="0" sz="3200" spc="-260" b="1">
                <a:latin typeface="Times New Roman"/>
                <a:cs typeface="Times New Roman"/>
              </a:rPr>
              <a:t>تلاخادت  </a:t>
            </a:r>
            <a:r>
              <a:rPr dirty="0" sz="3200" spc="-10" b="1">
                <a:latin typeface="Times New Roman"/>
                <a:cs typeface="Times New Roman"/>
              </a:rPr>
              <a:t>تاذ </a:t>
            </a:r>
            <a:r>
              <a:rPr dirty="0" sz="3200" spc="-370" b="1">
                <a:latin typeface="Times New Roman"/>
                <a:cs typeface="Times New Roman"/>
              </a:rPr>
              <a:t>ةيعوطت  </a:t>
            </a:r>
            <a:r>
              <a:rPr dirty="0" sz="3200" spc="-275" b="1">
                <a:latin typeface="Times New Roman"/>
                <a:cs typeface="Times New Roman"/>
              </a:rPr>
              <a:t>تلاضع</a:t>
            </a:r>
            <a:r>
              <a:rPr dirty="0" sz="3200" spc="140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195" b="1">
                <a:latin typeface="Times New Roman"/>
                <a:cs typeface="Times New Roman"/>
              </a:rPr>
              <a:t>.يمظعلا </a:t>
            </a:r>
            <a:r>
              <a:rPr dirty="0" sz="3200" spc="-360" b="1">
                <a:latin typeface="Times New Roman"/>
                <a:cs typeface="Times New Roman"/>
              </a:rPr>
              <a:t>لكيهلا  </a:t>
            </a:r>
            <a:r>
              <a:rPr dirty="0" sz="3200" spc="-275" b="1">
                <a:latin typeface="Times New Roman"/>
                <a:cs typeface="Times New Roman"/>
              </a:rPr>
              <a:t>تلاضع  </a:t>
            </a:r>
            <a:r>
              <a:rPr dirty="0" sz="3200" spc="-565" b="1">
                <a:latin typeface="Times New Roman"/>
                <a:cs typeface="Times New Roman"/>
              </a:rPr>
              <a:t>ىمسي   </a:t>
            </a:r>
            <a:r>
              <a:rPr dirty="0" sz="3200" spc="110" b="1">
                <a:latin typeface="Times New Roman"/>
                <a:cs typeface="Times New Roman"/>
              </a:rPr>
              <a:t>ام </a:t>
            </a:r>
            <a:r>
              <a:rPr dirty="0" sz="3200" spc="-225" b="1">
                <a:latin typeface="Times New Roman"/>
                <a:cs typeface="Times New Roman"/>
              </a:rPr>
              <a:t>يمظعلا  </a:t>
            </a:r>
            <a:r>
              <a:rPr dirty="0" sz="3200" spc="-360" b="1">
                <a:latin typeface="Times New Roman"/>
                <a:cs typeface="Times New Roman"/>
              </a:rPr>
              <a:t>لكيهلا  </a:t>
            </a:r>
            <a:r>
              <a:rPr dirty="0" sz="3200" spc="-335" b="1">
                <a:latin typeface="Times New Roman"/>
                <a:cs typeface="Times New Roman"/>
              </a:rPr>
              <a:t>ىلع  </a:t>
            </a:r>
            <a:r>
              <a:rPr dirty="0" sz="3200" spc="-630" b="1">
                <a:latin typeface="Times New Roman"/>
                <a:cs typeface="Times New Roman"/>
              </a:rPr>
              <a:t>قلعت  </a:t>
            </a:r>
            <a:r>
              <a:rPr dirty="0" sz="3200" spc="-515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245" b="1">
                <a:latin typeface="Times New Roman"/>
                <a:cs typeface="Times New Roman"/>
              </a:rPr>
              <a:t>:)ءاسلملا  </a:t>
            </a:r>
            <a:r>
              <a:rPr dirty="0" sz="3200" spc="-335" b="1">
                <a:latin typeface="Times New Roman"/>
                <a:cs typeface="Times New Roman"/>
              </a:rPr>
              <a:t>تلاضعلا(  </a:t>
            </a:r>
            <a:r>
              <a:rPr dirty="0" sz="3200" spc="-70" b="1">
                <a:latin typeface="Times New Roman"/>
                <a:cs typeface="Times New Roman"/>
              </a:rPr>
              <a:t>ةططخملا </a:t>
            </a:r>
            <a:r>
              <a:rPr dirty="0" sz="3200" spc="-400" b="1">
                <a:latin typeface="Times New Roman"/>
                <a:cs typeface="Times New Roman"/>
              </a:rPr>
              <a:t>ريغ  </a:t>
            </a:r>
            <a:r>
              <a:rPr dirty="0" sz="3200" spc="-380" b="1">
                <a:latin typeface="Times New Roman"/>
                <a:cs typeface="Times New Roman"/>
              </a:rPr>
              <a:t>تلاضعلا </a:t>
            </a:r>
            <a:r>
              <a:rPr dirty="0" sz="3200" spc="-355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229" b="1">
                <a:latin typeface="Times New Roman"/>
                <a:cs typeface="Times New Roman"/>
              </a:rPr>
              <a:t>.تلاخادت  </a:t>
            </a:r>
            <a:r>
              <a:rPr dirty="0" sz="3200" spc="-50" b="1">
                <a:latin typeface="Times New Roman"/>
                <a:cs typeface="Times New Roman"/>
              </a:rPr>
              <a:t>دوجو </a:t>
            </a:r>
            <a:r>
              <a:rPr dirty="0" sz="3200" spc="-5" b="1">
                <a:latin typeface="Times New Roman"/>
                <a:cs typeface="Times New Roman"/>
              </a:rPr>
              <a:t>مدع </a:t>
            </a:r>
            <a:r>
              <a:rPr dirty="0" sz="3200" spc="-40" b="1">
                <a:latin typeface="Times New Roman"/>
                <a:cs typeface="Times New Roman"/>
              </a:rPr>
              <a:t>عم </a:t>
            </a:r>
            <a:r>
              <a:rPr dirty="0" sz="3200" spc="-165" b="1">
                <a:latin typeface="Times New Roman"/>
                <a:cs typeface="Times New Roman"/>
              </a:rPr>
              <a:t>ةيدارإ </a:t>
            </a:r>
            <a:r>
              <a:rPr dirty="0" sz="3200" spc="-295" b="1">
                <a:latin typeface="Times New Roman"/>
                <a:cs typeface="Times New Roman"/>
              </a:rPr>
              <a:t>لا  </a:t>
            </a:r>
            <a:r>
              <a:rPr dirty="0" sz="3200" spc="-275" b="1">
                <a:latin typeface="Times New Roman"/>
                <a:cs typeface="Times New Roman"/>
              </a:rPr>
              <a:t>تلاضع</a:t>
            </a:r>
            <a:r>
              <a:rPr dirty="0" sz="3200" spc="140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320" b="1">
                <a:latin typeface="Times New Roman"/>
                <a:cs typeface="Times New Roman"/>
              </a:rPr>
              <a:t>ةيئاوهلا  </a:t>
            </a:r>
            <a:r>
              <a:rPr dirty="0" sz="3200" spc="-375" b="1">
                <a:latin typeface="Times New Roman"/>
                <a:cs typeface="Times New Roman"/>
              </a:rPr>
              <a:t>بعشلاو  </a:t>
            </a:r>
            <a:r>
              <a:rPr dirty="0" sz="3200" spc="-220" b="1">
                <a:latin typeface="Times New Roman"/>
                <a:cs typeface="Times New Roman"/>
              </a:rPr>
              <a:t>ةيومدلا </a:t>
            </a:r>
            <a:r>
              <a:rPr dirty="0" sz="3200" spc="-204" b="1">
                <a:latin typeface="Times New Roman"/>
                <a:cs typeface="Times New Roman"/>
              </a:rPr>
              <a:t>ةيعولأاو </a:t>
            </a:r>
            <a:r>
              <a:rPr dirty="0" sz="3200" spc="-305" b="1">
                <a:latin typeface="Times New Roman"/>
                <a:cs typeface="Times New Roman"/>
              </a:rPr>
              <a:t>ةيمضهلا  </a:t>
            </a:r>
            <a:r>
              <a:rPr dirty="0" sz="3200" spc="-409" b="1">
                <a:latin typeface="Times New Roman"/>
                <a:cs typeface="Times New Roman"/>
              </a:rPr>
              <a:t>ةانقلا  </a:t>
            </a:r>
            <a:r>
              <a:rPr dirty="0" sz="3200" spc="-840" b="1">
                <a:latin typeface="Times New Roman"/>
                <a:cs typeface="Times New Roman"/>
              </a:rPr>
              <a:t>يف</a:t>
            </a:r>
            <a:r>
              <a:rPr dirty="0" sz="3200" spc="20" b="1">
                <a:latin typeface="Times New Roman"/>
                <a:cs typeface="Times New Roman"/>
              </a:rPr>
              <a:t> </a:t>
            </a:r>
            <a:r>
              <a:rPr dirty="0" sz="3200" spc="-5" b="1">
                <a:latin typeface="Times New Roman"/>
                <a:cs typeface="Times New Roman"/>
              </a:rPr>
              <a:t>ةدوجوم</a:t>
            </a:r>
            <a:r>
              <a:rPr dirty="0" sz="3200" spc="685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298450">
              <a:lnSpc>
                <a:spcPct val="100000"/>
              </a:lnSpc>
              <a:spcBef>
                <a:spcPts val="5"/>
              </a:spcBef>
            </a:pPr>
            <a:r>
              <a:rPr dirty="0" sz="3200" spc="-545" b="1">
                <a:latin typeface="Times New Roman"/>
                <a:cs typeface="Times New Roman"/>
              </a:rPr>
              <a:t>.نيتئرلا</a:t>
            </a:r>
            <a:r>
              <a:rPr dirty="0" sz="3200" spc="-315" b="1">
                <a:latin typeface="Times New Roman"/>
                <a:cs typeface="Times New Roman"/>
              </a:rPr>
              <a:t> </a:t>
            </a:r>
            <a:r>
              <a:rPr dirty="0" sz="3200" spc="-844" b="1">
                <a:latin typeface="Times New Roman"/>
                <a:cs typeface="Times New Roman"/>
              </a:rPr>
              <a:t>يف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395" b="1">
                <a:latin typeface="Times New Roman"/>
                <a:cs typeface="Times New Roman"/>
              </a:rPr>
              <a:t>:بلقلا  </a:t>
            </a:r>
            <a:r>
              <a:rPr dirty="0" sz="3200" spc="-275" b="1">
                <a:latin typeface="Times New Roman"/>
                <a:cs typeface="Times New Roman"/>
              </a:rPr>
              <a:t>تلاضع </a:t>
            </a:r>
            <a:r>
              <a:rPr dirty="0" sz="3200" spc="-204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25" b="1">
                <a:latin typeface="Times New Roman"/>
                <a:cs typeface="Times New Roman"/>
              </a:rPr>
              <a:t>.ةملظمو </a:t>
            </a:r>
            <a:r>
              <a:rPr dirty="0" sz="3200" spc="-790" b="1">
                <a:latin typeface="Times New Roman"/>
                <a:cs typeface="Times New Roman"/>
              </a:rPr>
              <a:t>ةفيفخ                                                                                    </a:t>
            </a:r>
            <a:r>
              <a:rPr dirty="0" sz="3200" spc="-409" b="1">
                <a:latin typeface="Times New Roman"/>
                <a:cs typeface="Times New Roman"/>
              </a:rPr>
              <a:t>تارتوت  </a:t>
            </a:r>
            <a:r>
              <a:rPr dirty="0" sz="3200" spc="-35" b="1">
                <a:latin typeface="Times New Roman"/>
                <a:cs typeface="Times New Roman"/>
              </a:rPr>
              <a:t>عم </a:t>
            </a:r>
            <a:r>
              <a:rPr dirty="0" sz="3200" spc="-165" b="1">
                <a:latin typeface="Times New Roman"/>
                <a:cs typeface="Times New Roman"/>
              </a:rPr>
              <a:t>ةيدارإ </a:t>
            </a:r>
            <a:r>
              <a:rPr dirty="0" sz="3200" spc="-295" b="1">
                <a:latin typeface="Times New Roman"/>
                <a:cs typeface="Times New Roman"/>
              </a:rPr>
              <a:t>لا  </a:t>
            </a:r>
            <a:r>
              <a:rPr dirty="0" sz="3200" spc="-275" b="1">
                <a:latin typeface="Times New Roman"/>
                <a:cs typeface="Times New Roman"/>
              </a:rPr>
              <a:t>تلاضع </a:t>
            </a:r>
            <a:r>
              <a:rPr dirty="0" sz="3200" spc="-75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600" b="1">
                <a:latin typeface="Times New Roman"/>
                <a:cs typeface="Times New Roman"/>
              </a:rPr>
              <a:t>.طقف    </a:t>
            </a:r>
            <a:r>
              <a:rPr dirty="0" sz="3200" spc="-475" b="1">
                <a:latin typeface="Times New Roman"/>
                <a:cs typeface="Times New Roman"/>
              </a:rPr>
              <a:t>بلقلا   </a:t>
            </a:r>
            <a:r>
              <a:rPr dirty="0" sz="3200" spc="-840" b="1">
                <a:latin typeface="Times New Roman"/>
                <a:cs typeface="Times New Roman"/>
              </a:rPr>
              <a:t>يف</a:t>
            </a:r>
            <a:r>
              <a:rPr dirty="0" sz="3200" spc="-20" b="1">
                <a:latin typeface="Times New Roman"/>
                <a:cs typeface="Times New Roman"/>
              </a:rPr>
              <a:t> </a:t>
            </a:r>
            <a:r>
              <a:rPr dirty="0" sz="3200" spc="-265" b="1">
                <a:latin typeface="Times New Roman"/>
                <a:cs typeface="Times New Roman"/>
              </a:rPr>
              <a:t>رضاح</a:t>
            </a:r>
            <a:r>
              <a:rPr dirty="0" sz="3200" spc="220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8392" y="715642"/>
            <a:ext cx="8967216" cy="44891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660"/>
              <a:t>يبصعلا </a:t>
            </a:r>
            <a:r>
              <a:rPr dirty="0" spc="-700"/>
              <a:t>جيسنلا</a:t>
            </a:r>
            <a:r>
              <a:rPr dirty="0" spc="-660"/>
              <a:t> </a:t>
            </a:r>
            <a:r>
              <a:rPr dirty="0" spc="5"/>
              <a:t>-4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1796" y="660069"/>
            <a:ext cx="8159750" cy="4721860"/>
          </a:xfrm>
          <a:prstGeom prst="rect">
            <a:avLst/>
          </a:prstGeom>
        </p:spPr>
        <p:txBody>
          <a:bodyPr wrap="square" lIns="0" tIns="113664" rIns="0" bIns="0" rtlCol="0" vert="horz">
            <a:spAutoFit/>
          </a:bodyPr>
          <a:lstStyle/>
          <a:p>
            <a:pPr algn="r" marR="13335">
              <a:lnSpc>
                <a:spcPct val="100000"/>
              </a:lnSpc>
              <a:spcBef>
                <a:spcPts val="894"/>
              </a:spcBef>
            </a:pPr>
            <a:r>
              <a:rPr dirty="0" sz="3200" spc="-140">
                <a:latin typeface="Times New Roman"/>
                <a:cs typeface="Times New Roman"/>
              </a:rPr>
              <a:t>.)باصعلأاو </a:t>
            </a:r>
            <a:r>
              <a:rPr dirty="0" sz="3200" spc="-459">
                <a:latin typeface="Times New Roman"/>
                <a:cs typeface="Times New Roman"/>
              </a:rPr>
              <a:t>يكوشلا   </a:t>
            </a:r>
            <a:r>
              <a:rPr dirty="0" sz="3200" spc="-440">
                <a:latin typeface="Times New Roman"/>
                <a:cs typeface="Times New Roman"/>
              </a:rPr>
              <a:t>لبحلاو  </a:t>
            </a:r>
            <a:r>
              <a:rPr dirty="0" sz="3200" spc="-100">
                <a:latin typeface="Times New Roman"/>
                <a:cs typeface="Times New Roman"/>
              </a:rPr>
              <a:t>غامدلا( </a:t>
            </a:r>
            <a:r>
              <a:rPr dirty="0" sz="3200" spc="-660">
                <a:latin typeface="Times New Roman"/>
                <a:cs typeface="Times New Roman"/>
              </a:rPr>
              <a:t>يبصعلا      </a:t>
            </a:r>
            <a:r>
              <a:rPr dirty="0" sz="3200" spc="-114">
                <a:latin typeface="Times New Roman"/>
                <a:cs typeface="Times New Roman"/>
              </a:rPr>
              <a:t>زاهجلا</a:t>
            </a:r>
            <a:r>
              <a:rPr dirty="0" sz="3200" spc="200">
                <a:latin typeface="Times New Roman"/>
                <a:cs typeface="Times New Roman"/>
              </a:rPr>
              <a:t> </a:t>
            </a:r>
            <a:r>
              <a:rPr dirty="0" sz="3200" spc="-919">
                <a:latin typeface="Times New Roman"/>
                <a:cs typeface="Times New Roman"/>
              </a:rPr>
              <a:t>يف</a:t>
            </a:r>
            <a:r>
              <a:rPr dirty="0" sz="3200" spc="40">
                <a:latin typeface="Times New Roman"/>
                <a:cs typeface="Times New Roman"/>
              </a:rPr>
              <a:t> </a:t>
            </a:r>
            <a:r>
              <a:rPr dirty="0" sz="3200" spc="-35">
                <a:latin typeface="Times New Roman"/>
                <a:cs typeface="Times New Roman"/>
              </a:rPr>
              <a:t>تدجو</a:t>
            </a:r>
            <a:endParaRPr sz="3200">
              <a:latin typeface="Times New Roman"/>
              <a:cs typeface="Times New Roman"/>
            </a:endParaRPr>
          </a:p>
          <a:p>
            <a:pPr algn="r" marL="350520" marR="5080" indent="1826260">
              <a:lnSpc>
                <a:spcPts val="4660"/>
              </a:lnSpc>
              <a:spcBef>
                <a:spcPts val="265"/>
              </a:spcBef>
            </a:pPr>
            <a:r>
              <a:rPr dirty="0" sz="3200" spc="-600">
                <a:latin typeface="Times New Roman"/>
                <a:cs typeface="Times New Roman"/>
              </a:rPr>
              <a:t>.ةيبصعلا </a:t>
            </a:r>
            <a:r>
              <a:rPr dirty="0" sz="3200" spc="-380">
                <a:latin typeface="Times New Roman"/>
                <a:cs typeface="Times New Roman"/>
              </a:rPr>
              <a:t>ايلاخلا </a:t>
            </a:r>
            <a:r>
              <a:rPr dirty="0" sz="3200" spc="-610">
                <a:latin typeface="Times New Roman"/>
                <a:cs typeface="Times New Roman"/>
              </a:rPr>
              <a:t>ىمست </a:t>
            </a:r>
            <a:r>
              <a:rPr dirty="0" sz="3200" spc="-675">
                <a:latin typeface="Times New Roman"/>
                <a:cs typeface="Times New Roman"/>
              </a:rPr>
              <a:t>ةيبصع </a:t>
            </a:r>
            <a:r>
              <a:rPr dirty="0" sz="3200" spc="-335">
                <a:latin typeface="Times New Roman"/>
                <a:cs typeface="Times New Roman"/>
              </a:rPr>
              <a:t>ايلاخ</a:t>
            </a:r>
            <a:r>
              <a:rPr dirty="0" sz="3200" spc="-110">
                <a:latin typeface="Times New Roman"/>
                <a:cs typeface="Times New Roman"/>
              </a:rPr>
              <a:t> </a:t>
            </a:r>
            <a:r>
              <a:rPr dirty="0" sz="3200" spc="85">
                <a:latin typeface="Times New Roman"/>
                <a:cs typeface="Times New Roman"/>
              </a:rPr>
              <a:t>نم</a:t>
            </a:r>
            <a:r>
              <a:rPr dirty="0" sz="3200" spc="80">
                <a:latin typeface="Times New Roman"/>
                <a:cs typeface="Times New Roman"/>
              </a:rPr>
              <a:t> </a:t>
            </a:r>
            <a:r>
              <a:rPr dirty="0" sz="3200" spc="-695">
                <a:latin typeface="Times New Roman"/>
                <a:cs typeface="Times New Roman"/>
              </a:rPr>
              <a:t>نوكتي </a:t>
            </a:r>
            <a:r>
              <a:rPr dirty="0" sz="3200" spc="-520">
                <a:latin typeface="Times New Roman"/>
                <a:cs typeface="Times New Roman"/>
              </a:rPr>
              <a:t> </a:t>
            </a:r>
            <a:r>
              <a:rPr dirty="0" sz="3200" spc="-140">
                <a:latin typeface="Times New Roman"/>
                <a:cs typeface="Times New Roman"/>
              </a:rPr>
              <a:t>رخلآا </a:t>
            </a:r>
            <a:r>
              <a:rPr dirty="0" sz="3200" spc="-380">
                <a:latin typeface="Times New Roman"/>
                <a:cs typeface="Times New Roman"/>
              </a:rPr>
              <a:t>ىلإ  </a:t>
            </a:r>
            <a:r>
              <a:rPr dirty="0" sz="3200" spc="-405">
                <a:latin typeface="Times New Roman"/>
                <a:cs typeface="Times New Roman"/>
              </a:rPr>
              <a:t>مسجلا 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40">
                <a:latin typeface="Times New Roman"/>
                <a:cs typeface="Times New Roman"/>
              </a:rPr>
              <a:t>ءزج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445">
                <a:latin typeface="Times New Roman"/>
                <a:cs typeface="Times New Roman"/>
              </a:rPr>
              <a:t>لئاسرلا </a:t>
            </a:r>
            <a:r>
              <a:rPr dirty="0" sz="3200" spc="-90">
                <a:latin typeface="Times New Roman"/>
                <a:cs typeface="Times New Roman"/>
              </a:rPr>
              <a:t> </a:t>
            </a:r>
            <a:r>
              <a:rPr dirty="0" sz="3200" spc="-375">
                <a:latin typeface="Times New Roman"/>
                <a:cs typeface="Times New Roman"/>
              </a:rPr>
              <a:t>لمحت</a:t>
            </a:r>
            <a:r>
              <a:rPr dirty="0" sz="3200" spc="50">
                <a:latin typeface="Times New Roman"/>
                <a:cs typeface="Times New Roman"/>
              </a:rPr>
              <a:t> </a:t>
            </a:r>
            <a:r>
              <a:rPr dirty="0" sz="3200" spc="-680">
                <a:latin typeface="Times New Roman"/>
                <a:cs typeface="Times New Roman"/>
              </a:rPr>
              <a:t>ةيبصعلا    </a:t>
            </a:r>
            <a:r>
              <a:rPr dirty="0" sz="3200" spc="-615">
                <a:latin typeface="Times New Roman"/>
                <a:cs typeface="Times New Roman"/>
              </a:rPr>
              <a:t> </a:t>
            </a:r>
            <a:r>
              <a:rPr dirty="0" sz="3200" spc="-320">
                <a:latin typeface="Times New Roman"/>
                <a:cs typeface="Times New Roman"/>
              </a:rPr>
              <a:t>ةجسنلأا</a:t>
            </a:r>
            <a:endParaRPr sz="3200">
              <a:latin typeface="Times New Roman"/>
              <a:cs typeface="Times New Roman"/>
            </a:endParaRPr>
          </a:p>
          <a:p>
            <a:pPr marL="5205095">
              <a:lnSpc>
                <a:spcPts val="3545"/>
              </a:lnSpc>
            </a:pPr>
            <a:r>
              <a:rPr dirty="0" sz="3200" spc="-420">
                <a:latin typeface="Times New Roman"/>
                <a:cs typeface="Times New Roman"/>
              </a:rPr>
              <a:t>.تاهبنملل</a:t>
            </a:r>
            <a:r>
              <a:rPr dirty="0" sz="3200" spc="-285">
                <a:latin typeface="Times New Roman"/>
                <a:cs typeface="Times New Roman"/>
              </a:rPr>
              <a:t> </a:t>
            </a:r>
            <a:r>
              <a:rPr dirty="0" sz="3200" spc="-770">
                <a:latin typeface="Times New Roman"/>
                <a:cs typeface="Times New Roman"/>
              </a:rPr>
              <a:t>بيجتستو</a:t>
            </a:r>
            <a:endParaRPr sz="3200">
              <a:latin typeface="Times New Roman"/>
              <a:cs typeface="Times New Roman"/>
            </a:endParaRPr>
          </a:p>
          <a:p>
            <a:pPr algn="r" marR="8255">
              <a:lnSpc>
                <a:spcPct val="100000"/>
              </a:lnSpc>
            </a:pP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650">
                <a:latin typeface="Times New Roman"/>
                <a:cs typeface="Times New Roman"/>
              </a:rPr>
              <a:t>فلأتت:   </a:t>
            </a:r>
            <a:r>
              <a:rPr dirty="0" u="heavy" sz="3200" spc="-65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 </a:t>
            </a:r>
            <a:r>
              <a:rPr dirty="0" u="heavy" sz="3200" spc="-63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ةيبصعلا     </a:t>
            </a:r>
            <a:r>
              <a:rPr dirty="0" u="heavy" sz="3200" spc="-35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ايلاخلا</a:t>
            </a:r>
            <a:r>
              <a:rPr dirty="0" sz="3200" spc="-355" b="1">
                <a:latin typeface="Times New Roman"/>
                <a:cs typeface="Times New Roman"/>
              </a:rPr>
              <a:t>  </a:t>
            </a:r>
            <a:r>
              <a:rPr dirty="0" sz="3200" spc="-320" b="1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  <a:spcBef>
                <a:spcPts val="5"/>
              </a:spcBef>
            </a:pPr>
            <a:r>
              <a:rPr dirty="0" sz="3200" spc="-515">
                <a:latin typeface="Times New Roman"/>
                <a:cs typeface="Times New Roman"/>
              </a:rPr>
              <a:t>.مزلابوتيسو   </a:t>
            </a:r>
            <a:r>
              <a:rPr dirty="0" sz="3200" spc="-229">
                <a:latin typeface="Times New Roman"/>
                <a:cs typeface="Times New Roman"/>
              </a:rPr>
              <a:t>ةاون  </a:t>
            </a:r>
            <a:r>
              <a:rPr dirty="0" sz="3200" spc="-400">
                <a:latin typeface="Times New Roman"/>
                <a:cs typeface="Times New Roman"/>
              </a:rPr>
              <a:t>ىلع  </a:t>
            </a:r>
            <a:r>
              <a:rPr dirty="0" sz="3200" spc="-590">
                <a:latin typeface="Times New Roman"/>
                <a:cs typeface="Times New Roman"/>
              </a:rPr>
              <a:t>يوتحي    </a:t>
            </a:r>
            <a:r>
              <a:rPr dirty="0" sz="3200" spc="-430">
                <a:latin typeface="Times New Roman"/>
                <a:cs typeface="Times New Roman"/>
              </a:rPr>
              <a:t>:ةيلخلا  </a:t>
            </a:r>
            <a:r>
              <a:rPr dirty="0" sz="3200" spc="-350">
                <a:latin typeface="Times New Roman"/>
                <a:cs typeface="Times New Roman"/>
              </a:rPr>
              <a:t>مسج </a:t>
            </a:r>
            <a:r>
              <a:rPr dirty="0" sz="3200" spc="3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</a:pPr>
            <a:r>
              <a:rPr dirty="0" sz="3200" spc="-545">
                <a:latin typeface="Times New Roman"/>
                <a:cs typeface="Times New Roman"/>
              </a:rPr>
              <a:t>.رعشلاب   </a:t>
            </a:r>
            <a:r>
              <a:rPr dirty="0" sz="3200" spc="-580">
                <a:latin typeface="Times New Roman"/>
                <a:cs typeface="Times New Roman"/>
              </a:rPr>
              <a:t>ةهيبشلا    </a:t>
            </a:r>
            <a:r>
              <a:rPr dirty="0" sz="3200" spc="-360">
                <a:latin typeface="Times New Roman"/>
                <a:cs typeface="Times New Roman"/>
              </a:rPr>
              <a:t>لكايهلا 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459">
                <a:latin typeface="Times New Roman"/>
                <a:cs typeface="Times New Roman"/>
              </a:rPr>
              <a:t>ديدعلا   </a:t>
            </a:r>
            <a:r>
              <a:rPr dirty="0" sz="3200" spc="-595">
                <a:latin typeface="Times New Roman"/>
                <a:cs typeface="Times New Roman"/>
              </a:rPr>
              <a:t>:تابعشتلا     </a:t>
            </a:r>
            <a:r>
              <a:rPr dirty="0" sz="3200" spc="-56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8255">
              <a:lnSpc>
                <a:spcPct val="100000"/>
              </a:lnSpc>
            </a:pPr>
            <a:r>
              <a:rPr dirty="0" sz="3200" spc="-395">
                <a:latin typeface="Times New Roman"/>
                <a:cs typeface="Times New Roman"/>
              </a:rPr>
              <a:t>يطغيو  </a:t>
            </a:r>
            <a:r>
              <a:rPr dirty="0" sz="3200" spc="-565">
                <a:latin typeface="Times New Roman"/>
                <a:cs typeface="Times New Roman"/>
              </a:rPr>
              <a:t>.ةيبصع    </a:t>
            </a:r>
            <a:r>
              <a:rPr dirty="0" sz="3200" spc="-459">
                <a:latin typeface="Times New Roman"/>
                <a:cs typeface="Times New Roman"/>
              </a:rPr>
              <a:t>تاياهنب   </a:t>
            </a:r>
            <a:r>
              <a:rPr dirty="0" sz="3200" spc="-595">
                <a:latin typeface="Times New Roman"/>
                <a:cs typeface="Times New Roman"/>
              </a:rPr>
              <a:t>يهتنيو    </a:t>
            </a:r>
            <a:r>
              <a:rPr dirty="0" sz="3200" spc="-330">
                <a:latin typeface="Times New Roman"/>
                <a:cs typeface="Times New Roman"/>
              </a:rPr>
              <a:t>ليوط  </a:t>
            </a:r>
            <a:r>
              <a:rPr dirty="0" sz="3200" spc="-5">
                <a:latin typeface="Times New Roman"/>
                <a:cs typeface="Times New Roman"/>
              </a:rPr>
              <a:t>، </a:t>
            </a:r>
            <a:r>
              <a:rPr dirty="0" sz="3200" spc="-355">
                <a:latin typeface="Times New Roman"/>
                <a:cs typeface="Times New Roman"/>
              </a:rPr>
              <a:t>ديحو  </a:t>
            </a:r>
            <a:r>
              <a:rPr dirty="0" sz="3200" spc="-515">
                <a:latin typeface="Times New Roman"/>
                <a:cs typeface="Times New Roman"/>
              </a:rPr>
              <a:t>:يبصع   </a:t>
            </a:r>
            <a:r>
              <a:rPr dirty="0" sz="3200" spc="5">
                <a:latin typeface="Times New Roman"/>
                <a:cs typeface="Times New Roman"/>
              </a:rPr>
              <a:t>روحم</a:t>
            </a:r>
            <a:r>
              <a:rPr dirty="0" sz="3200" spc="48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4320540">
              <a:lnSpc>
                <a:spcPct val="100000"/>
              </a:lnSpc>
              <a:spcBef>
                <a:spcPts val="5"/>
              </a:spcBef>
            </a:pPr>
            <a:r>
              <a:rPr dirty="0" sz="3200" spc="-475">
                <a:latin typeface="Times New Roman"/>
                <a:cs typeface="Times New Roman"/>
              </a:rPr>
              <a:t>.نيلياملا </a:t>
            </a:r>
            <a:r>
              <a:rPr dirty="0" sz="3200" spc="30">
                <a:latin typeface="Times New Roman"/>
                <a:cs typeface="Times New Roman"/>
              </a:rPr>
              <a:t>دمغ </a:t>
            </a:r>
            <a:r>
              <a:rPr dirty="0" sz="3200" spc="-645">
                <a:latin typeface="Times New Roman"/>
                <a:cs typeface="Times New Roman"/>
              </a:rPr>
              <a:t>يبصع</a:t>
            </a:r>
            <a:r>
              <a:rPr dirty="0" sz="3200" spc="-560">
                <a:latin typeface="Times New Roman"/>
                <a:cs typeface="Times New Roman"/>
              </a:rPr>
              <a:t> </a:t>
            </a:r>
            <a:r>
              <a:rPr dirty="0" sz="3200" spc="5">
                <a:latin typeface="Times New Roman"/>
                <a:cs typeface="Times New Roman"/>
              </a:rPr>
              <a:t>روحم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911" y="2916934"/>
            <a:ext cx="9086087" cy="39288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245864" y="0"/>
            <a:ext cx="4898136" cy="373684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0320">
              <a:lnSpc>
                <a:spcPct val="100000"/>
              </a:lnSpc>
              <a:spcBef>
                <a:spcPts val="100"/>
              </a:spcBef>
            </a:pPr>
            <a:r>
              <a:rPr dirty="0"/>
              <a:t>#</a:t>
            </a:r>
            <a:r>
              <a:rPr dirty="0" spc="215"/>
              <a:t>ة</a:t>
            </a:r>
            <a:r>
              <a:rPr dirty="0" spc="215"/>
              <a:t>م</a:t>
            </a:r>
            <a:r>
              <a:rPr dirty="0" spc="-190"/>
              <a:t>ج</a:t>
            </a:r>
            <a:r>
              <a:rPr dirty="0" spc="-545"/>
              <a:t>ر</a:t>
            </a:r>
            <a:r>
              <a:rPr dirty="0" spc="-810"/>
              <a:t>ت</a:t>
            </a:r>
            <a:r>
              <a:rPr dirty="0"/>
              <a:t>#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037203" y="3555949"/>
            <a:ext cx="107886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15" b="1" i="1">
                <a:solidFill>
                  <a:srgbClr val="006600"/>
                </a:solidFill>
                <a:latin typeface="Lucida Handwriting"/>
                <a:cs typeface="Lucida Handwriting"/>
              </a:rPr>
              <a:t>m</a:t>
            </a:r>
            <a:r>
              <a:rPr dirty="0" sz="3600" spc="5" b="1" i="1">
                <a:solidFill>
                  <a:srgbClr val="006600"/>
                </a:solidFill>
                <a:latin typeface="Lucida Handwriting"/>
                <a:cs typeface="Lucida Handwriting"/>
              </a:rPr>
              <a:t>s</a:t>
            </a:r>
            <a:r>
              <a:rPr dirty="0" sz="3600" b="1" i="1">
                <a:solidFill>
                  <a:srgbClr val="006600"/>
                </a:solidFill>
                <a:latin typeface="Lucida Handwriting"/>
                <a:cs typeface="Lucida Handwriting"/>
              </a:rPr>
              <a:t>a</a:t>
            </a:r>
            <a:endParaRPr sz="36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54984" y="81737"/>
            <a:ext cx="539623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3600" spc="-894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3600" spc="-80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:نييسيئر </a:t>
            </a:r>
            <a:r>
              <a:rPr dirty="0" u="heavy" sz="3600" spc="-47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نيعون </a:t>
            </a:r>
            <a:r>
              <a:rPr dirty="0" u="heavy" sz="3600" spc="9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نم </a:t>
            </a:r>
            <a:r>
              <a:rPr dirty="0" u="heavy" sz="3600" spc="-69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ةيتابنلا</a:t>
            </a:r>
            <a:r>
              <a:rPr dirty="0" u="heavy" sz="3600" spc="-52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37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ةجسنلأا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040760" y="617397"/>
            <a:ext cx="5914390" cy="5746115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algn="r" marR="103505">
              <a:lnSpc>
                <a:spcPct val="100000"/>
              </a:lnSpc>
              <a:spcBef>
                <a:spcPts val="775"/>
              </a:spcBef>
            </a:pPr>
            <a:r>
              <a:rPr dirty="0" sz="3200" spc="-215">
                <a:latin typeface="Times New Roman"/>
                <a:cs typeface="Times New Roman"/>
              </a:rPr>
              <a:t>.مئادو </a:t>
            </a:r>
            <a:r>
              <a:rPr dirty="0" sz="3200" spc="-160">
                <a:latin typeface="Times New Roman"/>
                <a:cs typeface="Times New Roman"/>
              </a:rPr>
              <a:t>ةرمعملا </a:t>
            </a:r>
            <a:r>
              <a:rPr dirty="0" sz="3200" spc="-315">
                <a:latin typeface="Times New Roman"/>
                <a:cs typeface="Times New Roman"/>
              </a:rPr>
              <a:t>ةجسنلأا</a:t>
            </a:r>
            <a:r>
              <a:rPr dirty="0" sz="3200" spc="-210">
                <a:latin typeface="Times New Roman"/>
                <a:cs typeface="Times New Roman"/>
              </a:rPr>
              <a:t> </a:t>
            </a:r>
            <a:r>
              <a:rPr dirty="0" sz="3200" spc="265">
                <a:latin typeface="Times New Roman"/>
                <a:cs typeface="Times New Roman"/>
              </a:rPr>
              <a:t>مه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675"/>
              </a:spcBef>
            </a:pPr>
            <a:r>
              <a:rPr dirty="0" sz="3200" spc="-130" b="1">
                <a:latin typeface="Times New Roman"/>
                <a:cs typeface="Times New Roman"/>
              </a:rPr>
              <a:t>:)عاونأ </a:t>
            </a:r>
            <a:r>
              <a:rPr dirty="0" sz="3200" spc="-15" b="1">
                <a:latin typeface="Times New Roman"/>
                <a:cs typeface="Times New Roman"/>
              </a:rPr>
              <a:t>3( </a:t>
            </a:r>
            <a:r>
              <a:rPr dirty="0" sz="3200" spc="-545" b="1">
                <a:latin typeface="Times New Roman"/>
                <a:cs typeface="Times New Roman"/>
              </a:rPr>
              <a:t>ةسئابلا </a:t>
            </a:r>
            <a:r>
              <a:rPr dirty="0" sz="3200" spc="-340" b="1">
                <a:latin typeface="Times New Roman"/>
                <a:cs typeface="Times New Roman"/>
              </a:rPr>
              <a:t>ةجسنلأا</a:t>
            </a:r>
            <a:r>
              <a:rPr dirty="0" sz="3200" spc="-254" b="1">
                <a:latin typeface="Times New Roman"/>
                <a:cs typeface="Times New Roman"/>
              </a:rPr>
              <a:t> </a:t>
            </a:r>
            <a:r>
              <a:rPr dirty="0" sz="3200" spc="-15" b="1">
                <a:latin typeface="Times New Roman"/>
                <a:cs typeface="Times New Roman"/>
              </a:rPr>
              <a:t>.1</a:t>
            </a:r>
            <a:endParaRPr sz="3200">
              <a:latin typeface="Times New Roman"/>
              <a:cs typeface="Times New Roman"/>
            </a:endParaRPr>
          </a:p>
          <a:p>
            <a:pPr algn="r" marR="462280">
              <a:lnSpc>
                <a:spcPct val="100000"/>
              </a:lnSpc>
              <a:spcBef>
                <a:spcPts val="645"/>
              </a:spcBef>
            </a:pPr>
            <a:r>
              <a:rPr dirty="0" sz="3200" spc="-360">
                <a:latin typeface="Times New Roman"/>
                <a:cs typeface="Times New Roman"/>
              </a:rPr>
              <a:t>حماستم  </a:t>
            </a:r>
            <a:r>
              <a:rPr dirty="0" sz="3200" spc="-340">
                <a:latin typeface="Times New Roman"/>
                <a:cs typeface="Times New Roman"/>
              </a:rPr>
              <a:t>يمق  </a:t>
            </a:r>
            <a:r>
              <a:rPr dirty="0" sz="3200" spc="1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.a</a:t>
            </a:r>
            <a:endParaRPr sz="3200">
              <a:latin typeface="Times New Roman"/>
              <a:cs typeface="Times New Roman"/>
            </a:endParaRPr>
          </a:p>
          <a:p>
            <a:pPr algn="r" marL="1003935" marR="462280" indent="1200785">
              <a:lnSpc>
                <a:spcPct val="116900"/>
              </a:lnSpc>
              <a:spcBef>
                <a:spcPts val="25"/>
              </a:spcBef>
            </a:pPr>
            <a:r>
              <a:rPr dirty="0" sz="3200" spc="-555">
                <a:latin typeface="Times New Roman"/>
                <a:cs typeface="Times New Roman"/>
              </a:rPr>
              <a:t>ةيبناجلا</a:t>
            </a:r>
            <a:r>
              <a:rPr dirty="0" sz="3200" spc="-465">
                <a:latin typeface="Times New Roman"/>
                <a:cs typeface="Times New Roman"/>
              </a:rPr>
              <a:t> </a:t>
            </a:r>
            <a:r>
              <a:rPr dirty="0" sz="3200" spc="-420">
                <a:latin typeface="Times New Roman"/>
                <a:cs typeface="Times New Roman"/>
              </a:rPr>
              <a:t>ةيطارقتسرلأا</a:t>
            </a:r>
            <a:r>
              <a:rPr dirty="0" sz="3200" spc="-26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.b 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intercalary </a:t>
            </a:r>
            <a:r>
              <a:rPr dirty="0" sz="3200" spc="-15">
                <a:latin typeface="Times New Roman"/>
                <a:cs typeface="Times New Roman"/>
              </a:rPr>
              <a:t>meristematic </a:t>
            </a:r>
            <a:r>
              <a:rPr dirty="0" sz="3200" spc="26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.c</a:t>
            </a:r>
            <a:endParaRPr sz="3200">
              <a:latin typeface="Times New Roman"/>
              <a:cs typeface="Times New Roman"/>
            </a:endParaRPr>
          </a:p>
          <a:p>
            <a:pPr algn="r" marR="462280">
              <a:lnSpc>
                <a:spcPct val="100000"/>
              </a:lnSpc>
              <a:spcBef>
                <a:spcPts val="675"/>
              </a:spcBef>
            </a:pPr>
            <a:r>
              <a:rPr dirty="0" sz="3200" spc="-140">
                <a:latin typeface="Times New Roman"/>
                <a:cs typeface="Times New Roman"/>
              </a:rPr>
              <a:t>:)عاونأ </a:t>
            </a:r>
            <a:r>
              <a:rPr dirty="0" sz="3200" spc="-10">
                <a:latin typeface="Times New Roman"/>
                <a:cs typeface="Times New Roman"/>
              </a:rPr>
              <a:t>2( </a:t>
            </a:r>
            <a:r>
              <a:rPr dirty="0" sz="3200" spc="-254">
                <a:latin typeface="Times New Roman"/>
                <a:cs typeface="Times New Roman"/>
              </a:rPr>
              <a:t>ةمئادلا  </a:t>
            </a:r>
            <a:r>
              <a:rPr dirty="0" sz="3200" spc="-320">
                <a:latin typeface="Times New Roman"/>
                <a:cs typeface="Times New Roman"/>
              </a:rPr>
              <a:t>ةجسنلأا  </a:t>
            </a:r>
            <a:r>
              <a:rPr dirty="0" sz="3200" spc="-18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.d</a:t>
            </a:r>
            <a:endParaRPr sz="3200">
              <a:latin typeface="Times New Roman"/>
              <a:cs typeface="Times New Roman"/>
            </a:endParaRPr>
          </a:p>
          <a:p>
            <a:pPr algn="r" marR="463550">
              <a:lnSpc>
                <a:spcPct val="100000"/>
              </a:lnSpc>
              <a:spcBef>
                <a:spcPts val="650"/>
              </a:spcBef>
            </a:pPr>
            <a:r>
              <a:rPr dirty="0" sz="3200" spc="-160">
                <a:latin typeface="Times New Roman"/>
                <a:cs typeface="Times New Roman"/>
              </a:rPr>
              <a:t>)عاونأ  </a:t>
            </a:r>
            <a:r>
              <a:rPr dirty="0" sz="3200" spc="-10">
                <a:latin typeface="Times New Roman"/>
                <a:cs typeface="Times New Roman"/>
              </a:rPr>
              <a:t>3( </a:t>
            </a:r>
            <a:r>
              <a:rPr dirty="0" sz="3200" spc="-690">
                <a:latin typeface="Times New Roman"/>
                <a:cs typeface="Times New Roman"/>
              </a:rPr>
              <a:t>ةطيسب       </a:t>
            </a:r>
            <a:r>
              <a:rPr dirty="0" sz="3200" spc="-165">
                <a:latin typeface="Times New Roman"/>
                <a:cs typeface="Times New Roman"/>
              </a:rPr>
              <a:t>ةمئاد  </a:t>
            </a:r>
            <a:r>
              <a:rPr dirty="0" sz="3200" spc="-335">
                <a:latin typeface="Times New Roman"/>
                <a:cs typeface="Times New Roman"/>
              </a:rPr>
              <a:t>ةجسنأ  </a:t>
            </a:r>
            <a:r>
              <a:rPr dirty="0" sz="3200" spc="-10">
                <a:latin typeface="Times New Roman"/>
                <a:cs typeface="Times New Roman"/>
              </a:rPr>
              <a:t>.أ</a:t>
            </a:r>
            <a:r>
              <a:rPr dirty="0" sz="3200" spc="12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.e</a:t>
            </a:r>
            <a:endParaRPr sz="3200">
              <a:latin typeface="Times New Roman"/>
              <a:cs typeface="Times New Roman"/>
            </a:endParaRPr>
          </a:p>
          <a:p>
            <a:pPr algn="r" marR="462915">
              <a:lnSpc>
                <a:spcPct val="100000"/>
              </a:lnSpc>
              <a:spcBef>
                <a:spcPts val="675"/>
              </a:spcBef>
            </a:pPr>
            <a:r>
              <a:rPr dirty="0" sz="3200" spc="-555">
                <a:latin typeface="Times New Roman"/>
                <a:cs typeface="Times New Roman"/>
              </a:rPr>
              <a:t>)يبشخ    </a:t>
            </a:r>
            <a:r>
              <a:rPr dirty="0" sz="3200" spc="-810">
                <a:latin typeface="Times New Roman"/>
                <a:cs typeface="Times New Roman"/>
              </a:rPr>
              <a:t>جيسن</a:t>
            </a:r>
            <a:r>
              <a:rPr dirty="0" sz="3200" spc="3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Times New Roman"/>
                <a:cs typeface="Times New Roman"/>
              </a:rPr>
              <a:t>- </a:t>
            </a:r>
            <a:r>
              <a:rPr dirty="0" sz="3200" spc="-250">
                <a:latin typeface="Times New Roman"/>
                <a:cs typeface="Times New Roman"/>
              </a:rPr>
              <a:t>يورغلا  </a:t>
            </a:r>
            <a:r>
              <a:rPr dirty="0" sz="3200" spc="-700">
                <a:latin typeface="Times New Roman"/>
                <a:cs typeface="Times New Roman"/>
              </a:rPr>
              <a:t>جيسنلا         </a:t>
            </a:r>
            <a:r>
              <a:rPr dirty="0" sz="3200" spc="-5">
                <a:latin typeface="Times New Roman"/>
                <a:cs typeface="Times New Roman"/>
              </a:rPr>
              <a:t>- </a:t>
            </a:r>
            <a:r>
              <a:rPr dirty="0" sz="3200" spc="-125">
                <a:latin typeface="Times New Roman"/>
                <a:cs typeface="Times New Roman"/>
              </a:rPr>
              <a:t>ةمحل( </a:t>
            </a:r>
            <a:r>
              <a:rPr dirty="0" sz="3200" spc="204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.f</a:t>
            </a:r>
            <a:endParaRPr sz="3200">
              <a:latin typeface="Times New Roman"/>
              <a:cs typeface="Times New Roman"/>
            </a:endParaRPr>
          </a:p>
          <a:p>
            <a:pPr algn="r" marR="462280">
              <a:lnSpc>
                <a:spcPct val="100000"/>
              </a:lnSpc>
              <a:spcBef>
                <a:spcPts val="650"/>
              </a:spcBef>
            </a:pPr>
            <a:r>
              <a:rPr dirty="0" sz="3200" spc="-140">
                <a:latin typeface="Times New Roman"/>
                <a:cs typeface="Times New Roman"/>
              </a:rPr>
              <a:t>:)عاونأ </a:t>
            </a:r>
            <a:r>
              <a:rPr dirty="0" sz="3200" spc="-15">
                <a:latin typeface="Times New Roman"/>
                <a:cs typeface="Times New Roman"/>
              </a:rPr>
              <a:t>2( </a:t>
            </a:r>
            <a:r>
              <a:rPr dirty="0" sz="3200" spc="-330">
                <a:latin typeface="Times New Roman"/>
                <a:cs typeface="Times New Roman"/>
              </a:rPr>
              <a:t>ةدقعملا  </a:t>
            </a:r>
            <a:r>
              <a:rPr dirty="0" sz="3200" spc="-254">
                <a:latin typeface="Times New Roman"/>
                <a:cs typeface="Times New Roman"/>
              </a:rPr>
              <a:t>ةمئادلا  </a:t>
            </a:r>
            <a:r>
              <a:rPr dirty="0" sz="3200" spc="-320">
                <a:latin typeface="Times New Roman"/>
                <a:cs typeface="Times New Roman"/>
              </a:rPr>
              <a:t>ةجسنلأا  </a:t>
            </a:r>
            <a:r>
              <a:rPr dirty="0" sz="3200" spc="-10">
                <a:latin typeface="Times New Roman"/>
                <a:cs typeface="Times New Roman"/>
              </a:rPr>
              <a:t>.ب</a:t>
            </a:r>
            <a:r>
              <a:rPr dirty="0" sz="3200" spc="53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.g</a:t>
            </a:r>
            <a:endParaRPr sz="3200">
              <a:latin typeface="Times New Roman"/>
              <a:cs typeface="Times New Roman"/>
            </a:endParaRPr>
          </a:p>
          <a:p>
            <a:pPr algn="r" marR="462280">
              <a:lnSpc>
                <a:spcPct val="100000"/>
              </a:lnSpc>
              <a:spcBef>
                <a:spcPts val="675"/>
              </a:spcBef>
            </a:pPr>
            <a:r>
              <a:rPr dirty="0" sz="3200" spc="-340">
                <a:latin typeface="Times New Roman"/>
                <a:cs typeface="Times New Roman"/>
              </a:rPr>
              <a:t>)بشخلا  </a:t>
            </a:r>
            <a:r>
              <a:rPr dirty="0" sz="3200" spc="-195">
                <a:latin typeface="Times New Roman"/>
                <a:cs typeface="Times New Roman"/>
              </a:rPr>
              <a:t>ءاحل( </a:t>
            </a:r>
            <a:r>
              <a:rPr dirty="0" sz="3200" spc="80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.h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1470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54172" y="18034"/>
            <a:ext cx="284607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3600" spc="-890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3600" spc="-6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ةسئابلا </a:t>
            </a:r>
            <a:r>
              <a:rPr dirty="0" u="heavy" sz="3600" spc="-38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ةجسنلأا</a:t>
            </a:r>
            <a:r>
              <a:rPr dirty="0" sz="3600" spc="-60" b="1">
                <a:latin typeface="Times New Roman"/>
                <a:cs typeface="Times New Roman"/>
              </a:rPr>
              <a:t> </a:t>
            </a:r>
            <a:r>
              <a:rPr dirty="0" sz="3600" spc="10" b="1">
                <a:latin typeface="Times New Roman"/>
                <a:cs typeface="Times New Roman"/>
              </a:rPr>
              <a:t>.1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6275832" y="2686811"/>
            <a:ext cx="2109470" cy="0"/>
          </a:xfrm>
          <a:custGeom>
            <a:avLst/>
            <a:gdLst/>
            <a:ahLst/>
            <a:cxnLst/>
            <a:rect l="l" t="t" r="r" b="b"/>
            <a:pathLst>
              <a:path w="2109470" h="0">
                <a:moveTo>
                  <a:pt x="0" y="0"/>
                </a:moveTo>
                <a:lnTo>
                  <a:pt x="2109216" y="0"/>
                </a:lnTo>
              </a:path>
            </a:pathLst>
          </a:custGeom>
          <a:ln w="33527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73772" y="569417"/>
            <a:ext cx="8645525" cy="429641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2800" spc="-265">
                <a:latin typeface="Times New Roman"/>
                <a:cs typeface="Times New Roman"/>
              </a:rPr>
              <a:t>قاسلاو </a:t>
            </a:r>
            <a:r>
              <a:rPr dirty="0" sz="2800" spc="-190">
                <a:latin typeface="Times New Roman"/>
                <a:cs typeface="Times New Roman"/>
              </a:rPr>
              <a:t>رذجلا </a:t>
            </a:r>
            <a:r>
              <a:rPr dirty="0" sz="2800" spc="-5">
                <a:latin typeface="Times New Roman"/>
                <a:cs typeface="Times New Roman"/>
              </a:rPr>
              <a:t>فارطأ </a:t>
            </a:r>
            <a:r>
              <a:rPr dirty="0" sz="2800" spc="-385">
                <a:latin typeface="Times New Roman"/>
                <a:cs typeface="Times New Roman"/>
              </a:rPr>
              <a:t>لثم </a:t>
            </a:r>
            <a:r>
              <a:rPr dirty="0" sz="2800" spc="-620">
                <a:latin typeface="Times New Roman"/>
                <a:cs typeface="Times New Roman"/>
              </a:rPr>
              <a:t>تابنلل </a:t>
            </a:r>
            <a:r>
              <a:rPr dirty="0" sz="2800" spc="-320">
                <a:latin typeface="Times New Roman"/>
                <a:cs typeface="Times New Roman"/>
              </a:rPr>
              <a:t>ةيمانلا </a:t>
            </a:r>
            <a:r>
              <a:rPr dirty="0" sz="2800" spc="-200">
                <a:latin typeface="Times New Roman"/>
                <a:cs typeface="Times New Roman"/>
              </a:rPr>
              <a:t>قطانملا </a:t>
            </a:r>
            <a:r>
              <a:rPr dirty="0" sz="2800" spc="-800">
                <a:latin typeface="Times New Roman"/>
                <a:cs typeface="Times New Roman"/>
              </a:rPr>
              <a:t>يف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 spc="-495">
                <a:latin typeface="Times New Roman"/>
                <a:cs typeface="Times New Roman"/>
              </a:rPr>
              <a:t>ةقيقرلا </a:t>
            </a:r>
            <a:r>
              <a:rPr dirty="0" sz="2800" spc="-270">
                <a:latin typeface="Times New Roman"/>
                <a:cs typeface="Times New Roman"/>
              </a:rPr>
              <a:t>ةجسنلأا </a:t>
            </a:r>
            <a:r>
              <a:rPr dirty="0" sz="2800" spc="-355">
                <a:latin typeface="Times New Roman"/>
                <a:cs typeface="Times New Roman"/>
              </a:rPr>
              <a:t>دجوت</a:t>
            </a:r>
            <a:r>
              <a:rPr dirty="0" sz="2800" spc="-50">
                <a:latin typeface="Times New Roman"/>
                <a:cs typeface="Times New Roman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marL="7162165">
              <a:lnSpc>
                <a:spcPct val="100000"/>
              </a:lnSpc>
            </a:pPr>
            <a:r>
              <a:rPr dirty="0" sz="2800" spc="-290">
                <a:latin typeface="Times New Roman"/>
                <a:cs typeface="Times New Roman"/>
              </a:rPr>
              <a:t>.عورفلاو</a:t>
            </a:r>
            <a:endParaRPr sz="28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2800" spc="-415">
                <a:latin typeface="Times New Roman"/>
                <a:cs typeface="Times New Roman"/>
              </a:rPr>
              <a:t>.تابنلا   </a:t>
            </a:r>
            <a:r>
              <a:rPr dirty="0" sz="2800" spc="-210">
                <a:latin typeface="Times New Roman"/>
                <a:cs typeface="Times New Roman"/>
              </a:rPr>
              <a:t>ومن  </a:t>
            </a:r>
            <a:r>
              <a:rPr dirty="0" sz="2800" spc="-800">
                <a:latin typeface="Times New Roman"/>
                <a:cs typeface="Times New Roman"/>
              </a:rPr>
              <a:t>يف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 spc="-350">
                <a:latin typeface="Times New Roman"/>
                <a:cs typeface="Times New Roman"/>
              </a:rPr>
              <a:t>دعاستو  </a:t>
            </a:r>
            <a:r>
              <a:rPr dirty="0" sz="2800" spc="-405">
                <a:latin typeface="Times New Roman"/>
                <a:cs typeface="Times New Roman"/>
              </a:rPr>
              <a:t>رارمتساب   </a:t>
            </a:r>
            <a:r>
              <a:rPr dirty="0" sz="2800" spc="-750">
                <a:latin typeface="Times New Roman"/>
                <a:cs typeface="Times New Roman"/>
              </a:rPr>
              <a:t>مسقت</a:t>
            </a:r>
            <a:r>
              <a:rPr dirty="0" sz="2800" spc="-10">
                <a:latin typeface="Times New Roman"/>
                <a:cs typeface="Times New Roman"/>
              </a:rPr>
              <a:t> </a:t>
            </a:r>
            <a:r>
              <a:rPr dirty="0" sz="2800" spc="-100">
                <a:latin typeface="Times New Roman"/>
                <a:cs typeface="Times New Roman"/>
              </a:rPr>
              <a:t>اهنأ  </a:t>
            </a:r>
            <a:r>
              <a:rPr dirty="0" sz="2800" spc="10">
                <a:latin typeface="Times New Roman"/>
                <a:cs typeface="Times New Roman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2800" spc="-125">
                <a:latin typeface="Times New Roman"/>
                <a:cs typeface="Times New Roman"/>
              </a:rPr>
              <a:t>:عاونأ </a:t>
            </a:r>
            <a:r>
              <a:rPr dirty="0" sz="2800" spc="5">
                <a:latin typeface="Times New Roman"/>
                <a:cs typeface="Times New Roman"/>
              </a:rPr>
              <a:t>3 </a:t>
            </a:r>
            <a:r>
              <a:rPr dirty="0" sz="2800" spc="240">
                <a:latin typeface="Times New Roman"/>
                <a:cs typeface="Times New Roman"/>
              </a:rPr>
              <a:t>مه </a:t>
            </a:r>
            <a:r>
              <a:rPr dirty="0" sz="2800" spc="1010">
                <a:latin typeface="Times New Roman"/>
                <a:cs typeface="Times New Roman"/>
              </a:rPr>
              <a:t> </a:t>
            </a:r>
            <a:r>
              <a:rPr dirty="0" sz="2800">
                <a:latin typeface="Arial"/>
                <a:cs typeface="Arial"/>
              </a:rPr>
              <a:t>•</a:t>
            </a:r>
            <a:endParaRPr sz="28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</a:pPr>
            <a:r>
              <a:rPr dirty="0" sz="2800" spc="-210">
                <a:latin typeface="Times New Roman"/>
                <a:cs typeface="Times New Roman"/>
              </a:rPr>
              <a:t>ومن  </a:t>
            </a:r>
            <a:r>
              <a:rPr dirty="0" sz="2800" spc="-800">
                <a:latin typeface="Times New Roman"/>
                <a:cs typeface="Times New Roman"/>
              </a:rPr>
              <a:t>يف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 spc="-425">
                <a:latin typeface="Times New Roman"/>
                <a:cs typeface="Times New Roman"/>
              </a:rPr>
              <a:t>دعاست   </a:t>
            </a:r>
            <a:r>
              <a:rPr dirty="0" sz="2800" spc="-105">
                <a:latin typeface="Times New Roman"/>
                <a:cs typeface="Times New Roman"/>
              </a:rPr>
              <a:t>اهنأ </a:t>
            </a:r>
            <a:r>
              <a:rPr dirty="0" sz="2800" spc="-120">
                <a:latin typeface="Times New Roman"/>
                <a:cs typeface="Times New Roman"/>
              </a:rPr>
              <a:t>.روذجلاو </a:t>
            </a:r>
            <a:r>
              <a:rPr dirty="0" sz="2800" spc="-515">
                <a:latin typeface="Times New Roman"/>
                <a:cs typeface="Times New Roman"/>
              </a:rPr>
              <a:t>ناقيسلا    </a:t>
            </a:r>
            <a:r>
              <a:rPr dirty="0" sz="2800">
                <a:latin typeface="Times New Roman"/>
                <a:cs typeface="Times New Roman"/>
              </a:rPr>
              <a:t>فارطأ </a:t>
            </a:r>
            <a:r>
              <a:rPr dirty="0" sz="2800" spc="-285">
                <a:latin typeface="Times New Roman"/>
                <a:cs typeface="Times New Roman"/>
              </a:rPr>
              <a:t>دنع  </a:t>
            </a:r>
            <a:r>
              <a:rPr dirty="0" sz="2800" spc="-300" b="1">
                <a:latin typeface="Times New Roman"/>
                <a:cs typeface="Times New Roman"/>
              </a:rPr>
              <a:t>:ةيمقلا  </a:t>
            </a:r>
            <a:r>
              <a:rPr dirty="0" sz="2800" spc="-365" b="1">
                <a:latin typeface="Times New Roman"/>
                <a:cs typeface="Times New Roman"/>
              </a:rPr>
              <a:t>ةيميتسراملا   </a:t>
            </a:r>
            <a:r>
              <a:rPr dirty="0" sz="2800" spc="-225" b="1">
                <a:latin typeface="Times New Roman"/>
                <a:cs typeface="Times New Roman"/>
              </a:rPr>
              <a:t> </a:t>
            </a:r>
            <a:r>
              <a:rPr dirty="0" sz="2800" spc="-10" b="1">
                <a:latin typeface="Times New Roman"/>
                <a:cs typeface="Times New Roman"/>
              </a:rPr>
              <a:t>.a</a:t>
            </a:r>
            <a:endParaRPr sz="2800">
              <a:latin typeface="Times New Roman"/>
              <a:cs typeface="Times New Roman"/>
            </a:endParaRPr>
          </a:p>
          <a:p>
            <a:pPr marL="464820" marR="5080" indent="5749290">
              <a:lnSpc>
                <a:spcPct val="100000"/>
              </a:lnSpc>
              <a:spcBef>
                <a:spcPts val="5"/>
              </a:spcBef>
            </a:pPr>
            <a:r>
              <a:rPr dirty="0" sz="2800" spc="-120">
                <a:latin typeface="Times New Roman"/>
                <a:cs typeface="Times New Roman"/>
              </a:rPr>
              <a:t>.روذجلاو </a:t>
            </a:r>
            <a:r>
              <a:rPr dirty="0" sz="2800" spc="-509">
                <a:latin typeface="Times New Roman"/>
                <a:cs typeface="Times New Roman"/>
              </a:rPr>
              <a:t>ناقيسلا  </a:t>
            </a:r>
            <a:r>
              <a:rPr dirty="0" sz="2800" spc="-345">
                <a:latin typeface="Times New Roman"/>
                <a:cs typeface="Times New Roman"/>
              </a:rPr>
              <a:t>ىلع  </a:t>
            </a:r>
            <a:r>
              <a:rPr dirty="0" sz="2800" spc="-425">
                <a:latin typeface="Times New Roman"/>
                <a:cs typeface="Times New Roman"/>
              </a:rPr>
              <a:t>دعاست   </a:t>
            </a:r>
            <a:r>
              <a:rPr dirty="0" sz="2800" spc="-100">
                <a:latin typeface="Times New Roman"/>
                <a:cs typeface="Times New Roman"/>
              </a:rPr>
              <a:t>اهنأ </a:t>
            </a:r>
            <a:r>
              <a:rPr dirty="0" sz="2800" spc="-120">
                <a:latin typeface="Times New Roman"/>
                <a:cs typeface="Times New Roman"/>
              </a:rPr>
              <a:t>.روذجلاو </a:t>
            </a:r>
            <a:r>
              <a:rPr dirty="0" sz="2800" spc="-515">
                <a:latin typeface="Times New Roman"/>
                <a:cs typeface="Times New Roman"/>
              </a:rPr>
              <a:t>ناقيسلا    </a:t>
            </a:r>
            <a:r>
              <a:rPr dirty="0" sz="2800" spc="-450">
                <a:latin typeface="Times New Roman"/>
                <a:cs typeface="Times New Roman"/>
              </a:rPr>
              <a:t>يبناج   </a:t>
            </a:r>
            <a:r>
              <a:rPr dirty="0" sz="2800" spc="-340">
                <a:latin typeface="Times New Roman"/>
                <a:cs typeface="Times New Roman"/>
              </a:rPr>
              <a:t>ىلع</a:t>
            </a:r>
            <a:r>
              <a:rPr dirty="0" u="heavy" sz="2800" spc="-34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 </a:t>
            </a:r>
            <a:r>
              <a:rPr dirty="0" u="heavy" sz="2800" spc="-37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:ةيبناجلا  </a:t>
            </a:r>
            <a:r>
              <a:rPr dirty="0" u="heavy" sz="2800" spc="-33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ةيطارقتسرلأا</a:t>
            </a:r>
            <a:r>
              <a:rPr dirty="0" sz="2800" spc="-335" b="1">
                <a:latin typeface="Times New Roman"/>
                <a:cs typeface="Times New Roman"/>
              </a:rPr>
              <a:t>   </a:t>
            </a:r>
            <a:r>
              <a:rPr dirty="0" sz="2800" spc="-75" b="1">
                <a:latin typeface="Times New Roman"/>
                <a:cs typeface="Times New Roman"/>
              </a:rPr>
              <a:t> </a:t>
            </a:r>
            <a:r>
              <a:rPr dirty="0" sz="2800" spc="-10" b="1">
                <a:latin typeface="Times New Roman"/>
                <a:cs typeface="Times New Roman"/>
              </a:rPr>
              <a:t>.b</a:t>
            </a:r>
            <a:endParaRPr sz="2800">
              <a:latin typeface="Times New Roman"/>
              <a:cs typeface="Times New Roman"/>
            </a:endParaRPr>
          </a:p>
          <a:p>
            <a:pPr marL="4720590">
              <a:lnSpc>
                <a:spcPct val="100000"/>
              </a:lnSpc>
            </a:pPr>
            <a:r>
              <a:rPr dirty="0" sz="2800" spc="-120">
                <a:latin typeface="Times New Roman"/>
                <a:cs typeface="Times New Roman"/>
              </a:rPr>
              <a:t>.روذجلاو </a:t>
            </a:r>
            <a:r>
              <a:rPr dirty="0" sz="2800" spc="-515">
                <a:latin typeface="Times New Roman"/>
                <a:cs typeface="Times New Roman"/>
              </a:rPr>
              <a:t>ناقيسلا </a:t>
            </a:r>
            <a:r>
              <a:rPr dirty="0" sz="2800" spc="-15">
                <a:latin typeface="Times New Roman"/>
                <a:cs typeface="Times New Roman"/>
              </a:rPr>
              <a:t>ضرع</a:t>
            </a:r>
            <a:r>
              <a:rPr dirty="0" sz="2800" spc="5">
                <a:latin typeface="Times New Roman"/>
                <a:cs typeface="Times New Roman"/>
              </a:rPr>
              <a:t> </a:t>
            </a:r>
            <a:r>
              <a:rPr dirty="0" sz="2800" spc="-210">
                <a:latin typeface="Times New Roman"/>
                <a:cs typeface="Times New Roman"/>
              </a:rPr>
              <a:t>ةدايز</a:t>
            </a:r>
            <a:endParaRPr sz="2800">
              <a:latin typeface="Times New Roman"/>
              <a:cs typeface="Times New Roman"/>
            </a:endParaRPr>
          </a:p>
          <a:p>
            <a:pPr marL="345440">
              <a:lnSpc>
                <a:spcPct val="100000"/>
              </a:lnSpc>
              <a:spcBef>
                <a:spcPts val="5"/>
              </a:spcBef>
            </a:pPr>
            <a:r>
              <a:rPr dirty="0" sz="2800" spc="-210">
                <a:latin typeface="Times New Roman"/>
                <a:cs typeface="Times New Roman"/>
              </a:rPr>
              <a:t>ومن </a:t>
            </a:r>
            <a:r>
              <a:rPr dirty="0" sz="2800" spc="-800">
                <a:latin typeface="Times New Roman"/>
                <a:cs typeface="Times New Roman"/>
              </a:rPr>
              <a:t>يف</a:t>
            </a:r>
            <a:r>
              <a:rPr dirty="0" sz="2800" spc="-40">
                <a:latin typeface="Times New Roman"/>
                <a:cs typeface="Times New Roman"/>
              </a:rPr>
              <a:t> </a:t>
            </a:r>
            <a:r>
              <a:rPr dirty="0" sz="2800" spc="-320">
                <a:latin typeface="Times New Roman"/>
                <a:cs typeface="Times New Roman"/>
              </a:rPr>
              <a:t>دعاسيو </a:t>
            </a:r>
            <a:r>
              <a:rPr dirty="0" sz="2800" spc="-330">
                <a:latin typeface="Times New Roman"/>
                <a:cs typeface="Times New Roman"/>
              </a:rPr>
              <a:t>ةيلخادلا </a:t>
            </a:r>
            <a:r>
              <a:rPr dirty="0" sz="2800" spc="-60">
                <a:latin typeface="Times New Roman"/>
                <a:cs typeface="Times New Roman"/>
              </a:rPr>
              <a:t>قارولأاو </a:t>
            </a:r>
            <a:r>
              <a:rPr dirty="0" sz="2800" spc="-65">
                <a:latin typeface="Times New Roman"/>
                <a:cs typeface="Times New Roman"/>
              </a:rPr>
              <a:t>قارولأا </a:t>
            </a:r>
            <a:r>
              <a:rPr dirty="0" sz="2800" spc="-175">
                <a:latin typeface="Times New Roman"/>
                <a:cs typeface="Times New Roman"/>
              </a:rPr>
              <a:t>ةدعاق </a:t>
            </a:r>
            <a:r>
              <a:rPr dirty="0" sz="2800" spc="-790">
                <a:latin typeface="Times New Roman"/>
                <a:cs typeface="Times New Roman"/>
              </a:rPr>
              <a:t>يف</a:t>
            </a:r>
            <a:r>
              <a:rPr dirty="0" u="heavy" sz="2800" spc="55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2800" spc="-19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:يلخادلا </a:t>
            </a:r>
            <a:r>
              <a:rPr dirty="0" u="heavy" sz="2800" spc="-35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ماسقنلاا</a:t>
            </a:r>
            <a:r>
              <a:rPr dirty="0" sz="2800" spc="-305" b="1">
                <a:latin typeface="Times New Roman"/>
                <a:cs typeface="Times New Roman"/>
              </a:rPr>
              <a:t> </a:t>
            </a:r>
            <a:r>
              <a:rPr dirty="0" sz="2800" spc="-10" b="1">
                <a:latin typeface="Times New Roman"/>
                <a:cs typeface="Times New Roman"/>
              </a:rPr>
              <a:t>.c</a:t>
            </a:r>
            <a:endParaRPr sz="2800">
              <a:latin typeface="Times New Roman"/>
              <a:cs typeface="Times New Roman"/>
            </a:endParaRPr>
          </a:p>
          <a:p>
            <a:pPr marL="6711315">
              <a:lnSpc>
                <a:spcPct val="100000"/>
              </a:lnSpc>
            </a:pPr>
            <a:r>
              <a:rPr dirty="0" sz="2800" spc="-75">
                <a:latin typeface="Times New Roman"/>
                <a:cs typeface="Times New Roman"/>
              </a:rPr>
              <a:t>.ءازجلأا</a:t>
            </a:r>
            <a:r>
              <a:rPr dirty="0" sz="2800" spc="-15">
                <a:latin typeface="Times New Roman"/>
                <a:cs typeface="Times New Roman"/>
              </a:rPr>
              <a:t> </a:t>
            </a:r>
            <a:r>
              <a:rPr dirty="0" sz="2800" spc="-725">
                <a:latin typeface="Times New Roman"/>
                <a:cs typeface="Times New Roman"/>
              </a:rPr>
              <a:t>كلت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83352" y="5029199"/>
            <a:ext cx="3636263" cy="1828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9035" y="78689"/>
            <a:ext cx="273240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3600" spc="-894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3600" spc="-24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ةمئادلا </a:t>
            </a:r>
            <a:r>
              <a:rPr dirty="0" u="heavy" sz="3600" spc="-38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ةجسنلأا</a:t>
            </a:r>
            <a:r>
              <a:rPr dirty="0" sz="3600" spc="-365" b="1">
                <a:latin typeface="Times New Roman"/>
                <a:cs typeface="Times New Roman"/>
              </a:rPr>
              <a:t> </a:t>
            </a:r>
            <a:r>
              <a:rPr dirty="0" sz="3600" spc="10" b="1">
                <a:latin typeface="Times New Roman"/>
                <a:cs typeface="Times New Roman"/>
              </a:rPr>
              <a:t>.2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380232" y="2086355"/>
            <a:ext cx="3569335" cy="0"/>
          </a:xfrm>
          <a:custGeom>
            <a:avLst/>
            <a:gdLst/>
            <a:ahLst/>
            <a:cxnLst/>
            <a:rect l="l" t="t" r="r" b="b"/>
            <a:pathLst>
              <a:path w="3569334" h="0">
                <a:moveTo>
                  <a:pt x="0" y="0"/>
                </a:moveTo>
                <a:lnTo>
                  <a:pt x="3569208" y="0"/>
                </a:lnTo>
              </a:path>
            </a:pathLst>
          </a:custGeom>
          <a:ln w="39623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871524" y="631062"/>
            <a:ext cx="8046720" cy="295148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5080">
              <a:lnSpc>
                <a:spcPct val="100000"/>
              </a:lnSpc>
              <a:spcBef>
                <a:spcPts val="90"/>
              </a:spcBef>
            </a:pPr>
            <a:r>
              <a:rPr dirty="0" sz="3200" spc="-540">
                <a:latin typeface="Times New Roman"/>
                <a:cs typeface="Times New Roman"/>
              </a:rPr>
              <a:t>.ةسئابلا   </a:t>
            </a:r>
            <a:r>
              <a:rPr dirty="0" sz="3200" spc="-320">
                <a:latin typeface="Times New Roman"/>
                <a:cs typeface="Times New Roman"/>
              </a:rPr>
              <a:t>ةجسنلأا 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254">
                <a:latin typeface="Times New Roman"/>
                <a:cs typeface="Times New Roman"/>
              </a:rPr>
              <a:t>ةمئادلا  </a:t>
            </a:r>
            <a:r>
              <a:rPr dirty="0" sz="3200" spc="-320">
                <a:latin typeface="Times New Roman"/>
                <a:cs typeface="Times New Roman"/>
              </a:rPr>
              <a:t>ةجسنلأا</a:t>
            </a:r>
            <a:r>
              <a:rPr dirty="0" sz="3200" spc="-375">
                <a:latin typeface="Times New Roman"/>
                <a:cs typeface="Times New Roman"/>
              </a:rPr>
              <a:t> </a:t>
            </a:r>
            <a:r>
              <a:rPr dirty="0" sz="3200" spc="-930">
                <a:latin typeface="Times New Roman"/>
                <a:cs typeface="Times New Roman"/>
              </a:rPr>
              <a:t>لكشتت</a:t>
            </a:r>
            <a:r>
              <a:rPr dirty="0" sz="3200" spc="1714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55">
                <a:latin typeface="Times New Roman"/>
                <a:cs typeface="Times New Roman"/>
              </a:rPr>
              <a:t>.مجحو </a:t>
            </a:r>
            <a:r>
              <a:rPr dirty="0" sz="3200" spc="-325">
                <a:latin typeface="Times New Roman"/>
                <a:cs typeface="Times New Roman"/>
              </a:rPr>
              <a:t>مئاد  </a:t>
            </a:r>
            <a:r>
              <a:rPr dirty="0" sz="3200" spc="-545">
                <a:latin typeface="Times New Roman"/>
                <a:cs typeface="Times New Roman"/>
              </a:rPr>
              <a:t>لكش   </a:t>
            </a:r>
            <a:r>
              <a:rPr dirty="0" sz="3200" spc="-135">
                <a:latin typeface="Times New Roman"/>
                <a:cs typeface="Times New Roman"/>
              </a:rPr>
              <a:t>اهلو </a:t>
            </a:r>
            <a:r>
              <a:rPr dirty="0" sz="3200" spc="-865">
                <a:latin typeface="Times New Roman"/>
                <a:cs typeface="Times New Roman"/>
              </a:rPr>
              <a:t>مسقت</a:t>
            </a:r>
            <a:r>
              <a:rPr dirty="0" sz="3200" spc="-5">
                <a:latin typeface="Times New Roman"/>
                <a:cs typeface="Times New Roman"/>
              </a:rPr>
              <a:t> </a:t>
            </a:r>
            <a:r>
              <a:rPr dirty="0" sz="3200" spc="-275">
                <a:latin typeface="Times New Roman"/>
                <a:cs typeface="Times New Roman"/>
              </a:rPr>
              <a:t>لا  </a:t>
            </a:r>
            <a:r>
              <a:rPr dirty="0" sz="3200" spc="-125">
                <a:latin typeface="Times New Roman"/>
                <a:cs typeface="Times New Roman"/>
              </a:rPr>
              <a:t>اهنأ  </a:t>
            </a:r>
            <a:r>
              <a:rPr dirty="0" sz="3200" spc="22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6985">
              <a:lnSpc>
                <a:spcPct val="100000"/>
              </a:lnSpc>
              <a:spcBef>
                <a:spcPts val="5"/>
              </a:spcBef>
            </a:pPr>
            <a:r>
              <a:rPr dirty="0" sz="3200" spc="-195">
                <a:latin typeface="Times New Roman"/>
                <a:cs typeface="Times New Roman"/>
              </a:rPr>
              <a:t>.</a:t>
            </a:r>
            <a:r>
              <a:rPr dirty="0" sz="3200" spc="-195" b="1">
                <a:latin typeface="Times New Roman"/>
                <a:cs typeface="Times New Roman"/>
              </a:rPr>
              <a:t>ةدقعمو  </a:t>
            </a:r>
            <a:r>
              <a:rPr dirty="0" sz="3200" spc="-630" b="1">
                <a:latin typeface="Times New Roman"/>
                <a:cs typeface="Times New Roman"/>
              </a:rPr>
              <a:t>ةطيسب   </a:t>
            </a:r>
            <a:r>
              <a:rPr dirty="0" sz="3200" spc="-459" b="1">
                <a:latin typeface="Times New Roman"/>
                <a:cs typeface="Times New Roman"/>
              </a:rPr>
              <a:t> </a:t>
            </a:r>
            <a:r>
              <a:rPr dirty="0" sz="3200" spc="-170" b="1">
                <a:latin typeface="Times New Roman"/>
                <a:cs typeface="Times New Roman"/>
              </a:rPr>
              <a:t>ةمئاد </a:t>
            </a:r>
            <a:r>
              <a:rPr dirty="0" sz="3200" spc="-355" b="1">
                <a:latin typeface="Times New Roman"/>
                <a:cs typeface="Times New Roman"/>
              </a:rPr>
              <a:t>ةجسنأ</a:t>
            </a:r>
            <a:r>
              <a:rPr dirty="0" sz="3200" spc="90" b="1">
                <a:latin typeface="Times New Roman"/>
                <a:cs typeface="Times New Roman"/>
              </a:rPr>
              <a:t> </a:t>
            </a:r>
            <a:r>
              <a:rPr dirty="0" sz="3200" spc="-155">
                <a:latin typeface="Times New Roman"/>
                <a:cs typeface="Times New Roman"/>
              </a:rPr>
              <a:t>:ناعون </a:t>
            </a:r>
            <a:r>
              <a:rPr dirty="0" sz="3200" spc="265">
                <a:latin typeface="Times New Roman"/>
                <a:cs typeface="Times New Roman"/>
              </a:rPr>
              <a:t>مه</a:t>
            </a:r>
            <a:r>
              <a:rPr dirty="0" sz="3200" spc="55">
                <a:latin typeface="Times New Roman"/>
                <a:cs typeface="Times New Roman"/>
              </a:rPr>
              <a:t> </a:t>
            </a:r>
            <a:r>
              <a:rPr dirty="0" sz="3200" spc="-15">
                <a:latin typeface="Times New Roman"/>
                <a:cs typeface="Times New Roman"/>
              </a:rPr>
              <a:t>.A</a:t>
            </a:r>
            <a:endParaRPr sz="3200">
              <a:latin typeface="Times New Roman"/>
              <a:cs typeface="Times New Roman"/>
            </a:endParaRPr>
          </a:p>
          <a:p>
            <a:pPr algn="r" marR="5715">
              <a:lnSpc>
                <a:spcPct val="100000"/>
              </a:lnSpc>
            </a:pPr>
            <a:r>
              <a:rPr dirty="0" u="heavy" sz="3200" spc="-790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52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:ةطيسب   </a:t>
            </a:r>
            <a:r>
              <a:rPr dirty="0" u="heavy" sz="3200" spc="-16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ةمئاد </a:t>
            </a:r>
            <a:r>
              <a:rPr dirty="0" u="heavy" sz="3200" spc="-35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ةجسنأ</a:t>
            </a:r>
            <a:r>
              <a:rPr dirty="0" sz="3200" spc="-355" b="1">
                <a:latin typeface="Times New Roman"/>
                <a:cs typeface="Times New Roman"/>
              </a:rPr>
              <a:t>   </a:t>
            </a:r>
            <a:r>
              <a:rPr dirty="0" sz="3200" spc="-340" b="1">
                <a:latin typeface="Times New Roman"/>
                <a:cs typeface="Times New Roman"/>
              </a:rPr>
              <a:t> </a:t>
            </a:r>
            <a:r>
              <a:rPr dirty="0" sz="3200" spc="-15" b="1">
                <a:latin typeface="Times New Roman"/>
                <a:cs typeface="Times New Roman"/>
              </a:rPr>
              <a:t>.a</a:t>
            </a:r>
            <a:endParaRPr sz="3200">
              <a:latin typeface="Times New Roman"/>
              <a:cs typeface="Times New Roman"/>
            </a:endParaRPr>
          </a:p>
          <a:p>
            <a:pPr algn="r" marR="5080">
              <a:lnSpc>
                <a:spcPct val="100000"/>
              </a:lnSpc>
              <a:spcBef>
                <a:spcPts val="5"/>
              </a:spcBef>
            </a:pPr>
            <a:r>
              <a:rPr dirty="0" sz="3200" spc="-335">
                <a:latin typeface="Times New Roman"/>
                <a:cs typeface="Times New Roman"/>
              </a:rPr>
              <a:t>.ايلاخلا 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35">
                <a:latin typeface="Times New Roman"/>
                <a:cs typeface="Times New Roman"/>
              </a:rPr>
              <a:t>دحاو </a:t>
            </a:r>
            <a:r>
              <a:rPr dirty="0" sz="3200" spc="-315">
                <a:latin typeface="Times New Roman"/>
                <a:cs typeface="Times New Roman"/>
              </a:rPr>
              <a:t>عون 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745">
                <a:latin typeface="Times New Roman"/>
                <a:cs typeface="Times New Roman"/>
              </a:rPr>
              <a:t>نوكتت                                      </a:t>
            </a:r>
            <a:r>
              <a:rPr dirty="0" sz="3200" spc="-70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5080">
              <a:lnSpc>
                <a:spcPct val="100000"/>
              </a:lnSpc>
            </a:pPr>
            <a:r>
              <a:rPr dirty="0" sz="3200" spc="-550">
                <a:latin typeface="Times New Roman"/>
                <a:cs typeface="Times New Roman"/>
              </a:rPr>
              <a:t>.يبشخ    </a:t>
            </a:r>
            <a:r>
              <a:rPr dirty="0" sz="3200" spc="-810">
                <a:latin typeface="Times New Roman"/>
                <a:cs typeface="Times New Roman"/>
              </a:rPr>
              <a:t>جيسن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250">
                <a:latin typeface="Times New Roman"/>
                <a:cs typeface="Times New Roman"/>
              </a:rPr>
              <a:t>يورغلا  </a:t>
            </a:r>
            <a:r>
              <a:rPr dirty="0" sz="3200" spc="-700">
                <a:latin typeface="Times New Roman"/>
                <a:cs typeface="Times New Roman"/>
              </a:rPr>
              <a:t>جيسنلا        </a:t>
            </a:r>
            <a:r>
              <a:rPr dirty="0" sz="3200" spc="-5">
                <a:latin typeface="Times New Roman"/>
                <a:cs typeface="Times New Roman"/>
              </a:rPr>
              <a:t>وأ </a:t>
            </a:r>
            <a:r>
              <a:rPr dirty="0" sz="3200" spc="-160">
                <a:latin typeface="Times New Roman"/>
                <a:cs typeface="Times New Roman"/>
              </a:rPr>
              <a:t>ةمحل  </a:t>
            </a:r>
            <a:r>
              <a:rPr dirty="0" sz="3200" spc="-380">
                <a:latin typeface="Times New Roman"/>
                <a:cs typeface="Times New Roman"/>
              </a:rPr>
              <a:t>ايلاخلا  </a:t>
            </a:r>
            <a:r>
              <a:rPr dirty="0" sz="3200" spc="175">
                <a:latin typeface="Times New Roman"/>
                <a:cs typeface="Times New Roman"/>
              </a:rPr>
              <a:t>هذه </a:t>
            </a:r>
            <a:r>
              <a:rPr dirty="0" sz="3200" spc="-550">
                <a:latin typeface="Times New Roman"/>
                <a:cs typeface="Times New Roman"/>
              </a:rPr>
              <a:t>نوكت   </a:t>
            </a:r>
            <a:r>
              <a:rPr dirty="0" sz="3200" spc="-509">
                <a:latin typeface="Times New Roman"/>
                <a:cs typeface="Times New Roman"/>
              </a:rPr>
              <a:t>دق    </a:t>
            </a:r>
            <a:r>
              <a:rPr dirty="0" sz="3200" spc="-36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94179" y="115265"/>
            <a:ext cx="2021839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3600" spc="-894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3600" spc="-76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يجيسن</a:t>
            </a:r>
            <a:r>
              <a:rPr dirty="0" u="heavy" sz="3600" spc="-73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254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ءاشغ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26390" y="719455"/>
            <a:ext cx="4781550" cy="539432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38125">
              <a:lnSpc>
                <a:spcPts val="3650"/>
              </a:lnSpc>
              <a:spcBef>
                <a:spcPts val="90"/>
              </a:spcBef>
            </a:pPr>
            <a:r>
              <a:rPr dirty="0" sz="3200" spc="-155">
                <a:latin typeface="Times New Roman"/>
                <a:cs typeface="Times New Roman"/>
              </a:rPr>
              <a:t>ناردجلا </a:t>
            </a:r>
            <a:r>
              <a:rPr dirty="0" sz="3200" spc="-600">
                <a:latin typeface="Times New Roman"/>
                <a:cs typeface="Times New Roman"/>
              </a:rPr>
              <a:t>ةقيقر    </a:t>
            </a:r>
            <a:r>
              <a:rPr dirty="0" sz="3200" spc="-335">
                <a:latin typeface="Times New Roman"/>
                <a:cs typeface="Times New Roman"/>
              </a:rPr>
              <a:t>ايلاخ  </a:t>
            </a:r>
            <a:r>
              <a:rPr dirty="0" sz="3200" spc="-765">
                <a:latin typeface="Times New Roman"/>
                <a:cs typeface="Times New Roman"/>
              </a:rPr>
              <a:t>ةضافضف                       </a:t>
            </a:r>
            <a:r>
              <a:rPr dirty="0" sz="3200" spc="-750">
                <a:latin typeface="Times New Roman"/>
                <a:cs typeface="Times New Roman"/>
              </a:rPr>
              <a:t> </a:t>
            </a:r>
            <a:r>
              <a:rPr dirty="0" sz="3200" spc="-355">
                <a:latin typeface="Times New Roman"/>
                <a:cs typeface="Times New Roman"/>
              </a:rPr>
              <a:t>ةأبعم</a:t>
            </a:r>
            <a:endParaRPr sz="3200">
              <a:latin typeface="Times New Roman"/>
              <a:cs typeface="Times New Roman"/>
            </a:endParaRPr>
          </a:p>
          <a:p>
            <a:pPr marL="207010">
              <a:lnSpc>
                <a:spcPts val="3650"/>
              </a:lnSpc>
            </a:pPr>
            <a:r>
              <a:rPr dirty="0" sz="3200" spc="-335">
                <a:latin typeface="Times New Roman"/>
                <a:cs typeface="Times New Roman"/>
              </a:rPr>
              <a:t>.ايلاخلا  </a:t>
            </a:r>
            <a:r>
              <a:rPr dirty="0" sz="3200" spc="-930">
                <a:latin typeface="Times New Roman"/>
                <a:cs typeface="Times New Roman"/>
              </a:rPr>
              <a:t>نيب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215">
                <a:latin typeface="Times New Roman"/>
                <a:cs typeface="Times New Roman"/>
              </a:rPr>
              <a:t>تاحاسملا 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350">
                <a:latin typeface="Times New Roman"/>
                <a:cs typeface="Times New Roman"/>
              </a:rPr>
              <a:t>ديزملا</a:t>
            </a:r>
            <a:r>
              <a:rPr dirty="0" sz="3200" spc="-525">
                <a:latin typeface="Times New Roman"/>
                <a:cs typeface="Times New Roman"/>
              </a:rPr>
              <a:t> </a:t>
            </a:r>
            <a:r>
              <a:rPr dirty="0" sz="3200" spc="-185">
                <a:latin typeface="Times New Roman"/>
                <a:cs typeface="Times New Roman"/>
              </a:rPr>
              <a:t>اهل</a:t>
            </a:r>
            <a:endParaRPr sz="32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3700">
              <a:latin typeface="Times New Roman"/>
              <a:cs typeface="Times New Roman"/>
            </a:endParaRPr>
          </a:p>
          <a:p>
            <a:pPr marL="811530">
              <a:lnSpc>
                <a:spcPct val="100000"/>
              </a:lnSpc>
            </a:pPr>
            <a:r>
              <a:rPr dirty="0" sz="3200" spc="-925">
                <a:latin typeface="Times New Roman"/>
                <a:cs typeface="Times New Roman"/>
              </a:rPr>
              <a:t>يف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125">
                <a:latin typeface="Times New Roman"/>
                <a:cs typeface="Times New Roman"/>
              </a:rPr>
              <a:t>ةمحلا </a:t>
            </a:r>
            <a:r>
              <a:rPr dirty="0" sz="3200" spc="-335">
                <a:latin typeface="Times New Roman"/>
                <a:cs typeface="Times New Roman"/>
              </a:rPr>
              <a:t>ايلاخ  </a:t>
            </a:r>
            <a:r>
              <a:rPr dirty="0" sz="3200" spc="-675">
                <a:latin typeface="Times New Roman"/>
                <a:cs typeface="Times New Roman"/>
              </a:rPr>
              <a:t>ضعب       </a:t>
            </a:r>
            <a:r>
              <a:rPr dirty="0" sz="3200" spc="-635">
                <a:latin typeface="Times New Roman"/>
                <a:cs typeface="Times New Roman"/>
              </a:rPr>
              <a:t>يوتحت      </a:t>
            </a:r>
            <a:r>
              <a:rPr dirty="0" sz="3200" spc="-59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296545">
              <a:lnSpc>
                <a:spcPct val="100000"/>
              </a:lnSpc>
            </a:pPr>
            <a:r>
              <a:rPr dirty="0" sz="3200" spc="-275">
                <a:latin typeface="Times New Roman"/>
                <a:cs typeface="Times New Roman"/>
              </a:rPr>
              <a:t>ءارضخلا  </a:t>
            </a:r>
            <a:r>
              <a:rPr dirty="0" sz="3200" spc="-600">
                <a:latin typeface="Times New Roman"/>
                <a:cs typeface="Times New Roman"/>
              </a:rPr>
              <a:t>تاديتسلابلا    </a:t>
            </a:r>
            <a:r>
              <a:rPr dirty="0" sz="3200" spc="-400">
                <a:latin typeface="Times New Roman"/>
                <a:cs typeface="Times New Roman"/>
              </a:rPr>
              <a:t>ىلع</a:t>
            </a:r>
            <a:r>
              <a:rPr dirty="0" sz="3200" spc="-135">
                <a:latin typeface="Times New Roman"/>
                <a:cs typeface="Times New Roman"/>
              </a:rPr>
              <a:t> </a:t>
            </a:r>
            <a:r>
              <a:rPr dirty="0" sz="3200" spc="-85">
                <a:latin typeface="Times New Roman"/>
                <a:cs typeface="Times New Roman"/>
              </a:rPr>
              <a:t>قارولأا</a:t>
            </a:r>
            <a:endParaRPr sz="3200">
              <a:latin typeface="Times New Roman"/>
              <a:cs typeface="Times New Roman"/>
            </a:endParaRPr>
          </a:p>
          <a:p>
            <a:pPr algn="r" marR="300990">
              <a:lnSpc>
                <a:spcPct val="100000"/>
              </a:lnSpc>
            </a:pPr>
            <a:r>
              <a:rPr dirty="0" sz="3200" spc="-465">
                <a:latin typeface="Times New Roman"/>
                <a:cs typeface="Times New Roman"/>
              </a:rPr>
              <a:t>.يئوضلا   </a:t>
            </a:r>
            <a:r>
              <a:rPr dirty="0" sz="3200" spc="-735">
                <a:latin typeface="Times New Roman"/>
                <a:cs typeface="Times New Roman"/>
              </a:rPr>
              <a:t>ليثمتلا             </a:t>
            </a:r>
            <a:r>
              <a:rPr dirty="0" sz="3200" spc="-630">
                <a:latin typeface="Times New Roman"/>
                <a:cs typeface="Times New Roman"/>
              </a:rPr>
              <a:t>ةيلمعب   </a:t>
            </a:r>
            <a:r>
              <a:rPr dirty="0" sz="3200" spc="-600">
                <a:latin typeface="Times New Roman"/>
                <a:cs typeface="Times New Roman"/>
              </a:rPr>
              <a:t> </a:t>
            </a:r>
            <a:r>
              <a:rPr dirty="0" sz="3200" spc="-515">
                <a:latin typeface="Times New Roman"/>
                <a:cs typeface="Times New Roman"/>
              </a:rPr>
              <a:t>موقتو</a:t>
            </a:r>
            <a:endParaRPr sz="3200">
              <a:latin typeface="Times New Roman"/>
              <a:cs typeface="Times New Roman"/>
            </a:endParaRPr>
          </a:p>
          <a:p>
            <a:pPr marL="622300">
              <a:lnSpc>
                <a:spcPct val="100000"/>
              </a:lnSpc>
              <a:spcBef>
                <a:spcPts val="5"/>
              </a:spcBef>
            </a:pPr>
            <a:r>
              <a:rPr dirty="0" sz="3200" spc="-400">
                <a:latin typeface="Times New Roman"/>
                <a:cs typeface="Times New Roman"/>
              </a:rPr>
              <a:t>ىلع </a:t>
            </a:r>
            <a:r>
              <a:rPr dirty="0" sz="3200" spc="-125">
                <a:latin typeface="Times New Roman"/>
                <a:cs typeface="Times New Roman"/>
              </a:rPr>
              <a:t>ةمحلا </a:t>
            </a:r>
            <a:r>
              <a:rPr dirty="0" sz="3200" spc="-335">
                <a:latin typeface="Times New Roman"/>
                <a:cs typeface="Times New Roman"/>
              </a:rPr>
              <a:t>ايلاخ </a:t>
            </a:r>
            <a:r>
              <a:rPr dirty="0" sz="3200" spc="-675">
                <a:latin typeface="Times New Roman"/>
                <a:cs typeface="Times New Roman"/>
              </a:rPr>
              <a:t>ضعب </a:t>
            </a:r>
            <a:r>
              <a:rPr dirty="0" sz="3200" spc="-635">
                <a:latin typeface="Times New Roman"/>
                <a:cs typeface="Times New Roman"/>
              </a:rPr>
              <a:t>يوتحت</a:t>
            </a:r>
            <a:r>
              <a:rPr dirty="0" sz="3200" spc="-58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299085">
              <a:lnSpc>
                <a:spcPct val="100000"/>
              </a:lnSpc>
            </a:pPr>
            <a:r>
              <a:rPr dirty="0" sz="3200" spc="-555">
                <a:latin typeface="Times New Roman"/>
                <a:cs typeface="Times New Roman"/>
              </a:rPr>
              <a:t>تابنلا   </a:t>
            </a:r>
            <a:r>
              <a:rPr dirty="0" sz="3200" spc="-490">
                <a:latin typeface="Times New Roman"/>
                <a:cs typeface="Times New Roman"/>
              </a:rPr>
              <a:t>دعاست   </a:t>
            </a:r>
            <a:r>
              <a:rPr dirty="0" sz="3200" spc="-695">
                <a:latin typeface="Times New Roman"/>
                <a:cs typeface="Times New Roman"/>
              </a:rPr>
              <a:t>ةريبك        </a:t>
            </a:r>
            <a:r>
              <a:rPr dirty="0" sz="3200" spc="130">
                <a:latin typeface="Times New Roman"/>
                <a:cs typeface="Times New Roman"/>
              </a:rPr>
              <a:t>ءاوه</a:t>
            </a:r>
            <a:r>
              <a:rPr dirty="0" sz="3200" spc="-35">
                <a:latin typeface="Times New Roman"/>
                <a:cs typeface="Times New Roman"/>
              </a:rPr>
              <a:t> </a:t>
            </a:r>
            <a:r>
              <a:rPr dirty="0" sz="3200" spc="-475">
                <a:latin typeface="Times New Roman"/>
                <a:cs typeface="Times New Roman"/>
              </a:rPr>
              <a:t>فيواجت</a:t>
            </a:r>
            <a:endParaRPr sz="3200">
              <a:latin typeface="Times New Roman"/>
              <a:cs typeface="Times New Roman"/>
            </a:endParaRPr>
          </a:p>
          <a:p>
            <a:pPr algn="r" marR="297815">
              <a:lnSpc>
                <a:spcPct val="100000"/>
              </a:lnSpc>
              <a:spcBef>
                <a:spcPts val="5"/>
              </a:spcBef>
            </a:pPr>
            <a:r>
              <a:rPr dirty="0" sz="3200" spc="-125">
                <a:latin typeface="Times New Roman"/>
                <a:cs typeface="Times New Roman"/>
              </a:rPr>
              <a:t>.ءاملا </a:t>
            </a:r>
            <a:r>
              <a:rPr dirty="0" sz="3200" spc="-400">
                <a:latin typeface="Times New Roman"/>
                <a:cs typeface="Times New Roman"/>
              </a:rPr>
              <a:t>ىلع  </a:t>
            </a:r>
            <a:r>
              <a:rPr dirty="0" sz="3200" spc="-535">
                <a:latin typeface="Times New Roman"/>
                <a:cs typeface="Times New Roman"/>
              </a:rPr>
              <a:t>وفطلا  </a:t>
            </a:r>
            <a:r>
              <a:rPr dirty="0" sz="3200" spc="-395">
                <a:latin typeface="Times New Roman"/>
                <a:cs typeface="Times New Roman"/>
              </a:rPr>
              <a:t> </a:t>
            </a:r>
            <a:r>
              <a:rPr dirty="0" sz="3200" spc="-400">
                <a:latin typeface="Times New Roman"/>
                <a:cs typeface="Times New Roman"/>
              </a:rPr>
              <a:t>ىلع</a:t>
            </a:r>
            <a:endParaRPr sz="3200">
              <a:latin typeface="Times New Roman"/>
              <a:cs typeface="Times New Roman"/>
            </a:endParaRPr>
          </a:p>
          <a:p>
            <a:pPr marL="742950">
              <a:lnSpc>
                <a:spcPct val="100000"/>
              </a:lnSpc>
            </a:pPr>
            <a:r>
              <a:rPr dirty="0" sz="3200" spc="-185">
                <a:latin typeface="Times New Roman"/>
                <a:cs typeface="Times New Roman"/>
              </a:rPr>
              <a:t>روذجلا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125">
                <a:latin typeface="Times New Roman"/>
                <a:cs typeface="Times New Roman"/>
              </a:rPr>
              <a:t>ةمحلا </a:t>
            </a:r>
            <a:r>
              <a:rPr dirty="0" sz="3200" spc="-335">
                <a:latin typeface="Times New Roman"/>
                <a:cs typeface="Times New Roman"/>
              </a:rPr>
              <a:t>ايلاخ </a:t>
            </a:r>
            <a:r>
              <a:rPr dirty="0" sz="3200" spc="-675">
                <a:latin typeface="Times New Roman"/>
                <a:cs typeface="Times New Roman"/>
              </a:rPr>
              <a:t>ضعب</a:t>
            </a:r>
            <a:r>
              <a:rPr dirty="0" sz="3200" spc="-595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332105">
              <a:lnSpc>
                <a:spcPct val="100000"/>
              </a:lnSpc>
            </a:pPr>
            <a:r>
              <a:rPr dirty="0" sz="3200" spc="-135">
                <a:latin typeface="Times New Roman"/>
                <a:cs typeface="Times New Roman"/>
              </a:rPr>
              <a:t>.نداعملاو </a:t>
            </a:r>
            <a:r>
              <a:rPr dirty="0" sz="3200" spc="-305">
                <a:latin typeface="Times New Roman"/>
                <a:cs typeface="Times New Roman"/>
              </a:rPr>
              <a:t>ةيعذجلا </a:t>
            </a:r>
            <a:r>
              <a:rPr dirty="0" sz="3200" spc="-335">
                <a:latin typeface="Times New Roman"/>
                <a:cs typeface="Times New Roman"/>
              </a:rPr>
              <a:t>هايملا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490">
                <a:latin typeface="Times New Roman"/>
                <a:cs typeface="Times New Roman"/>
              </a:rPr>
              <a:t>نيزختو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12664" y="115822"/>
            <a:ext cx="3831336" cy="6629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207670" y="63449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74724" y="191465"/>
            <a:ext cx="2200275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3600" spc="-900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3600" spc="-24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يورغلا</a:t>
            </a:r>
            <a:r>
              <a:rPr dirty="0" u="heavy" sz="3600" spc="-8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70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جيسنلا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86004" y="1338452"/>
            <a:ext cx="4515485" cy="343979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356870">
              <a:lnSpc>
                <a:spcPct val="100000"/>
              </a:lnSpc>
              <a:spcBef>
                <a:spcPts val="90"/>
              </a:spcBef>
            </a:pPr>
            <a:r>
              <a:rPr dirty="0" sz="3200" spc="-215">
                <a:latin typeface="Times New Roman"/>
                <a:cs typeface="Times New Roman"/>
              </a:rPr>
              <a:t>تاحاسملا </a:t>
            </a:r>
            <a:r>
              <a:rPr dirty="0" sz="3200" spc="-10">
                <a:latin typeface="Times New Roman"/>
                <a:cs typeface="Times New Roman"/>
              </a:rPr>
              <a:t>تاذ </a:t>
            </a:r>
            <a:r>
              <a:rPr dirty="0" sz="3200" spc="-215">
                <a:latin typeface="Times New Roman"/>
                <a:cs typeface="Times New Roman"/>
              </a:rPr>
              <a:t>ةلوطملا </a:t>
            </a:r>
            <a:r>
              <a:rPr dirty="0" sz="3200" spc="-380">
                <a:latin typeface="Times New Roman"/>
                <a:cs typeface="Times New Roman"/>
              </a:rPr>
              <a:t>ايلاخلا</a:t>
            </a:r>
            <a:r>
              <a:rPr dirty="0" sz="3200" spc="-28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3200" spc="-275">
                <a:latin typeface="Times New Roman"/>
                <a:cs typeface="Times New Roman"/>
              </a:rPr>
              <a:t>.اياوزلا </a:t>
            </a:r>
            <a:r>
              <a:rPr dirty="0" sz="3200" spc="-919">
                <a:latin typeface="Times New Roman"/>
                <a:cs typeface="Times New Roman"/>
              </a:rPr>
              <a:t>يف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215">
                <a:latin typeface="Times New Roman"/>
                <a:cs typeface="Times New Roman"/>
              </a:rPr>
              <a:t>ةكامس </a:t>
            </a:r>
            <a:r>
              <a:rPr dirty="0" sz="3200" spc="-345">
                <a:latin typeface="Times New Roman"/>
                <a:cs typeface="Times New Roman"/>
              </a:rPr>
              <a:t>لقأ </a:t>
            </a:r>
            <a:r>
              <a:rPr dirty="0" sz="3200" spc="-380">
                <a:latin typeface="Times New Roman"/>
                <a:cs typeface="Times New Roman"/>
              </a:rPr>
              <a:t>ايلاخلا</a:t>
            </a:r>
            <a:r>
              <a:rPr dirty="0" sz="3200" spc="-65">
                <a:latin typeface="Times New Roman"/>
                <a:cs typeface="Times New Roman"/>
              </a:rPr>
              <a:t> </a:t>
            </a:r>
            <a:r>
              <a:rPr dirty="0" sz="3200" spc="-930">
                <a:latin typeface="Times New Roman"/>
                <a:cs typeface="Times New Roman"/>
              </a:rPr>
              <a:t>نيب</a:t>
            </a:r>
            <a:endParaRPr sz="3200">
              <a:latin typeface="Times New Roman"/>
              <a:cs typeface="Times New Roman"/>
            </a:endParaRPr>
          </a:p>
          <a:p>
            <a:pPr marL="158750">
              <a:lnSpc>
                <a:spcPct val="100000"/>
              </a:lnSpc>
              <a:spcBef>
                <a:spcPts val="5"/>
              </a:spcBef>
            </a:pPr>
            <a:r>
              <a:rPr dirty="0" sz="3200" spc="-305">
                <a:latin typeface="Times New Roman"/>
                <a:cs typeface="Times New Roman"/>
              </a:rPr>
              <a:t>ءانحنلاا </a:t>
            </a:r>
            <a:r>
              <a:rPr dirty="0" sz="3200" spc="-890">
                <a:latin typeface="Times New Roman"/>
                <a:cs typeface="Times New Roman"/>
              </a:rPr>
              <a:t>حيتتو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204">
                <a:latin typeface="Times New Roman"/>
                <a:cs typeface="Times New Roman"/>
              </a:rPr>
              <a:t>ةنورملا </a:t>
            </a:r>
            <a:r>
              <a:rPr dirty="0" sz="3200" spc="-795">
                <a:latin typeface="Times New Roman"/>
                <a:cs typeface="Times New Roman"/>
              </a:rPr>
              <a:t>رفوت </a:t>
            </a:r>
            <a:r>
              <a:rPr dirty="0" sz="3200" spc="-125">
                <a:latin typeface="Times New Roman"/>
                <a:cs typeface="Times New Roman"/>
              </a:rPr>
              <a:t>اهنإ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algn="r" marR="299085">
              <a:lnSpc>
                <a:spcPct val="100000"/>
              </a:lnSpc>
            </a:pPr>
            <a:r>
              <a:rPr dirty="0" sz="3200" spc="-455">
                <a:latin typeface="Times New Roman"/>
                <a:cs typeface="Times New Roman"/>
              </a:rPr>
              <a:t>لثم   </a:t>
            </a:r>
            <a:r>
              <a:rPr dirty="0" sz="3200" spc="-635">
                <a:latin typeface="Times New Roman"/>
                <a:cs typeface="Times New Roman"/>
              </a:rPr>
              <a:t>ةفلتخم     </a:t>
            </a:r>
            <a:r>
              <a:rPr dirty="0" sz="3200" spc="-110">
                <a:latin typeface="Times New Roman"/>
                <a:cs typeface="Times New Roman"/>
              </a:rPr>
              <a:t>ءازجلأ</a:t>
            </a:r>
            <a:r>
              <a:rPr dirty="0" sz="3200" spc="-310">
                <a:latin typeface="Times New Roman"/>
                <a:cs typeface="Times New Roman"/>
              </a:rPr>
              <a:t> لهسلا</a:t>
            </a:r>
            <a:endParaRPr sz="3200">
              <a:latin typeface="Times New Roman"/>
              <a:cs typeface="Times New Roman"/>
            </a:endParaRPr>
          </a:p>
          <a:p>
            <a:pPr algn="r" marR="299720">
              <a:lnSpc>
                <a:spcPct val="100000"/>
              </a:lnSpc>
            </a:pPr>
            <a:r>
              <a:rPr dirty="0" sz="3200" spc="-275">
                <a:latin typeface="Times New Roman"/>
                <a:cs typeface="Times New Roman"/>
              </a:rPr>
              <a:t>.خلإ  </a:t>
            </a:r>
            <a:r>
              <a:rPr dirty="0" sz="3200" spc="-85">
                <a:latin typeface="Times New Roman"/>
                <a:cs typeface="Times New Roman"/>
              </a:rPr>
              <a:t>قارولأا </a:t>
            </a:r>
            <a:r>
              <a:rPr dirty="0" sz="3200" spc="-5">
                <a:latin typeface="Times New Roman"/>
                <a:cs typeface="Times New Roman"/>
              </a:rPr>
              <a:t>،</a:t>
            </a:r>
            <a:r>
              <a:rPr dirty="0" sz="3200" spc="-160">
                <a:latin typeface="Times New Roman"/>
                <a:cs typeface="Times New Roman"/>
              </a:rPr>
              <a:t> </a:t>
            </a:r>
            <a:r>
              <a:rPr dirty="0" sz="3200" spc="-305">
                <a:latin typeface="Times New Roman"/>
                <a:cs typeface="Times New Roman"/>
              </a:rPr>
              <a:t>ةيعذجلا</a:t>
            </a:r>
            <a:endParaRPr sz="3200">
              <a:latin typeface="Times New Roman"/>
              <a:cs typeface="Times New Roman"/>
            </a:endParaRPr>
          </a:p>
          <a:p>
            <a:pPr marL="954405">
              <a:lnSpc>
                <a:spcPct val="100000"/>
              </a:lnSpc>
              <a:spcBef>
                <a:spcPts val="5"/>
              </a:spcBef>
            </a:pPr>
            <a:r>
              <a:rPr dirty="0" sz="3200" spc="-575">
                <a:latin typeface="Times New Roman"/>
                <a:cs typeface="Times New Roman"/>
              </a:rPr>
              <a:t>يكيناكيملا </a:t>
            </a:r>
            <a:r>
              <a:rPr dirty="0" sz="3200" spc="-204">
                <a:latin typeface="Times New Roman"/>
                <a:cs typeface="Times New Roman"/>
              </a:rPr>
              <a:t>معدلا </a:t>
            </a:r>
            <a:r>
              <a:rPr dirty="0" sz="3200" spc="-795">
                <a:latin typeface="Times New Roman"/>
                <a:cs typeface="Times New Roman"/>
              </a:rPr>
              <a:t>رفوت </a:t>
            </a:r>
            <a:r>
              <a:rPr dirty="0" sz="3200" spc="-125">
                <a:latin typeface="Times New Roman"/>
                <a:cs typeface="Times New Roman"/>
              </a:rPr>
              <a:t>اهنأ</a:t>
            </a:r>
            <a:r>
              <a:rPr dirty="0" sz="3200" spc="-70">
                <a:latin typeface="Times New Roman"/>
                <a:cs typeface="Times New Roman"/>
              </a:rPr>
              <a:t> </a:t>
            </a:r>
            <a:r>
              <a:rPr dirty="0" sz="3200" spc="-5">
                <a:latin typeface="Arial"/>
                <a:cs typeface="Arial"/>
              </a:rPr>
              <a:t>•</a:t>
            </a:r>
            <a:endParaRPr sz="3200">
              <a:latin typeface="Arial"/>
              <a:cs typeface="Arial"/>
            </a:endParaRPr>
          </a:p>
          <a:p>
            <a:pPr marL="3155950">
              <a:lnSpc>
                <a:spcPct val="100000"/>
              </a:lnSpc>
            </a:pPr>
            <a:r>
              <a:rPr dirty="0" sz="3200" spc="-545">
                <a:latin typeface="Times New Roman"/>
                <a:cs typeface="Times New Roman"/>
              </a:rPr>
              <a:t>.عنصملل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791200" y="76200"/>
            <a:ext cx="3337559" cy="66294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43967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7291" y="115265"/>
            <a:ext cx="1830070" cy="57467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3600" spc="-900">
                <a:uFill>
                  <a:solidFill>
                    <a:srgbClr val="000000"/>
                  </a:solidFill>
                </a:uFill>
              </a:rPr>
              <a:t> </a:t>
            </a:r>
            <a:r>
              <a:rPr dirty="0" u="heavy" sz="3600" spc="-71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يبشخ</a:t>
            </a:r>
            <a:r>
              <a:rPr dirty="0" u="heavy" sz="3600" spc="-65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600" spc="-86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جيسن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52086" y="719455"/>
            <a:ext cx="4241165" cy="3350895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r" marR="5080">
              <a:lnSpc>
                <a:spcPts val="3650"/>
              </a:lnSpc>
              <a:spcBef>
                <a:spcPts val="90"/>
              </a:spcBef>
            </a:pPr>
            <a:r>
              <a:rPr dirty="0" sz="3200" spc="-484">
                <a:latin typeface="Times New Roman"/>
                <a:cs typeface="Times New Roman"/>
              </a:rPr>
              <a:t>ةكيمس   </a:t>
            </a:r>
            <a:r>
              <a:rPr dirty="0" sz="3200" spc="-335">
                <a:latin typeface="Times New Roman"/>
                <a:cs typeface="Times New Roman"/>
              </a:rPr>
              <a:t>ايلاخ  </a:t>
            </a:r>
            <a:r>
              <a:rPr dirty="0" sz="3200" spc="-5">
                <a:latin typeface="Times New Roman"/>
                <a:cs typeface="Times New Roman"/>
              </a:rPr>
              <a:t>، </a:t>
            </a:r>
            <a:r>
              <a:rPr dirty="0" sz="3200" spc="-705">
                <a:latin typeface="Times New Roman"/>
                <a:cs typeface="Times New Roman"/>
              </a:rPr>
              <a:t>ةقيض         </a:t>
            </a:r>
            <a:r>
              <a:rPr dirty="0" sz="3200" spc="-5">
                <a:latin typeface="Times New Roman"/>
                <a:cs typeface="Times New Roman"/>
              </a:rPr>
              <a:t>،</a:t>
            </a:r>
            <a:r>
              <a:rPr dirty="0" sz="3200" spc="-290">
                <a:latin typeface="Times New Roman"/>
                <a:cs typeface="Times New Roman"/>
              </a:rPr>
              <a:t> </a:t>
            </a:r>
            <a:r>
              <a:rPr dirty="0" sz="3200" spc="-395">
                <a:latin typeface="Times New Roman"/>
                <a:cs typeface="Times New Roman"/>
              </a:rPr>
              <a:t>ةليوط</a:t>
            </a:r>
            <a:endParaRPr sz="3200">
              <a:latin typeface="Times New Roman"/>
              <a:cs typeface="Times New Roman"/>
            </a:endParaRPr>
          </a:p>
          <a:p>
            <a:pPr algn="r" marR="6350">
              <a:lnSpc>
                <a:spcPts val="3650"/>
              </a:lnSpc>
            </a:pPr>
            <a:r>
              <a:rPr dirty="0" sz="3200" spc="-475">
                <a:latin typeface="Times New Roman"/>
                <a:cs typeface="Times New Roman"/>
              </a:rPr>
              <a:t>.ةتيملا </a:t>
            </a:r>
            <a:r>
              <a:rPr dirty="0" sz="3200" spc="-390">
                <a:latin typeface="Times New Roman"/>
                <a:cs typeface="Times New Roman"/>
              </a:rPr>
              <a:t> </a:t>
            </a:r>
            <a:r>
              <a:rPr dirty="0" sz="3200" spc="-155">
                <a:latin typeface="Times New Roman"/>
                <a:cs typeface="Times New Roman"/>
              </a:rPr>
              <a:t>ناردجلا</a:t>
            </a:r>
            <a:endParaRPr sz="3200">
              <a:latin typeface="Times New Roman"/>
              <a:cs typeface="Times New Roman"/>
            </a:endParaRPr>
          </a:p>
          <a:p>
            <a:pPr algn="r" marL="244475" marR="6350" indent="617855">
              <a:lnSpc>
                <a:spcPts val="3460"/>
              </a:lnSpc>
              <a:spcBef>
                <a:spcPts val="845"/>
              </a:spcBef>
            </a:pPr>
            <a:r>
              <a:rPr dirty="0" sz="3200" spc="-400">
                <a:latin typeface="Times New Roman"/>
                <a:cs typeface="Times New Roman"/>
              </a:rPr>
              <a:t>ىلع </a:t>
            </a:r>
            <a:r>
              <a:rPr dirty="0" sz="3200" spc="-380">
                <a:latin typeface="Times New Roman"/>
                <a:cs typeface="Times New Roman"/>
              </a:rPr>
              <a:t>ايلاخلا</a:t>
            </a:r>
            <a:r>
              <a:rPr dirty="0" sz="3200" spc="-10">
                <a:latin typeface="Times New Roman"/>
                <a:cs typeface="Times New Roman"/>
              </a:rPr>
              <a:t> </a:t>
            </a:r>
            <a:r>
              <a:rPr dirty="0" sz="3200" spc="-25">
                <a:latin typeface="Times New Roman"/>
                <a:cs typeface="Times New Roman"/>
              </a:rPr>
              <a:t>ناردج</a:t>
            </a:r>
            <a:r>
              <a:rPr dirty="0" sz="3200" spc="50">
                <a:latin typeface="Times New Roman"/>
                <a:cs typeface="Times New Roman"/>
              </a:rPr>
              <a:t> </a:t>
            </a:r>
            <a:r>
              <a:rPr dirty="0" sz="3200" spc="-635">
                <a:latin typeface="Times New Roman"/>
                <a:cs typeface="Times New Roman"/>
              </a:rPr>
              <a:t>يوتحت </a:t>
            </a:r>
            <a:r>
              <a:rPr dirty="0" sz="3200" spc="-530">
                <a:latin typeface="Times New Roman"/>
                <a:cs typeface="Times New Roman"/>
              </a:rPr>
              <a:t> </a:t>
            </a:r>
            <a:r>
              <a:rPr dirty="0" sz="3200" spc="-455">
                <a:latin typeface="Times New Roman"/>
                <a:cs typeface="Times New Roman"/>
              </a:rPr>
              <a:t>لثم   </a:t>
            </a:r>
            <a:r>
              <a:rPr dirty="0" sz="3200" spc="-465">
                <a:latin typeface="Times New Roman"/>
                <a:cs typeface="Times New Roman"/>
              </a:rPr>
              <a:t>لمعت   </a:t>
            </a:r>
            <a:r>
              <a:rPr dirty="0" sz="3200" spc="-655">
                <a:latin typeface="Times New Roman"/>
                <a:cs typeface="Times New Roman"/>
              </a:rPr>
              <a:t>ةيئايميك      </a:t>
            </a:r>
            <a:r>
              <a:rPr dirty="0" sz="3200" spc="50">
                <a:latin typeface="Times New Roman"/>
                <a:cs typeface="Times New Roman"/>
              </a:rPr>
              <a:t>ةدام(</a:t>
            </a:r>
            <a:r>
              <a:rPr dirty="0" sz="3200" spc="-420">
                <a:latin typeface="Times New Roman"/>
                <a:cs typeface="Times New Roman"/>
              </a:rPr>
              <a:t> </a:t>
            </a:r>
            <a:r>
              <a:rPr dirty="0" sz="3200" spc="-605">
                <a:latin typeface="Times New Roman"/>
                <a:cs typeface="Times New Roman"/>
              </a:rPr>
              <a:t>نينجللا</a:t>
            </a:r>
            <a:endParaRPr sz="3200">
              <a:latin typeface="Times New Roman"/>
              <a:cs typeface="Times New Roman"/>
            </a:endParaRPr>
          </a:p>
          <a:p>
            <a:pPr algn="r" marR="5715">
              <a:lnSpc>
                <a:spcPts val="3404"/>
              </a:lnSpc>
            </a:pPr>
            <a:r>
              <a:rPr dirty="0" sz="3200" spc="-490">
                <a:latin typeface="Times New Roman"/>
                <a:cs typeface="Times New Roman"/>
              </a:rPr>
              <a:t>.)اهبلصتو </a:t>
            </a:r>
            <a:r>
              <a:rPr dirty="0" sz="3200" spc="-340">
                <a:latin typeface="Times New Roman"/>
                <a:cs typeface="Times New Roman"/>
              </a:rPr>
              <a:t> </a:t>
            </a:r>
            <a:r>
              <a:rPr dirty="0" sz="3200" spc="-325">
                <a:latin typeface="Times New Roman"/>
                <a:cs typeface="Times New Roman"/>
              </a:rPr>
              <a:t>تنمسلأا</a:t>
            </a:r>
            <a:endParaRPr sz="3200">
              <a:latin typeface="Times New Roman"/>
              <a:cs typeface="Times New Roman"/>
            </a:endParaRPr>
          </a:p>
          <a:p>
            <a:pPr algn="r" marR="10160">
              <a:lnSpc>
                <a:spcPts val="3650"/>
              </a:lnSpc>
              <a:spcBef>
                <a:spcPts val="430"/>
              </a:spcBef>
            </a:pPr>
            <a:r>
              <a:rPr dirty="0" sz="3200" spc="-114">
                <a:latin typeface="Times New Roman"/>
                <a:cs typeface="Times New Roman"/>
              </a:rPr>
              <a:t>ءازجلأ </a:t>
            </a:r>
            <a:r>
              <a:rPr dirty="0" sz="3200" spc="-420">
                <a:latin typeface="Times New Roman"/>
                <a:cs typeface="Times New Roman"/>
              </a:rPr>
              <a:t>ةبلاصلاو  </a:t>
            </a:r>
            <a:r>
              <a:rPr dirty="0" sz="3200" spc="-405">
                <a:latin typeface="Times New Roman"/>
                <a:cs typeface="Times New Roman"/>
              </a:rPr>
              <a:t>ةوقلا </a:t>
            </a:r>
            <a:r>
              <a:rPr dirty="0" sz="3200" spc="-165">
                <a:latin typeface="Times New Roman"/>
                <a:cs typeface="Times New Roman"/>
              </a:rPr>
              <a:t> </a:t>
            </a:r>
            <a:r>
              <a:rPr dirty="0" sz="3200" spc="-550">
                <a:latin typeface="Times New Roman"/>
                <a:cs typeface="Times New Roman"/>
              </a:rPr>
              <a:t>يطعت   </a:t>
            </a:r>
            <a:r>
              <a:rPr dirty="0" sz="3200" spc="-125">
                <a:latin typeface="Times New Roman"/>
                <a:cs typeface="Times New Roman"/>
              </a:rPr>
              <a:t>اهنإ</a:t>
            </a:r>
            <a:endParaRPr sz="3200">
              <a:latin typeface="Times New Roman"/>
              <a:cs typeface="Times New Roman"/>
            </a:endParaRPr>
          </a:p>
          <a:p>
            <a:pPr algn="r" marR="5715">
              <a:lnSpc>
                <a:spcPts val="3650"/>
              </a:lnSpc>
            </a:pPr>
            <a:r>
              <a:rPr dirty="0" sz="3200" spc="-15">
                <a:latin typeface="Times New Roman"/>
                <a:cs typeface="Times New Roman"/>
              </a:rPr>
              <a:t>.</a:t>
            </a:r>
            <a:r>
              <a:rPr dirty="0" sz="3200" spc="45">
                <a:latin typeface="Times New Roman"/>
                <a:cs typeface="Times New Roman"/>
              </a:rPr>
              <a:t>ت</a:t>
            </a:r>
            <a:r>
              <a:rPr dirty="0" sz="3200" spc="25">
                <a:latin typeface="Times New Roman"/>
                <a:cs typeface="Times New Roman"/>
              </a:rPr>
              <a:t>ا</a:t>
            </a:r>
            <a:r>
              <a:rPr dirty="0" sz="3200" spc="-1520">
                <a:latin typeface="Times New Roman"/>
                <a:cs typeface="Times New Roman"/>
              </a:rPr>
              <a:t>ب</a:t>
            </a:r>
            <a:r>
              <a:rPr dirty="0" sz="3200" spc="-919">
                <a:latin typeface="Times New Roman"/>
                <a:cs typeface="Times New Roman"/>
              </a:rPr>
              <a:t>ن</a:t>
            </a:r>
            <a:r>
              <a:rPr dirty="0" sz="3200" spc="-955">
                <a:latin typeface="Times New Roman"/>
                <a:cs typeface="Times New Roman"/>
              </a:rPr>
              <a:t>ل</a:t>
            </a:r>
            <a:r>
              <a:rPr dirty="0" sz="3200" spc="-5">
                <a:latin typeface="Times New Roman"/>
                <a:cs typeface="Times New Roman"/>
              </a:rPr>
              <a:t>ا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85815" y="152400"/>
            <a:ext cx="3617976" cy="65745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31470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13405" y="18034"/>
            <a:ext cx="392366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335" b="1">
                <a:latin typeface="Times New Roman"/>
                <a:cs typeface="Times New Roman"/>
              </a:rPr>
              <a:t>ةدقعملا </a:t>
            </a:r>
            <a:r>
              <a:rPr dirty="0" sz="3600" spc="-245" b="1">
                <a:latin typeface="Times New Roman"/>
                <a:cs typeface="Times New Roman"/>
              </a:rPr>
              <a:t>ةمئادلا </a:t>
            </a:r>
            <a:r>
              <a:rPr dirty="0" sz="3600" spc="-375" b="1">
                <a:latin typeface="Times New Roman"/>
                <a:cs typeface="Times New Roman"/>
              </a:rPr>
              <a:t>ةجسنلأا</a:t>
            </a:r>
            <a:r>
              <a:rPr dirty="0" sz="3600" spc="-5" b="1">
                <a:latin typeface="Times New Roman"/>
                <a:cs typeface="Times New Roman"/>
              </a:rPr>
              <a:t> </a:t>
            </a:r>
            <a:r>
              <a:rPr dirty="0" sz="3600" spc="5" b="1">
                <a:latin typeface="Times New Roman"/>
                <a:cs typeface="Times New Roman"/>
              </a:rPr>
              <a:t>.ب</a:t>
            </a:r>
            <a:endParaRPr sz="36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169408" y="2743200"/>
            <a:ext cx="3968495" cy="37429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88208" y="570102"/>
            <a:ext cx="8702675" cy="543687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algn="ctr" marL="70485">
              <a:lnSpc>
                <a:spcPct val="100000"/>
              </a:lnSpc>
              <a:spcBef>
                <a:spcPts val="90"/>
              </a:spcBef>
            </a:pPr>
            <a:r>
              <a:rPr dirty="0" sz="3200" spc="-335">
                <a:latin typeface="Times New Roman"/>
                <a:cs typeface="Times New Roman"/>
              </a:rPr>
              <a:t>.ايلاخلا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35">
                <a:latin typeface="Times New Roman"/>
                <a:cs typeface="Times New Roman"/>
              </a:rPr>
              <a:t>دحاو </a:t>
            </a:r>
            <a:r>
              <a:rPr dirty="0" sz="3200" spc="-315">
                <a:latin typeface="Times New Roman"/>
                <a:cs typeface="Times New Roman"/>
              </a:rPr>
              <a:t>عون </a:t>
            </a:r>
            <a:r>
              <a:rPr dirty="0" sz="3200" spc="85">
                <a:latin typeface="Times New Roman"/>
                <a:cs typeface="Times New Roman"/>
              </a:rPr>
              <a:t>نم </a:t>
            </a:r>
            <a:r>
              <a:rPr dirty="0" sz="3200" spc="-550">
                <a:latin typeface="Times New Roman"/>
                <a:cs typeface="Times New Roman"/>
              </a:rPr>
              <a:t>رثكأ </a:t>
            </a:r>
            <a:r>
              <a:rPr dirty="0" sz="3200" spc="85">
                <a:latin typeface="Times New Roman"/>
                <a:cs typeface="Times New Roman"/>
              </a:rPr>
              <a:t>نم</a:t>
            </a:r>
            <a:r>
              <a:rPr dirty="0" sz="3200" spc="-210">
                <a:latin typeface="Times New Roman"/>
                <a:cs typeface="Times New Roman"/>
              </a:rPr>
              <a:t> </a:t>
            </a:r>
            <a:r>
              <a:rPr dirty="0" sz="3200" spc="-745">
                <a:latin typeface="Times New Roman"/>
                <a:cs typeface="Times New Roman"/>
              </a:rPr>
              <a:t>نوكتت</a:t>
            </a:r>
            <a:endParaRPr sz="3200">
              <a:latin typeface="Times New Roman"/>
              <a:cs typeface="Times New Roman"/>
            </a:endParaRPr>
          </a:p>
          <a:p>
            <a:pPr algn="ctr" marL="71120">
              <a:lnSpc>
                <a:spcPct val="100000"/>
              </a:lnSpc>
            </a:pPr>
            <a:r>
              <a:rPr dirty="0" sz="3200" spc="-10">
                <a:latin typeface="Times New Roman"/>
                <a:cs typeface="Times New Roman"/>
              </a:rPr>
              <a:t>وأ </a:t>
            </a:r>
            <a:r>
              <a:rPr dirty="0" sz="3200" spc="-260">
                <a:latin typeface="Times New Roman"/>
                <a:cs typeface="Times New Roman"/>
              </a:rPr>
              <a:t>ةيومدلا </a:t>
            </a:r>
            <a:r>
              <a:rPr dirty="0" sz="3200" spc="-235">
                <a:latin typeface="Times New Roman"/>
                <a:cs typeface="Times New Roman"/>
              </a:rPr>
              <a:t>ةيعولأا </a:t>
            </a:r>
            <a:r>
              <a:rPr dirty="0" sz="3200" spc="-335">
                <a:latin typeface="Times New Roman"/>
                <a:cs typeface="Times New Roman"/>
              </a:rPr>
              <a:t>ةجسنأ </a:t>
            </a:r>
            <a:r>
              <a:rPr dirty="0" sz="3200" spc="-390">
                <a:latin typeface="Times New Roman"/>
                <a:cs typeface="Times New Roman"/>
              </a:rPr>
              <a:t>مهيلع </a:t>
            </a:r>
            <a:r>
              <a:rPr dirty="0" sz="3200" spc="-565">
                <a:latin typeface="Times New Roman"/>
                <a:cs typeface="Times New Roman"/>
              </a:rPr>
              <a:t>قلطي </a:t>
            </a:r>
            <a:r>
              <a:rPr dirty="0" sz="3200" spc="-5">
                <a:latin typeface="Times New Roman"/>
                <a:cs typeface="Times New Roman"/>
              </a:rPr>
              <a:t>. </a:t>
            </a:r>
            <a:r>
              <a:rPr dirty="0" sz="3200" spc="-254">
                <a:latin typeface="Times New Roman"/>
                <a:cs typeface="Times New Roman"/>
              </a:rPr>
              <a:t>ءاحل </a:t>
            </a:r>
            <a:r>
              <a:rPr dirty="0" sz="3200" spc="-5">
                <a:latin typeface="Times New Roman"/>
                <a:cs typeface="Times New Roman"/>
              </a:rPr>
              <a:t>و </a:t>
            </a:r>
            <a:r>
              <a:rPr dirty="0" sz="3200" spc="-405">
                <a:latin typeface="Times New Roman"/>
                <a:cs typeface="Times New Roman"/>
              </a:rPr>
              <a:t>بشخلا </a:t>
            </a:r>
            <a:r>
              <a:rPr dirty="0" sz="3200" spc="-155">
                <a:latin typeface="Times New Roman"/>
                <a:cs typeface="Times New Roman"/>
              </a:rPr>
              <a:t>:ناعون</a:t>
            </a:r>
            <a:r>
              <a:rPr dirty="0" sz="3200" spc="320">
                <a:latin typeface="Times New Roman"/>
                <a:cs typeface="Times New Roman"/>
              </a:rPr>
              <a:t> </a:t>
            </a:r>
            <a:r>
              <a:rPr dirty="0" sz="3200" spc="-80">
                <a:latin typeface="Times New Roman"/>
                <a:cs typeface="Times New Roman"/>
              </a:rPr>
              <a:t>كانه</a:t>
            </a:r>
            <a:endParaRPr sz="3200">
              <a:latin typeface="Times New Roman"/>
              <a:cs typeface="Times New Roman"/>
            </a:endParaRPr>
          </a:p>
          <a:p>
            <a:pPr algn="r" marR="4020185">
              <a:lnSpc>
                <a:spcPct val="100000"/>
              </a:lnSpc>
              <a:spcBef>
                <a:spcPts val="5"/>
              </a:spcBef>
            </a:pPr>
            <a:r>
              <a:rPr dirty="0" sz="3200" spc="-15">
                <a:latin typeface="Times New Roman"/>
                <a:cs typeface="Times New Roman"/>
              </a:rPr>
              <a:t>.</a:t>
            </a:r>
            <a:r>
              <a:rPr dirty="0" sz="3200" spc="-5">
                <a:latin typeface="Times New Roman"/>
                <a:cs typeface="Times New Roman"/>
              </a:rPr>
              <a:t>ء</a:t>
            </a:r>
            <a:r>
              <a:rPr dirty="0" sz="3200" spc="5">
                <a:latin typeface="Times New Roman"/>
                <a:cs typeface="Times New Roman"/>
              </a:rPr>
              <a:t>ا</a:t>
            </a:r>
            <a:r>
              <a:rPr dirty="0" sz="3200" spc="-55">
                <a:latin typeface="Times New Roman"/>
                <a:cs typeface="Times New Roman"/>
              </a:rPr>
              <a:t>ر</a:t>
            </a:r>
            <a:r>
              <a:rPr dirty="0" sz="3200" spc="-80">
                <a:latin typeface="Times New Roman"/>
                <a:cs typeface="Times New Roman"/>
              </a:rPr>
              <a:t>ج</a:t>
            </a:r>
            <a:r>
              <a:rPr dirty="0" sz="3200" spc="-5">
                <a:latin typeface="Times New Roman"/>
                <a:cs typeface="Times New Roman"/>
              </a:rPr>
              <a:t>إ</a:t>
            </a:r>
            <a:endParaRPr sz="3200">
              <a:latin typeface="Times New Roman"/>
              <a:cs typeface="Times New Roman"/>
            </a:endParaRPr>
          </a:p>
          <a:p>
            <a:pPr algn="r" marL="830580" marR="3978275" indent="-705485">
              <a:lnSpc>
                <a:spcPct val="100000"/>
              </a:lnSpc>
              <a:spcBef>
                <a:spcPts val="360"/>
              </a:spcBef>
            </a:pPr>
            <a:r>
              <a:rPr dirty="0" sz="3200" spc="-5">
                <a:latin typeface="Times New Roman"/>
                <a:cs typeface="Times New Roman"/>
              </a:rPr>
              <a:t>، </a:t>
            </a:r>
            <a:r>
              <a:rPr dirty="0" sz="3200" spc="-360">
                <a:latin typeface="Times New Roman"/>
                <a:cs typeface="Times New Roman"/>
              </a:rPr>
              <a:t>ةيئاوهلا </a:t>
            </a:r>
            <a:r>
              <a:rPr dirty="0" sz="3200" spc="-670">
                <a:latin typeface="Times New Roman"/>
                <a:cs typeface="Times New Roman"/>
              </a:rPr>
              <a:t>ةبصقلا </a:t>
            </a:r>
            <a:r>
              <a:rPr dirty="0" sz="3200" spc="85">
                <a:latin typeface="Times New Roman"/>
                <a:cs typeface="Times New Roman"/>
              </a:rPr>
              <a:t>نم</a:t>
            </a:r>
            <a:r>
              <a:rPr dirty="0" sz="3200" spc="50">
                <a:latin typeface="Times New Roman"/>
                <a:cs typeface="Times New Roman"/>
              </a:rPr>
              <a:t> </a:t>
            </a:r>
            <a:r>
              <a:rPr dirty="0" sz="3200" spc="-575">
                <a:latin typeface="Times New Roman"/>
                <a:cs typeface="Times New Roman"/>
              </a:rPr>
              <a:t>نوكتي</a:t>
            </a:r>
            <a:r>
              <a:rPr dirty="0" sz="2800" spc="-575" b="1">
                <a:latin typeface="Times New Roman"/>
                <a:cs typeface="Times New Roman"/>
              </a:rPr>
              <a:t>:</a:t>
            </a:r>
            <a:r>
              <a:rPr dirty="0" u="heavy" sz="2800" spc="-515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3200" spc="-370" b="1">
                <a:uFill>
                  <a:solidFill>
                    <a:srgbClr val="000000"/>
                  </a:solidFill>
                </a:uFill>
                <a:latin typeface="Times New Roman"/>
                <a:cs typeface="Times New Roman"/>
              </a:rPr>
              <a:t>بشخلا </a:t>
            </a:r>
            <a:r>
              <a:rPr dirty="0" sz="3200" spc="-10" b="1">
                <a:latin typeface="Times New Roman"/>
                <a:cs typeface="Times New Roman"/>
              </a:rPr>
              <a:t> </a:t>
            </a:r>
            <a:r>
              <a:rPr dirty="0" sz="3200" spc="-409">
                <a:latin typeface="Times New Roman"/>
                <a:cs typeface="Times New Roman"/>
              </a:rPr>
              <a:t>بشخلا </a:t>
            </a:r>
            <a:r>
              <a:rPr dirty="0" sz="3200" spc="-810">
                <a:latin typeface="Times New Roman"/>
                <a:cs typeface="Times New Roman"/>
              </a:rPr>
              <a:t>جيسن</a:t>
            </a:r>
            <a:r>
              <a:rPr dirty="0" sz="3200" spc="50">
                <a:latin typeface="Times New Roman"/>
                <a:cs typeface="Times New Roman"/>
              </a:rPr>
              <a:t> </a:t>
            </a:r>
            <a:r>
              <a:rPr dirty="0" sz="3200" spc="80">
                <a:latin typeface="Times New Roman"/>
                <a:cs typeface="Times New Roman"/>
              </a:rPr>
              <a:t>ةمحو </a:t>
            </a:r>
            <a:r>
              <a:rPr dirty="0" sz="3200" spc="-5">
                <a:latin typeface="Times New Roman"/>
                <a:cs typeface="Times New Roman"/>
              </a:rPr>
              <a:t>،</a:t>
            </a:r>
            <a:r>
              <a:rPr dirty="0" sz="3200" spc="25">
                <a:latin typeface="Times New Roman"/>
                <a:cs typeface="Times New Roman"/>
              </a:rPr>
              <a:t> </a:t>
            </a:r>
            <a:r>
              <a:rPr dirty="0" sz="3200" spc="-204">
                <a:latin typeface="Times New Roman"/>
                <a:cs typeface="Times New Roman"/>
              </a:rPr>
              <a:t>ةيعولأاو</a:t>
            </a:r>
            <a:endParaRPr sz="3200">
              <a:latin typeface="Times New Roman"/>
              <a:cs typeface="Times New Roman"/>
            </a:endParaRPr>
          </a:p>
          <a:p>
            <a:pPr algn="r" marL="466725" marR="3973195" indent="1482090">
              <a:lnSpc>
                <a:spcPct val="100000"/>
              </a:lnSpc>
              <a:spcBef>
                <a:spcPts val="5"/>
              </a:spcBef>
            </a:pPr>
            <a:r>
              <a:rPr dirty="0" sz="3200" spc="-340">
                <a:latin typeface="Times New Roman"/>
                <a:cs typeface="Times New Roman"/>
              </a:rPr>
              <a:t>.بشخلا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810">
                <a:latin typeface="Times New Roman"/>
                <a:cs typeface="Times New Roman"/>
              </a:rPr>
              <a:t>جيسن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280">
                <a:latin typeface="Times New Roman"/>
                <a:cs typeface="Times New Roman"/>
              </a:rPr>
              <a:t>ةجسنأو </a:t>
            </a:r>
            <a:r>
              <a:rPr dirty="0" sz="3200" spc="-235">
                <a:latin typeface="Times New Roman"/>
                <a:cs typeface="Times New Roman"/>
              </a:rPr>
              <a:t> </a:t>
            </a:r>
            <a:r>
              <a:rPr dirty="0" sz="3200" spc="-330">
                <a:latin typeface="Times New Roman"/>
                <a:cs typeface="Times New Roman"/>
              </a:rPr>
              <a:t>هايملا  </a:t>
            </a:r>
            <a:r>
              <a:rPr dirty="0" sz="3200" spc="-595">
                <a:latin typeface="Times New Roman"/>
                <a:cs typeface="Times New Roman"/>
              </a:rPr>
              <a:t>نفسلاو    </a:t>
            </a:r>
            <a:r>
              <a:rPr dirty="0" sz="3200" spc="-360">
                <a:latin typeface="Times New Roman"/>
                <a:cs typeface="Times New Roman"/>
              </a:rPr>
              <a:t>ةيئاوهلا  </a:t>
            </a:r>
            <a:r>
              <a:rPr dirty="0" sz="3200" spc="-665">
                <a:latin typeface="Times New Roman"/>
                <a:cs typeface="Times New Roman"/>
              </a:rPr>
              <a:t>ةبصقلا   </a:t>
            </a:r>
            <a:r>
              <a:rPr dirty="0" sz="3200" spc="-610">
                <a:latin typeface="Times New Roman"/>
                <a:cs typeface="Times New Roman"/>
              </a:rPr>
              <a:t> </a:t>
            </a:r>
            <a:r>
              <a:rPr dirty="0" sz="3200" spc="-865">
                <a:latin typeface="Times New Roman"/>
                <a:cs typeface="Times New Roman"/>
              </a:rPr>
              <a:t>لقنت</a:t>
            </a:r>
            <a:endParaRPr sz="3200">
              <a:latin typeface="Times New Roman"/>
              <a:cs typeface="Times New Roman"/>
            </a:endParaRPr>
          </a:p>
          <a:p>
            <a:pPr algn="r" marR="3980815">
              <a:lnSpc>
                <a:spcPct val="100000"/>
              </a:lnSpc>
              <a:spcBef>
                <a:spcPts val="5"/>
              </a:spcBef>
            </a:pPr>
            <a:r>
              <a:rPr dirty="0" sz="3200" spc="-30">
                <a:latin typeface="Times New Roman"/>
                <a:cs typeface="Times New Roman"/>
              </a:rPr>
              <a:t>ءازجأ </a:t>
            </a:r>
            <a:r>
              <a:rPr dirty="0" sz="3200" spc="-385">
                <a:latin typeface="Times New Roman"/>
                <a:cs typeface="Times New Roman"/>
              </a:rPr>
              <a:t>عيمج  </a:t>
            </a:r>
            <a:r>
              <a:rPr dirty="0" sz="3200" spc="-380">
                <a:latin typeface="Times New Roman"/>
                <a:cs typeface="Times New Roman"/>
              </a:rPr>
              <a:t>ىلإ  </a:t>
            </a:r>
            <a:r>
              <a:rPr dirty="0" sz="3200" spc="-190">
                <a:latin typeface="Times New Roman"/>
                <a:cs typeface="Times New Roman"/>
              </a:rPr>
              <a:t>روذجلا  </a:t>
            </a:r>
            <a:r>
              <a:rPr dirty="0" sz="3200" spc="85">
                <a:latin typeface="Times New Roman"/>
                <a:cs typeface="Times New Roman"/>
              </a:rPr>
              <a:t>نم</a:t>
            </a:r>
            <a:r>
              <a:rPr dirty="0" sz="3200" spc="-370">
                <a:latin typeface="Times New Roman"/>
                <a:cs typeface="Times New Roman"/>
              </a:rPr>
              <a:t> </a:t>
            </a:r>
            <a:r>
              <a:rPr dirty="0" sz="3200" spc="-155">
                <a:latin typeface="Times New Roman"/>
                <a:cs typeface="Times New Roman"/>
              </a:rPr>
              <a:t>نداعملاو</a:t>
            </a:r>
            <a:endParaRPr sz="3200">
              <a:latin typeface="Times New Roman"/>
              <a:cs typeface="Times New Roman"/>
            </a:endParaRPr>
          </a:p>
          <a:p>
            <a:pPr algn="r" marR="3978910">
              <a:lnSpc>
                <a:spcPct val="100000"/>
              </a:lnSpc>
            </a:pPr>
            <a:r>
              <a:rPr dirty="0" sz="3200" spc="-15">
                <a:latin typeface="Times New Roman"/>
                <a:cs typeface="Times New Roman"/>
              </a:rPr>
              <a:t>.</a:t>
            </a:r>
            <a:r>
              <a:rPr dirty="0" sz="3200" spc="45">
                <a:latin typeface="Times New Roman"/>
                <a:cs typeface="Times New Roman"/>
              </a:rPr>
              <a:t>ت</a:t>
            </a:r>
            <a:r>
              <a:rPr dirty="0" sz="3200" spc="25">
                <a:latin typeface="Times New Roman"/>
                <a:cs typeface="Times New Roman"/>
              </a:rPr>
              <a:t>ا</a:t>
            </a:r>
            <a:r>
              <a:rPr dirty="0" sz="3200" spc="-1520">
                <a:latin typeface="Times New Roman"/>
                <a:cs typeface="Times New Roman"/>
              </a:rPr>
              <a:t>ب</a:t>
            </a:r>
            <a:r>
              <a:rPr dirty="0" sz="3200" spc="-919">
                <a:latin typeface="Times New Roman"/>
                <a:cs typeface="Times New Roman"/>
              </a:rPr>
              <a:t>ن</a:t>
            </a:r>
            <a:r>
              <a:rPr dirty="0" sz="3200" spc="-955">
                <a:latin typeface="Times New Roman"/>
                <a:cs typeface="Times New Roman"/>
              </a:rPr>
              <a:t>ل</a:t>
            </a:r>
            <a:r>
              <a:rPr dirty="0" sz="3200" spc="-5">
                <a:latin typeface="Times New Roman"/>
                <a:cs typeface="Times New Roman"/>
              </a:rPr>
              <a:t>ا</a:t>
            </a:r>
            <a:endParaRPr sz="3200">
              <a:latin typeface="Times New Roman"/>
              <a:cs typeface="Times New Roman"/>
            </a:endParaRPr>
          </a:p>
          <a:p>
            <a:pPr algn="r" marR="3979545">
              <a:lnSpc>
                <a:spcPct val="100000"/>
              </a:lnSpc>
            </a:pPr>
            <a:r>
              <a:rPr dirty="0" sz="3200" spc="-415">
                <a:latin typeface="Times New Roman"/>
                <a:cs typeface="Times New Roman"/>
              </a:rPr>
              <a:t>.ةيئاذغلا  </a:t>
            </a:r>
            <a:r>
              <a:rPr dirty="0" sz="3200" spc="-135">
                <a:latin typeface="Times New Roman"/>
                <a:cs typeface="Times New Roman"/>
              </a:rPr>
              <a:t>داوملا </a:t>
            </a:r>
            <a:r>
              <a:rPr dirty="0" sz="3200" spc="20">
                <a:latin typeface="Times New Roman"/>
                <a:cs typeface="Times New Roman"/>
              </a:rPr>
              <a:t>نزاخم </a:t>
            </a:r>
            <a:r>
              <a:rPr dirty="0" sz="3200" spc="120">
                <a:latin typeface="Times New Roman"/>
                <a:cs typeface="Times New Roman"/>
              </a:rPr>
              <a:t>ةمح</a:t>
            </a:r>
            <a:r>
              <a:rPr dirty="0" sz="3200" spc="195">
                <a:latin typeface="Times New Roman"/>
                <a:cs typeface="Times New Roman"/>
              </a:rPr>
              <a:t> </a:t>
            </a:r>
            <a:r>
              <a:rPr dirty="0" sz="3200" spc="-405">
                <a:latin typeface="Times New Roman"/>
                <a:cs typeface="Times New Roman"/>
              </a:rPr>
              <a:t>بشخلا</a:t>
            </a:r>
            <a:endParaRPr sz="3200">
              <a:latin typeface="Times New Roman"/>
              <a:cs typeface="Times New Roman"/>
            </a:endParaRPr>
          </a:p>
          <a:p>
            <a:pPr algn="r" marR="3983990">
              <a:lnSpc>
                <a:spcPct val="100000"/>
              </a:lnSpc>
            </a:pPr>
            <a:r>
              <a:rPr dirty="0" sz="3200" spc="-175">
                <a:latin typeface="Times New Roman"/>
                <a:cs typeface="Times New Roman"/>
              </a:rPr>
              <a:t>.معدلا  </a:t>
            </a:r>
            <a:r>
              <a:rPr dirty="0" sz="3200" spc="-919">
                <a:latin typeface="Times New Roman"/>
                <a:cs typeface="Times New Roman"/>
              </a:rPr>
              <a:t>يف</a:t>
            </a:r>
            <a:r>
              <a:rPr dirty="0" sz="3200" spc="5">
                <a:latin typeface="Times New Roman"/>
                <a:cs typeface="Times New Roman"/>
              </a:rPr>
              <a:t> </a:t>
            </a:r>
            <a:r>
              <a:rPr dirty="0" sz="3200" spc="-490">
                <a:latin typeface="Times New Roman"/>
                <a:cs typeface="Times New Roman"/>
              </a:rPr>
              <a:t>دعاست   </a:t>
            </a:r>
            <a:r>
              <a:rPr dirty="0" sz="3200" spc="-405">
                <a:latin typeface="Times New Roman"/>
                <a:cs typeface="Times New Roman"/>
              </a:rPr>
              <a:t>بشخلا</a:t>
            </a:r>
            <a:r>
              <a:rPr dirty="0" sz="3200" spc="-525">
                <a:latin typeface="Times New Roman"/>
                <a:cs typeface="Times New Roman"/>
              </a:rPr>
              <a:t> </a:t>
            </a:r>
            <a:r>
              <a:rPr dirty="0" sz="3200" spc="-810">
                <a:latin typeface="Times New Roman"/>
                <a:cs typeface="Times New Roman"/>
              </a:rPr>
              <a:t>جيسن</a:t>
            </a:r>
            <a:r>
              <a:rPr dirty="0" sz="3200" spc="-15">
                <a:latin typeface="Times New Roman"/>
                <a:cs typeface="Times New Roman"/>
              </a:rPr>
              <a:t> </a:t>
            </a:r>
            <a:r>
              <a:rPr dirty="0" sz="3200" spc="-434">
                <a:latin typeface="Times New Roman"/>
                <a:cs typeface="Times New Roman"/>
              </a:rPr>
              <a:t>فايلأ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516239" y="17475"/>
            <a:ext cx="430530" cy="2381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1400" spc="-25" i="1">
                <a:latin typeface="Lucida Handwriting"/>
                <a:cs typeface="Lucida Handwriting"/>
              </a:rPr>
              <a:t>m</a:t>
            </a:r>
            <a:r>
              <a:rPr dirty="0" sz="1400" spc="-10" i="1">
                <a:latin typeface="Lucida Handwriting"/>
                <a:cs typeface="Lucida Handwriting"/>
              </a:rPr>
              <a:t>sa</a:t>
            </a:r>
            <a:endParaRPr sz="1400">
              <a:latin typeface="Lucida Handwriting"/>
              <a:cs typeface="Lucida Handwriting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2019-10-14T14:29:30Z</dcterms:created>
  <dcterms:modified xsi:type="dcterms:W3CDTF">2019-10-14T14:29:30Z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2019-10-14T00:00:00Z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2019-10-14T00:00:00Z</vt:filetime>
  </property>
</Properties>
</file>