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68" r:id="rId3"/>
    <p:sldId id="269" r:id="rId4"/>
    <p:sldId id="257" r:id="rId5"/>
    <p:sldId id="289" r:id="rId6"/>
    <p:sldId id="270" r:id="rId7"/>
    <p:sldId id="290" r:id="rId8"/>
    <p:sldId id="258" r:id="rId9"/>
    <p:sldId id="259" r:id="rId10"/>
    <p:sldId id="260" r:id="rId11"/>
    <p:sldId id="263" r:id="rId12"/>
    <p:sldId id="261" r:id="rId13"/>
    <p:sldId id="262" r:id="rId14"/>
    <p:sldId id="264" r:id="rId15"/>
    <p:sldId id="265" r:id="rId16"/>
    <p:sldId id="266" r:id="rId17"/>
    <p:sldId id="272" r:id="rId18"/>
    <p:sldId id="273" r:id="rId19"/>
    <p:sldId id="274" r:id="rId20"/>
    <p:sldId id="275" r:id="rId21"/>
    <p:sldId id="276" r:id="rId22"/>
    <p:sldId id="277" r:id="rId23"/>
    <p:sldId id="278" r:id="rId24"/>
    <p:sldId id="279" r:id="rId25"/>
    <p:sldId id="280" r:id="rId26"/>
    <p:sldId id="281" r:id="rId27"/>
    <p:sldId id="282" r:id="rId28"/>
    <p:sldId id="271" r:id="rId29"/>
    <p:sldId id="284" r:id="rId30"/>
    <p:sldId id="285" r:id="rId31"/>
    <p:sldId id="286" r:id="rId32"/>
    <p:sldId id="288" r:id="rId33"/>
    <p:sldId id="287"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39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7E61C-1A1D-4389-94D0-B00B17DD93B4}" type="doc">
      <dgm:prSet loTypeId="urn:microsoft.com/office/officeart/2005/8/layout/orgChart1" loCatId="hierarchy" qsTypeId="urn:microsoft.com/office/officeart/2005/8/quickstyle/3d1" qsCatId="3D" csTypeId="urn:microsoft.com/office/officeart/2005/8/colors/colorful2" csCatId="colorful" phldr="1"/>
      <dgm:spPr/>
      <dgm:t>
        <a:bodyPr/>
        <a:lstStyle/>
        <a:p>
          <a:pPr rtl="1"/>
          <a:endParaRPr lang="ar-SA"/>
        </a:p>
      </dgm:t>
    </dgm:pt>
    <dgm:pt modelId="{C15F0BD5-0949-4676-BAF1-8B4946E3E9D0}">
      <dgm:prSet phldrT="[نص]"/>
      <dgm:spPr/>
      <dgm:t>
        <a:bodyPr/>
        <a:lstStyle/>
        <a:p>
          <a:pPr rtl="1"/>
          <a:r>
            <a:rPr lang="ar-SA" dirty="0" smtClean="0"/>
            <a:t>تجميع الانواع</a:t>
          </a:r>
          <a:endParaRPr lang="ar-SA" dirty="0"/>
        </a:p>
      </dgm:t>
    </dgm:pt>
    <dgm:pt modelId="{3DCC6CDB-2C60-4151-ABCA-DBE6C9C83BBA}" type="parTrans" cxnId="{2682B53E-9C85-4BC2-A127-64529C22D571}">
      <dgm:prSet/>
      <dgm:spPr/>
      <dgm:t>
        <a:bodyPr/>
        <a:lstStyle/>
        <a:p>
          <a:pPr rtl="1"/>
          <a:endParaRPr lang="ar-SA"/>
        </a:p>
      </dgm:t>
    </dgm:pt>
    <dgm:pt modelId="{DC59DB27-F1EC-4C3E-99AD-25F0AE5B7D97}" type="sibTrans" cxnId="{2682B53E-9C85-4BC2-A127-64529C22D571}">
      <dgm:prSet/>
      <dgm:spPr/>
      <dgm:t>
        <a:bodyPr/>
        <a:lstStyle/>
        <a:p>
          <a:pPr rtl="1"/>
          <a:endParaRPr lang="ar-SA"/>
        </a:p>
      </dgm:t>
    </dgm:pt>
    <dgm:pt modelId="{EB1C3AA9-9728-4185-9006-4F9846906359}">
      <dgm:prSet phldrT="[نص]"/>
      <dgm:spPr/>
      <dgm:t>
        <a:bodyPr/>
        <a:lstStyle/>
        <a:p>
          <a:pPr rtl="1"/>
          <a:r>
            <a:rPr lang="ar-SA" dirty="0" smtClean="0"/>
            <a:t>فوق مملكة البدائيات</a:t>
          </a:r>
          <a:endParaRPr lang="ar-SA" dirty="0"/>
        </a:p>
      </dgm:t>
    </dgm:pt>
    <dgm:pt modelId="{BFC9B0B6-6327-4291-85BB-1A6F3DE72175}" type="parTrans" cxnId="{3C35872E-B20B-46DC-BD48-A073E93B8FA2}">
      <dgm:prSet/>
      <dgm:spPr/>
      <dgm:t>
        <a:bodyPr/>
        <a:lstStyle/>
        <a:p>
          <a:pPr rtl="1"/>
          <a:endParaRPr lang="ar-SA"/>
        </a:p>
      </dgm:t>
    </dgm:pt>
    <dgm:pt modelId="{7D293CBD-9833-498B-BBBF-7951B4FD7174}" type="sibTrans" cxnId="{3C35872E-B20B-46DC-BD48-A073E93B8FA2}">
      <dgm:prSet/>
      <dgm:spPr/>
      <dgm:t>
        <a:bodyPr/>
        <a:lstStyle/>
        <a:p>
          <a:pPr rtl="1"/>
          <a:endParaRPr lang="ar-SA"/>
        </a:p>
      </dgm:t>
    </dgm:pt>
    <dgm:pt modelId="{9909225D-0E56-407F-A3BD-0D4C9CC438CC}">
      <dgm:prSet phldrT="[نص]"/>
      <dgm:spPr/>
      <dgm:t>
        <a:bodyPr/>
        <a:lstStyle/>
        <a:p>
          <a:pPr rtl="1"/>
          <a:r>
            <a:rPr lang="ar-SA" dirty="0" smtClean="0"/>
            <a:t>فوق مملكة البكتريا</a:t>
          </a:r>
          <a:endParaRPr lang="ar-SA" dirty="0"/>
        </a:p>
      </dgm:t>
    </dgm:pt>
    <dgm:pt modelId="{8A38856D-3D13-4C59-814D-FAC0136DC78E}" type="parTrans" cxnId="{79563E2B-D574-4DED-96E2-48B122D93EFF}">
      <dgm:prSet/>
      <dgm:spPr/>
      <dgm:t>
        <a:bodyPr/>
        <a:lstStyle/>
        <a:p>
          <a:pPr rtl="1"/>
          <a:endParaRPr lang="ar-SA"/>
        </a:p>
      </dgm:t>
    </dgm:pt>
    <dgm:pt modelId="{726D601A-9F4D-48A1-B60B-0B432008EC7F}" type="sibTrans" cxnId="{79563E2B-D574-4DED-96E2-48B122D93EFF}">
      <dgm:prSet/>
      <dgm:spPr/>
      <dgm:t>
        <a:bodyPr/>
        <a:lstStyle/>
        <a:p>
          <a:pPr rtl="1"/>
          <a:endParaRPr lang="ar-SA"/>
        </a:p>
      </dgm:t>
    </dgm:pt>
    <dgm:pt modelId="{B9627840-A8CB-4228-9616-47ECAD9E22DF}">
      <dgm:prSet phldrT="[نص]"/>
      <dgm:spPr/>
      <dgm:t>
        <a:bodyPr/>
        <a:lstStyle/>
        <a:p>
          <a:pPr rtl="1"/>
          <a:r>
            <a:rPr lang="ar-SA" dirty="0" smtClean="0"/>
            <a:t>فوق مملكة حقيقية النوى</a:t>
          </a:r>
          <a:endParaRPr lang="ar-SA" dirty="0"/>
        </a:p>
      </dgm:t>
    </dgm:pt>
    <dgm:pt modelId="{B399F8B1-87E4-4C0D-AA16-12AC868D3C1C}" type="parTrans" cxnId="{F5D2E647-1456-4DA7-8A91-531755F86AE7}">
      <dgm:prSet/>
      <dgm:spPr/>
      <dgm:t>
        <a:bodyPr/>
        <a:lstStyle/>
        <a:p>
          <a:pPr rtl="1"/>
          <a:endParaRPr lang="ar-SA"/>
        </a:p>
      </dgm:t>
    </dgm:pt>
    <dgm:pt modelId="{AA57AE92-9FCE-4ECA-897C-0D0EC864E643}" type="sibTrans" cxnId="{F5D2E647-1456-4DA7-8A91-531755F86AE7}">
      <dgm:prSet/>
      <dgm:spPr/>
      <dgm:t>
        <a:bodyPr/>
        <a:lstStyle/>
        <a:p>
          <a:pPr rtl="1"/>
          <a:endParaRPr lang="ar-SA"/>
        </a:p>
      </dgm:t>
    </dgm:pt>
    <dgm:pt modelId="{A0801CF1-08A7-48D7-9A33-7A7FD3C66FEA}">
      <dgm:prSet/>
      <dgm:spPr/>
      <dgm:t>
        <a:bodyPr/>
        <a:lstStyle/>
        <a:p>
          <a:pPr rtl="1"/>
          <a:r>
            <a:rPr lang="ar-SA" dirty="0" smtClean="0"/>
            <a:t>مملكة الطلائعيات</a:t>
          </a:r>
          <a:endParaRPr lang="ar-SA" dirty="0"/>
        </a:p>
      </dgm:t>
    </dgm:pt>
    <dgm:pt modelId="{9156C7F7-BB18-4EAC-B65A-B546601BCA72}" type="parTrans" cxnId="{7A06C21E-42BB-47BA-B736-2DE25D36026B}">
      <dgm:prSet/>
      <dgm:spPr/>
      <dgm:t>
        <a:bodyPr/>
        <a:lstStyle/>
        <a:p>
          <a:pPr rtl="1"/>
          <a:endParaRPr lang="ar-SA"/>
        </a:p>
      </dgm:t>
    </dgm:pt>
    <dgm:pt modelId="{95B3F0AE-4D82-4CDF-BC95-7B47F05199E7}" type="sibTrans" cxnId="{7A06C21E-42BB-47BA-B736-2DE25D36026B}">
      <dgm:prSet/>
      <dgm:spPr/>
      <dgm:t>
        <a:bodyPr/>
        <a:lstStyle/>
        <a:p>
          <a:pPr rtl="1"/>
          <a:endParaRPr lang="ar-SA"/>
        </a:p>
      </dgm:t>
    </dgm:pt>
    <dgm:pt modelId="{CA2F077A-9702-4E9E-9AF7-884BFB6AB929}">
      <dgm:prSet/>
      <dgm:spPr/>
      <dgm:t>
        <a:bodyPr/>
        <a:lstStyle/>
        <a:p>
          <a:pPr rtl="1"/>
          <a:r>
            <a:rPr lang="ar-SA" dirty="0" smtClean="0"/>
            <a:t>مملكة البكتريا الحقيقية</a:t>
          </a:r>
          <a:endParaRPr lang="ar-SA" dirty="0"/>
        </a:p>
      </dgm:t>
    </dgm:pt>
    <dgm:pt modelId="{0734F3FC-FE7D-4320-801D-3C8DFE21A2F0}" type="parTrans" cxnId="{33E650E0-0C40-406A-A96A-AC9ECD6302A7}">
      <dgm:prSet/>
      <dgm:spPr/>
      <dgm:t>
        <a:bodyPr/>
        <a:lstStyle/>
        <a:p>
          <a:pPr rtl="1"/>
          <a:endParaRPr lang="ar-SA"/>
        </a:p>
      </dgm:t>
    </dgm:pt>
    <dgm:pt modelId="{B13CCDDF-834E-4E66-995B-0A39603AEA20}" type="sibTrans" cxnId="{33E650E0-0C40-406A-A96A-AC9ECD6302A7}">
      <dgm:prSet/>
      <dgm:spPr/>
      <dgm:t>
        <a:bodyPr/>
        <a:lstStyle/>
        <a:p>
          <a:pPr rtl="1"/>
          <a:endParaRPr lang="ar-SA"/>
        </a:p>
      </dgm:t>
    </dgm:pt>
    <dgm:pt modelId="{A1A76595-F45C-46CD-B2C6-307D83D35CE7}">
      <dgm:prSet/>
      <dgm:spPr/>
      <dgm:t>
        <a:bodyPr/>
        <a:lstStyle/>
        <a:p>
          <a:pPr rtl="1"/>
          <a:r>
            <a:rPr lang="ar-SA" dirty="0" smtClean="0"/>
            <a:t>مملكة البكتريا البدائية</a:t>
          </a:r>
          <a:endParaRPr lang="ar-SA" dirty="0"/>
        </a:p>
      </dgm:t>
    </dgm:pt>
    <dgm:pt modelId="{59D332D1-0583-4CFF-A6AA-B96DE2DADA4B}" type="parTrans" cxnId="{1B7BBC46-2494-410A-86F7-68AF09C026E1}">
      <dgm:prSet/>
      <dgm:spPr/>
      <dgm:t>
        <a:bodyPr/>
        <a:lstStyle/>
        <a:p>
          <a:pPr rtl="1"/>
          <a:endParaRPr lang="ar-SA"/>
        </a:p>
      </dgm:t>
    </dgm:pt>
    <dgm:pt modelId="{FBF8C7C9-3B23-435D-92E7-14C83156239A}" type="sibTrans" cxnId="{1B7BBC46-2494-410A-86F7-68AF09C026E1}">
      <dgm:prSet/>
      <dgm:spPr/>
      <dgm:t>
        <a:bodyPr/>
        <a:lstStyle/>
        <a:p>
          <a:pPr rtl="1"/>
          <a:endParaRPr lang="ar-SA"/>
        </a:p>
      </dgm:t>
    </dgm:pt>
    <dgm:pt modelId="{8B29109B-CFB3-4716-BE11-97635BC16966}">
      <dgm:prSet/>
      <dgm:spPr/>
      <dgm:t>
        <a:bodyPr/>
        <a:lstStyle/>
        <a:p>
          <a:pPr rtl="1"/>
          <a:r>
            <a:rPr lang="ar-SA" dirty="0" smtClean="0"/>
            <a:t>مملكة الفطريات</a:t>
          </a:r>
          <a:endParaRPr lang="ar-SA" dirty="0"/>
        </a:p>
      </dgm:t>
    </dgm:pt>
    <dgm:pt modelId="{4361B7E6-1BE6-4998-BBA5-667E8716426A}" type="parTrans" cxnId="{98E15A55-C406-4D5D-8D99-36BDC545B693}">
      <dgm:prSet/>
      <dgm:spPr/>
      <dgm:t>
        <a:bodyPr/>
        <a:lstStyle/>
        <a:p>
          <a:pPr rtl="1"/>
          <a:endParaRPr lang="ar-SA"/>
        </a:p>
      </dgm:t>
    </dgm:pt>
    <dgm:pt modelId="{5229D89A-EC08-4EC1-AB94-05ACC4D705C5}" type="sibTrans" cxnId="{98E15A55-C406-4D5D-8D99-36BDC545B693}">
      <dgm:prSet/>
      <dgm:spPr/>
      <dgm:t>
        <a:bodyPr/>
        <a:lstStyle/>
        <a:p>
          <a:pPr rtl="1"/>
          <a:endParaRPr lang="ar-SA"/>
        </a:p>
      </dgm:t>
    </dgm:pt>
    <dgm:pt modelId="{CEA5ABB4-8232-4910-86CF-3184CB7FA54C}">
      <dgm:prSet/>
      <dgm:spPr/>
      <dgm:t>
        <a:bodyPr/>
        <a:lstStyle/>
        <a:p>
          <a:pPr rtl="1"/>
          <a:r>
            <a:rPr lang="ar-SA" dirty="0" smtClean="0"/>
            <a:t>مملكة النباتات</a:t>
          </a:r>
          <a:endParaRPr lang="ar-SA" dirty="0"/>
        </a:p>
      </dgm:t>
    </dgm:pt>
    <dgm:pt modelId="{CCD53DA5-925C-4364-810B-DBD9C7BA7E47}" type="parTrans" cxnId="{AEEE63B0-9966-4163-AB71-EBE41DA4A06A}">
      <dgm:prSet/>
      <dgm:spPr/>
      <dgm:t>
        <a:bodyPr/>
        <a:lstStyle/>
        <a:p>
          <a:pPr rtl="1"/>
          <a:endParaRPr lang="ar-SA"/>
        </a:p>
      </dgm:t>
    </dgm:pt>
    <dgm:pt modelId="{BF0E1974-4AA8-4007-AAC1-AB1EEC956B6A}" type="sibTrans" cxnId="{AEEE63B0-9966-4163-AB71-EBE41DA4A06A}">
      <dgm:prSet/>
      <dgm:spPr/>
      <dgm:t>
        <a:bodyPr/>
        <a:lstStyle/>
        <a:p>
          <a:pPr rtl="1"/>
          <a:endParaRPr lang="ar-SA"/>
        </a:p>
      </dgm:t>
    </dgm:pt>
    <dgm:pt modelId="{0BBB075F-BAE2-4283-ACB9-C2399B0C9981}">
      <dgm:prSet/>
      <dgm:spPr/>
      <dgm:t>
        <a:bodyPr/>
        <a:lstStyle/>
        <a:p>
          <a:pPr rtl="1"/>
          <a:r>
            <a:rPr lang="ar-SA" dirty="0" smtClean="0"/>
            <a:t>مملكة الحيوانات</a:t>
          </a:r>
          <a:endParaRPr lang="ar-SA" dirty="0"/>
        </a:p>
      </dgm:t>
    </dgm:pt>
    <dgm:pt modelId="{7DC59DD0-EBC5-4632-B428-940F7B0B78BF}" type="parTrans" cxnId="{476395E9-88AC-4B58-BFDB-029F9FFCF329}">
      <dgm:prSet/>
      <dgm:spPr/>
      <dgm:t>
        <a:bodyPr/>
        <a:lstStyle/>
        <a:p>
          <a:pPr rtl="1"/>
          <a:endParaRPr lang="ar-SA"/>
        </a:p>
      </dgm:t>
    </dgm:pt>
    <dgm:pt modelId="{2D226B69-B0A2-48BC-986C-51E63AE0AC6B}" type="sibTrans" cxnId="{476395E9-88AC-4B58-BFDB-029F9FFCF329}">
      <dgm:prSet/>
      <dgm:spPr/>
      <dgm:t>
        <a:bodyPr/>
        <a:lstStyle/>
        <a:p>
          <a:pPr rtl="1"/>
          <a:endParaRPr lang="ar-SA"/>
        </a:p>
      </dgm:t>
    </dgm:pt>
    <dgm:pt modelId="{FC5229EC-0AC0-4473-A293-42831A058137}" type="pres">
      <dgm:prSet presAssocID="{4577E61C-1A1D-4389-94D0-B00B17DD93B4}" presName="hierChild1" presStyleCnt="0">
        <dgm:presLayoutVars>
          <dgm:orgChart val="1"/>
          <dgm:chPref val="1"/>
          <dgm:dir/>
          <dgm:animOne val="branch"/>
          <dgm:animLvl val="lvl"/>
          <dgm:resizeHandles/>
        </dgm:presLayoutVars>
      </dgm:prSet>
      <dgm:spPr/>
      <dgm:t>
        <a:bodyPr/>
        <a:lstStyle/>
        <a:p>
          <a:pPr rtl="1"/>
          <a:endParaRPr lang="ar-SA"/>
        </a:p>
      </dgm:t>
    </dgm:pt>
    <dgm:pt modelId="{36C04884-DC42-43BD-800F-8FCC23ECF333}" type="pres">
      <dgm:prSet presAssocID="{C15F0BD5-0949-4676-BAF1-8B4946E3E9D0}" presName="hierRoot1" presStyleCnt="0">
        <dgm:presLayoutVars>
          <dgm:hierBranch val="init"/>
        </dgm:presLayoutVars>
      </dgm:prSet>
      <dgm:spPr/>
    </dgm:pt>
    <dgm:pt modelId="{576C8FC7-437E-4C7B-A4BF-BB7BE7CEDC2B}" type="pres">
      <dgm:prSet presAssocID="{C15F0BD5-0949-4676-BAF1-8B4946E3E9D0}" presName="rootComposite1" presStyleCnt="0"/>
      <dgm:spPr/>
    </dgm:pt>
    <dgm:pt modelId="{BAAB3D44-9EF6-44EC-B8BA-54F0C8836C50}" type="pres">
      <dgm:prSet presAssocID="{C15F0BD5-0949-4676-BAF1-8B4946E3E9D0}" presName="rootText1" presStyleLbl="node0" presStyleIdx="0" presStyleCnt="1">
        <dgm:presLayoutVars>
          <dgm:chPref val="3"/>
        </dgm:presLayoutVars>
      </dgm:prSet>
      <dgm:spPr/>
      <dgm:t>
        <a:bodyPr/>
        <a:lstStyle/>
        <a:p>
          <a:pPr rtl="1"/>
          <a:endParaRPr lang="ar-SA"/>
        </a:p>
      </dgm:t>
    </dgm:pt>
    <dgm:pt modelId="{AED0FB75-224E-436D-A912-EDADF3583FA6}" type="pres">
      <dgm:prSet presAssocID="{C15F0BD5-0949-4676-BAF1-8B4946E3E9D0}" presName="rootConnector1" presStyleLbl="node1" presStyleIdx="0" presStyleCnt="0"/>
      <dgm:spPr/>
      <dgm:t>
        <a:bodyPr/>
        <a:lstStyle/>
        <a:p>
          <a:pPr rtl="1"/>
          <a:endParaRPr lang="ar-SA"/>
        </a:p>
      </dgm:t>
    </dgm:pt>
    <dgm:pt modelId="{22480EC8-E53D-4AE0-B547-8D4503C54624}" type="pres">
      <dgm:prSet presAssocID="{C15F0BD5-0949-4676-BAF1-8B4946E3E9D0}" presName="hierChild2" presStyleCnt="0"/>
      <dgm:spPr/>
    </dgm:pt>
    <dgm:pt modelId="{90916FCA-25BC-4ECF-923D-2D20C85F9924}" type="pres">
      <dgm:prSet presAssocID="{BFC9B0B6-6327-4291-85BB-1A6F3DE72175}" presName="Name37" presStyleLbl="parChTrans1D2" presStyleIdx="0" presStyleCnt="3"/>
      <dgm:spPr/>
      <dgm:t>
        <a:bodyPr/>
        <a:lstStyle/>
        <a:p>
          <a:pPr rtl="1"/>
          <a:endParaRPr lang="ar-SA"/>
        </a:p>
      </dgm:t>
    </dgm:pt>
    <dgm:pt modelId="{8A19B244-0953-42A4-BDA5-AC1DA5EEDE0E}" type="pres">
      <dgm:prSet presAssocID="{EB1C3AA9-9728-4185-9006-4F9846906359}" presName="hierRoot2" presStyleCnt="0">
        <dgm:presLayoutVars>
          <dgm:hierBranch val="init"/>
        </dgm:presLayoutVars>
      </dgm:prSet>
      <dgm:spPr/>
    </dgm:pt>
    <dgm:pt modelId="{672AC436-A935-4162-AA0F-4BEF6E550CCC}" type="pres">
      <dgm:prSet presAssocID="{EB1C3AA9-9728-4185-9006-4F9846906359}" presName="rootComposite" presStyleCnt="0"/>
      <dgm:spPr/>
    </dgm:pt>
    <dgm:pt modelId="{B2CB8F0C-E597-48A0-A651-4B9ED707CF06}" type="pres">
      <dgm:prSet presAssocID="{EB1C3AA9-9728-4185-9006-4F9846906359}" presName="rootText" presStyleLbl="node2" presStyleIdx="0" presStyleCnt="3">
        <dgm:presLayoutVars>
          <dgm:chPref val="3"/>
        </dgm:presLayoutVars>
      </dgm:prSet>
      <dgm:spPr/>
      <dgm:t>
        <a:bodyPr/>
        <a:lstStyle/>
        <a:p>
          <a:pPr rtl="1"/>
          <a:endParaRPr lang="ar-SA"/>
        </a:p>
      </dgm:t>
    </dgm:pt>
    <dgm:pt modelId="{F12A82CD-9C0A-4311-84DE-EBB3C6A2E94B}" type="pres">
      <dgm:prSet presAssocID="{EB1C3AA9-9728-4185-9006-4F9846906359}" presName="rootConnector" presStyleLbl="node2" presStyleIdx="0" presStyleCnt="3"/>
      <dgm:spPr/>
      <dgm:t>
        <a:bodyPr/>
        <a:lstStyle/>
        <a:p>
          <a:pPr rtl="1"/>
          <a:endParaRPr lang="ar-SA"/>
        </a:p>
      </dgm:t>
    </dgm:pt>
    <dgm:pt modelId="{961D4A0A-10CB-4AB8-957B-8E3F557B4E1F}" type="pres">
      <dgm:prSet presAssocID="{EB1C3AA9-9728-4185-9006-4F9846906359}" presName="hierChild4" presStyleCnt="0"/>
      <dgm:spPr/>
    </dgm:pt>
    <dgm:pt modelId="{ABFF37D1-6129-4372-92F2-963A9F945E3D}" type="pres">
      <dgm:prSet presAssocID="{59D332D1-0583-4CFF-A6AA-B96DE2DADA4B}" presName="Name37" presStyleLbl="parChTrans1D3" presStyleIdx="0" presStyleCnt="6"/>
      <dgm:spPr/>
      <dgm:t>
        <a:bodyPr/>
        <a:lstStyle/>
        <a:p>
          <a:pPr rtl="1"/>
          <a:endParaRPr lang="ar-SA"/>
        </a:p>
      </dgm:t>
    </dgm:pt>
    <dgm:pt modelId="{D2B3EEF1-8E20-4B49-AD0C-5262881464DD}" type="pres">
      <dgm:prSet presAssocID="{A1A76595-F45C-46CD-B2C6-307D83D35CE7}" presName="hierRoot2" presStyleCnt="0">
        <dgm:presLayoutVars>
          <dgm:hierBranch val="init"/>
        </dgm:presLayoutVars>
      </dgm:prSet>
      <dgm:spPr/>
    </dgm:pt>
    <dgm:pt modelId="{8AEF6993-954C-4A92-B5F5-CBA8BE46DF23}" type="pres">
      <dgm:prSet presAssocID="{A1A76595-F45C-46CD-B2C6-307D83D35CE7}" presName="rootComposite" presStyleCnt="0"/>
      <dgm:spPr/>
    </dgm:pt>
    <dgm:pt modelId="{A63493DC-4BD3-4B7C-8BEF-C4DBDA4E92D7}" type="pres">
      <dgm:prSet presAssocID="{A1A76595-F45C-46CD-B2C6-307D83D35CE7}" presName="rootText" presStyleLbl="node3" presStyleIdx="0" presStyleCnt="6">
        <dgm:presLayoutVars>
          <dgm:chPref val="3"/>
        </dgm:presLayoutVars>
      </dgm:prSet>
      <dgm:spPr/>
      <dgm:t>
        <a:bodyPr/>
        <a:lstStyle/>
        <a:p>
          <a:pPr rtl="1"/>
          <a:endParaRPr lang="ar-SA"/>
        </a:p>
      </dgm:t>
    </dgm:pt>
    <dgm:pt modelId="{964FFD50-EE2B-4694-8448-C1056D9170B4}" type="pres">
      <dgm:prSet presAssocID="{A1A76595-F45C-46CD-B2C6-307D83D35CE7}" presName="rootConnector" presStyleLbl="node3" presStyleIdx="0" presStyleCnt="6"/>
      <dgm:spPr/>
      <dgm:t>
        <a:bodyPr/>
        <a:lstStyle/>
        <a:p>
          <a:pPr rtl="1"/>
          <a:endParaRPr lang="ar-SA"/>
        </a:p>
      </dgm:t>
    </dgm:pt>
    <dgm:pt modelId="{79055D01-D65C-4452-9253-3B44C7025118}" type="pres">
      <dgm:prSet presAssocID="{A1A76595-F45C-46CD-B2C6-307D83D35CE7}" presName="hierChild4" presStyleCnt="0"/>
      <dgm:spPr/>
    </dgm:pt>
    <dgm:pt modelId="{809C1C14-B4ED-4692-8ED4-BC388D0C5962}" type="pres">
      <dgm:prSet presAssocID="{A1A76595-F45C-46CD-B2C6-307D83D35CE7}" presName="hierChild5" presStyleCnt="0"/>
      <dgm:spPr/>
    </dgm:pt>
    <dgm:pt modelId="{1EF19221-3A90-4F39-853F-DCDCB1535DA6}" type="pres">
      <dgm:prSet presAssocID="{EB1C3AA9-9728-4185-9006-4F9846906359}" presName="hierChild5" presStyleCnt="0"/>
      <dgm:spPr/>
    </dgm:pt>
    <dgm:pt modelId="{CDE931CD-EE70-4934-BE1F-041FC3404582}" type="pres">
      <dgm:prSet presAssocID="{8A38856D-3D13-4C59-814D-FAC0136DC78E}" presName="Name37" presStyleLbl="parChTrans1D2" presStyleIdx="1" presStyleCnt="3"/>
      <dgm:spPr/>
      <dgm:t>
        <a:bodyPr/>
        <a:lstStyle/>
        <a:p>
          <a:pPr rtl="1"/>
          <a:endParaRPr lang="ar-SA"/>
        </a:p>
      </dgm:t>
    </dgm:pt>
    <dgm:pt modelId="{EC58145C-BF21-45C6-BA3D-F1E502A397F1}" type="pres">
      <dgm:prSet presAssocID="{9909225D-0E56-407F-A3BD-0D4C9CC438CC}" presName="hierRoot2" presStyleCnt="0">
        <dgm:presLayoutVars>
          <dgm:hierBranch val="init"/>
        </dgm:presLayoutVars>
      </dgm:prSet>
      <dgm:spPr/>
    </dgm:pt>
    <dgm:pt modelId="{415D1C71-E8CB-4BC1-A4D8-446B2FC8D3D6}" type="pres">
      <dgm:prSet presAssocID="{9909225D-0E56-407F-A3BD-0D4C9CC438CC}" presName="rootComposite" presStyleCnt="0"/>
      <dgm:spPr/>
    </dgm:pt>
    <dgm:pt modelId="{6711DF9C-23E6-484D-BF47-5EE062123869}" type="pres">
      <dgm:prSet presAssocID="{9909225D-0E56-407F-A3BD-0D4C9CC438CC}" presName="rootText" presStyleLbl="node2" presStyleIdx="1" presStyleCnt="3">
        <dgm:presLayoutVars>
          <dgm:chPref val="3"/>
        </dgm:presLayoutVars>
      </dgm:prSet>
      <dgm:spPr/>
      <dgm:t>
        <a:bodyPr/>
        <a:lstStyle/>
        <a:p>
          <a:pPr rtl="1"/>
          <a:endParaRPr lang="ar-SA"/>
        </a:p>
      </dgm:t>
    </dgm:pt>
    <dgm:pt modelId="{22EEC0A5-849F-481F-9468-CFFD9C0713C4}" type="pres">
      <dgm:prSet presAssocID="{9909225D-0E56-407F-A3BD-0D4C9CC438CC}" presName="rootConnector" presStyleLbl="node2" presStyleIdx="1" presStyleCnt="3"/>
      <dgm:spPr/>
      <dgm:t>
        <a:bodyPr/>
        <a:lstStyle/>
        <a:p>
          <a:pPr rtl="1"/>
          <a:endParaRPr lang="ar-SA"/>
        </a:p>
      </dgm:t>
    </dgm:pt>
    <dgm:pt modelId="{38384552-5502-4F14-9659-F87116528A7F}" type="pres">
      <dgm:prSet presAssocID="{9909225D-0E56-407F-A3BD-0D4C9CC438CC}" presName="hierChild4" presStyleCnt="0"/>
      <dgm:spPr/>
    </dgm:pt>
    <dgm:pt modelId="{80274D53-C03D-49FF-8160-4C44783FA81A}" type="pres">
      <dgm:prSet presAssocID="{0734F3FC-FE7D-4320-801D-3C8DFE21A2F0}" presName="Name37" presStyleLbl="parChTrans1D3" presStyleIdx="1" presStyleCnt="6"/>
      <dgm:spPr/>
      <dgm:t>
        <a:bodyPr/>
        <a:lstStyle/>
        <a:p>
          <a:pPr rtl="1"/>
          <a:endParaRPr lang="ar-SA"/>
        </a:p>
      </dgm:t>
    </dgm:pt>
    <dgm:pt modelId="{FE75CB73-D582-4E29-8DF7-A0821E5CA1E9}" type="pres">
      <dgm:prSet presAssocID="{CA2F077A-9702-4E9E-9AF7-884BFB6AB929}" presName="hierRoot2" presStyleCnt="0">
        <dgm:presLayoutVars>
          <dgm:hierBranch val="init"/>
        </dgm:presLayoutVars>
      </dgm:prSet>
      <dgm:spPr/>
    </dgm:pt>
    <dgm:pt modelId="{31C97311-B7D9-40AD-A399-E290232AE4A1}" type="pres">
      <dgm:prSet presAssocID="{CA2F077A-9702-4E9E-9AF7-884BFB6AB929}" presName="rootComposite" presStyleCnt="0"/>
      <dgm:spPr/>
    </dgm:pt>
    <dgm:pt modelId="{D994F930-C979-424B-9CD3-0F7F186AEE5A}" type="pres">
      <dgm:prSet presAssocID="{CA2F077A-9702-4E9E-9AF7-884BFB6AB929}" presName="rootText" presStyleLbl="node3" presStyleIdx="1" presStyleCnt="6">
        <dgm:presLayoutVars>
          <dgm:chPref val="3"/>
        </dgm:presLayoutVars>
      </dgm:prSet>
      <dgm:spPr/>
      <dgm:t>
        <a:bodyPr/>
        <a:lstStyle/>
        <a:p>
          <a:pPr rtl="1"/>
          <a:endParaRPr lang="ar-SA"/>
        </a:p>
      </dgm:t>
    </dgm:pt>
    <dgm:pt modelId="{96888D53-5154-4977-9D47-E7FA8783FB88}" type="pres">
      <dgm:prSet presAssocID="{CA2F077A-9702-4E9E-9AF7-884BFB6AB929}" presName="rootConnector" presStyleLbl="node3" presStyleIdx="1" presStyleCnt="6"/>
      <dgm:spPr/>
      <dgm:t>
        <a:bodyPr/>
        <a:lstStyle/>
        <a:p>
          <a:pPr rtl="1"/>
          <a:endParaRPr lang="ar-SA"/>
        </a:p>
      </dgm:t>
    </dgm:pt>
    <dgm:pt modelId="{1A115A39-D0D6-48DA-8B93-87B1797EC997}" type="pres">
      <dgm:prSet presAssocID="{CA2F077A-9702-4E9E-9AF7-884BFB6AB929}" presName="hierChild4" presStyleCnt="0"/>
      <dgm:spPr/>
    </dgm:pt>
    <dgm:pt modelId="{A266C0A4-5100-4F9B-97F3-AB10ECF8F02A}" type="pres">
      <dgm:prSet presAssocID="{CA2F077A-9702-4E9E-9AF7-884BFB6AB929}" presName="hierChild5" presStyleCnt="0"/>
      <dgm:spPr/>
    </dgm:pt>
    <dgm:pt modelId="{0B8C5826-0AF7-4771-B5C4-5353F15140AF}" type="pres">
      <dgm:prSet presAssocID="{9909225D-0E56-407F-A3BD-0D4C9CC438CC}" presName="hierChild5" presStyleCnt="0"/>
      <dgm:spPr/>
    </dgm:pt>
    <dgm:pt modelId="{CB31E30E-C253-490F-BB10-6298FF64BFDE}" type="pres">
      <dgm:prSet presAssocID="{B399F8B1-87E4-4C0D-AA16-12AC868D3C1C}" presName="Name37" presStyleLbl="parChTrans1D2" presStyleIdx="2" presStyleCnt="3"/>
      <dgm:spPr/>
      <dgm:t>
        <a:bodyPr/>
        <a:lstStyle/>
        <a:p>
          <a:pPr rtl="1"/>
          <a:endParaRPr lang="ar-SA"/>
        </a:p>
      </dgm:t>
    </dgm:pt>
    <dgm:pt modelId="{88663904-B17E-41F2-B782-63A0751C1C19}" type="pres">
      <dgm:prSet presAssocID="{B9627840-A8CB-4228-9616-47ECAD9E22DF}" presName="hierRoot2" presStyleCnt="0">
        <dgm:presLayoutVars>
          <dgm:hierBranch val="init"/>
        </dgm:presLayoutVars>
      </dgm:prSet>
      <dgm:spPr/>
    </dgm:pt>
    <dgm:pt modelId="{3FD0B767-B131-47A6-8193-DDE3F245CE0C}" type="pres">
      <dgm:prSet presAssocID="{B9627840-A8CB-4228-9616-47ECAD9E22DF}" presName="rootComposite" presStyleCnt="0"/>
      <dgm:spPr/>
    </dgm:pt>
    <dgm:pt modelId="{0C4DF98F-2226-45C0-A639-D651C8989C83}" type="pres">
      <dgm:prSet presAssocID="{B9627840-A8CB-4228-9616-47ECAD9E22DF}" presName="rootText" presStyleLbl="node2" presStyleIdx="2" presStyleCnt="3">
        <dgm:presLayoutVars>
          <dgm:chPref val="3"/>
        </dgm:presLayoutVars>
      </dgm:prSet>
      <dgm:spPr/>
      <dgm:t>
        <a:bodyPr/>
        <a:lstStyle/>
        <a:p>
          <a:pPr rtl="1"/>
          <a:endParaRPr lang="ar-SA"/>
        </a:p>
      </dgm:t>
    </dgm:pt>
    <dgm:pt modelId="{F4A821D6-B313-4803-8A57-339C13E9494F}" type="pres">
      <dgm:prSet presAssocID="{B9627840-A8CB-4228-9616-47ECAD9E22DF}" presName="rootConnector" presStyleLbl="node2" presStyleIdx="2" presStyleCnt="3"/>
      <dgm:spPr/>
      <dgm:t>
        <a:bodyPr/>
        <a:lstStyle/>
        <a:p>
          <a:pPr rtl="1"/>
          <a:endParaRPr lang="ar-SA"/>
        </a:p>
      </dgm:t>
    </dgm:pt>
    <dgm:pt modelId="{F35C54E1-954B-44B8-B1D4-F127290D435A}" type="pres">
      <dgm:prSet presAssocID="{B9627840-A8CB-4228-9616-47ECAD9E22DF}" presName="hierChild4" presStyleCnt="0"/>
      <dgm:spPr/>
    </dgm:pt>
    <dgm:pt modelId="{BABFE7A1-D627-4631-9DA8-A13E99A55CCE}" type="pres">
      <dgm:prSet presAssocID="{9156C7F7-BB18-4EAC-B65A-B546601BCA72}" presName="Name37" presStyleLbl="parChTrans1D3" presStyleIdx="2" presStyleCnt="6"/>
      <dgm:spPr/>
      <dgm:t>
        <a:bodyPr/>
        <a:lstStyle/>
        <a:p>
          <a:pPr rtl="1"/>
          <a:endParaRPr lang="ar-SA"/>
        </a:p>
      </dgm:t>
    </dgm:pt>
    <dgm:pt modelId="{ACBB05FF-9C85-42E4-A429-25A86219991F}" type="pres">
      <dgm:prSet presAssocID="{A0801CF1-08A7-48D7-9A33-7A7FD3C66FEA}" presName="hierRoot2" presStyleCnt="0">
        <dgm:presLayoutVars>
          <dgm:hierBranch val="init"/>
        </dgm:presLayoutVars>
      </dgm:prSet>
      <dgm:spPr/>
    </dgm:pt>
    <dgm:pt modelId="{8121CF67-B865-4EC4-9D86-D954B292B20C}" type="pres">
      <dgm:prSet presAssocID="{A0801CF1-08A7-48D7-9A33-7A7FD3C66FEA}" presName="rootComposite" presStyleCnt="0"/>
      <dgm:spPr/>
    </dgm:pt>
    <dgm:pt modelId="{C4D35F4E-5DC7-44E7-A2FA-AC603165FEEA}" type="pres">
      <dgm:prSet presAssocID="{A0801CF1-08A7-48D7-9A33-7A7FD3C66FEA}" presName="rootText" presStyleLbl="node3" presStyleIdx="2" presStyleCnt="6">
        <dgm:presLayoutVars>
          <dgm:chPref val="3"/>
        </dgm:presLayoutVars>
      </dgm:prSet>
      <dgm:spPr/>
      <dgm:t>
        <a:bodyPr/>
        <a:lstStyle/>
        <a:p>
          <a:pPr rtl="1"/>
          <a:endParaRPr lang="ar-SA"/>
        </a:p>
      </dgm:t>
    </dgm:pt>
    <dgm:pt modelId="{A929BD94-25B3-4BDB-B24A-C34144359799}" type="pres">
      <dgm:prSet presAssocID="{A0801CF1-08A7-48D7-9A33-7A7FD3C66FEA}" presName="rootConnector" presStyleLbl="node3" presStyleIdx="2" presStyleCnt="6"/>
      <dgm:spPr/>
      <dgm:t>
        <a:bodyPr/>
        <a:lstStyle/>
        <a:p>
          <a:pPr rtl="1"/>
          <a:endParaRPr lang="ar-SA"/>
        </a:p>
      </dgm:t>
    </dgm:pt>
    <dgm:pt modelId="{6BBAC411-E625-4436-8032-8E236491F124}" type="pres">
      <dgm:prSet presAssocID="{A0801CF1-08A7-48D7-9A33-7A7FD3C66FEA}" presName="hierChild4" presStyleCnt="0"/>
      <dgm:spPr/>
    </dgm:pt>
    <dgm:pt modelId="{96493136-A84E-494A-8264-15484CDBCA86}" type="pres">
      <dgm:prSet presAssocID="{A0801CF1-08A7-48D7-9A33-7A7FD3C66FEA}" presName="hierChild5" presStyleCnt="0"/>
      <dgm:spPr/>
    </dgm:pt>
    <dgm:pt modelId="{8755B217-B8FE-47AF-B8AF-043296F84C9C}" type="pres">
      <dgm:prSet presAssocID="{4361B7E6-1BE6-4998-BBA5-667E8716426A}" presName="Name37" presStyleLbl="parChTrans1D3" presStyleIdx="3" presStyleCnt="6"/>
      <dgm:spPr/>
      <dgm:t>
        <a:bodyPr/>
        <a:lstStyle/>
        <a:p>
          <a:pPr rtl="1"/>
          <a:endParaRPr lang="ar-SA"/>
        </a:p>
      </dgm:t>
    </dgm:pt>
    <dgm:pt modelId="{3EB3322F-8B0D-4FC7-8462-84094DBA1CB7}" type="pres">
      <dgm:prSet presAssocID="{8B29109B-CFB3-4716-BE11-97635BC16966}" presName="hierRoot2" presStyleCnt="0">
        <dgm:presLayoutVars>
          <dgm:hierBranch val="init"/>
        </dgm:presLayoutVars>
      </dgm:prSet>
      <dgm:spPr/>
    </dgm:pt>
    <dgm:pt modelId="{5C85CCF2-B9BA-483A-9F15-D65AD02CD936}" type="pres">
      <dgm:prSet presAssocID="{8B29109B-CFB3-4716-BE11-97635BC16966}" presName="rootComposite" presStyleCnt="0"/>
      <dgm:spPr/>
    </dgm:pt>
    <dgm:pt modelId="{51972132-821A-44C0-A829-4CE81D568B69}" type="pres">
      <dgm:prSet presAssocID="{8B29109B-CFB3-4716-BE11-97635BC16966}" presName="rootText" presStyleLbl="node3" presStyleIdx="3" presStyleCnt="6">
        <dgm:presLayoutVars>
          <dgm:chPref val="3"/>
        </dgm:presLayoutVars>
      </dgm:prSet>
      <dgm:spPr/>
      <dgm:t>
        <a:bodyPr/>
        <a:lstStyle/>
        <a:p>
          <a:pPr rtl="1"/>
          <a:endParaRPr lang="ar-SA"/>
        </a:p>
      </dgm:t>
    </dgm:pt>
    <dgm:pt modelId="{3A34FBF9-B01D-4257-AF06-44377BE7DF7F}" type="pres">
      <dgm:prSet presAssocID="{8B29109B-CFB3-4716-BE11-97635BC16966}" presName="rootConnector" presStyleLbl="node3" presStyleIdx="3" presStyleCnt="6"/>
      <dgm:spPr/>
      <dgm:t>
        <a:bodyPr/>
        <a:lstStyle/>
        <a:p>
          <a:pPr rtl="1"/>
          <a:endParaRPr lang="ar-SA"/>
        </a:p>
      </dgm:t>
    </dgm:pt>
    <dgm:pt modelId="{FBCAD18E-8C0A-483C-AEB7-FA07151E031E}" type="pres">
      <dgm:prSet presAssocID="{8B29109B-CFB3-4716-BE11-97635BC16966}" presName="hierChild4" presStyleCnt="0"/>
      <dgm:spPr/>
    </dgm:pt>
    <dgm:pt modelId="{A8AC9E11-4AA2-4A10-8667-BBB23914CD18}" type="pres">
      <dgm:prSet presAssocID="{8B29109B-CFB3-4716-BE11-97635BC16966}" presName="hierChild5" presStyleCnt="0"/>
      <dgm:spPr/>
    </dgm:pt>
    <dgm:pt modelId="{648C6EEC-3C3C-430C-A01D-B85136874A8E}" type="pres">
      <dgm:prSet presAssocID="{CCD53DA5-925C-4364-810B-DBD9C7BA7E47}" presName="Name37" presStyleLbl="parChTrans1D3" presStyleIdx="4" presStyleCnt="6"/>
      <dgm:spPr/>
      <dgm:t>
        <a:bodyPr/>
        <a:lstStyle/>
        <a:p>
          <a:pPr rtl="1"/>
          <a:endParaRPr lang="ar-SA"/>
        </a:p>
      </dgm:t>
    </dgm:pt>
    <dgm:pt modelId="{5E6CF6F0-E778-42E5-810E-2108860FFEAA}" type="pres">
      <dgm:prSet presAssocID="{CEA5ABB4-8232-4910-86CF-3184CB7FA54C}" presName="hierRoot2" presStyleCnt="0">
        <dgm:presLayoutVars>
          <dgm:hierBranch val="init"/>
        </dgm:presLayoutVars>
      </dgm:prSet>
      <dgm:spPr/>
    </dgm:pt>
    <dgm:pt modelId="{39ADE3A0-395C-4FAB-BB7B-B21CE2D8499B}" type="pres">
      <dgm:prSet presAssocID="{CEA5ABB4-8232-4910-86CF-3184CB7FA54C}" presName="rootComposite" presStyleCnt="0"/>
      <dgm:spPr/>
    </dgm:pt>
    <dgm:pt modelId="{52A79D33-9789-49F1-B46D-5A044A66F698}" type="pres">
      <dgm:prSet presAssocID="{CEA5ABB4-8232-4910-86CF-3184CB7FA54C}" presName="rootText" presStyleLbl="node3" presStyleIdx="4" presStyleCnt="6">
        <dgm:presLayoutVars>
          <dgm:chPref val="3"/>
        </dgm:presLayoutVars>
      </dgm:prSet>
      <dgm:spPr/>
      <dgm:t>
        <a:bodyPr/>
        <a:lstStyle/>
        <a:p>
          <a:pPr rtl="1"/>
          <a:endParaRPr lang="ar-SA"/>
        </a:p>
      </dgm:t>
    </dgm:pt>
    <dgm:pt modelId="{28467FB9-B7AF-4D2D-97F5-56209999CFC2}" type="pres">
      <dgm:prSet presAssocID="{CEA5ABB4-8232-4910-86CF-3184CB7FA54C}" presName="rootConnector" presStyleLbl="node3" presStyleIdx="4" presStyleCnt="6"/>
      <dgm:spPr/>
      <dgm:t>
        <a:bodyPr/>
        <a:lstStyle/>
        <a:p>
          <a:pPr rtl="1"/>
          <a:endParaRPr lang="ar-SA"/>
        </a:p>
      </dgm:t>
    </dgm:pt>
    <dgm:pt modelId="{B9F79832-E767-483C-89B2-A5B67CB0CF9A}" type="pres">
      <dgm:prSet presAssocID="{CEA5ABB4-8232-4910-86CF-3184CB7FA54C}" presName="hierChild4" presStyleCnt="0"/>
      <dgm:spPr/>
    </dgm:pt>
    <dgm:pt modelId="{D9F38E7E-B268-4C88-AD19-67EE09911694}" type="pres">
      <dgm:prSet presAssocID="{CEA5ABB4-8232-4910-86CF-3184CB7FA54C}" presName="hierChild5" presStyleCnt="0"/>
      <dgm:spPr/>
    </dgm:pt>
    <dgm:pt modelId="{38DD9CA4-EC97-4354-9174-33492F887818}" type="pres">
      <dgm:prSet presAssocID="{7DC59DD0-EBC5-4632-B428-940F7B0B78BF}" presName="Name37" presStyleLbl="parChTrans1D3" presStyleIdx="5" presStyleCnt="6"/>
      <dgm:spPr/>
      <dgm:t>
        <a:bodyPr/>
        <a:lstStyle/>
        <a:p>
          <a:pPr rtl="1"/>
          <a:endParaRPr lang="ar-SA"/>
        </a:p>
      </dgm:t>
    </dgm:pt>
    <dgm:pt modelId="{B0D17CB8-A40D-4917-BED5-4E38A3581DAA}" type="pres">
      <dgm:prSet presAssocID="{0BBB075F-BAE2-4283-ACB9-C2399B0C9981}" presName="hierRoot2" presStyleCnt="0">
        <dgm:presLayoutVars>
          <dgm:hierBranch val="init"/>
        </dgm:presLayoutVars>
      </dgm:prSet>
      <dgm:spPr/>
    </dgm:pt>
    <dgm:pt modelId="{497E560C-1C2E-4598-A403-353D0947D93B}" type="pres">
      <dgm:prSet presAssocID="{0BBB075F-BAE2-4283-ACB9-C2399B0C9981}" presName="rootComposite" presStyleCnt="0"/>
      <dgm:spPr/>
    </dgm:pt>
    <dgm:pt modelId="{7596273D-F786-4C6C-A31D-51ADEECCC759}" type="pres">
      <dgm:prSet presAssocID="{0BBB075F-BAE2-4283-ACB9-C2399B0C9981}" presName="rootText" presStyleLbl="node3" presStyleIdx="5" presStyleCnt="6">
        <dgm:presLayoutVars>
          <dgm:chPref val="3"/>
        </dgm:presLayoutVars>
      </dgm:prSet>
      <dgm:spPr/>
      <dgm:t>
        <a:bodyPr/>
        <a:lstStyle/>
        <a:p>
          <a:pPr rtl="1"/>
          <a:endParaRPr lang="ar-SA"/>
        </a:p>
      </dgm:t>
    </dgm:pt>
    <dgm:pt modelId="{A7407CAE-FBA0-4C66-B05F-D8E41A7B3AA0}" type="pres">
      <dgm:prSet presAssocID="{0BBB075F-BAE2-4283-ACB9-C2399B0C9981}" presName="rootConnector" presStyleLbl="node3" presStyleIdx="5" presStyleCnt="6"/>
      <dgm:spPr/>
      <dgm:t>
        <a:bodyPr/>
        <a:lstStyle/>
        <a:p>
          <a:pPr rtl="1"/>
          <a:endParaRPr lang="ar-SA"/>
        </a:p>
      </dgm:t>
    </dgm:pt>
    <dgm:pt modelId="{809D534F-D782-42CA-8163-B8846D3F40E7}" type="pres">
      <dgm:prSet presAssocID="{0BBB075F-BAE2-4283-ACB9-C2399B0C9981}" presName="hierChild4" presStyleCnt="0"/>
      <dgm:spPr/>
    </dgm:pt>
    <dgm:pt modelId="{3E8444A8-423C-498B-80BC-F6500BC4A46D}" type="pres">
      <dgm:prSet presAssocID="{0BBB075F-BAE2-4283-ACB9-C2399B0C9981}" presName="hierChild5" presStyleCnt="0"/>
      <dgm:spPr/>
    </dgm:pt>
    <dgm:pt modelId="{602513CC-E9E2-406D-BB9E-76A3F3786188}" type="pres">
      <dgm:prSet presAssocID="{B9627840-A8CB-4228-9616-47ECAD9E22DF}" presName="hierChild5" presStyleCnt="0"/>
      <dgm:spPr/>
    </dgm:pt>
    <dgm:pt modelId="{0757A6BC-73AF-43BC-B156-6D60D87AD513}" type="pres">
      <dgm:prSet presAssocID="{C15F0BD5-0949-4676-BAF1-8B4946E3E9D0}" presName="hierChild3" presStyleCnt="0"/>
      <dgm:spPr/>
    </dgm:pt>
  </dgm:ptLst>
  <dgm:cxnLst>
    <dgm:cxn modelId="{33E650E0-0C40-406A-A96A-AC9ECD6302A7}" srcId="{9909225D-0E56-407F-A3BD-0D4C9CC438CC}" destId="{CA2F077A-9702-4E9E-9AF7-884BFB6AB929}" srcOrd="0" destOrd="0" parTransId="{0734F3FC-FE7D-4320-801D-3C8DFE21A2F0}" sibTransId="{B13CCDDF-834E-4E66-995B-0A39603AEA20}"/>
    <dgm:cxn modelId="{A8C344F6-167D-42E6-9B74-B6ACC1685D21}" type="presOf" srcId="{CEA5ABB4-8232-4910-86CF-3184CB7FA54C}" destId="{28467FB9-B7AF-4D2D-97F5-56209999CFC2}" srcOrd="1" destOrd="0" presId="urn:microsoft.com/office/officeart/2005/8/layout/orgChart1"/>
    <dgm:cxn modelId="{AEEE63B0-9966-4163-AB71-EBE41DA4A06A}" srcId="{B9627840-A8CB-4228-9616-47ECAD9E22DF}" destId="{CEA5ABB4-8232-4910-86CF-3184CB7FA54C}" srcOrd="2" destOrd="0" parTransId="{CCD53DA5-925C-4364-810B-DBD9C7BA7E47}" sibTransId="{BF0E1974-4AA8-4007-AAC1-AB1EEC956B6A}"/>
    <dgm:cxn modelId="{02B8B63C-3120-43D5-A157-224FEBE223D7}" type="presOf" srcId="{0734F3FC-FE7D-4320-801D-3C8DFE21A2F0}" destId="{80274D53-C03D-49FF-8160-4C44783FA81A}" srcOrd="0" destOrd="0" presId="urn:microsoft.com/office/officeart/2005/8/layout/orgChart1"/>
    <dgm:cxn modelId="{476395E9-88AC-4B58-BFDB-029F9FFCF329}" srcId="{B9627840-A8CB-4228-9616-47ECAD9E22DF}" destId="{0BBB075F-BAE2-4283-ACB9-C2399B0C9981}" srcOrd="3" destOrd="0" parTransId="{7DC59DD0-EBC5-4632-B428-940F7B0B78BF}" sibTransId="{2D226B69-B0A2-48BC-986C-51E63AE0AC6B}"/>
    <dgm:cxn modelId="{91AA7EFF-042C-43AA-9DAE-3C7EE2D16F98}" type="presOf" srcId="{9909225D-0E56-407F-A3BD-0D4C9CC438CC}" destId="{6711DF9C-23E6-484D-BF47-5EE062123869}" srcOrd="0" destOrd="0" presId="urn:microsoft.com/office/officeart/2005/8/layout/orgChart1"/>
    <dgm:cxn modelId="{C97142C3-000B-495E-9CB1-BAA33AC09988}" type="presOf" srcId="{7DC59DD0-EBC5-4632-B428-940F7B0B78BF}" destId="{38DD9CA4-EC97-4354-9174-33492F887818}" srcOrd="0" destOrd="0" presId="urn:microsoft.com/office/officeart/2005/8/layout/orgChart1"/>
    <dgm:cxn modelId="{E2BC915D-6334-426C-8B5B-566C3A191E7E}" type="presOf" srcId="{C15F0BD5-0949-4676-BAF1-8B4946E3E9D0}" destId="{BAAB3D44-9EF6-44EC-B8BA-54F0C8836C50}" srcOrd="0" destOrd="0" presId="urn:microsoft.com/office/officeart/2005/8/layout/orgChart1"/>
    <dgm:cxn modelId="{3774FD2C-22CB-4E50-B993-609541AEFFE3}" type="presOf" srcId="{EB1C3AA9-9728-4185-9006-4F9846906359}" destId="{F12A82CD-9C0A-4311-84DE-EBB3C6A2E94B}" srcOrd="1" destOrd="0" presId="urn:microsoft.com/office/officeart/2005/8/layout/orgChart1"/>
    <dgm:cxn modelId="{8D3C42DF-5D46-4123-A836-6603A3AFAF2D}" type="presOf" srcId="{59D332D1-0583-4CFF-A6AA-B96DE2DADA4B}" destId="{ABFF37D1-6129-4372-92F2-963A9F945E3D}" srcOrd="0" destOrd="0" presId="urn:microsoft.com/office/officeart/2005/8/layout/orgChart1"/>
    <dgm:cxn modelId="{76AB68ED-ACB5-4C0A-BD40-5333A333DC55}" type="presOf" srcId="{EB1C3AA9-9728-4185-9006-4F9846906359}" destId="{B2CB8F0C-E597-48A0-A651-4B9ED707CF06}" srcOrd="0" destOrd="0" presId="urn:microsoft.com/office/officeart/2005/8/layout/orgChart1"/>
    <dgm:cxn modelId="{78D05F5A-7539-4972-95F8-D51DF751F303}" type="presOf" srcId="{CCD53DA5-925C-4364-810B-DBD9C7BA7E47}" destId="{648C6EEC-3C3C-430C-A01D-B85136874A8E}" srcOrd="0" destOrd="0" presId="urn:microsoft.com/office/officeart/2005/8/layout/orgChart1"/>
    <dgm:cxn modelId="{3C35872E-B20B-46DC-BD48-A073E93B8FA2}" srcId="{C15F0BD5-0949-4676-BAF1-8B4946E3E9D0}" destId="{EB1C3AA9-9728-4185-9006-4F9846906359}" srcOrd="0" destOrd="0" parTransId="{BFC9B0B6-6327-4291-85BB-1A6F3DE72175}" sibTransId="{7D293CBD-9833-498B-BBBF-7951B4FD7174}"/>
    <dgm:cxn modelId="{1B7BBC46-2494-410A-86F7-68AF09C026E1}" srcId="{EB1C3AA9-9728-4185-9006-4F9846906359}" destId="{A1A76595-F45C-46CD-B2C6-307D83D35CE7}" srcOrd="0" destOrd="0" parTransId="{59D332D1-0583-4CFF-A6AA-B96DE2DADA4B}" sibTransId="{FBF8C7C9-3B23-435D-92E7-14C83156239A}"/>
    <dgm:cxn modelId="{9C2E3F02-0826-4477-98E3-7BFB6C098182}" type="presOf" srcId="{9156C7F7-BB18-4EAC-B65A-B546601BCA72}" destId="{BABFE7A1-D627-4631-9DA8-A13E99A55CCE}" srcOrd="0" destOrd="0" presId="urn:microsoft.com/office/officeart/2005/8/layout/orgChart1"/>
    <dgm:cxn modelId="{A2DE9EC5-B8EC-49AD-A447-1BBCB0FFD066}" type="presOf" srcId="{A0801CF1-08A7-48D7-9A33-7A7FD3C66FEA}" destId="{A929BD94-25B3-4BDB-B24A-C34144359799}" srcOrd="1" destOrd="0" presId="urn:microsoft.com/office/officeart/2005/8/layout/orgChart1"/>
    <dgm:cxn modelId="{DEAC14E5-E0C4-4689-88C9-1CBA9DBAA67D}" type="presOf" srcId="{BFC9B0B6-6327-4291-85BB-1A6F3DE72175}" destId="{90916FCA-25BC-4ECF-923D-2D20C85F9924}" srcOrd="0" destOrd="0" presId="urn:microsoft.com/office/officeart/2005/8/layout/orgChart1"/>
    <dgm:cxn modelId="{23105E1E-D4AF-4AEF-B4D4-4D5AA1214701}" type="presOf" srcId="{B9627840-A8CB-4228-9616-47ECAD9E22DF}" destId="{0C4DF98F-2226-45C0-A639-D651C8989C83}" srcOrd="0" destOrd="0" presId="urn:microsoft.com/office/officeart/2005/8/layout/orgChart1"/>
    <dgm:cxn modelId="{6F69E8D0-A9FB-4331-9004-6EF69FE3D4CB}" type="presOf" srcId="{4361B7E6-1BE6-4998-BBA5-667E8716426A}" destId="{8755B217-B8FE-47AF-B8AF-043296F84C9C}" srcOrd="0" destOrd="0" presId="urn:microsoft.com/office/officeart/2005/8/layout/orgChart1"/>
    <dgm:cxn modelId="{E94C9908-3C28-4006-8147-B2A88E8783EE}" type="presOf" srcId="{8A38856D-3D13-4C59-814D-FAC0136DC78E}" destId="{CDE931CD-EE70-4934-BE1F-041FC3404582}" srcOrd="0" destOrd="0" presId="urn:microsoft.com/office/officeart/2005/8/layout/orgChart1"/>
    <dgm:cxn modelId="{54AAEDF5-59FF-444E-94C2-412380EDC7E8}" type="presOf" srcId="{4577E61C-1A1D-4389-94D0-B00B17DD93B4}" destId="{FC5229EC-0AC0-4473-A293-42831A058137}" srcOrd="0" destOrd="0" presId="urn:microsoft.com/office/officeart/2005/8/layout/orgChart1"/>
    <dgm:cxn modelId="{B1690548-1692-4A01-9BBD-55AEE7D742A9}" type="presOf" srcId="{CA2F077A-9702-4E9E-9AF7-884BFB6AB929}" destId="{D994F930-C979-424B-9CD3-0F7F186AEE5A}" srcOrd="0" destOrd="0" presId="urn:microsoft.com/office/officeart/2005/8/layout/orgChart1"/>
    <dgm:cxn modelId="{0F857F57-D689-44CC-ADF5-FAFFCA8367E1}" type="presOf" srcId="{0BBB075F-BAE2-4283-ACB9-C2399B0C9981}" destId="{7596273D-F786-4C6C-A31D-51ADEECCC759}" srcOrd="0" destOrd="0" presId="urn:microsoft.com/office/officeart/2005/8/layout/orgChart1"/>
    <dgm:cxn modelId="{98E15A55-C406-4D5D-8D99-36BDC545B693}" srcId="{B9627840-A8CB-4228-9616-47ECAD9E22DF}" destId="{8B29109B-CFB3-4716-BE11-97635BC16966}" srcOrd="1" destOrd="0" parTransId="{4361B7E6-1BE6-4998-BBA5-667E8716426A}" sibTransId="{5229D89A-EC08-4EC1-AB94-05ACC4D705C5}"/>
    <dgm:cxn modelId="{286638F8-FF0A-488C-8036-087C12E0EC8C}" type="presOf" srcId="{A1A76595-F45C-46CD-B2C6-307D83D35CE7}" destId="{964FFD50-EE2B-4694-8448-C1056D9170B4}" srcOrd="1" destOrd="0" presId="urn:microsoft.com/office/officeart/2005/8/layout/orgChart1"/>
    <dgm:cxn modelId="{B2BC5BC0-00B5-4501-934C-098937FA80FA}" type="presOf" srcId="{C15F0BD5-0949-4676-BAF1-8B4946E3E9D0}" destId="{AED0FB75-224E-436D-A912-EDADF3583FA6}" srcOrd="1" destOrd="0" presId="urn:microsoft.com/office/officeart/2005/8/layout/orgChart1"/>
    <dgm:cxn modelId="{A5E231A1-4D9D-4F7F-9517-9D321F81FFD9}" type="presOf" srcId="{CEA5ABB4-8232-4910-86CF-3184CB7FA54C}" destId="{52A79D33-9789-49F1-B46D-5A044A66F698}" srcOrd="0" destOrd="0" presId="urn:microsoft.com/office/officeart/2005/8/layout/orgChart1"/>
    <dgm:cxn modelId="{0849C843-4205-47E4-8EF2-F8F21C729DB2}" type="presOf" srcId="{B9627840-A8CB-4228-9616-47ECAD9E22DF}" destId="{F4A821D6-B313-4803-8A57-339C13E9494F}" srcOrd="1" destOrd="0" presId="urn:microsoft.com/office/officeart/2005/8/layout/orgChart1"/>
    <dgm:cxn modelId="{62191FED-81CE-4746-A0CA-994DBC0306CD}" type="presOf" srcId="{8B29109B-CFB3-4716-BE11-97635BC16966}" destId="{51972132-821A-44C0-A829-4CE81D568B69}" srcOrd="0" destOrd="0" presId="urn:microsoft.com/office/officeart/2005/8/layout/orgChart1"/>
    <dgm:cxn modelId="{798D4986-64B6-4942-B6F6-34E481E9C514}" type="presOf" srcId="{B399F8B1-87E4-4C0D-AA16-12AC868D3C1C}" destId="{CB31E30E-C253-490F-BB10-6298FF64BFDE}" srcOrd="0" destOrd="0" presId="urn:microsoft.com/office/officeart/2005/8/layout/orgChart1"/>
    <dgm:cxn modelId="{79563E2B-D574-4DED-96E2-48B122D93EFF}" srcId="{C15F0BD5-0949-4676-BAF1-8B4946E3E9D0}" destId="{9909225D-0E56-407F-A3BD-0D4C9CC438CC}" srcOrd="1" destOrd="0" parTransId="{8A38856D-3D13-4C59-814D-FAC0136DC78E}" sibTransId="{726D601A-9F4D-48A1-B60B-0B432008EC7F}"/>
    <dgm:cxn modelId="{2682B53E-9C85-4BC2-A127-64529C22D571}" srcId="{4577E61C-1A1D-4389-94D0-B00B17DD93B4}" destId="{C15F0BD5-0949-4676-BAF1-8B4946E3E9D0}" srcOrd="0" destOrd="0" parTransId="{3DCC6CDB-2C60-4151-ABCA-DBE6C9C83BBA}" sibTransId="{DC59DB27-F1EC-4C3E-99AD-25F0AE5B7D97}"/>
    <dgm:cxn modelId="{7A06C21E-42BB-47BA-B736-2DE25D36026B}" srcId="{B9627840-A8CB-4228-9616-47ECAD9E22DF}" destId="{A0801CF1-08A7-48D7-9A33-7A7FD3C66FEA}" srcOrd="0" destOrd="0" parTransId="{9156C7F7-BB18-4EAC-B65A-B546601BCA72}" sibTransId="{95B3F0AE-4D82-4CDF-BC95-7B47F05199E7}"/>
    <dgm:cxn modelId="{DD03635F-6FD0-43D5-B8EE-4CEA7F91E8BA}" type="presOf" srcId="{A0801CF1-08A7-48D7-9A33-7A7FD3C66FEA}" destId="{C4D35F4E-5DC7-44E7-A2FA-AC603165FEEA}" srcOrd="0" destOrd="0" presId="urn:microsoft.com/office/officeart/2005/8/layout/orgChart1"/>
    <dgm:cxn modelId="{E2D7F07F-CC2B-4DD8-8109-5C3EFED1510D}" type="presOf" srcId="{A1A76595-F45C-46CD-B2C6-307D83D35CE7}" destId="{A63493DC-4BD3-4B7C-8BEF-C4DBDA4E92D7}" srcOrd="0" destOrd="0" presId="urn:microsoft.com/office/officeart/2005/8/layout/orgChart1"/>
    <dgm:cxn modelId="{61704973-D974-4F96-8DEB-E8FDA2DE9416}" type="presOf" srcId="{9909225D-0E56-407F-A3BD-0D4C9CC438CC}" destId="{22EEC0A5-849F-481F-9468-CFFD9C0713C4}" srcOrd="1" destOrd="0" presId="urn:microsoft.com/office/officeart/2005/8/layout/orgChart1"/>
    <dgm:cxn modelId="{F5D2E647-1456-4DA7-8A91-531755F86AE7}" srcId="{C15F0BD5-0949-4676-BAF1-8B4946E3E9D0}" destId="{B9627840-A8CB-4228-9616-47ECAD9E22DF}" srcOrd="2" destOrd="0" parTransId="{B399F8B1-87E4-4C0D-AA16-12AC868D3C1C}" sibTransId="{AA57AE92-9FCE-4ECA-897C-0D0EC864E643}"/>
    <dgm:cxn modelId="{0F046B5E-F537-4021-9F70-1B9377E79157}" type="presOf" srcId="{8B29109B-CFB3-4716-BE11-97635BC16966}" destId="{3A34FBF9-B01D-4257-AF06-44377BE7DF7F}" srcOrd="1" destOrd="0" presId="urn:microsoft.com/office/officeart/2005/8/layout/orgChart1"/>
    <dgm:cxn modelId="{3BD2588E-5C9A-4B11-8ED3-B66408837684}" type="presOf" srcId="{0BBB075F-BAE2-4283-ACB9-C2399B0C9981}" destId="{A7407CAE-FBA0-4C66-B05F-D8E41A7B3AA0}" srcOrd="1" destOrd="0" presId="urn:microsoft.com/office/officeart/2005/8/layout/orgChart1"/>
    <dgm:cxn modelId="{5989ADA5-CEB7-45FF-8C70-39D83B7D8556}" type="presOf" srcId="{CA2F077A-9702-4E9E-9AF7-884BFB6AB929}" destId="{96888D53-5154-4977-9D47-E7FA8783FB88}" srcOrd="1" destOrd="0" presId="urn:microsoft.com/office/officeart/2005/8/layout/orgChart1"/>
    <dgm:cxn modelId="{AED9B8D6-A2D0-4C4B-83FF-62A0D05946FE}" type="presParOf" srcId="{FC5229EC-0AC0-4473-A293-42831A058137}" destId="{36C04884-DC42-43BD-800F-8FCC23ECF333}" srcOrd="0" destOrd="0" presId="urn:microsoft.com/office/officeart/2005/8/layout/orgChart1"/>
    <dgm:cxn modelId="{0FE2C418-C55C-4B47-8C9B-6E788604B639}" type="presParOf" srcId="{36C04884-DC42-43BD-800F-8FCC23ECF333}" destId="{576C8FC7-437E-4C7B-A4BF-BB7BE7CEDC2B}" srcOrd="0" destOrd="0" presId="urn:microsoft.com/office/officeart/2005/8/layout/orgChart1"/>
    <dgm:cxn modelId="{1650084F-BF42-4166-ACC1-F96449EE8C70}" type="presParOf" srcId="{576C8FC7-437E-4C7B-A4BF-BB7BE7CEDC2B}" destId="{BAAB3D44-9EF6-44EC-B8BA-54F0C8836C50}" srcOrd="0" destOrd="0" presId="urn:microsoft.com/office/officeart/2005/8/layout/orgChart1"/>
    <dgm:cxn modelId="{5C8FD70B-6153-4523-86FA-D57CCFE5B74E}" type="presParOf" srcId="{576C8FC7-437E-4C7B-A4BF-BB7BE7CEDC2B}" destId="{AED0FB75-224E-436D-A912-EDADF3583FA6}" srcOrd="1" destOrd="0" presId="urn:microsoft.com/office/officeart/2005/8/layout/orgChart1"/>
    <dgm:cxn modelId="{EF7E31CE-0223-4821-8384-AF230E0E741F}" type="presParOf" srcId="{36C04884-DC42-43BD-800F-8FCC23ECF333}" destId="{22480EC8-E53D-4AE0-B547-8D4503C54624}" srcOrd="1" destOrd="0" presId="urn:microsoft.com/office/officeart/2005/8/layout/orgChart1"/>
    <dgm:cxn modelId="{6A6AB817-FB8E-4CE1-9981-E6A101B45FD5}" type="presParOf" srcId="{22480EC8-E53D-4AE0-B547-8D4503C54624}" destId="{90916FCA-25BC-4ECF-923D-2D20C85F9924}" srcOrd="0" destOrd="0" presId="urn:microsoft.com/office/officeart/2005/8/layout/orgChart1"/>
    <dgm:cxn modelId="{39B8C882-839D-4F73-A298-00511544A1DA}" type="presParOf" srcId="{22480EC8-E53D-4AE0-B547-8D4503C54624}" destId="{8A19B244-0953-42A4-BDA5-AC1DA5EEDE0E}" srcOrd="1" destOrd="0" presId="urn:microsoft.com/office/officeart/2005/8/layout/orgChart1"/>
    <dgm:cxn modelId="{D5D51865-B3A8-475B-9776-D38DAC700BE4}" type="presParOf" srcId="{8A19B244-0953-42A4-BDA5-AC1DA5EEDE0E}" destId="{672AC436-A935-4162-AA0F-4BEF6E550CCC}" srcOrd="0" destOrd="0" presId="urn:microsoft.com/office/officeart/2005/8/layout/orgChart1"/>
    <dgm:cxn modelId="{BB9C40B2-53BA-486E-AD49-71A6BB06D1F3}" type="presParOf" srcId="{672AC436-A935-4162-AA0F-4BEF6E550CCC}" destId="{B2CB8F0C-E597-48A0-A651-4B9ED707CF06}" srcOrd="0" destOrd="0" presId="urn:microsoft.com/office/officeart/2005/8/layout/orgChart1"/>
    <dgm:cxn modelId="{6D66B9C0-3E53-439E-9FAD-B0A603E98063}" type="presParOf" srcId="{672AC436-A935-4162-AA0F-4BEF6E550CCC}" destId="{F12A82CD-9C0A-4311-84DE-EBB3C6A2E94B}" srcOrd="1" destOrd="0" presId="urn:microsoft.com/office/officeart/2005/8/layout/orgChart1"/>
    <dgm:cxn modelId="{A1783C38-D507-4022-A4A6-A93FFF92B237}" type="presParOf" srcId="{8A19B244-0953-42A4-BDA5-AC1DA5EEDE0E}" destId="{961D4A0A-10CB-4AB8-957B-8E3F557B4E1F}" srcOrd="1" destOrd="0" presId="urn:microsoft.com/office/officeart/2005/8/layout/orgChart1"/>
    <dgm:cxn modelId="{BFB41716-84B6-48CD-827D-C88BE0D49289}" type="presParOf" srcId="{961D4A0A-10CB-4AB8-957B-8E3F557B4E1F}" destId="{ABFF37D1-6129-4372-92F2-963A9F945E3D}" srcOrd="0" destOrd="0" presId="urn:microsoft.com/office/officeart/2005/8/layout/orgChart1"/>
    <dgm:cxn modelId="{3063D414-E3EA-45A4-9FCF-B6D5952FDE8B}" type="presParOf" srcId="{961D4A0A-10CB-4AB8-957B-8E3F557B4E1F}" destId="{D2B3EEF1-8E20-4B49-AD0C-5262881464DD}" srcOrd="1" destOrd="0" presId="urn:microsoft.com/office/officeart/2005/8/layout/orgChart1"/>
    <dgm:cxn modelId="{B3EF79A6-6156-4C26-A969-FB1290682204}" type="presParOf" srcId="{D2B3EEF1-8E20-4B49-AD0C-5262881464DD}" destId="{8AEF6993-954C-4A92-B5F5-CBA8BE46DF23}" srcOrd="0" destOrd="0" presId="urn:microsoft.com/office/officeart/2005/8/layout/orgChart1"/>
    <dgm:cxn modelId="{1AFE2290-C986-4F09-AD28-A5ADCF562019}" type="presParOf" srcId="{8AEF6993-954C-4A92-B5F5-CBA8BE46DF23}" destId="{A63493DC-4BD3-4B7C-8BEF-C4DBDA4E92D7}" srcOrd="0" destOrd="0" presId="urn:microsoft.com/office/officeart/2005/8/layout/orgChart1"/>
    <dgm:cxn modelId="{0AA112E6-234A-4FBE-BA61-1764BB686932}" type="presParOf" srcId="{8AEF6993-954C-4A92-B5F5-CBA8BE46DF23}" destId="{964FFD50-EE2B-4694-8448-C1056D9170B4}" srcOrd="1" destOrd="0" presId="urn:microsoft.com/office/officeart/2005/8/layout/orgChart1"/>
    <dgm:cxn modelId="{BA7192C2-412B-4DAE-8DA4-46680A39C487}" type="presParOf" srcId="{D2B3EEF1-8E20-4B49-AD0C-5262881464DD}" destId="{79055D01-D65C-4452-9253-3B44C7025118}" srcOrd="1" destOrd="0" presId="urn:microsoft.com/office/officeart/2005/8/layout/orgChart1"/>
    <dgm:cxn modelId="{AE7B1984-C74A-4A94-B60B-E43AE8773D9C}" type="presParOf" srcId="{D2B3EEF1-8E20-4B49-AD0C-5262881464DD}" destId="{809C1C14-B4ED-4692-8ED4-BC388D0C5962}" srcOrd="2" destOrd="0" presId="urn:microsoft.com/office/officeart/2005/8/layout/orgChart1"/>
    <dgm:cxn modelId="{A2836559-DDF8-4237-B29D-B1BD0B4A3960}" type="presParOf" srcId="{8A19B244-0953-42A4-BDA5-AC1DA5EEDE0E}" destId="{1EF19221-3A90-4F39-853F-DCDCB1535DA6}" srcOrd="2" destOrd="0" presId="urn:microsoft.com/office/officeart/2005/8/layout/orgChart1"/>
    <dgm:cxn modelId="{EE76BF5E-C3AB-4A45-9CC3-575693522DBF}" type="presParOf" srcId="{22480EC8-E53D-4AE0-B547-8D4503C54624}" destId="{CDE931CD-EE70-4934-BE1F-041FC3404582}" srcOrd="2" destOrd="0" presId="urn:microsoft.com/office/officeart/2005/8/layout/orgChart1"/>
    <dgm:cxn modelId="{8FECBCB0-EDE0-4F19-A483-29CEB1CC70CE}" type="presParOf" srcId="{22480EC8-E53D-4AE0-B547-8D4503C54624}" destId="{EC58145C-BF21-45C6-BA3D-F1E502A397F1}" srcOrd="3" destOrd="0" presId="urn:microsoft.com/office/officeart/2005/8/layout/orgChart1"/>
    <dgm:cxn modelId="{2D2D4DE2-C647-4189-99F7-90842B9C96BA}" type="presParOf" srcId="{EC58145C-BF21-45C6-BA3D-F1E502A397F1}" destId="{415D1C71-E8CB-4BC1-A4D8-446B2FC8D3D6}" srcOrd="0" destOrd="0" presId="urn:microsoft.com/office/officeart/2005/8/layout/orgChart1"/>
    <dgm:cxn modelId="{E67870CF-83D9-47AB-8D41-948B147A9A76}" type="presParOf" srcId="{415D1C71-E8CB-4BC1-A4D8-446B2FC8D3D6}" destId="{6711DF9C-23E6-484D-BF47-5EE062123869}" srcOrd="0" destOrd="0" presId="urn:microsoft.com/office/officeart/2005/8/layout/orgChart1"/>
    <dgm:cxn modelId="{D73F6372-B296-4B16-8814-1CA2E3B22ED5}" type="presParOf" srcId="{415D1C71-E8CB-4BC1-A4D8-446B2FC8D3D6}" destId="{22EEC0A5-849F-481F-9468-CFFD9C0713C4}" srcOrd="1" destOrd="0" presId="urn:microsoft.com/office/officeart/2005/8/layout/orgChart1"/>
    <dgm:cxn modelId="{CC330ACA-6C81-439A-BC65-E4FC9C3BF44A}" type="presParOf" srcId="{EC58145C-BF21-45C6-BA3D-F1E502A397F1}" destId="{38384552-5502-4F14-9659-F87116528A7F}" srcOrd="1" destOrd="0" presId="urn:microsoft.com/office/officeart/2005/8/layout/orgChart1"/>
    <dgm:cxn modelId="{1746D982-DAAF-45DA-AE24-F663F84254DA}" type="presParOf" srcId="{38384552-5502-4F14-9659-F87116528A7F}" destId="{80274D53-C03D-49FF-8160-4C44783FA81A}" srcOrd="0" destOrd="0" presId="urn:microsoft.com/office/officeart/2005/8/layout/orgChart1"/>
    <dgm:cxn modelId="{973974D2-8777-4436-B077-2F7FD31BDCCD}" type="presParOf" srcId="{38384552-5502-4F14-9659-F87116528A7F}" destId="{FE75CB73-D582-4E29-8DF7-A0821E5CA1E9}" srcOrd="1" destOrd="0" presId="urn:microsoft.com/office/officeart/2005/8/layout/orgChart1"/>
    <dgm:cxn modelId="{036AA0C1-EDA8-4F57-BDA3-AA4E65D7A4BC}" type="presParOf" srcId="{FE75CB73-D582-4E29-8DF7-A0821E5CA1E9}" destId="{31C97311-B7D9-40AD-A399-E290232AE4A1}" srcOrd="0" destOrd="0" presId="urn:microsoft.com/office/officeart/2005/8/layout/orgChart1"/>
    <dgm:cxn modelId="{E4BAE056-A6D6-46BD-BA38-3C9A53639E18}" type="presParOf" srcId="{31C97311-B7D9-40AD-A399-E290232AE4A1}" destId="{D994F930-C979-424B-9CD3-0F7F186AEE5A}" srcOrd="0" destOrd="0" presId="urn:microsoft.com/office/officeart/2005/8/layout/orgChart1"/>
    <dgm:cxn modelId="{4FA81ED0-CEAD-49F7-ABEB-D26DD674CABB}" type="presParOf" srcId="{31C97311-B7D9-40AD-A399-E290232AE4A1}" destId="{96888D53-5154-4977-9D47-E7FA8783FB88}" srcOrd="1" destOrd="0" presId="urn:microsoft.com/office/officeart/2005/8/layout/orgChart1"/>
    <dgm:cxn modelId="{54F6DDFC-24A0-460F-9BE1-00AFF6F28B47}" type="presParOf" srcId="{FE75CB73-D582-4E29-8DF7-A0821E5CA1E9}" destId="{1A115A39-D0D6-48DA-8B93-87B1797EC997}" srcOrd="1" destOrd="0" presId="urn:microsoft.com/office/officeart/2005/8/layout/orgChart1"/>
    <dgm:cxn modelId="{D92D7989-A7CE-4894-A64B-8BD480AD0E59}" type="presParOf" srcId="{FE75CB73-D582-4E29-8DF7-A0821E5CA1E9}" destId="{A266C0A4-5100-4F9B-97F3-AB10ECF8F02A}" srcOrd="2" destOrd="0" presId="urn:microsoft.com/office/officeart/2005/8/layout/orgChart1"/>
    <dgm:cxn modelId="{496A13F2-007A-4624-B2FC-6347D3575C9B}" type="presParOf" srcId="{EC58145C-BF21-45C6-BA3D-F1E502A397F1}" destId="{0B8C5826-0AF7-4771-B5C4-5353F15140AF}" srcOrd="2" destOrd="0" presId="urn:microsoft.com/office/officeart/2005/8/layout/orgChart1"/>
    <dgm:cxn modelId="{7C80EE8C-26D0-4F4B-8A19-4AC5772AA52C}" type="presParOf" srcId="{22480EC8-E53D-4AE0-B547-8D4503C54624}" destId="{CB31E30E-C253-490F-BB10-6298FF64BFDE}" srcOrd="4" destOrd="0" presId="urn:microsoft.com/office/officeart/2005/8/layout/orgChart1"/>
    <dgm:cxn modelId="{3CB32B8B-82DE-4DDE-9A76-CD6A60860144}" type="presParOf" srcId="{22480EC8-E53D-4AE0-B547-8D4503C54624}" destId="{88663904-B17E-41F2-B782-63A0751C1C19}" srcOrd="5" destOrd="0" presId="urn:microsoft.com/office/officeart/2005/8/layout/orgChart1"/>
    <dgm:cxn modelId="{4A269DC5-84D0-44D5-ABC5-C90B459CAEFF}" type="presParOf" srcId="{88663904-B17E-41F2-B782-63A0751C1C19}" destId="{3FD0B767-B131-47A6-8193-DDE3F245CE0C}" srcOrd="0" destOrd="0" presId="urn:microsoft.com/office/officeart/2005/8/layout/orgChart1"/>
    <dgm:cxn modelId="{FE006396-07FF-4147-89DC-CAB04F9530A6}" type="presParOf" srcId="{3FD0B767-B131-47A6-8193-DDE3F245CE0C}" destId="{0C4DF98F-2226-45C0-A639-D651C8989C83}" srcOrd="0" destOrd="0" presId="urn:microsoft.com/office/officeart/2005/8/layout/orgChart1"/>
    <dgm:cxn modelId="{28DF0A8F-371E-48C5-AF47-A4CA8D10D06B}" type="presParOf" srcId="{3FD0B767-B131-47A6-8193-DDE3F245CE0C}" destId="{F4A821D6-B313-4803-8A57-339C13E9494F}" srcOrd="1" destOrd="0" presId="urn:microsoft.com/office/officeart/2005/8/layout/orgChart1"/>
    <dgm:cxn modelId="{B12219EE-5DEC-436A-AA79-F25EFCB517DE}" type="presParOf" srcId="{88663904-B17E-41F2-B782-63A0751C1C19}" destId="{F35C54E1-954B-44B8-B1D4-F127290D435A}" srcOrd="1" destOrd="0" presId="urn:microsoft.com/office/officeart/2005/8/layout/orgChart1"/>
    <dgm:cxn modelId="{7F3BDCE2-4FDF-4C4B-B675-5A00F6AC7FF1}" type="presParOf" srcId="{F35C54E1-954B-44B8-B1D4-F127290D435A}" destId="{BABFE7A1-D627-4631-9DA8-A13E99A55CCE}" srcOrd="0" destOrd="0" presId="urn:microsoft.com/office/officeart/2005/8/layout/orgChart1"/>
    <dgm:cxn modelId="{DF77DAFA-DDA4-4EC1-B232-6A08EBDD6230}" type="presParOf" srcId="{F35C54E1-954B-44B8-B1D4-F127290D435A}" destId="{ACBB05FF-9C85-42E4-A429-25A86219991F}" srcOrd="1" destOrd="0" presId="urn:microsoft.com/office/officeart/2005/8/layout/orgChart1"/>
    <dgm:cxn modelId="{2C67540A-A101-4C22-B359-5DAF1CA184F6}" type="presParOf" srcId="{ACBB05FF-9C85-42E4-A429-25A86219991F}" destId="{8121CF67-B865-4EC4-9D86-D954B292B20C}" srcOrd="0" destOrd="0" presId="urn:microsoft.com/office/officeart/2005/8/layout/orgChart1"/>
    <dgm:cxn modelId="{70903725-ECEE-44B2-B5E4-D8B15CACC115}" type="presParOf" srcId="{8121CF67-B865-4EC4-9D86-D954B292B20C}" destId="{C4D35F4E-5DC7-44E7-A2FA-AC603165FEEA}" srcOrd="0" destOrd="0" presId="urn:microsoft.com/office/officeart/2005/8/layout/orgChart1"/>
    <dgm:cxn modelId="{A07A4D2D-AE23-4E63-A6C4-B53075230A80}" type="presParOf" srcId="{8121CF67-B865-4EC4-9D86-D954B292B20C}" destId="{A929BD94-25B3-4BDB-B24A-C34144359799}" srcOrd="1" destOrd="0" presId="urn:microsoft.com/office/officeart/2005/8/layout/orgChart1"/>
    <dgm:cxn modelId="{DE069A03-53B4-4D34-950B-D0F48567F765}" type="presParOf" srcId="{ACBB05FF-9C85-42E4-A429-25A86219991F}" destId="{6BBAC411-E625-4436-8032-8E236491F124}" srcOrd="1" destOrd="0" presId="urn:microsoft.com/office/officeart/2005/8/layout/orgChart1"/>
    <dgm:cxn modelId="{A72414D4-65B2-45D3-8013-3B7A244EE8C9}" type="presParOf" srcId="{ACBB05FF-9C85-42E4-A429-25A86219991F}" destId="{96493136-A84E-494A-8264-15484CDBCA86}" srcOrd="2" destOrd="0" presId="urn:microsoft.com/office/officeart/2005/8/layout/orgChart1"/>
    <dgm:cxn modelId="{53CFE3B0-FC4A-4BC9-ACDE-61EA5AE2D6F6}" type="presParOf" srcId="{F35C54E1-954B-44B8-B1D4-F127290D435A}" destId="{8755B217-B8FE-47AF-B8AF-043296F84C9C}" srcOrd="2" destOrd="0" presId="urn:microsoft.com/office/officeart/2005/8/layout/orgChart1"/>
    <dgm:cxn modelId="{658293F7-0789-4AEB-9612-F46B5B03FEDA}" type="presParOf" srcId="{F35C54E1-954B-44B8-B1D4-F127290D435A}" destId="{3EB3322F-8B0D-4FC7-8462-84094DBA1CB7}" srcOrd="3" destOrd="0" presId="urn:microsoft.com/office/officeart/2005/8/layout/orgChart1"/>
    <dgm:cxn modelId="{BE9ECD5E-91CB-47B6-A036-B6EC4CAE47C1}" type="presParOf" srcId="{3EB3322F-8B0D-4FC7-8462-84094DBA1CB7}" destId="{5C85CCF2-B9BA-483A-9F15-D65AD02CD936}" srcOrd="0" destOrd="0" presId="urn:microsoft.com/office/officeart/2005/8/layout/orgChart1"/>
    <dgm:cxn modelId="{D194DFEB-DAB5-46E5-870B-B43F78785BEC}" type="presParOf" srcId="{5C85CCF2-B9BA-483A-9F15-D65AD02CD936}" destId="{51972132-821A-44C0-A829-4CE81D568B69}" srcOrd="0" destOrd="0" presId="urn:microsoft.com/office/officeart/2005/8/layout/orgChart1"/>
    <dgm:cxn modelId="{0F780FE7-94B8-44F8-80C8-AE0F9A7A1A8B}" type="presParOf" srcId="{5C85CCF2-B9BA-483A-9F15-D65AD02CD936}" destId="{3A34FBF9-B01D-4257-AF06-44377BE7DF7F}" srcOrd="1" destOrd="0" presId="urn:microsoft.com/office/officeart/2005/8/layout/orgChart1"/>
    <dgm:cxn modelId="{1B0921F2-2B36-4CAF-96B6-2EBD763D6012}" type="presParOf" srcId="{3EB3322F-8B0D-4FC7-8462-84094DBA1CB7}" destId="{FBCAD18E-8C0A-483C-AEB7-FA07151E031E}" srcOrd="1" destOrd="0" presId="urn:microsoft.com/office/officeart/2005/8/layout/orgChart1"/>
    <dgm:cxn modelId="{AF5320D7-1D04-4064-8DEB-0F0690369B1E}" type="presParOf" srcId="{3EB3322F-8B0D-4FC7-8462-84094DBA1CB7}" destId="{A8AC9E11-4AA2-4A10-8667-BBB23914CD18}" srcOrd="2" destOrd="0" presId="urn:microsoft.com/office/officeart/2005/8/layout/orgChart1"/>
    <dgm:cxn modelId="{22017CD0-6914-437E-BB1B-8DD15DA51EFA}" type="presParOf" srcId="{F35C54E1-954B-44B8-B1D4-F127290D435A}" destId="{648C6EEC-3C3C-430C-A01D-B85136874A8E}" srcOrd="4" destOrd="0" presId="urn:microsoft.com/office/officeart/2005/8/layout/orgChart1"/>
    <dgm:cxn modelId="{6F4B2D21-9A24-4F33-BDA2-C82CBCF3F63C}" type="presParOf" srcId="{F35C54E1-954B-44B8-B1D4-F127290D435A}" destId="{5E6CF6F0-E778-42E5-810E-2108860FFEAA}" srcOrd="5" destOrd="0" presId="urn:microsoft.com/office/officeart/2005/8/layout/orgChart1"/>
    <dgm:cxn modelId="{54A2E768-E6CA-4ABF-8745-28EADF229C56}" type="presParOf" srcId="{5E6CF6F0-E778-42E5-810E-2108860FFEAA}" destId="{39ADE3A0-395C-4FAB-BB7B-B21CE2D8499B}" srcOrd="0" destOrd="0" presId="urn:microsoft.com/office/officeart/2005/8/layout/orgChart1"/>
    <dgm:cxn modelId="{CCB90577-657F-4D12-A3FC-8EC6F5714398}" type="presParOf" srcId="{39ADE3A0-395C-4FAB-BB7B-B21CE2D8499B}" destId="{52A79D33-9789-49F1-B46D-5A044A66F698}" srcOrd="0" destOrd="0" presId="urn:microsoft.com/office/officeart/2005/8/layout/orgChart1"/>
    <dgm:cxn modelId="{D3E1287D-F0B2-4AB2-AD22-DA353167F860}" type="presParOf" srcId="{39ADE3A0-395C-4FAB-BB7B-B21CE2D8499B}" destId="{28467FB9-B7AF-4D2D-97F5-56209999CFC2}" srcOrd="1" destOrd="0" presId="urn:microsoft.com/office/officeart/2005/8/layout/orgChart1"/>
    <dgm:cxn modelId="{527E3239-A4B4-4B86-88DB-80BC16FE5711}" type="presParOf" srcId="{5E6CF6F0-E778-42E5-810E-2108860FFEAA}" destId="{B9F79832-E767-483C-89B2-A5B67CB0CF9A}" srcOrd="1" destOrd="0" presId="urn:microsoft.com/office/officeart/2005/8/layout/orgChart1"/>
    <dgm:cxn modelId="{6C13324C-0687-42CC-B66F-D24D0E1219EB}" type="presParOf" srcId="{5E6CF6F0-E778-42E5-810E-2108860FFEAA}" destId="{D9F38E7E-B268-4C88-AD19-67EE09911694}" srcOrd="2" destOrd="0" presId="urn:microsoft.com/office/officeart/2005/8/layout/orgChart1"/>
    <dgm:cxn modelId="{F8FB7C53-90CA-41B5-9B07-F2F28204630D}" type="presParOf" srcId="{F35C54E1-954B-44B8-B1D4-F127290D435A}" destId="{38DD9CA4-EC97-4354-9174-33492F887818}" srcOrd="6" destOrd="0" presId="urn:microsoft.com/office/officeart/2005/8/layout/orgChart1"/>
    <dgm:cxn modelId="{1E75F03A-806B-4119-8B77-589374435C04}" type="presParOf" srcId="{F35C54E1-954B-44B8-B1D4-F127290D435A}" destId="{B0D17CB8-A40D-4917-BED5-4E38A3581DAA}" srcOrd="7" destOrd="0" presId="urn:microsoft.com/office/officeart/2005/8/layout/orgChart1"/>
    <dgm:cxn modelId="{058CF074-2A45-4488-9BB7-EBBD925290BC}" type="presParOf" srcId="{B0D17CB8-A40D-4917-BED5-4E38A3581DAA}" destId="{497E560C-1C2E-4598-A403-353D0947D93B}" srcOrd="0" destOrd="0" presId="urn:microsoft.com/office/officeart/2005/8/layout/orgChart1"/>
    <dgm:cxn modelId="{9A92D61B-A0EB-40A0-9527-3639B9659E31}" type="presParOf" srcId="{497E560C-1C2E-4598-A403-353D0947D93B}" destId="{7596273D-F786-4C6C-A31D-51ADEECCC759}" srcOrd="0" destOrd="0" presId="urn:microsoft.com/office/officeart/2005/8/layout/orgChart1"/>
    <dgm:cxn modelId="{83828F10-DAD3-447E-81A2-53ED6C7F69A0}" type="presParOf" srcId="{497E560C-1C2E-4598-A403-353D0947D93B}" destId="{A7407CAE-FBA0-4C66-B05F-D8E41A7B3AA0}" srcOrd="1" destOrd="0" presId="urn:microsoft.com/office/officeart/2005/8/layout/orgChart1"/>
    <dgm:cxn modelId="{452F225E-2FC9-4C53-BA40-83C4085E1372}" type="presParOf" srcId="{B0D17CB8-A40D-4917-BED5-4E38A3581DAA}" destId="{809D534F-D782-42CA-8163-B8846D3F40E7}" srcOrd="1" destOrd="0" presId="urn:microsoft.com/office/officeart/2005/8/layout/orgChart1"/>
    <dgm:cxn modelId="{4CCB3BF4-A50A-4E52-B6A6-AB43A18D0971}" type="presParOf" srcId="{B0D17CB8-A40D-4917-BED5-4E38A3581DAA}" destId="{3E8444A8-423C-498B-80BC-F6500BC4A46D}" srcOrd="2" destOrd="0" presId="urn:microsoft.com/office/officeart/2005/8/layout/orgChart1"/>
    <dgm:cxn modelId="{426904DB-A501-4B41-B7A3-32AB9CD64B6D}" type="presParOf" srcId="{88663904-B17E-41F2-B782-63A0751C1C19}" destId="{602513CC-E9E2-406D-BB9E-76A3F3786188}" srcOrd="2" destOrd="0" presId="urn:microsoft.com/office/officeart/2005/8/layout/orgChart1"/>
    <dgm:cxn modelId="{3E224E1F-EEF0-42B9-BC8D-4577D43E8DA1}" type="presParOf" srcId="{36C04884-DC42-43BD-800F-8FCC23ECF333}" destId="{0757A6BC-73AF-43BC-B156-6D60D87AD51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D9CA4-EC97-4354-9174-33492F887818}">
      <dsp:nvSpPr>
        <dsp:cNvPr id="0" name=""/>
        <dsp:cNvSpPr/>
      </dsp:nvSpPr>
      <dsp:spPr>
        <a:xfrm>
          <a:off x="2794295" y="1214430"/>
          <a:ext cx="150472" cy="2598166"/>
        </a:xfrm>
        <a:custGeom>
          <a:avLst/>
          <a:gdLst/>
          <a:ahLst/>
          <a:cxnLst/>
          <a:rect l="0" t="0" r="0" b="0"/>
          <a:pathLst>
            <a:path>
              <a:moveTo>
                <a:pt x="0" y="0"/>
              </a:moveTo>
              <a:lnTo>
                <a:pt x="0" y="2598166"/>
              </a:lnTo>
              <a:lnTo>
                <a:pt x="150472" y="2598166"/>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8C6EEC-3C3C-430C-A01D-B85136874A8E}">
      <dsp:nvSpPr>
        <dsp:cNvPr id="0" name=""/>
        <dsp:cNvSpPr/>
      </dsp:nvSpPr>
      <dsp:spPr>
        <a:xfrm>
          <a:off x="2794295" y="1214430"/>
          <a:ext cx="150472" cy="1885927"/>
        </a:xfrm>
        <a:custGeom>
          <a:avLst/>
          <a:gdLst/>
          <a:ahLst/>
          <a:cxnLst/>
          <a:rect l="0" t="0" r="0" b="0"/>
          <a:pathLst>
            <a:path>
              <a:moveTo>
                <a:pt x="0" y="0"/>
              </a:moveTo>
              <a:lnTo>
                <a:pt x="0" y="1885927"/>
              </a:lnTo>
              <a:lnTo>
                <a:pt x="150472" y="188592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55B217-B8FE-47AF-B8AF-043296F84C9C}">
      <dsp:nvSpPr>
        <dsp:cNvPr id="0" name=""/>
        <dsp:cNvSpPr/>
      </dsp:nvSpPr>
      <dsp:spPr>
        <a:xfrm>
          <a:off x="2794295" y="1214430"/>
          <a:ext cx="150472" cy="1173689"/>
        </a:xfrm>
        <a:custGeom>
          <a:avLst/>
          <a:gdLst/>
          <a:ahLst/>
          <a:cxnLst/>
          <a:rect l="0" t="0" r="0" b="0"/>
          <a:pathLst>
            <a:path>
              <a:moveTo>
                <a:pt x="0" y="0"/>
              </a:moveTo>
              <a:lnTo>
                <a:pt x="0" y="1173689"/>
              </a:lnTo>
              <a:lnTo>
                <a:pt x="150472" y="117368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BFE7A1-D627-4631-9DA8-A13E99A55CCE}">
      <dsp:nvSpPr>
        <dsp:cNvPr id="0" name=""/>
        <dsp:cNvSpPr/>
      </dsp:nvSpPr>
      <dsp:spPr>
        <a:xfrm>
          <a:off x="2794295" y="1214430"/>
          <a:ext cx="150472" cy="461450"/>
        </a:xfrm>
        <a:custGeom>
          <a:avLst/>
          <a:gdLst/>
          <a:ahLst/>
          <a:cxnLst/>
          <a:rect l="0" t="0" r="0" b="0"/>
          <a:pathLst>
            <a:path>
              <a:moveTo>
                <a:pt x="0" y="0"/>
              </a:moveTo>
              <a:lnTo>
                <a:pt x="0" y="461450"/>
              </a:lnTo>
              <a:lnTo>
                <a:pt x="150472" y="46145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31E30E-C253-490F-BB10-6298FF64BFDE}">
      <dsp:nvSpPr>
        <dsp:cNvPr id="0" name=""/>
        <dsp:cNvSpPr/>
      </dsp:nvSpPr>
      <dsp:spPr>
        <a:xfrm>
          <a:off x="1981741" y="502191"/>
          <a:ext cx="1213815" cy="210662"/>
        </a:xfrm>
        <a:custGeom>
          <a:avLst/>
          <a:gdLst/>
          <a:ahLst/>
          <a:cxnLst/>
          <a:rect l="0" t="0" r="0" b="0"/>
          <a:pathLst>
            <a:path>
              <a:moveTo>
                <a:pt x="0" y="0"/>
              </a:moveTo>
              <a:lnTo>
                <a:pt x="0" y="105331"/>
              </a:lnTo>
              <a:lnTo>
                <a:pt x="1213815" y="105331"/>
              </a:lnTo>
              <a:lnTo>
                <a:pt x="1213815" y="21066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274D53-C03D-49FF-8160-4C44783FA81A}">
      <dsp:nvSpPr>
        <dsp:cNvPr id="0" name=""/>
        <dsp:cNvSpPr/>
      </dsp:nvSpPr>
      <dsp:spPr>
        <a:xfrm>
          <a:off x="1580480" y="1214430"/>
          <a:ext cx="150472" cy="461450"/>
        </a:xfrm>
        <a:custGeom>
          <a:avLst/>
          <a:gdLst/>
          <a:ahLst/>
          <a:cxnLst/>
          <a:rect l="0" t="0" r="0" b="0"/>
          <a:pathLst>
            <a:path>
              <a:moveTo>
                <a:pt x="0" y="0"/>
              </a:moveTo>
              <a:lnTo>
                <a:pt x="0" y="461450"/>
              </a:lnTo>
              <a:lnTo>
                <a:pt x="150472" y="46145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E931CD-EE70-4934-BE1F-041FC3404582}">
      <dsp:nvSpPr>
        <dsp:cNvPr id="0" name=""/>
        <dsp:cNvSpPr/>
      </dsp:nvSpPr>
      <dsp:spPr>
        <a:xfrm>
          <a:off x="1936021" y="502191"/>
          <a:ext cx="91440" cy="210662"/>
        </a:xfrm>
        <a:custGeom>
          <a:avLst/>
          <a:gdLst/>
          <a:ahLst/>
          <a:cxnLst/>
          <a:rect l="0" t="0" r="0" b="0"/>
          <a:pathLst>
            <a:path>
              <a:moveTo>
                <a:pt x="45720" y="0"/>
              </a:moveTo>
              <a:lnTo>
                <a:pt x="45720" y="21066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FF37D1-6129-4372-92F2-963A9F945E3D}">
      <dsp:nvSpPr>
        <dsp:cNvPr id="0" name=""/>
        <dsp:cNvSpPr/>
      </dsp:nvSpPr>
      <dsp:spPr>
        <a:xfrm>
          <a:off x="366665" y="1214430"/>
          <a:ext cx="150472" cy="461450"/>
        </a:xfrm>
        <a:custGeom>
          <a:avLst/>
          <a:gdLst/>
          <a:ahLst/>
          <a:cxnLst/>
          <a:rect l="0" t="0" r="0" b="0"/>
          <a:pathLst>
            <a:path>
              <a:moveTo>
                <a:pt x="0" y="0"/>
              </a:moveTo>
              <a:lnTo>
                <a:pt x="0" y="461450"/>
              </a:lnTo>
              <a:lnTo>
                <a:pt x="150472" y="46145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916FCA-25BC-4ECF-923D-2D20C85F9924}">
      <dsp:nvSpPr>
        <dsp:cNvPr id="0" name=""/>
        <dsp:cNvSpPr/>
      </dsp:nvSpPr>
      <dsp:spPr>
        <a:xfrm>
          <a:off x="767926" y="502191"/>
          <a:ext cx="1213815" cy="210662"/>
        </a:xfrm>
        <a:custGeom>
          <a:avLst/>
          <a:gdLst/>
          <a:ahLst/>
          <a:cxnLst/>
          <a:rect l="0" t="0" r="0" b="0"/>
          <a:pathLst>
            <a:path>
              <a:moveTo>
                <a:pt x="1213815" y="0"/>
              </a:moveTo>
              <a:lnTo>
                <a:pt x="1213815" y="105331"/>
              </a:lnTo>
              <a:lnTo>
                <a:pt x="0" y="105331"/>
              </a:lnTo>
              <a:lnTo>
                <a:pt x="0" y="210662"/>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AB3D44-9EF6-44EC-B8BA-54F0C8836C50}">
      <dsp:nvSpPr>
        <dsp:cNvPr id="0" name=""/>
        <dsp:cNvSpPr/>
      </dsp:nvSpPr>
      <dsp:spPr>
        <a:xfrm>
          <a:off x="1480165" y="614"/>
          <a:ext cx="1003153" cy="50157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تجميع الانواع</a:t>
          </a:r>
          <a:endParaRPr lang="ar-SA" sz="1700" kern="1200" dirty="0"/>
        </a:p>
      </dsp:txBody>
      <dsp:txXfrm>
        <a:off x="1480165" y="614"/>
        <a:ext cx="1003153" cy="501576"/>
      </dsp:txXfrm>
    </dsp:sp>
    <dsp:sp modelId="{B2CB8F0C-E597-48A0-A651-4B9ED707CF06}">
      <dsp:nvSpPr>
        <dsp:cNvPr id="0" name=""/>
        <dsp:cNvSpPr/>
      </dsp:nvSpPr>
      <dsp:spPr>
        <a:xfrm>
          <a:off x="266350" y="712853"/>
          <a:ext cx="1003153" cy="50157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فوق مملكة البدائيات</a:t>
          </a:r>
          <a:endParaRPr lang="ar-SA" sz="1700" kern="1200" dirty="0"/>
        </a:p>
      </dsp:txBody>
      <dsp:txXfrm>
        <a:off x="266350" y="712853"/>
        <a:ext cx="1003153" cy="501576"/>
      </dsp:txXfrm>
    </dsp:sp>
    <dsp:sp modelId="{A63493DC-4BD3-4B7C-8BEF-C4DBDA4E92D7}">
      <dsp:nvSpPr>
        <dsp:cNvPr id="0" name=""/>
        <dsp:cNvSpPr/>
      </dsp:nvSpPr>
      <dsp:spPr>
        <a:xfrm>
          <a:off x="517138" y="1425092"/>
          <a:ext cx="1003153" cy="5015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مملكة البكتريا البدائية</a:t>
          </a:r>
          <a:endParaRPr lang="ar-SA" sz="1700" kern="1200" dirty="0"/>
        </a:p>
      </dsp:txBody>
      <dsp:txXfrm>
        <a:off x="517138" y="1425092"/>
        <a:ext cx="1003153" cy="501576"/>
      </dsp:txXfrm>
    </dsp:sp>
    <dsp:sp modelId="{6711DF9C-23E6-484D-BF47-5EE062123869}">
      <dsp:nvSpPr>
        <dsp:cNvPr id="0" name=""/>
        <dsp:cNvSpPr/>
      </dsp:nvSpPr>
      <dsp:spPr>
        <a:xfrm>
          <a:off x="1480165" y="712853"/>
          <a:ext cx="1003153" cy="50157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فوق مملكة البكتريا</a:t>
          </a:r>
          <a:endParaRPr lang="ar-SA" sz="1700" kern="1200" dirty="0"/>
        </a:p>
      </dsp:txBody>
      <dsp:txXfrm>
        <a:off x="1480165" y="712853"/>
        <a:ext cx="1003153" cy="501576"/>
      </dsp:txXfrm>
    </dsp:sp>
    <dsp:sp modelId="{D994F930-C979-424B-9CD3-0F7F186AEE5A}">
      <dsp:nvSpPr>
        <dsp:cNvPr id="0" name=""/>
        <dsp:cNvSpPr/>
      </dsp:nvSpPr>
      <dsp:spPr>
        <a:xfrm>
          <a:off x="1730953" y="1425092"/>
          <a:ext cx="1003153" cy="5015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مملكة البكتريا الحقيقية</a:t>
          </a:r>
          <a:endParaRPr lang="ar-SA" sz="1700" kern="1200" dirty="0"/>
        </a:p>
      </dsp:txBody>
      <dsp:txXfrm>
        <a:off x="1730953" y="1425092"/>
        <a:ext cx="1003153" cy="501576"/>
      </dsp:txXfrm>
    </dsp:sp>
    <dsp:sp modelId="{0C4DF98F-2226-45C0-A639-D651C8989C83}">
      <dsp:nvSpPr>
        <dsp:cNvPr id="0" name=""/>
        <dsp:cNvSpPr/>
      </dsp:nvSpPr>
      <dsp:spPr>
        <a:xfrm>
          <a:off x="2693980" y="712853"/>
          <a:ext cx="1003153" cy="50157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فوق مملكة حقيقية النوى</a:t>
          </a:r>
          <a:endParaRPr lang="ar-SA" sz="1700" kern="1200" dirty="0"/>
        </a:p>
      </dsp:txBody>
      <dsp:txXfrm>
        <a:off x="2693980" y="712853"/>
        <a:ext cx="1003153" cy="501576"/>
      </dsp:txXfrm>
    </dsp:sp>
    <dsp:sp modelId="{C4D35F4E-5DC7-44E7-A2FA-AC603165FEEA}">
      <dsp:nvSpPr>
        <dsp:cNvPr id="0" name=""/>
        <dsp:cNvSpPr/>
      </dsp:nvSpPr>
      <dsp:spPr>
        <a:xfrm>
          <a:off x="2944768" y="1425092"/>
          <a:ext cx="1003153" cy="5015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مملكة الطلائعيات</a:t>
          </a:r>
          <a:endParaRPr lang="ar-SA" sz="1700" kern="1200" dirty="0"/>
        </a:p>
      </dsp:txBody>
      <dsp:txXfrm>
        <a:off x="2944768" y="1425092"/>
        <a:ext cx="1003153" cy="501576"/>
      </dsp:txXfrm>
    </dsp:sp>
    <dsp:sp modelId="{51972132-821A-44C0-A829-4CE81D568B69}">
      <dsp:nvSpPr>
        <dsp:cNvPr id="0" name=""/>
        <dsp:cNvSpPr/>
      </dsp:nvSpPr>
      <dsp:spPr>
        <a:xfrm>
          <a:off x="2944768" y="2137331"/>
          <a:ext cx="1003153" cy="5015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مملكة الفطريات</a:t>
          </a:r>
          <a:endParaRPr lang="ar-SA" sz="1700" kern="1200" dirty="0"/>
        </a:p>
      </dsp:txBody>
      <dsp:txXfrm>
        <a:off x="2944768" y="2137331"/>
        <a:ext cx="1003153" cy="501576"/>
      </dsp:txXfrm>
    </dsp:sp>
    <dsp:sp modelId="{52A79D33-9789-49F1-B46D-5A044A66F698}">
      <dsp:nvSpPr>
        <dsp:cNvPr id="0" name=""/>
        <dsp:cNvSpPr/>
      </dsp:nvSpPr>
      <dsp:spPr>
        <a:xfrm>
          <a:off x="2944768" y="2849569"/>
          <a:ext cx="1003153" cy="5015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مملكة النباتات</a:t>
          </a:r>
          <a:endParaRPr lang="ar-SA" sz="1700" kern="1200" dirty="0"/>
        </a:p>
      </dsp:txBody>
      <dsp:txXfrm>
        <a:off x="2944768" y="2849569"/>
        <a:ext cx="1003153" cy="501576"/>
      </dsp:txXfrm>
    </dsp:sp>
    <dsp:sp modelId="{7596273D-F786-4C6C-A31D-51ADEECCC759}">
      <dsp:nvSpPr>
        <dsp:cNvPr id="0" name=""/>
        <dsp:cNvSpPr/>
      </dsp:nvSpPr>
      <dsp:spPr>
        <a:xfrm>
          <a:off x="2944768" y="3561808"/>
          <a:ext cx="1003153" cy="5015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ar-SA" sz="1700" kern="1200" dirty="0" smtClean="0"/>
            <a:t>مملكة الحيوانات</a:t>
          </a:r>
          <a:endParaRPr lang="ar-SA" sz="1700" kern="1200" dirty="0"/>
        </a:p>
      </dsp:txBody>
      <dsp:txXfrm>
        <a:off x="2944768" y="3561808"/>
        <a:ext cx="1003153" cy="5015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9642D78-1A32-4375-8736-AB04FF9F8F66}" type="datetimeFigureOut">
              <a:rPr lang="ar-SA" smtClean="0"/>
              <a:pPr/>
              <a:t>11/05/39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9642D78-1A32-4375-8736-AB04FF9F8F66}" type="datetimeFigureOut">
              <a:rPr lang="ar-SA" smtClean="0"/>
              <a:pPr/>
              <a:t>11/05/39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9642D78-1A32-4375-8736-AB04FF9F8F66}" type="datetimeFigureOut">
              <a:rPr lang="ar-SA" smtClean="0"/>
              <a:pPr/>
              <a:t>11/05/39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9642D78-1A32-4375-8736-AB04FF9F8F66}" type="datetimeFigureOut">
              <a:rPr lang="ar-SA" smtClean="0"/>
              <a:pPr/>
              <a:t>11/05/39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9642D78-1A32-4375-8736-AB04FF9F8F66}" type="datetimeFigureOut">
              <a:rPr lang="ar-SA" smtClean="0"/>
              <a:pPr/>
              <a:t>11/05/39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9642D78-1A32-4375-8736-AB04FF9F8F66}" type="datetimeFigureOut">
              <a:rPr lang="ar-SA" smtClean="0"/>
              <a:pPr/>
              <a:t>11/05/39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9642D78-1A32-4375-8736-AB04FF9F8F66}" type="datetimeFigureOut">
              <a:rPr lang="ar-SA" smtClean="0"/>
              <a:pPr/>
              <a:t>11/05/39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9642D78-1A32-4375-8736-AB04FF9F8F66}" type="datetimeFigureOut">
              <a:rPr lang="ar-SA" smtClean="0"/>
              <a:pPr/>
              <a:t>11/05/39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9642D78-1A32-4375-8736-AB04FF9F8F66}" type="datetimeFigureOut">
              <a:rPr lang="ar-SA" smtClean="0"/>
              <a:pPr/>
              <a:t>11/05/39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642D78-1A32-4375-8736-AB04FF9F8F66}" type="datetimeFigureOut">
              <a:rPr lang="ar-SA" smtClean="0"/>
              <a:pPr/>
              <a:t>11/05/39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642D78-1A32-4375-8736-AB04FF9F8F66}" type="datetimeFigureOut">
              <a:rPr lang="ar-SA" smtClean="0"/>
              <a:pPr/>
              <a:t>11/05/39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CADF663-EC93-490B-8263-D773E16692DB}" type="slidenum">
              <a:rPr lang="ar-SA" smtClean="0"/>
              <a:pPr/>
              <a:t>‹#›</a:t>
            </a:fld>
            <a:endParaRPr lang="ar-SA"/>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9642D78-1A32-4375-8736-AB04FF9F8F66}" type="datetimeFigureOut">
              <a:rPr lang="ar-SA" smtClean="0"/>
              <a:pPr/>
              <a:t>11/05/39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ADF663-EC93-490B-8263-D773E16692D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newsflash/>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png"/><Relationship Id="rId4" Type="http://schemas.openxmlformats.org/officeDocument/2006/relationships/audio" Target="../media/audio9.wav"/></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0.wav"/><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1.wav"/><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1.wav"/><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1.wav"/><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3.wav"/><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wmf"/><Relationship Id="rId4" Type="http://schemas.openxmlformats.org/officeDocument/2006/relationships/audio" Target="../media/audio12.wav"/></Relationships>
</file>

<file path=ppt/slides/_rels/slide2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1.wav"/><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wmf"/></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2843213" y="692150"/>
            <a:ext cx="3733800" cy="1274763"/>
          </a:xfrm>
          <a:prstGeom prst="rect">
            <a:avLst/>
          </a:prstGeom>
        </p:spPr>
        <p:txBody>
          <a:bodyPr wrap="none" fromWordArt="1">
            <a:prstTxWarp prst="textDeflate">
              <a:avLst>
                <a:gd name="adj" fmla="val 26227"/>
              </a:avLst>
            </a:prstTxWarp>
          </a:bodyPr>
          <a:lstStyle/>
          <a:p>
            <a:pPr algn="ctr" rtl="1"/>
            <a:r>
              <a:rPr lang="ar-SA" sz="5400" kern="10">
                <a:ln w="9525">
                  <a:solidFill>
                    <a:srgbClr val="000000"/>
                  </a:solidFill>
                  <a:round/>
                  <a:headEnd/>
                  <a:tailEnd/>
                </a:ln>
                <a:solidFill>
                  <a:srgbClr val="000000"/>
                </a:solidFill>
                <a:latin typeface="Impact"/>
              </a:rPr>
              <a:t>الدرس السابع</a:t>
            </a:r>
          </a:p>
        </p:txBody>
      </p:sp>
      <p:sp>
        <p:nvSpPr>
          <p:cNvPr id="4101" name="WordArt 5"/>
          <p:cNvSpPr>
            <a:spLocks noChangeArrowheads="1" noChangeShapeType="1" noTextEdit="1"/>
          </p:cNvSpPr>
          <p:nvPr/>
        </p:nvSpPr>
        <p:spPr bwMode="auto">
          <a:xfrm>
            <a:off x="1116013" y="3500438"/>
            <a:ext cx="7273925" cy="2012950"/>
          </a:xfrm>
          <a:prstGeom prst="rect">
            <a:avLst/>
          </a:prstGeom>
        </p:spPr>
        <p:txBody>
          <a:bodyPr wrap="none" fromWordArt="1">
            <a:prstTxWarp prst="textPlain">
              <a:avLst>
                <a:gd name="adj" fmla="val 50000"/>
              </a:avLst>
            </a:prstTxWarp>
          </a:bodyPr>
          <a:lstStyle/>
          <a:p>
            <a:pPr algn="ctr" rtl="1"/>
            <a:r>
              <a:rPr lang="ar-SA" sz="6000" kern="10">
                <a:ln w="9525">
                  <a:solidFill>
                    <a:schemeClr val="bg2"/>
                  </a:solidFill>
                  <a:round/>
                  <a:headEnd/>
                  <a:tailEnd/>
                </a:ln>
                <a:solidFill>
                  <a:srgbClr val="FF9900"/>
                </a:solidFill>
                <a:effectLst>
                  <a:outerShdw dist="107763" dir="13500000" sx="75000" sy="75000" algn="tl" rotWithShape="0">
                    <a:srgbClr val="FFCCCC">
                      <a:alpha val="50000"/>
                    </a:srgbClr>
                  </a:outerShdw>
                </a:effectLst>
                <a:latin typeface="Hesham Cortoba"/>
              </a:rPr>
              <a:t>التصنيف الحديث</a:t>
            </a:r>
          </a:p>
        </p:txBody>
      </p:sp>
      <p:pic>
        <p:nvPicPr>
          <p:cNvPr id="4" name="صورة 3" descr="Lighthouse.jpg"/>
          <p:cNvPicPr>
            <a:picLocks noChangeAspect="1"/>
          </p:cNvPicPr>
          <p:nvPr/>
        </p:nvPicPr>
        <p:blipFill>
          <a:blip r:embed="rId4" cstate="print"/>
          <a:stretch>
            <a:fillRect/>
          </a:stretch>
        </p:blipFill>
        <p:spPr>
          <a:xfrm>
            <a:off x="285720" y="5214950"/>
            <a:ext cx="1500198" cy="1428736"/>
          </a:xfrm>
          <a:prstGeom prst="ellipse">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strVal val="#ppt_w+.3"/>
                                          </p:val>
                                        </p:tav>
                                        <p:tav tm="100000">
                                          <p:val>
                                            <p:strVal val="#ppt_w"/>
                                          </p:val>
                                        </p:tav>
                                      </p:tavLst>
                                    </p:anim>
                                    <p:anim calcmode="lin" valueType="num">
                                      <p:cBhvr>
                                        <p:cTn id="8" dur="1000" fill="hold"/>
                                        <p:tgtEl>
                                          <p:spTgt spid="4100"/>
                                        </p:tgtEl>
                                        <p:attrNameLst>
                                          <p:attrName>ppt_h</p:attrName>
                                        </p:attrNameLst>
                                      </p:cBhvr>
                                      <p:tavLst>
                                        <p:tav tm="0">
                                          <p:val>
                                            <p:strVal val="#ppt_h"/>
                                          </p:val>
                                        </p:tav>
                                        <p:tav tm="100000">
                                          <p:val>
                                            <p:strVal val="#ppt_h"/>
                                          </p:val>
                                        </p:tav>
                                      </p:tavLst>
                                    </p:anim>
                                    <p:animEffect transition="in" filter="fade">
                                      <p:cBhvr>
                                        <p:cTn id="9" dur="1000"/>
                                        <p:tgtEl>
                                          <p:spTgt spid="4100"/>
                                        </p:tgtEl>
                                      </p:cBhvr>
                                    </p:animEffect>
                                  </p:childTnLst>
                                  <p:subTnLst>
                                    <p:audio>
                                      <p:cMediaNode>
                                        <p:cTn display="0" masterRel="sameClick">
                                          <p:stCondLst>
                                            <p:cond evt="begin" delay="0">
                                              <p:tn val="5"/>
                                            </p:cond>
                                          </p:stCondLst>
                                          <p:endCondLst>
                                            <p:cond evt="onStopAudio" delay="0">
                                              <p:tgtEl>
                                                <p:sldTgt/>
                                              </p:tgtEl>
                                            </p:cond>
                                          </p:endCondLst>
                                        </p:cTn>
                                        <p:tgtEl>
                                          <p:sndTgt r:embed="rId2" name="compress.wav"/>
                                        </p:tgtEl>
                                      </p:cMediaNode>
                                    </p:audio>
                                  </p:sub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fade">
                                      <p:cBhvr>
                                        <p:cTn id="13" dur="1000"/>
                                        <p:tgtEl>
                                          <p:spTgt spid="4101"/>
                                        </p:tgtEl>
                                      </p:cBhvr>
                                    </p:animEffect>
                                    <p:anim calcmode="lin" valueType="num">
                                      <p:cBhvr>
                                        <p:cTn id="14" dur="1000" fill="hold"/>
                                        <p:tgtEl>
                                          <p:spTgt spid="4101"/>
                                        </p:tgtEl>
                                        <p:attrNameLst>
                                          <p:attrName>ppt_x</p:attrName>
                                        </p:attrNameLst>
                                      </p:cBhvr>
                                      <p:tavLst>
                                        <p:tav tm="0">
                                          <p:val>
                                            <p:strVal val="#ppt_x"/>
                                          </p:val>
                                        </p:tav>
                                        <p:tav tm="100000">
                                          <p:val>
                                            <p:strVal val="#ppt_x"/>
                                          </p:val>
                                        </p:tav>
                                      </p:tavLst>
                                    </p:anim>
                                    <p:anim calcmode="lin" valueType="num">
                                      <p:cBhvr>
                                        <p:cTn id="15" dur="900" decel="100000" fill="hold"/>
                                        <p:tgtEl>
                                          <p:spTgt spid="410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5852" y="214290"/>
            <a:ext cx="6543692" cy="1071570"/>
          </a:xfrm>
          <a:prstGeom prst="ribbon">
            <a:avLst/>
          </a:prstGeom>
          <a:ln/>
        </p:spPr>
        <p:style>
          <a:lnRef idx="1">
            <a:schemeClr val="accent6"/>
          </a:lnRef>
          <a:fillRef idx="2">
            <a:schemeClr val="accent6"/>
          </a:fillRef>
          <a:effectRef idx="1">
            <a:schemeClr val="accent6"/>
          </a:effectRef>
          <a:fontRef idx="minor">
            <a:schemeClr val="dk1"/>
          </a:fontRef>
        </p:style>
        <p:txBody>
          <a:bodyPr>
            <a:normAutofit/>
          </a:bodyPr>
          <a:lstStyle/>
          <a:p>
            <a:r>
              <a:rPr lang="ar-EG"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فوق مملكة البكتيريا </a:t>
            </a:r>
            <a:r>
              <a:rPr lang="en-US" dirty="0" smtClean="0"/>
              <a:t/>
            </a:r>
            <a:br>
              <a:rPr lang="en-US" dirty="0" smtClean="0"/>
            </a:br>
            <a:endParaRPr lang="ar-SA" dirty="0"/>
          </a:p>
        </p:txBody>
      </p:sp>
      <p:pic>
        <p:nvPicPr>
          <p:cNvPr id="5" name="عنصر نائب للمحتوى 4" descr="تركيب خلية بكتريا.jpg"/>
          <p:cNvPicPr>
            <a:picLocks noGrp="1" noChangeAspect="1"/>
          </p:cNvPicPr>
          <p:nvPr>
            <p:ph idx="1"/>
          </p:nvPr>
        </p:nvPicPr>
        <p:blipFill>
          <a:blip r:embed="rId2"/>
          <a:stretch>
            <a:fillRect/>
          </a:stretch>
        </p:blipFill>
        <p:spPr>
          <a:xfrm>
            <a:off x="5838824" y="1571612"/>
            <a:ext cx="2948017" cy="4000528"/>
          </a:xfrm>
        </p:spPr>
      </p:pic>
      <p:pic>
        <p:nvPicPr>
          <p:cNvPr id="7" name="صورة 6" descr="Lighthouse.jpg"/>
          <p:cNvPicPr>
            <a:picLocks noChangeAspect="1"/>
          </p:cNvPicPr>
          <p:nvPr/>
        </p:nvPicPr>
        <p:blipFill>
          <a:blip r:embed="rId3" cstate="print"/>
          <a:stretch>
            <a:fillRect/>
          </a:stretch>
        </p:blipFill>
        <p:spPr>
          <a:xfrm>
            <a:off x="0" y="5429264"/>
            <a:ext cx="1500198" cy="1428736"/>
          </a:xfrm>
          <a:prstGeom prst="ellipse">
            <a:avLst/>
          </a:prstGeom>
          <a:ln>
            <a:noFill/>
          </a:ln>
          <a:effectLst>
            <a:softEdge rad="112500"/>
          </a:effectLst>
        </p:spPr>
      </p:pic>
      <p:sp>
        <p:nvSpPr>
          <p:cNvPr id="4" name="عنصر نائب للنص 3"/>
          <p:cNvSpPr>
            <a:spLocks noGrp="1"/>
          </p:cNvSpPr>
          <p:nvPr>
            <p:ph type="body" sz="half" idx="2"/>
          </p:nvPr>
        </p:nvSpPr>
        <p:spPr>
          <a:xfrm>
            <a:off x="457200" y="1435100"/>
            <a:ext cx="4471990" cy="5229229"/>
          </a:xfrm>
        </p:spPr>
        <p:txBody>
          <a:bodyPr>
            <a:normAutofit fontScale="77500" lnSpcReduction="20000"/>
          </a:bodyPr>
          <a:lstStyle/>
          <a:p>
            <a:pPr marL="457200" indent="-457200">
              <a:buFont typeface="Wingdings" pitchFamily="2" charset="2"/>
              <a:buChar char="Ø"/>
            </a:pPr>
            <a:r>
              <a:rPr lang="ar-EG" sz="2800" dirty="0" smtClean="0"/>
              <a:t>تحتوى فوق مملكة البكتيريا على مملكة البكتيريا الحقيقية </a:t>
            </a:r>
            <a:endParaRPr lang="ar-SA" sz="2800" dirty="0" smtClean="0"/>
          </a:p>
          <a:p>
            <a:pPr marL="457200" indent="-457200">
              <a:buFont typeface="Wingdings" pitchFamily="2" charset="2"/>
              <a:buChar char="Ø"/>
            </a:pPr>
            <a:r>
              <a:rPr lang="ar-EG" sz="2800" dirty="0" smtClean="0"/>
              <a:t>وهى مخلوقات حية بدائية النوى </a:t>
            </a:r>
            <a:endParaRPr lang="ar-SA" sz="2800" dirty="0" smtClean="0"/>
          </a:p>
          <a:p>
            <a:pPr marL="457200" indent="-457200">
              <a:buFont typeface="Wingdings" pitchFamily="2" charset="2"/>
              <a:buChar char="Ø"/>
            </a:pPr>
            <a:r>
              <a:rPr lang="ar-EG" sz="2800" dirty="0" smtClean="0"/>
              <a:t>تحتوى جدرها على ببتيدوجلايكان وهو يتكون من نوعين من السكر يتبادلان موقعيهما </a:t>
            </a:r>
            <a:r>
              <a:rPr lang="ar-EG" sz="2800" dirty="0" err="1" smtClean="0"/>
              <a:t>فى</a:t>
            </a:r>
            <a:r>
              <a:rPr lang="ar-EG" sz="2800" dirty="0" smtClean="0"/>
              <a:t> السلسلة والأحماض الامينية المرتبطة مع نوع السكر ترتبط </a:t>
            </a:r>
            <a:r>
              <a:rPr lang="ar-EG" sz="2800" dirty="0"/>
              <a:t>مع الأحماض الأمينية </a:t>
            </a:r>
            <a:r>
              <a:rPr lang="ar-EG" sz="2800" dirty="0" err="1"/>
              <a:t>فى</a:t>
            </a:r>
            <a:r>
              <a:rPr lang="ar-EG" sz="2800" dirty="0"/>
              <a:t> سلاسل اخرى . مما يكوّن تركيباً شبكيًّا بسيطاً ومساميًّا يمتاز بالقوة</a:t>
            </a:r>
            <a:r>
              <a:rPr lang="ar-EG" sz="2800" dirty="0" smtClean="0"/>
              <a:t>.</a:t>
            </a:r>
            <a:endParaRPr lang="ar-SA" sz="2800" dirty="0" smtClean="0"/>
          </a:p>
          <a:p>
            <a:pPr marL="457200" indent="-457200">
              <a:buFont typeface="Wingdings" pitchFamily="2" charset="2"/>
              <a:buChar char="Ø"/>
            </a:pPr>
            <a:r>
              <a:rPr lang="ar-EG" sz="2800" dirty="0" smtClean="0"/>
              <a:t> </a:t>
            </a:r>
            <a:r>
              <a:rPr lang="ar-SA" sz="2800" dirty="0" smtClean="0"/>
              <a:t>بعضها هوائية و بعضها لا هوائية . </a:t>
            </a:r>
          </a:p>
          <a:p>
            <a:pPr marL="457200" indent="-457200">
              <a:buFont typeface="Wingdings" pitchFamily="2" charset="2"/>
              <a:buChar char="Ø"/>
            </a:pPr>
            <a:r>
              <a:rPr lang="ar-SA" sz="2900" dirty="0"/>
              <a:t>بعضها ذاتية التغذية و </a:t>
            </a:r>
            <a:r>
              <a:rPr lang="ar-SA" sz="2900" dirty="0" err="1"/>
              <a:t>معظمهاغير</a:t>
            </a:r>
            <a:r>
              <a:rPr lang="ar-SA" sz="2900" dirty="0"/>
              <a:t> ذاتية التغذية</a:t>
            </a:r>
          </a:p>
          <a:p>
            <a:pPr marL="457200" indent="-457200">
              <a:buFont typeface="Wingdings" pitchFamily="2" charset="2"/>
              <a:buChar char="Ø"/>
            </a:pPr>
            <a:r>
              <a:rPr lang="ar-EG" sz="2900" dirty="0"/>
              <a:t>إن للبكتيريا انتشاراً أكثر من أي مخلوق حي آخر، وربما كان على جسمك </a:t>
            </a:r>
            <a:r>
              <a:rPr lang="ar-EG" sz="2900" dirty="0" err="1"/>
              <a:t>فى</a:t>
            </a:r>
            <a:r>
              <a:rPr lang="ar-EG" sz="2900" dirty="0"/>
              <a:t> هذه اللحظة من البكتيريا ما يفوق عدد سكان الأرض. </a:t>
            </a:r>
          </a:p>
          <a:p>
            <a:pPr marL="457200" indent="-457200">
              <a:buFont typeface="Wingdings" pitchFamily="2" charset="2"/>
              <a:buChar char="Ø"/>
            </a:pPr>
            <a:endParaRPr lang="en-US" sz="2800" dirty="0" smtClean="0"/>
          </a:p>
          <a:p>
            <a:endParaRPr lang="ar-SA" dirty="0"/>
          </a:p>
        </p:txBody>
      </p:sp>
      <p:pic>
        <p:nvPicPr>
          <p:cNvPr id="6" name="Picture 4"/>
          <p:cNvPicPr>
            <a:picLocks noChangeAspect="1" noChangeArrowheads="1"/>
          </p:cNvPicPr>
          <p:nvPr/>
        </p:nvPicPr>
        <p:blipFill>
          <a:blip r:embed="rId4"/>
          <a:srcRect/>
          <a:stretch>
            <a:fillRect/>
          </a:stretch>
        </p:blipFill>
        <p:spPr bwMode="auto">
          <a:xfrm>
            <a:off x="5286380" y="5643578"/>
            <a:ext cx="3554381" cy="1020751"/>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800" decel="100000"/>
                                        <p:tgtEl>
                                          <p:spTgt spid="5"/>
                                        </p:tgtEl>
                                      </p:cBhvr>
                                    </p:animEffect>
                                    <p:anim calcmode="lin" valueType="num">
                                      <p:cBhvr>
                                        <p:cTn id="56" dur="800" decel="100000" fill="hold"/>
                                        <p:tgtEl>
                                          <p:spTgt spid="5"/>
                                        </p:tgtEl>
                                        <p:attrNameLst>
                                          <p:attrName>style.rotation</p:attrName>
                                        </p:attrNameLst>
                                      </p:cBhvr>
                                      <p:tavLst>
                                        <p:tav tm="0">
                                          <p:val>
                                            <p:fltVal val="-90"/>
                                          </p:val>
                                        </p:tav>
                                        <p:tav tm="100000">
                                          <p:val>
                                            <p:fltVal val="0"/>
                                          </p:val>
                                        </p:tav>
                                      </p:tavLst>
                                    </p:anim>
                                    <p:anim calcmode="lin" valueType="num">
                                      <p:cBhvr>
                                        <p:cTn id="57" dur="800" decel="100000" fill="hold"/>
                                        <p:tgtEl>
                                          <p:spTgt spid="5"/>
                                        </p:tgtEl>
                                        <p:attrNameLst>
                                          <p:attrName>ppt_x</p:attrName>
                                        </p:attrNameLst>
                                      </p:cBhvr>
                                      <p:tavLst>
                                        <p:tav tm="0">
                                          <p:val>
                                            <p:strVal val="#ppt_x+0.4"/>
                                          </p:val>
                                        </p:tav>
                                        <p:tav tm="100000">
                                          <p:val>
                                            <p:strVal val="#ppt_x-0.05"/>
                                          </p:val>
                                        </p:tav>
                                      </p:tavLst>
                                    </p:anim>
                                    <p:anim calcmode="lin" valueType="num">
                                      <p:cBhvr>
                                        <p:cTn id="58" dur="800" decel="100000" fill="hold"/>
                                        <p:tgtEl>
                                          <p:spTgt spid="5"/>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800" decel="100000"/>
                                        <p:tgtEl>
                                          <p:spTgt spid="6"/>
                                        </p:tgtEl>
                                      </p:cBhvr>
                                    </p:animEffect>
                                    <p:anim calcmode="lin" valueType="num">
                                      <p:cBhvr>
                                        <p:cTn id="66" dur="800" decel="100000" fill="hold"/>
                                        <p:tgtEl>
                                          <p:spTgt spid="6"/>
                                        </p:tgtEl>
                                        <p:attrNameLst>
                                          <p:attrName>style.rotation</p:attrName>
                                        </p:attrNameLst>
                                      </p:cBhvr>
                                      <p:tavLst>
                                        <p:tav tm="0">
                                          <p:val>
                                            <p:fltVal val="-90"/>
                                          </p:val>
                                        </p:tav>
                                        <p:tav tm="100000">
                                          <p:val>
                                            <p:fltVal val="0"/>
                                          </p:val>
                                        </p:tav>
                                      </p:tavLst>
                                    </p:anim>
                                    <p:anim calcmode="lin" valueType="num">
                                      <p:cBhvr>
                                        <p:cTn id="67" dur="800" decel="100000" fill="hold"/>
                                        <p:tgtEl>
                                          <p:spTgt spid="6"/>
                                        </p:tgtEl>
                                        <p:attrNameLst>
                                          <p:attrName>ppt_x</p:attrName>
                                        </p:attrNameLst>
                                      </p:cBhvr>
                                      <p:tavLst>
                                        <p:tav tm="0">
                                          <p:val>
                                            <p:strVal val="#ppt_x+0.4"/>
                                          </p:val>
                                        </p:tav>
                                        <p:tav tm="100000">
                                          <p:val>
                                            <p:strVal val="#ppt_x-0.05"/>
                                          </p:val>
                                        </p:tav>
                                      </p:tavLst>
                                    </p:anim>
                                    <p:anim calcmode="lin" valueType="num">
                                      <p:cBhvr>
                                        <p:cTn id="68" dur="800" decel="100000" fill="hold"/>
                                        <p:tgtEl>
                                          <p:spTgt spid="6"/>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1296974"/>
          </a:xfrm>
          <a:prstGeom prst="ribbon">
            <a:avLst/>
          </a:prstGeom>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
            </a:r>
            <a:br>
              <a:rPr lang="en-US" dirty="0" smtClean="0"/>
            </a:br>
            <a:r>
              <a:rPr lang="ar-EG"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فوق مملكة الحقيقية النوى </a:t>
            </a:r>
            <a:r>
              <a:rPr lang="en-US" dirty="0" smtClean="0"/>
              <a:t/>
            </a:r>
            <a:br>
              <a:rPr lang="en-US" dirty="0" smtClean="0"/>
            </a:br>
            <a:endParaRPr lang="ar-SA" dirty="0"/>
          </a:p>
        </p:txBody>
      </p:sp>
      <p:sp>
        <p:nvSpPr>
          <p:cNvPr id="6" name="عنصر نائب للمحتوى 5"/>
          <p:cNvSpPr>
            <a:spLocks noGrp="1"/>
          </p:cNvSpPr>
          <p:nvPr>
            <p:ph idx="1"/>
          </p:nvPr>
        </p:nvSpPr>
        <p:spPr/>
        <p:txBody>
          <a:bodyPr>
            <a:normAutofit fontScale="92500"/>
          </a:bodyPr>
          <a:lstStyle/>
          <a:p>
            <a:r>
              <a:rPr lang="ar-EG" sz="4000" dirty="0" smtClean="0"/>
              <a:t>الخلايا الحقيقية خلايا تحاط نواتها </a:t>
            </a:r>
            <a:r>
              <a:rPr lang="ar-EG" sz="4000" dirty="0" err="1" smtClean="0"/>
              <a:t>وعضياتها</a:t>
            </a:r>
            <a:r>
              <a:rPr lang="ar-EG" sz="4000" dirty="0" smtClean="0"/>
              <a:t> الأخرى بأغشية</a:t>
            </a:r>
            <a:endParaRPr lang="ar-SA" sz="4000" dirty="0" smtClean="0"/>
          </a:p>
          <a:p>
            <a:r>
              <a:rPr lang="ar-EG" sz="4000" dirty="0" smtClean="0"/>
              <a:t> والمخلوقات الت</a:t>
            </a:r>
            <a:r>
              <a:rPr lang="ar-SA" sz="4000" dirty="0" smtClean="0"/>
              <a:t>ي</a:t>
            </a:r>
            <a:r>
              <a:rPr lang="ar-EG" sz="4000" dirty="0" smtClean="0"/>
              <a:t> تتركب من خلايا كهذه تسمى مخلوقات حقيقية النوى </a:t>
            </a:r>
            <a:endParaRPr lang="ar-SA" sz="4000" dirty="0" smtClean="0"/>
          </a:p>
          <a:p>
            <a:r>
              <a:rPr lang="ar-EG" sz="4000" dirty="0" smtClean="0"/>
              <a:t>وتصنف جميعها ضمن فوق مملكة الحقيقية النوى </a:t>
            </a:r>
            <a:endParaRPr lang="ar-SA" sz="4000" dirty="0" smtClean="0"/>
          </a:p>
          <a:p>
            <a:r>
              <a:rPr lang="ar-EG" sz="4000" dirty="0" err="1" smtClean="0"/>
              <a:t>التى</a:t>
            </a:r>
            <a:r>
              <a:rPr lang="ar-EG" sz="4000" dirty="0" smtClean="0"/>
              <a:t> تضم مملكة الطلائعيات ومملكة الفطريات والمملكة النباتية والمملكة الحيوانية </a:t>
            </a:r>
            <a:endParaRPr lang="en-US" sz="4000" dirty="0" smtClean="0"/>
          </a:p>
          <a:p>
            <a:endParaRPr lang="ar-SA" dirty="0"/>
          </a:p>
        </p:txBody>
      </p:sp>
      <p:pic>
        <p:nvPicPr>
          <p:cNvPr id="7" name="صورة 6" descr="Lighthouse.jpg"/>
          <p:cNvPicPr>
            <a:picLocks noChangeAspect="1"/>
          </p:cNvPicPr>
          <p:nvPr/>
        </p:nvPicPr>
        <p:blipFill>
          <a:blip r:embed="rId2" cstate="print"/>
          <a:stretch>
            <a:fillRect/>
          </a:stretch>
        </p:blipFill>
        <p:spPr>
          <a:xfrm>
            <a:off x="285720" y="5214950"/>
            <a:ext cx="1500198" cy="1428736"/>
          </a:xfrm>
          <a:prstGeom prst="ellipse">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800" decel="100000"/>
                                        <p:tgtEl>
                                          <p:spTgt spid="6">
                                            <p:txEl>
                                              <p:pRg st="0" end="0"/>
                                            </p:txEl>
                                          </p:spTgt>
                                        </p:tgtEl>
                                      </p:cBhvr>
                                    </p:animEffect>
                                    <p:anim calcmode="lin" valueType="num">
                                      <p:cBhvr>
                                        <p:cTn id="20"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800" decel="100000"/>
                                        <p:tgtEl>
                                          <p:spTgt spid="6">
                                            <p:txEl>
                                              <p:pRg st="1" end="1"/>
                                            </p:txEl>
                                          </p:spTgt>
                                        </p:tgtEl>
                                      </p:cBhvr>
                                    </p:animEffect>
                                    <p:anim calcmode="lin" valueType="num">
                                      <p:cBhvr>
                                        <p:cTn id="30"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800" decel="100000"/>
                                        <p:tgtEl>
                                          <p:spTgt spid="6">
                                            <p:txEl>
                                              <p:pRg st="2" end="2"/>
                                            </p:txEl>
                                          </p:spTgt>
                                        </p:tgtEl>
                                      </p:cBhvr>
                                    </p:animEffect>
                                    <p:anim calcmode="lin" valueType="num">
                                      <p:cBhvr>
                                        <p:cTn id="40"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800" decel="100000"/>
                                        <p:tgtEl>
                                          <p:spTgt spid="6">
                                            <p:txEl>
                                              <p:pRg st="3" end="3"/>
                                            </p:txEl>
                                          </p:spTgt>
                                        </p:tgtEl>
                                      </p:cBhvr>
                                    </p:animEffect>
                                    <p:anim calcmode="lin" valueType="num">
                                      <p:cBhvr>
                                        <p:cTn id="50" dur="800" decel="100000" fill="hold"/>
                                        <p:tgtEl>
                                          <p:spTgt spid="6">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6">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6">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24" y="285728"/>
            <a:ext cx="7429552" cy="1162050"/>
          </a:xfrm>
          <a:prstGeom prst="ribbon">
            <a:avLst/>
          </a:prstGeom>
          <a:ln/>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ar-SA"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dirty="0" smtClean="0"/>
              <a:t/>
            </a:r>
            <a:br>
              <a:rPr lang="en-US" sz="3200" dirty="0" smtClean="0"/>
            </a:br>
            <a:endParaRPr lang="ar-SA" sz="3200" dirty="0"/>
          </a:p>
        </p:txBody>
      </p:sp>
      <p:sp>
        <p:nvSpPr>
          <p:cNvPr id="4" name="عنصر نائب للنص 3"/>
          <p:cNvSpPr>
            <a:spLocks noGrp="1"/>
          </p:cNvSpPr>
          <p:nvPr>
            <p:ph type="body" sz="half" idx="2"/>
          </p:nvPr>
        </p:nvSpPr>
        <p:spPr>
          <a:xfrm>
            <a:off x="179512" y="1643050"/>
            <a:ext cx="5184576" cy="4857784"/>
          </a:xfrm>
        </p:spPr>
        <p:txBody>
          <a:bodyPr>
            <a:normAutofit fontScale="92500" lnSpcReduction="10000"/>
          </a:bodyPr>
          <a:lstStyle/>
          <a:p>
            <a:pPr marL="342900" indent="-342900" algn="justLow">
              <a:spcBef>
                <a:spcPct val="50000"/>
              </a:spcBef>
              <a:buFont typeface="Wingdings" pitchFamily="2" charset="2"/>
              <a:buChar char="v"/>
            </a:pPr>
            <a:r>
              <a:rPr lang="ar-EG" altLang="zh-CN" sz="2000" b="1" dirty="0" smtClean="0"/>
              <a:t>الطلائعيات مخلوقات حقيقية النوى </a:t>
            </a:r>
            <a:endParaRPr lang="ar-SA" altLang="zh-CN" sz="2000" b="1" dirty="0" smtClean="0"/>
          </a:p>
          <a:p>
            <a:pPr marL="342900" indent="-342900" algn="justLow">
              <a:spcBef>
                <a:spcPct val="50000"/>
              </a:spcBef>
              <a:buFont typeface="Wingdings" pitchFamily="2" charset="2"/>
              <a:buChar char="v"/>
            </a:pPr>
            <a:r>
              <a:rPr lang="ar-EG" altLang="zh-CN" sz="2000" b="1" dirty="0" smtClean="0"/>
              <a:t>تكون وحيدة الخلية أو على هيئة مستعمرات أو عديدة الخلايا </a:t>
            </a:r>
            <a:endParaRPr lang="ar-SA" altLang="zh-CN" sz="2000" b="1" dirty="0" smtClean="0"/>
          </a:p>
          <a:p>
            <a:pPr marL="342900" indent="-342900" algn="justLow">
              <a:spcBef>
                <a:spcPct val="50000"/>
              </a:spcBef>
              <a:buFont typeface="Wingdings" pitchFamily="2" charset="2"/>
              <a:buChar char="v"/>
            </a:pPr>
            <a:r>
              <a:rPr lang="ar-EG" altLang="zh-CN" sz="2000" b="1" dirty="0" smtClean="0"/>
              <a:t>وهى خلافا للنباتات أو الحيوانات ليس لها اعضاء</a:t>
            </a:r>
            <a:endParaRPr lang="ar-SA" altLang="zh-CN" sz="2000" b="1" dirty="0" smtClean="0"/>
          </a:p>
          <a:p>
            <a:pPr marL="342900" indent="-342900" algn="justLow">
              <a:spcBef>
                <a:spcPct val="50000"/>
              </a:spcBef>
              <a:buFont typeface="Wingdings" pitchFamily="2" charset="2"/>
              <a:buChar char="v"/>
            </a:pPr>
            <a:r>
              <a:rPr lang="ar-EG" altLang="zh-CN" sz="2000" b="1" dirty="0" smtClean="0"/>
              <a:t> وتختلف الطلائعيات بعضها عن بعض اختلافا كبيرا ولا يمكن ان تصنف ضمن مملكة اخرى . </a:t>
            </a:r>
            <a:endParaRPr lang="ar-SA" altLang="zh-CN" sz="2000" b="1" dirty="0" smtClean="0"/>
          </a:p>
          <a:p>
            <a:pPr marL="342900" indent="-342900" algn="justLow">
              <a:spcBef>
                <a:spcPct val="50000"/>
              </a:spcBef>
              <a:buFont typeface="Wingdings" pitchFamily="2" charset="2"/>
              <a:buChar char="v"/>
            </a:pPr>
            <a:r>
              <a:rPr lang="ar-SA" altLang="zh-CN" sz="2000" b="1" dirty="0" smtClean="0"/>
              <a:t>و تصنف عادة في ثلاث مجموعات رئيسية</a:t>
            </a:r>
          </a:p>
          <a:p>
            <a:pPr algn="justLow">
              <a:spcBef>
                <a:spcPct val="50000"/>
              </a:spcBef>
              <a:buFont typeface="Arial" pitchFamily="34" charset="0"/>
              <a:buChar char="•"/>
            </a:pPr>
            <a:r>
              <a:rPr lang="ar-SA" altLang="zh-CN" sz="2000" b="1" dirty="0" smtClean="0"/>
              <a:t>الطلائعيات الشبيهة بالنباتات ( الطحالب) عشب البحر لها جدار </a:t>
            </a:r>
            <a:r>
              <a:rPr lang="ar-SA" altLang="zh-CN" sz="2000" b="1" dirty="0" err="1" smtClean="0"/>
              <a:t>سليلوزي</a:t>
            </a:r>
            <a:r>
              <a:rPr lang="ar-SA" altLang="zh-CN" sz="2000" b="1" dirty="0" smtClean="0"/>
              <a:t> و ذاتية التغذية</a:t>
            </a:r>
          </a:p>
          <a:p>
            <a:pPr algn="justLow">
              <a:spcBef>
                <a:spcPct val="50000"/>
              </a:spcBef>
              <a:buFont typeface="Arial" pitchFamily="34" charset="0"/>
              <a:buChar char="•"/>
            </a:pPr>
            <a:r>
              <a:rPr lang="ar-SA" altLang="zh-CN" sz="2000" b="1" dirty="0" smtClean="0"/>
              <a:t>الطلائعيات الشبيهة بالحيوانات ( الاوليات) الاميبا غير ذاتية التغذية</a:t>
            </a:r>
          </a:p>
          <a:p>
            <a:pPr algn="justLow">
              <a:spcBef>
                <a:spcPct val="50000"/>
              </a:spcBef>
              <a:buFont typeface="Arial" pitchFamily="34" charset="0"/>
              <a:buChar char="•"/>
            </a:pPr>
            <a:r>
              <a:rPr lang="ar-SA" altLang="zh-CN" sz="2000" b="1" dirty="0" err="1" smtClean="0"/>
              <a:t>الطلائعيات</a:t>
            </a:r>
            <a:r>
              <a:rPr lang="ar-SA" altLang="zh-CN" sz="2000" b="1" dirty="0" smtClean="0"/>
              <a:t> الشبيهة بالفطريات . الفطر الغروي</a:t>
            </a:r>
          </a:p>
          <a:p>
            <a:pPr algn="justLow">
              <a:spcBef>
                <a:spcPct val="50000"/>
              </a:spcBef>
              <a:buFont typeface="Arial" pitchFamily="34" charset="0"/>
              <a:buChar char="•"/>
            </a:pPr>
            <a:r>
              <a:rPr lang="ar-SA" altLang="zh-CN" sz="2000" b="1" dirty="0" err="1" smtClean="0"/>
              <a:t>اليوجلينا</a:t>
            </a:r>
            <a:r>
              <a:rPr lang="ar-SA" altLang="zh-CN" sz="2000" b="1" dirty="0" smtClean="0"/>
              <a:t> لها خصائص تشبه الحيوانات والنباتات لكنها تضم </a:t>
            </a:r>
            <a:r>
              <a:rPr lang="ar-SA" altLang="zh-CN" sz="2000" b="1" dirty="0" err="1" smtClean="0"/>
              <a:t>للطلائعيات</a:t>
            </a:r>
            <a:r>
              <a:rPr lang="ar-SA" altLang="zh-CN" sz="2000" b="1" dirty="0" smtClean="0"/>
              <a:t> الشبيهة بالنبتات لوجود </a:t>
            </a:r>
            <a:r>
              <a:rPr lang="ar-SA" altLang="zh-CN" sz="2000" b="1" dirty="0" err="1" smtClean="0"/>
              <a:t>البلاستيدات</a:t>
            </a:r>
            <a:r>
              <a:rPr lang="ar-SA" altLang="zh-CN" sz="2000" b="1" dirty="0" smtClean="0"/>
              <a:t> الخضراء</a:t>
            </a:r>
          </a:p>
          <a:p>
            <a:endParaRPr lang="ar-SA" dirty="0"/>
          </a:p>
        </p:txBody>
      </p:sp>
      <p:pic>
        <p:nvPicPr>
          <p:cNvPr id="5" name="Picture 5"/>
          <p:cNvPicPr>
            <a:picLocks noGrp="1" noChangeAspect="1" noChangeArrowheads="1"/>
          </p:cNvPicPr>
          <p:nvPr>
            <p:ph idx="1"/>
          </p:nvPr>
        </p:nvPicPr>
        <p:blipFill>
          <a:blip r:embed="rId2"/>
          <a:srcRect/>
          <a:stretch>
            <a:fillRect/>
          </a:stretch>
        </p:blipFill>
        <p:spPr bwMode="auto">
          <a:xfrm>
            <a:off x="5762462" y="1556792"/>
            <a:ext cx="3400425" cy="4643470"/>
          </a:xfrm>
          <a:prstGeom prst="rect">
            <a:avLst/>
          </a:prstGeom>
          <a:noFill/>
          <a:ln w="9525">
            <a:noFill/>
            <a:miter lim="800000"/>
            <a:headEnd/>
            <a:tailEnd/>
          </a:ln>
        </p:spPr>
      </p:pic>
      <p:sp>
        <p:nvSpPr>
          <p:cNvPr id="6" name="مستطيل 5"/>
          <p:cNvSpPr/>
          <p:nvPr/>
        </p:nvSpPr>
        <p:spPr>
          <a:xfrm>
            <a:off x="2857488" y="714356"/>
            <a:ext cx="3286148" cy="646331"/>
          </a:xfrm>
          <a:prstGeom prst="rect">
            <a:avLst/>
          </a:prstGeom>
          <a:ln>
            <a:noFill/>
          </a:ln>
        </p:spPr>
        <p:txBody>
          <a:bodyPr wrap="square">
            <a:spAutoFit/>
          </a:bodyPr>
          <a:lstStyle/>
          <a:p>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مملكة </a:t>
            </a:r>
            <a:r>
              <a:rPr lang="ar-EG"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الطلائعيات</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ar-SA" sz="36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800" decel="100000"/>
                                        <p:tgtEl>
                                          <p:spTgt spid="4">
                                            <p:txEl>
                                              <p:pRg st="0" end="0"/>
                                            </p:txEl>
                                          </p:spTgt>
                                        </p:tgtEl>
                                      </p:cBhvr>
                                    </p:animEffect>
                                    <p:anim calcmode="lin" valueType="num">
                                      <p:cBhvr>
                                        <p:cTn id="32"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800" decel="100000"/>
                                        <p:tgtEl>
                                          <p:spTgt spid="4">
                                            <p:txEl>
                                              <p:pRg st="1" end="1"/>
                                            </p:txEl>
                                          </p:spTgt>
                                        </p:tgtEl>
                                      </p:cBhvr>
                                    </p:animEffect>
                                    <p:anim calcmode="lin" valueType="num">
                                      <p:cBhvr>
                                        <p:cTn id="42"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800" decel="100000"/>
                                        <p:tgtEl>
                                          <p:spTgt spid="4">
                                            <p:txEl>
                                              <p:pRg st="2" end="2"/>
                                            </p:txEl>
                                          </p:spTgt>
                                        </p:tgtEl>
                                      </p:cBhvr>
                                    </p:animEffect>
                                    <p:anim calcmode="lin" valueType="num">
                                      <p:cBhvr>
                                        <p:cTn id="52"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800" decel="100000"/>
                                        <p:tgtEl>
                                          <p:spTgt spid="4">
                                            <p:txEl>
                                              <p:pRg st="3" end="3"/>
                                            </p:txEl>
                                          </p:spTgt>
                                        </p:tgtEl>
                                      </p:cBhvr>
                                    </p:animEffect>
                                    <p:anim calcmode="lin" valueType="num">
                                      <p:cBhvr>
                                        <p:cTn id="6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fade">
                                      <p:cBhvr>
                                        <p:cTn id="71" dur="800" decel="100000"/>
                                        <p:tgtEl>
                                          <p:spTgt spid="4">
                                            <p:txEl>
                                              <p:pRg st="4" end="4"/>
                                            </p:txEl>
                                          </p:spTgt>
                                        </p:tgtEl>
                                      </p:cBhvr>
                                    </p:animEffect>
                                    <p:anim calcmode="lin" valueType="num">
                                      <p:cBhvr>
                                        <p:cTn id="72"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4">
                                            <p:txEl>
                                              <p:pRg st="5" end="5"/>
                                            </p:txEl>
                                          </p:spTgt>
                                        </p:tgtEl>
                                        <p:attrNameLst>
                                          <p:attrName>style.visibility</p:attrName>
                                        </p:attrNameLst>
                                      </p:cBhvr>
                                      <p:to>
                                        <p:strVal val="visible"/>
                                      </p:to>
                                    </p:set>
                                    <p:animEffect transition="in" filter="fade">
                                      <p:cBhvr>
                                        <p:cTn id="81" dur="800" decel="100000"/>
                                        <p:tgtEl>
                                          <p:spTgt spid="4">
                                            <p:txEl>
                                              <p:pRg st="5" end="5"/>
                                            </p:txEl>
                                          </p:spTgt>
                                        </p:tgtEl>
                                      </p:cBhvr>
                                    </p:animEffect>
                                    <p:anim calcmode="lin" valueType="num">
                                      <p:cBhvr>
                                        <p:cTn id="82"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83"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84"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0" presetClass="entr" presetSubtype="0" fill="hold" grpId="0"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Effect transition="in" filter="fade">
                                      <p:cBhvr>
                                        <p:cTn id="91" dur="800" decel="100000"/>
                                        <p:tgtEl>
                                          <p:spTgt spid="4">
                                            <p:txEl>
                                              <p:pRg st="6" end="6"/>
                                            </p:txEl>
                                          </p:spTgt>
                                        </p:tgtEl>
                                      </p:cBhvr>
                                    </p:animEffect>
                                    <p:anim calcmode="lin" valueType="num">
                                      <p:cBhvr>
                                        <p:cTn id="92"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93"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94"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grpId="0" nodeType="clickEffect">
                                  <p:stCondLst>
                                    <p:cond delay="0"/>
                                  </p:stCondLst>
                                  <p:childTnLst>
                                    <p:set>
                                      <p:cBhvr>
                                        <p:cTn id="100" dur="1" fill="hold">
                                          <p:stCondLst>
                                            <p:cond delay="0"/>
                                          </p:stCondLst>
                                        </p:cTn>
                                        <p:tgtEl>
                                          <p:spTgt spid="4">
                                            <p:txEl>
                                              <p:pRg st="7" end="7"/>
                                            </p:txEl>
                                          </p:spTgt>
                                        </p:tgtEl>
                                        <p:attrNameLst>
                                          <p:attrName>style.visibility</p:attrName>
                                        </p:attrNameLst>
                                      </p:cBhvr>
                                      <p:to>
                                        <p:strVal val="visible"/>
                                      </p:to>
                                    </p:set>
                                    <p:animEffect transition="in" filter="fade">
                                      <p:cBhvr>
                                        <p:cTn id="101" dur="800" decel="100000"/>
                                        <p:tgtEl>
                                          <p:spTgt spid="4">
                                            <p:txEl>
                                              <p:pRg st="7" end="7"/>
                                            </p:txEl>
                                          </p:spTgt>
                                        </p:tgtEl>
                                      </p:cBhvr>
                                    </p:animEffect>
                                    <p:anim calcmode="lin" valueType="num">
                                      <p:cBhvr>
                                        <p:cTn id="102" dur="800" decel="100000" fill="hold"/>
                                        <p:tgtEl>
                                          <p:spTgt spid="4">
                                            <p:txEl>
                                              <p:pRg st="7" end="7"/>
                                            </p:txEl>
                                          </p:spTgt>
                                        </p:tgtEl>
                                        <p:attrNameLst>
                                          <p:attrName>style.rotation</p:attrName>
                                        </p:attrNameLst>
                                      </p:cBhvr>
                                      <p:tavLst>
                                        <p:tav tm="0">
                                          <p:val>
                                            <p:fltVal val="-90"/>
                                          </p:val>
                                        </p:tav>
                                        <p:tav tm="100000">
                                          <p:val>
                                            <p:fltVal val="0"/>
                                          </p:val>
                                        </p:tav>
                                      </p:tavLst>
                                    </p:anim>
                                    <p:anim calcmode="lin" valueType="num">
                                      <p:cBhvr>
                                        <p:cTn id="103" dur="800" decel="100000" fill="hold"/>
                                        <p:tgtEl>
                                          <p:spTgt spid="4">
                                            <p:txEl>
                                              <p:pRg st="7" end="7"/>
                                            </p:txEl>
                                          </p:spTgt>
                                        </p:tgtEl>
                                        <p:attrNameLst>
                                          <p:attrName>ppt_x</p:attrName>
                                        </p:attrNameLst>
                                      </p:cBhvr>
                                      <p:tavLst>
                                        <p:tav tm="0">
                                          <p:val>
                                            <p:strVal val="#ppt_x+0.4"/>
                                          </p:val>
                                        </p:tav>
                                        <p:tav tm="100000">
                                          <p:val>
                                            <p:strVal val="#ppt_x-0.05"/>
                                          </p:val>
                                        </p:tav>
                                      </p:tavLst>
                                    </p:anim>
                                    <p:anim calcmode="lin" valueType="num">
                                      <p:cBhvr>
                                        <p:cTn id="104" dur="800" decel="100000" fill="hold"/>
                                        <p:tgtEl>
                                          <p:spTgt spid="4">
                                            <p:txEl>
                                              <p:pRg st="7" end="7"/>
                                            </p:txEl>
                                          </p:spTgt>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4">
                                            <p:txEl>
                                              <p:pRg st="7" end="7"/>
                                            </p:txEl>
                                          </p:spTgt>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4">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grpId="0" nodeType="clickEffect">
                                  <p:stCondLst>
                                    <p:cond delay="0"/>
                                  </p:stCondLst>
                                  <p:childTnLst>
                                    <p:set>
                                      <p:cBhvr>
                                        <p:cTn id="110" dur="1" fill="hold">
                                          <p:stCondLst>
                                            <p:cond delay="0"/>
                                          </p:stCondLst>
                                        </p:cTn>
                                        <p:tgtEl>
                                          <p:spTgt spid="4">
                                            <p:txEl>
                                              <p:pRg st="8" end="8"/>
                                            </p:txEl>
                                          </p:spTgt>
                                        </p:tgtEl>
                                        <p:attrNameLst>
                                          <p:attrName>style.visibility</p:attrName>
                                        </p:attrNameLst>
                                      </p:cBhvr>
                                      <p:to>
                                        <p:strVal val="visible"/>
                                      </p:to>
                                    </p:set>
                                    <p:animEffect transition="in" filter="fade">
                                      <p:cBhvr>
                                        <p:cTn id="111" dur="800" decel="100000"/>
                                        <p:tgtEl>
                                          <p:spTgt spid="4">
                                            <p:txEl>
                                              <p:pRg st="8" end="8"/>
                                            </p:txEl>
                                          </p:spTgt>
                                        </p:tgtEl>
                                      </p:cBhvr>
                                    </p:animEffect>
                                    <p:anim calcmode="lin" valueType="num">
                                      <p:cBhvr>
                                        <p:cTn id="112" dur="800" decel="100000" fill="hold"/>
                                        <p:tgtEl>
                                          <p:spTgt spid="4">
                                            <p:txEl>
                                              <p:pRg st="8" end="8"/>
                                            </p:txEl>
                                          </p:spTgt>
                                        </p:tgtEl>
                                        <p:attrNameLst>
                                          <p:attrName>style.rotation</p:attrName>
                                        </p:attrNameLst>
                                      </p:cBhvr>
                                      <p:tavLst>
                                        <p:tav tm="0">
                                          <p:val>
                                            <p:fltVal val="-90"/>
                                          </p:val>
                                        </p:tav>
                                        <p:tav tm="100000">
                                          <p:val>
                                            <p:fltVal val="0"/>
                                          </p:val>
                                        </p:tav>
                                      </p:tavLst>
                                    </p:anim>
                                    <p:anim calcmode="lin" valueType="num">
                                      <p:cBhvr>
                                        <p:cTn id="113" dur="800" decel="100000" fill="hold"/>
                                        <p:tgtEl>
                                          <p:spTgt spid="4">
                                            <p:txEl>
                                              <p:pRg st="8" end="8"/>
                                            </p:txEl>
                                          </p:spTgt>
                                        </p:tgtEl>
                                        <p:attrNameLst>
                                          <p:attrName>ppt_x</p:attrName>
                                        </p:attrNameLst>
                                      </p:cBhvr>
                                      <p:tavLst>
                                        <p:tav tm="0">
                                          <p:val>
                                            <p:strVal val="#ppt_x+0.4"/>
                                          </p:val>
                                        </p:tav>
                                        <p:tav tm="100000">
                                          <p:val>
                                            <p:strVal val="#ppt_x-0.05"/>
                                          </p:val>
                                        </p:tav>
                                      </p:tavLst>
                                    </p:anim>
                                    <p:anim calcmode="lin" valueType="num">
                                      <p:cBhvr>
                                        <p:cTn id="114" dur="800" decel="100000" fill="hold"/>
                                        <p:tgtEl>
                                          <p:spTgt spid="4">
                                            <p:txEl>
                                              <p:pRg st="8" end="8"/>
                                            </p:txEl>
                                          </p:spTgt>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4">
                                            <p:txEl>
                                              <p:pRg st="8" end="8"/>
                                            </p:txEl>
                                          </p:spTgt>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4">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500" fill="hold"/>
                                        <p:tgtEl>
                                          <p:spTgt spid="5"/>
                                        </p:tgtEl>
                                        <p:attrNameLst>
                                          <p:attrName>ppt_x</p:attrName>
                                        </p:attrNameLst>
                                      </p:cBhvr>
                                      <p:tavLst>
                                        <p:tav tm="0">
                                          <p:val>
                                            <p:strVal val="#ppt_x"/>
                                          </p:val>
                                        </p:tav>
                                        <p:tav tm="100000">
                                          <p:val>
                                            <p:strVal val="#ppt_x"/>
                                          </p:val>
                                        </p:tav>
                                      </p:tavLst>
                                    </p:anim>
                                    <p:anim calcmode="lin" valueType="num">
                                      <p:cBhvr additive="base">
                                        <p:cTn id="1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357166"/>
            <a:ext cx="7072362" cy="1162050"/>
          </a:xfrm>
          <a:prstGeom prst="ribbon">
            <a:avLst>
              <a:gd name="adj1" fmla="val 19165"/>
              <a:gd name="adj2" fmla="val 50000"/>
            </a:avLst>
          </a:prstGeom>
          <a:ln/>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ar-EG"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مملكة الفطريات </a:t>
            </a:r>
            <a:r>
              <a:rPr lang="en-US" dirty="0" smtClean="0"/>
              <a:t/>
            </a:r>
            <a:br>
              <a:rPr lang="en-US" dirty="0" smtClean="0"/>
            </a:br>
            <a:endParaRPr lang="ar-SA" dirty="0"/>
          </a:p>
        </p:txBody>
      </p:sp>
      <p:pic>
        <p:nvPicPr>
          <p:cNvPr id="5" name="عنصر نائب للمحتوى 4" descr="الفطريات.bmp"/>
          <p:cNvPicPr>
            <a:picLocks noGrp="1" noChangeAspect="1"/>
          </p:cNvPicPr>
          <p:nvPr>
            <p:ph idx="1"/>
          </p:nvPr>
        </p:nvPicPr>
        <p:blipFill>
          <a:blip r:embed="rId2"/>
          <a:stretch>
            <a:fillRect/>
          </a:stretch>
        </p:blipFill>
        <p:spPr>
          <a:xfrm>
            <a:off x="5572132" y="2000240"/>
            <a:ext cx="2928958" cy="2000264"/>
          </a:xfrm>
        </p:spPr>
      </p:pic>
      <p:sp>
        <p:nvSpPr>
          <p:cNvPr id="4" name="عنصر نائب للنص 3"/>
          <p:cNvSpPr>
            <a:spLocks noGrp="1"/>
          </p:cNvSpPr>
          <p:nvPr>
            <p:ph type="body" sz="half" idx="2"/>
          </p:nvPr>
        </p:nvSpPr>
        <p:spPr>
          <a:xfrm>
            <a:off x="285720" y="1857364"/>
            <a:ext cx="5214974" cy="4643470"/>
          </a:xfrm>
        </p:spPr>
        <p:txBody>
          <a:bodyPr>
            <a:normAutofit fontScale="85000" lnSpcReduction="10000"/>
          </a:bodyPr>
          <a:lstStyle/>
          <a:p>
            <a:pPr marL="342900" indent="-342900">
              <a:buFont typeface="Wingdings" pitchFamily="2" charset="2"/>
              <a:buChar char="Ø"/>
            </a:pPr>
            <a:r>
              <a:rPr lang="ar-EG" sz="2400" dirty="0" smtClean="0"/>
              <a:t>الفطر مخلوق </a:t>
            </a:r>
            <a:r>
              <a:rPr lang="ar-EG" sz="2400" dirty="0" err="1" smtClean="0"/>
              <a:t>حى</a:t>
            </a:r>
            <a:r>
              <a:rPr lang="ar-EG" sz="2400" dirty="0" smtClean="0"/>
              <a:t> </a:t>
            </a:r>
            <a:r>
              <a:rPr lang="ar-EG" sz="2400" dirty="0" err="1" smtClean="0"/>
              <a:t>حقيقى</a:t>
            </a:r>
            <a:r>
              <a:rPr lang="ar-EG" sz="2400" dirty="0" smtClean="0"/>
              <a:t> النوى</a:t>
            </a:r>
            <a:endParaRPr lang="ar-SA" sz="2400" dirty="0" smtClean="0"/>
          </a:p>
          <a:p>
            <a:pPr marL="342900" indent="-342900">
              <a:buFont typeface="Wingdings" pitchFamily="2" charset="2"/>
              <a:buChar char="Ø"/>
            </a:pPr>
            <a:r>
              <a:rPr lang="ar-EG" sz="2400" dirty="0" smtClean="0"/>
              <a:t> وحيد الخلية او عديد الخلايا </a:t>
            </a:r>
            <a:endParaRPr lang="ar-SA" sz="2400" dirty="0" smtClean="0"/>
          </a:p>
          <a:p>
            <a:pPr marL="342900" indent="-342900">
              <a:buFont typeface="Wingdings" pitchFamily="2" charset="2"/>
              <a:buChar char="Ø"/>
            </a:pPr>
            <a:r>
              <a:rPr lang="ar-EG" sz="2400" dirty="0" smtClean="0"/>
              <a:t>يمتص غذائه من المواد العضوية من البيئة المحيطة به . </a:t>
            </a:r>
            <a:endParaRPr lang="ar-SA" sz="2400" dirty="0" smtClean="0"/>
          </a:p>
          <a:p>
            <a:pPr marL="342900" indent="-342900">
              <a:buFont typeface="Wingdings" pitchFamily="2" charset="2"/>
              <a:buChar char="Ø"/>
            </a:pPr>
            <a:r>
              <a:rPr lang="ar-EG" sz="2400" dirty="0" smtClean="0"/>
              <a:t>افراد مملكة الفطريات غير ذاتية التغذية وغير متحركة</a:t>
            </a:r>
            <a:endParaRPr lang="ar-SA" sz="2400" dirty="0" smtClean="0"/>
          </a:p>
          <a:p>
            <a:pPr marL="342900" indent="-342900">
              <a:buFont typeface="Wingdings" pitchFamily="2" charset="2"/>
              <a:buChar char="Ø"/>
            </a:pPr>
            <a:r>
              <a:rPr lang="ar-EG" sz="2400" dirty="0" smtClean="0"/>
              <a:t> ولديها جدار </a:t>
            </a:r>
            <a:r>
              <a:rPr lang="ar-EG" sz="2400" dirty="0" err="1" smtClean="0"/>
              <a:t>خلوى</a:t>
            </a:r>
            <a:r>
              <a:rPr lang="ar-EG" sz="2400" dirty="0" smtClean="0"/>
              <a:t> يدخل </a:t>
            </a:r>
            <a:r>
              <a:rPr lang="ar-EG" sz="2400" dirty="0" err="1" smtClean="0"/>
              <a:t>فى</a:t>
            </a:r>
            <a:r>
              <a:rPr lang="ar-EG" sz="2400" dirty="0" smtClean="0"/>
              <a:t> تركيبه مادة تسمى الكايتين وهى مركب </a:t>
            </a:r>
            <a:r>
              <a:rPr lang="ar-EG" sz="2400" dirty="0" err="1" smtClean="0"/>
              <a:t>كيميائى</a:t>
            </a:r>
            <a:r>
              <a:rPr lang="ar-EG" sz="2400" dirty="0" smtClean="0"/>
              <a:t> </a:t>
            </a:r>
            <a:r>
              <a:rPr lang="ar-EG" sz="2400" dirty="0" err="1" smtClean="0"/>
              <a:t>مبلمر</a:t>
            </a:r>
            <a:r>
              <a:rPr lang="ar-EG" sz="2400" dirty="0" smtClean="0"/>
              <a:t> قاس يوفر الدعامة للخلية </a:t>
            </a:r>
            <a:endParaRPr lang="ar-SA" sz="2400" dirty="0" smtClean="0"/>
          </a:p>
          <a:p>
            <a:pPr marL="342900" indent="-342900">
              <a:buFont typeface="Wingdings" pitchFamily="2" charset="2"/>
              <a:buChar char="Ø"/>
            </a:pPr>
            <a:r>
              <a:rPr lang="ar-EG" sz="2400" dirty="0" smtClean="0"/>
              <a:t>ويتألف الفطر من كتلة من خيوط فطرية مسؤولة عن نمو الفطر وتغذيته وتكاثره .</a:t>
            </a:r>
            <a:endParaRPr lang="ar-SA" sz="2400" dirty="0" smtClean="0"/>
          </a:p>
          <a:p>
            <a:pPr marL="342900" indent="-342900">
              <a:buFont typeface="Wingdings" pitchFamily="2" charset="2"/>
              <a:buChar char="Ø"/>
            </a:pPr>
            <a:r>
              <a:rPr lang="ar-EG" sz="2400" dirty="0" smtClean="0"/>
              <a:t> </a:t>
            </a:r>
            <a:r>
              <a:rPr lang="ar-SA" sz="2400" dirty="0" smtClean="0"/>
              <a:t>بعض الفطريات تتغذى تطفليا و بعضها  رمية .</a:t>
            </a:r>
          </a:p>
          <a:p>
            <a:pPr marL="342900" indent="-342900">
              <a:buFont typeface="Wingdings" pitchFamily="2" charset="2"/>
              <a:buChar char="Ø"/>
            </a:pPr>
            <a:r>
              <a:rPr lang="ar-SA" sz="2400" dirty="0" smtClean="0"/>
              <a:t> تختلف الفطريات عن الكائنات الغير ذاتية التغذية التي تهضم غذائها داخلها بانه تفرز انزيمات لتحلل غذائها تم تمتصه الى داخل خلاياها،</a:t>
            </a:r>
          </a:p>
          <a:p>
            <a:pPr marL="342900" indent="-342900">
              <a:buFont typeface="Wingdings" pitchFamily="2" charset="2"/>
              <a:buChar char="Ø"/>
            </a:pPr>
            <a:r>
              <a:rPr lang="ar-SA" sz="2400" dirty="0" smtClean="0"/>
              <a:t>و تدعى الفطريات التي تعيش معيشه تكافليه  مع الطحالب </a:t>
            </a:r>
            <a:r>
              <a:rPr lang="ar-SA" sz="2400" dirty="0" err="1" smtClean="0"/>
              <a:t>بالاشنات</a:t>
            </a:r>
            <a:endParaRPr lang="en-US" sz="2400" dirty="0" smtClean="0"/>
          </a:p>
          <a:p>
            <a:endParaRPr lang="ar-SA" dirty="0"/>
          </a:p>
        </p:txBody>
      </p:sp>
      <p:pic>
        <p:nvPicPr>
          <p:cNvPr id="6" name="Picture 4"/>
          <p:cNvPicPr>
            <a:picLocks noChangeAspect="1" noChangeArrowheads="1"/>
          </p:cNvPicPr>
          <p:nvPr/>
        </p:nvPicPr>
        <p:blipFill>
          <a:blip r:embed="rId3"/>
          <a:srcRect/>
          <a:stretch>
            <a:fillRect/>
          </a:stretch>
        </p:blipFill>
        <p:spPr bwMode="auto">
          <a:xfrm>
            <a:off x="5786446" y="4214818"/>
            <a:ext cx="2786082" cy="1571636"/>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800" decel="100000"/>
                                        <p:tgtEl>
                                          <p:spTgt spid="4">
                                            <p:txEl>
                                              <p:pRg st="0" end="0"/>
                                            </p:txEl>
                                          </p:spTgt>
                                        </p:tgtEl>
                                      </p:cBhvr>
                                    </p:animEffect>
                                    <p:anim calcmode="lin" valueType="num">
                                      <p:cBhvr>
                                        <p:cTn id="20"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800" decel="100000"/>
                                        <p:tgtEl>
                                          <p:spTgt spid="4">
                                            <p:txEl>
                                              <p:pRg st="1" end="1"/>
                                            </p:txEl>
                                          </p:spTgt>
                                        </p:tgtEl>
                                      </p:cBhvr>
                                    </p:animEffect>
                                    <p:anim calcmode="lin" valueType="num">
                                      <p:cBhvr>
                                        <p:cTn id="30"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800" decel="100000"/>
                                        <p:tgtEl>
                                          <p:spTgt spid="4">
                                            <p:txEl>
                                              <p:pRg st="2" end="2"/>
                                            </p:txEl>
                                          </p:spTgt>
                                        </p:tgtEl>
                                      </p:cBhvr>
                                    </p:animEffect>
                                    <p:anim calcmode="lin" valueType="num">
                                      <p:cBhvr>
                                        <p:cTn id="40"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800" decel="100000"/>
                                        <p:tgtEl>
                                          <p:spTgt spid="4">
                                            <p:txEl>
                                              <p:pRg st="3" end="3"/>
                                            </p:txEl>
                                          </p:spTgt>
                                        </p:tgtEl>
                                      </p:cBhvr>
                                    </p:animEffect>
                                    <p:anim calcmode="lin" valueType="num">
                                      <p:cBhvr>
                                        <p:cTn id="50"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800" decel="100000"/>
                                        <p:tgtEl>
                                          <p:spTgt spid="4">
                                            <p:txEl>
                                              <p:pRg st="4" end="4"/>
                                            </p:txEl>
                                          </p:spTgt>
                                        </p:tgtEl>
                                      </p:cBhvr>
                                    </p:animEffect>
                                    <p:anim calcmode="lin" valueType="num">
                                      <p:cBhvr>
                                        <p:cTn id="60"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fade">
                                      <p:cBhvr>
                                        <p:cTn id="69" dur="800" decel="100000"/>
                                        <p:tgtEl>
                                          <p:spTgt spid="4">
                                            <p:txEl>
                                              <p:pRg st="5" end="5"/>
                                            </p:txEl>
                                          </p:spTgt>
                                        </p:tgtEl>
                                      </p:cBhvr>
                                    </p:animEffect>
                                    <p:anim calcmode="lin" valueType="num">
                                      <p:cBhvr>
                                        <p:cTn id="70"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Effect transition="in" filter="fade">
                                      <p:cBhvr>
                                        <p:cTn id="79" dur="800" decel="100000"/>
                                        <p:tgtEl>
                                          <p:spTgt spid="4">
                                            <p:txEl>
                                              <p:pRg st="6" end="6"/>
                                            </p:txEl>
                                          </p:spTgt>
                                        </p:tgtEl>
                                      </p:cBhvr>
                                    </p:animEffect>
                                    <p:anim calcmode="lin" valueType="num">
                                      <p:cBhvr>
                                        <p:cTn id="80"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0" presetClass="entr" presetSubtype="0" fill="hold" grpId="0" nodeType="clickEffect">
                                  <p:stCondLst>
                                    <p:cond delay="0"/>
                                  </p:stCondLst>
                                  <p:childTnLst>
                                    <p:set>
                                      <p:cBhvr>
                                        <p:cTn id="88" dur="1" fill="hold">
                                          <p:stCondLst>
                                            <p:cond delay="0"/>
                                          </p:stCondLst>
                                        </p:cTn>
                                        <p:tgtEl>
                                          <p:spTgt spid="4">
                                            <p:txEl>
                                              <p:pRg st="7" end="7"/>
                                            </p:txEl>
                                          </p:spTgt>
                                        </p:tgtEl>
                                        <p:attrNameLst>
                                          <p:attrName>style.visibility</p:attrName>
                                        </p:attrNameLst>
                                      </p:cBhvr>
                                      <p:to>
                                        <p:strVal val="visible"/>
                                      </p:to>
                                    </p:set>
                                    <p:animEffect transition="in" filter="fade">
                                      <p:cBhvr>
                                        <p:cTn id="89" dur="800" decel="100000"/>
                                        <p:tgtEl>
                                          <p:spTgt spid="4">
                                            <p:txEl>
                                              <p:pRg st="7" end="7"/>
                                            </p:txEl>
                                          </p:spTgt>
                                        </p:tgtEl>
                                      </p:cBhvr>
                                    </p:animEffect>
                                    <p:anim calcmode="lin" valueType="num">
                                      <p:cBhvr>
                                        <p:cTn id="90" dur="800" decel="100000" fill="hold"/>
                                        <p:tgtEl>
                                          <p:spTgt spid="4">
                                            <p:txEl>
                                              <p:pRg st="7" end="7"/>
                                            </p:txEl>
                                          </p:spTgt>
                                        </p:tgtEl>
                                        <p:attrNameLst>
                                          <p:attrName>style.rotation</p:attrName>
                                        </p:attrNameLst>
                                      </p:cBhvr>
                                      <p:tavLst>
                                        <p:tav tm="0">
                                          <p:val>
                                            <p:fltVal val="-90"/>
                                          </p:val>
                                        </p:tav>
                                        <p:tav tm="100000">
                                          <p:val>
                                            <p:fltVal val="0"/>
                                          </p:val>
                                        </p:tav>
                                      </p:tavLst>
                                    </p:anim>
                                    <p:anim calcmode="lin" valueType="num">
                                      <p:cBhvr>
                                        <p:cTn id="91" dur="800" decel="100000" fill="hold"/>
                                        <p:tgtEl>
                                          <p:spTgt spid="4">
                                            <p:txEl>
                                              <p:pRg st="7" end="7"/>
                                            </p:txEl>
                                          </p:spTgt>
                                        </p:tgtEl>
                                        <p:attrNameLst>
                                          <p:attrName>ppt_x</p:attrName>
                                        </p:attrNameLst>
                                      </p:cBhvr>
                                      <p:tavLst>
                                        <p:tav tm="0">
                                          <p:val>
                                            <p:strVal val="#ppt_x+0.4"/>
                                          </p:val>
                                        </p:tav>
                                        <p:tav tm="100000">
                                          <p:val>
                                            <p:strVal val="#ppt_x-0.05"/>
                                          </p:val>
                                        </p:tav>
                                      </p:tavLst>
                                    </p:anim>
                                    <p:anim calcmode="lin" valueType="num">
                                      <p:cBhvr>
                                        <p:cTn id="92" dur="800" decel="100000" fill="hold"/>
                                        <p:tgtEl>
                                          <p:spTgt spid="4">
                                            <p:txEl>
                                              <p:pRg st="7" end="7"/>
                                            </p:txEl>
                                          </p:spTgt>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4">
                                            <p:txEl>
                                              <p:pRg st="7" end="7"/>
                                            </p:txEl>
                                          </p:spTgt>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4">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0" presetClass="entr" presetSubtype="0" fill="hold" grpId="0" nodeType="clickEffect">
                                  <p:stCondLst>
                                    <p:cond delay="0"/>
                                  </p:stCondLst>
                                  <p:childTnLst>
                                    <p:set>
                                      <p:cBhvr>
                                        <p:cTn id="98" dur="1" fill="hold">
                                          <p:stCondLst>
                                            <p:cond delay="0"/>
                                          </p:stCondLst>
                                        </p:cTn>
                                        <p:tgtEl>
                                          <p:spTgt spid="4">
                                            <p:txEl>
                                              <p:pRg st="8" end="8"/>
                                            </p:txEl>
                                          </p:spTgt>
                                        </p:tgtEl>
                                        <p:attrNameLst>
                                          <p:attrName>style.visibility</p:attrName>
                                        </p:attrNameLst>
                                      </p:cBhvr>
                                      <p:to>
                                        <p:strVal val="visible"/>
                                      </p:to>
                                    </p:set>
                                    <p:animEffect transition="in" filter="fade">
                                      <p:cBhvr>
                                        <p:cTn id="99" dur="800" decel="100000"/>
                                        <p:tgtEl>
                                          <p:spTgt spid="4">
                                            <p:txEl>
                                              <p:pRg st="8" end="8"/>
                                            </p:txEl>
                                          </p:spTgt>
                                        </p:tgtEl>
                                      </p:cBhvr>
                                    </p:animEffect>
                                    <p:anim calcmode="lin" valueType="num">
                                      <p:cBhvr>
                                        <p:cTn id="100" dur="800" decel="100000" fill="hold"/>
                                        <p:tgtEl>
                                          <p:spTgt spid="4">
                                            <p:txEl>
                                              <p:pRg st="8" end="8"/>
                                            </p:txEl>
                                          </p:spTgt>
                                        </p:tgtEl>
                                        <p:attrNameLst>
                                          <p:attrName>style.rotation</p:attrName>
                                        </p:attrNameLst>
                                      </p:cBhvr>
                                      <p:tavLst>
                                        <p:tav tm="0">
                                          <p:val>
                                            <p:fltVal val="-90"/>
                                          </p:val>
                                        </p:tav>
                                        <p:tav tm="100000">
                                          <p:val>
                                            <p:fltVal val="0"/>
                                          </p:val>
                                        </p:tav>
                                      </p:tavLst>
                                    </p:anim>
                                    <p:anim calcmode="lin" valueType="num">
                                      <p:cBhvr>
                                        <p:cTn id="101" dur="800" decel="100000" fill="hold"/>
                                        <p:tgtEl>
                                          <p:spTgt spid="4">
                                            <p:txEl>
                                              <p:pRg st="8" end="8"/>
                                            </p:txEl>
                                          </p:spTgt>
                                        </p:tgtEl>
                                        <p:attrNameLst>
                                          <p:attrName>ppt_x</p:attrName>
                                        </p:attrNameLst>
                                      </p:cBhvr>
                                      <p:tavLst>
                                        <p:tav tm="0">
                                          <p:val>
                                            <p:strVal val="#ppt_x+0.4"/>
                                          </p:val>
                                        </p:tav>
                                        <p:tav tm="100000">
                                          <p:val>
                                            <p:strVal val="#ppt_x-0.05"/>
                                          </p:val>
                                        </p:tav>
                                      </p:tavLst>
                                    </p:anim>
                                    <p:anim calcmode="lin" valueType="num">
                                      <p:cBhvr>
                                        <p:cTn id="102" dur="800" decel="100000" fill="hold"/>
                                        <p:tgtEl>
                                          <p:spTgt spid="4">
                                            <p:txEl>
                                              <p:pRg st="8" end="8"/>
                                            </p:txEl>
                                          </p:spTgt>
                                        </p:tgtEl>
                                        <p:attrNameLst>
                                          <p:attrName>ppt_y</p:attrName>
                                        </p:attrNameLst>
                                      </p:cBhvr>
                                      <p:tavLst>
                                        <p:tav tm="0">
                                          <p:val>
                                            <p:strVal val="#ppt_y-0.4"/>
                                          </p:val>
                                        </p:tav>
                                        <p:tav tm="100000">
                                          <p:val>
                                            <p:strVal val="#ppt_y+0.1"/>
                                          </p:val>
                                        </p:tav>
                                      </p:tavLst>
                                    </p:anim>
                                    <p:anim calcmode="lin" valueType="num">
                                      <p:cBhvr>
                                        <p:cTn id="103" dur="200" accel="100000" fill="hold">
                                          <p:stCondLst>
                                            <p:cond delay="800"/>
                                          </p:stCondLst>
                                        </p:cTn>
                                        <p:tgtEl>
                                          <p:spTgt spid="4">
                                            <p:txEl>
                                              <p:pRg st="8" end="8"/>
                                            </p:txEl>
                                          </p:spTgt>
                                        </p:tgtEl>
                                        <p:attrNameLst>
                                          <p:attrName>ppt_x</p:attrName>
                                        </p:attrNameLst>
                                      </p:cBhvr>
                                      <p:tavLst>
                                        <p:tav tm="0">
                                          <p:val>
                                            <p:strVal val="#ppt_x-0.05"/>
                                          </p:val>
                                        </p:tav>
                                        <p:tav tm="100000">
                                          <p:val>
                                            <p:strVal val="#ppt_x"/>
                                          </p:val>
                                        </p:tav>
                                      </p:tavLst>
                                    </p:anim>
                                    <p:anim calcmode="lin" valueType="num">
                                      <p:cBhvr>
                                        <p:cTn id="104" dur="200" accel="100000" fill="hold">
                                          <p:stCondLst>
                                            <p:cond delay="800"/>
                                          </p:stCondLst>
                                        </p:cTn>
                                        <p:tgtEl>
                                          <p:spTgt spid="4">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ppt_x"/>
                                          </p:val>
                                        </p:tav>
                                        <p:tav tm="100000">
                                          <p:val>
                                            <p:strVal val="#ppt_x"/>
                                          </p:val>
                                        </p:tav>
                                      </p:tavLst>
                                    </p:anim>
                                    <p:anim calcmode="lin" valueType="num">
                                      <p:cBhvr additive="base">
                                        <p:cTn id="1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ppt_x"/>
                                          </p:val>
                                        </p:tav>
                                        <p:tav tm="100000">
                                          <p:val>
                                            <p:strVal val="#ppt_x"/>
                                          </p:val>
                                        </p:tav>
                                      </p:tavLst>
                                    </p:anim>
                                    <p:anim calcmode="lin" valueType="num">
                                      <p:cBhvr additive="base">
                                        <p:cTn id="1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1538" y="285728"/>
            <a:ext cx="7115196" cy="1162050"/>
          </a:xfrm>
          <a:prstGeom prst="ribbon">
            <a:avLst/>
          </a:prstGeom>
          <a:ln/>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ar-SA"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EG"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المملكة النباتية </a:t>
            </a:r>
            <a:r>
              <a:rPr lang="en-US" dirty="0" smtClean="0"/>
              <a:t/>
            </a:r>
            <a:br>
              <a:rPr lang="en-US" dirty="0" smtClean="0"/>
            </a:br>
            <a:endParaRPr lang="ar-SA" dirty="0"/>
          </a:p>
        </p:txBody>
      </p:sp>
      <p:pic>
        <p:nvPicPr>
          <p:cNvPr id="5" name="عنصر نائب للمحتوى 4" descr="الخلية النباتية.bmp"/>
          <p:cNvPicPr>
            <a:picLocks noGrp="1" noChangeAspect="1"/>
          </p:cNvPicPr>
          <p:nvPr>
            <p:ph idx="1"/>
          </p:nvPr>
        </p:nvPicPr>
        <p:blipFill>
          <a:blip r:embed="rId2"/>
          <a:stretch>
            <a:fillRect/>
          </a:stretch>
        </p:blipFill>
        <p:spPr>
          <a:xfrm>
            <a:off x="6357950" y="1571612"/>
            <a:ext cx="2318506" cy="1371429"/>
          </a:xfrm>
        </p:spPr>
      </p:pic>
      <p:pic>
        <p:nvPicPr>
          <p:cNvPr id="7" name="صورة 6" descr="Lighthouse.jpg"/>
          <p:cNvPicPr>
            <a:picLocks noChangeAspect="1"/>
          </p:cNvPicPr>
          <p:nvPr/>
        </p:nvPicPr>
        <p:blipFill>
          <a:blip r:embed="rId3" cstate="print"/>
          <a:stretch>
            <a:fillRect/>
          </a:stretch>
        </p:blipFill>
        <p:spPr>
          <a:xfrm>
            <a:off x="285720" y="5429264"/>
            <a:ext cx="1500198" cy="1428736"/>
          </a:xfrm>
          <a:prstGeom prst="ellipse">
            <a:avLst/>
          </a:prstGeom>
          <a:ln>
            <a:noFill/>
          </a:ln>
          <a:effectLst>
            <a:softEdge rad="112500"/>
          </a:effectLst>
        </p:spPr>
      </p:pic>
      <p:sp>
        <p:nvSpPr>
          <p:cNvPr id="4" name="عنصر نائب للنص 3"/>
          <p:cNvSpPr>
            <a:spLocks noGrp="1"/>
          </p:cNvSpPr>
          <p:nvPr>
            <p:ph type="body" sz="half" idx="2"/>
          </p:nvPr>
        </p:nvSpPr>
        <p:spPr>
          <a:xfrm>
            <a:off x="457200" y="1435100"/>
            <a:ext cx="5410944" cy="5208610"/>
          </a:xfrm>
        </p:spPr>
        <p:txBody>
          <a:bodyPr>
            <a:normAutofit lnSpcReduction="10000"/>
          </a:bodyPr>
          <a:lstStyle/>
          <a:p>
            <a:pPr marL="342900" indent="-342900">
              <a:buFont typeface="Wingdings" pitchFamily="2" charset="2"/>
              <a:buChar char="§"/>
            </a:pPr>
            <a:r>
              <a:rPr lang="ar-EG" sz="2400" dirty="0" smtClean="0"/>
              <a:t>تضم هذه المملكة أكثر من 250000 نوع من النباتات وتشكل هذه المخلوقات اساسا لكل المواطن الحيوية على اليابسة </a:t>
            </a:r>
            <a:endParaRPr lang="ar-SA" sz="2400" dirty="0" smtClean="0"/>
          </a:p>
          <a:p>
            <a:pPr marL="342900" indent="-342900">
              <a:buFont typeface="Wingdings" pitchFamily="2" charset="2"/>
              <a:buChar char="§"/>
            </a:pPr>
            <a:r>
              <a:rPr lang="ar-EG" sz="2400" dirty="0" smtClean="0"/>
              <a:t>جميع النباتات متعددة الخلايا </a:t>
            </a:r>
            <a:endParaRPr lang="ar-SA" sz="2400" dirty="0" smtClean="0"/>
          </a:p>
          <a:p>
            <a:pPr marL="342900" indent="-342900">
              <a:buFont typeface="Wingdings" pitchFamily="2" charset="2"/>
              <a:buChar char="§"/>
            </a:pPr>
            <a:r>
              <a:rPr lang="ar-EG" sz="2400" dirty="0" smtClean="0"/>
              <a:t>لها جدر خلوية مكونة من السيليلوز </a:t>
            </a:r>
            <a:endParaRPr lang="ar-SA" sz="2400" dirty="0" smtClean="0"/>
          </a:p>
          <a:p>
            <a:pPr marL="342900" indent="-342900">
              <a:buFont typeface="Wingdings" pitchFamily="2" charset="2"/>
              <a:buChar char="§"/>
            </a:pPr>
            <a:r>
              <a:rPr lang="ar-EG" sz="2400" dirty="0" smtClean="0"/>
              <a:t>تحتوى معظم النباتات على البلاستيدات الخضراء </a:t>
            </a:r>
            <a:r>
              <a:rPr lang="ar-EG" sz="2400" dirty="0" err="1" smtClean="0"/>
              <a:t>التى</a:t>
            </a:r>
            <a:r>
              <a:rPr lang="ar-EG" sz="2400" dirty="0" smtClean="0"/>
              <a:t> تتم فيها عملية البناء </a:t>
            </a:r>
            <a:r>
              <a:rPr lang="ar-EG" sz="2400" dirty="0" err="1" smtClean="0"/>
              <a:t>الضوئى</a:t>
            </a:r>
            <a:r>
              <a:rPr lang="ar-EG" sz="2400" dirty="0" smtClean="0"/>
              <a:t> . لكن القليل من النباتات غير الذاتية التغذية ليس له </a:t>
            </a:r>
            <a:r>
              <a:rPr lang="ar-EG" sz="2400" dirty="0" err="1" smtClean="0"/>
              <a:t>اجزاء</a:t>
            </a:r>
            <a:r>
              <a:rPr lang="ar-EG" sz="2400" dirty="0" smtClean="0"/>
              <a:t> خضراء ويحصل على غذائه من النبات العائل عن طريق </a:t>
            </a:r>
            <a:r>
              <a:rPr lang="ar-EG" sz="2400" dirty="0" err="1" smtClean="0"/>
              <a:t>ممصات</a:t>
            </a:r>
            <a:r>
              <a:rPr lang="ar-EG" sz="2400" dirty="0" smtClean="0"/>
              <a:t> . </a:t>
            </a:r>
            <a:r>
              <a:rPr lang="ar-SA" sz="2400" dirty="0" smtClean="0"/>
              <a:t>مثل نبات الهالوك، </a:t>
            </a:r>
          </a:p>
          <a:p>
            <a:pPr marL="342900" indent="-342900">
              <a:buFont typeface="Wingdings" pitchFamily="2" charset="2"/>
              <a:buChar char="§"/>
            </a:pPr>
            <a:r>
              <a:rPr lang="ar-SA" sz="2400" dirty="0" smtClean="0"/>
              <a:t>جميع النباتات لها أنسجه والعديد من النباتات لها أعضاء ( سيقان – جذور – اوراق)، </a:t>
            </a:r>
          </a:p>
          <a:p>
            <a:pPr marL="342900" indent="-342900">
              <a:buFont typeface="Wingdings" pitchFamily="2" charset="2"/>
              <a:buChar char="§"/>
            </a:pPr>
            <a:r>
              <a:rPr lang="ar-SA" sz="2400" dirty="0" smtClean="0"/>
              <a:t>وهي مثل الفطريات لا تستطيع الحركة لكن لبعضها خلايا تكاثر لها أسواط تدفعها في الماء </a:t>
            </a:r>
            <a:endParaRPr lang="en-US" sz="2400" dirty="0" smtClean="0"/>
          </a:p>
          <a:p>
            <a:endParaRPr lang="ar-SA" dirty="0"/>
          </a:p>
        </p:txBody>
      </p:sp>
      <p:pic>
        <p:nvPicPr>
          <p:cNvPr id="6" name="صورة 5" descr="نباتات.jpg"/>
          <p:cNvPicPr>
            <a:picLocks noChangeAspect="1"/>
          </p:cNvPicPr>
          <p:nvPr/>
        </p:nvPicPr>
        <p:blipFill>
          <a:blip r:embed="rId4"/>
          <a:stretch>
            <a:fillRect/>
          </a:stretch>
        </p:blipFill>
        <p:spPr>
          <a:xfrm>
            <a:off x="6000760" y="3214686"/>
            <a:ext cx="2786082" cy="3071834"/>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800" decel="100000"/>
                                        <p:tgtEl>
                                          <p:spTgt spid="4">
                                            <p:txEl>
                                              <p:pRg st="0" end="0"/>
                                            </p:txEl>
                                          </p:spTgt>
                                        </p:tgtEl>
                                      </p:cBhvr>
                                    </p:animEffect>
                                    <p:anim calcmode="lin" valueType="num">
                                      <p:cBhvr>
                                        <p:cTn id="20"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800" decel="100000"/>
                                        <p:tgtEl>
                                          <p:spTgt spid="4">
                                            <p:txEl>
                                              <p:pRg st="1" end="1"/>
                                            </p:txEl>
                                          </p:spTgt>
                                        </p:tgtEl>
                                      </p:cBhvr>
                                    </p:animEffect>
                                    <p:anim calcmode="lin" valueType="num">
                                      <p:cBhvr>
                                        <p:cTn id="30"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800" decel="100000"/>
                                        <p:tgtEl>
                                          <p:spTgt spid="4">
                                            <p:txEl>
                                              <p:pRg st="2" end="2"/>
                                            </p:txEl>
                                          </p:spTgt>
                                        </p:tgtEl>
                                      </p:cBhvr>
                                    </p:animEffect>
                                    <p:anim calcmode="lin" valueType="num">
                                      <p:cBhvr>
                                        <p:cTn id="40"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800" decel="100000"/>
                                        <p:tgtEl>
                                          <p:spTgt spid="4">
                                            <p:txEl>
                                              <p:pRg st="3" end="3"/>
                                            </p:txEl>
                                          </p:spTgt>
                                        </p:tgtEl>
                                      </p:cBhvr>
                                    </p:animEffect>
                                    <p:anim calcmode="lin" valueType="num">
                                      <p:cBhvr>
                                        <p:cTn id="50"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800" decel="100000"/>
                                        <p:tgtEl>
                                          <p:spTgt spid="4">
                                            <p:txEl>
                                              <p:pRg st="4" end="4"/>
                                            </p:txEl>
                                          </p:spTgt>
                                        </p:tgtEl>
                                      </p:cBhvr>
                                    </p:animEffect>
                                    <p:anim calcmode="lin" valueType="num">
                                      <p:cBhvr>
                                        <p:cTn id="60"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grpId="0"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fade">
                                      <p:cBhvr>
                                        <p:cTn id="69" dur="800" decel="100000"/>
                                        <p:tgtEl>
                                          <p:spTgt spid="4">
                                            <p:txEl>
                                              <p:pRg st="5" end="5"/>
                                            </p:txEl>
                                          </p:spTgt>
                                        </p:tgtEl>
                                      </p:cBhvr>
                                    </p:animEffect>
                                    <p:anim calcmode="lin" valueType="num">
                                      <p:cBhvr>
                                        <p:cTn id="70"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0100" y="285728"/>
            <a:ext cx="6929486" cy="1162050"/>
          </a:xfrm>
          <a:prstGeom prst="ribbon">
            <a:avLst>
              <a:gd name="adj1" fmla="val 16667"/>
              <a:gd name="adj2" fmla="val 55446"/>
            </a:avLst>
          </a:prstGeom>
          <a:ln/>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ar-SA" sz="49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49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EG" sz="49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المملكة الحيوانية </a:t>
            </a:r>
            <a:r>
              <a:rPr lang="en-US" dirty="0" smtClean="0"/>
              <a:t/>
            </a:r>
            <a:br>
              <a:rPr lang="en-US" dirty="0" smtClean="0"/>
            </a:br>
            <a:endParaRPr lang="ar-SA" dirty="0"/>
          </a:p>
        </p:txBody>
      </p:sp>
      <p:pic>
        <p:nvPicPr>
          <p:cNvPr id="5" name="عنصر نائب للمحتوى 4" descr="الخلية الحيوانية.bmp"/>
          <p:cNvPicPr>
            <a:picLocks noGrp="1" noChangeAspect="1"/>
          </p:cNvPicPr>
          <p:nvPr>
            <p:ph idx="1"/>
          </p:nvPr>
        </p:nvPicPr>
        <p:blipFill>
          <a:blip r:embed="rId2"/>
          <a:stretch>
            <a:fillRect/>
          </a:stretch>
        </p:blipFill>
        <p:spPr>
          <a:xfrm>
            <a:off x="6357950" y="1571612"/>
            <a:ext cx="2286016" cy="1428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عنصر نائب للنص 3"/>
          <p:cNvSpPr>
            <a:spLocks noGrp="1"/>
          </p:cNvSpPr>
          <p:nvPr>
            <p:ph type="body" sz="half" idx="2"/>
          </p:nvPr>
        </p:nvSpPr>
        <p:spPr>
          <a:xfrm>
            <a:off x="457200" y="1435100"/>
            <a:ext cx="5472122" cy="4691063"/>
          </a:xfrm>
        </p:spPr>
        <p:txBody>
          <a:bodyPr>
            <a:normAutofit fontScale="92500" lnSpcReduction="10000"/>
          </a:bodyPr>
          <a:lstStyle/>
          <a:p>
            <a:pPr marL="457200" indent="-457200">
              <a:buFont typeface="Wingdings" pitchFamily="2" charset="2"/>
              <a:buChar char="q"/>
            </a:pPr>
            <a:r>
              <a:rPr lang="ar-EG" sz="2800" dirty="0" smtClean="0"/>
              <a:t>الحيوانات جميعها متعددة الخلايا </a:t>
            </a:r>
            <a:endParaRPr lang="ar-SA" sz="2800" dirty="0" smtClean="0"/>
          </a:p>
          <a:p>
            <a:pPr marL="457200" indent="-457200">
              <a:buFont typeface="Wingdings" pitchFamily="2" charset="2"/>
              <a:buChar char="q"/>
            </a:pPr>
            <a:r>
              <a:rPr lang="ar-EG" sz="2800" dirty="0" smtClean="0"/>
              <a:t>حقيقة النوى غير ذاتية التغذية</a:t>
            </a:r>
            <a:endParaRPr lang="ar-SA" sz="2800" dirty="0" smtClean="0"/>
          </a:p>
          <a:p>
            <a:pPr marL="457200" indent="-457200">
              <a:buFont typeface="Wingdings" pitchFamily="2" charset="2"/>
              <a:buChar char="q"/>
            </a:pPr>
            <a:r>
              <a:rPr lang="ar-EG" sz="2800" dirty="0" smtClean="0"/>
              <a:t> وليس للخلايا الحيوانية جدار خلوي وهى منظمة في أنسجة ومعظم الأنسجة منظمة في أعضاء كالجلد والمعدة والدماغ وغالبا ما تنظم أعضاء الحيوان في أجهزة ومنها الجهاز الهضمي والدوري والعصبي </a:t>
            </a:r>
            <a:endParaRPr lang="ar-SA" sz="2800" dirty="0" smtClean="0"/>
          </a:p>
          <a:p>
            <a:pPr marL="457200" indent="-457200">
              <a:buFont typeface="Wingdings" pitchFamily="2" charset="2"/>
              <a:buChar char="q"/>
            </a:pPr>
            <a:r>
              <a:rPr lang="ar-EG" sz="2800" dirty="0" smtClean="0"/>
              <a:t>وتتباين الحيوانات في أحجامها </a:t>
            </a:r>
            <a:endParaRPr lang="ar-SA" sz="2800" dirty="0" smtClean="0"/>
          </a:p>
          <a:p>
            <a:pPr marL="457200" indent="-457200">
              <a:buFont typeface="Wingdings" pitchFamily="2" charset="2"/>
              <a:buChar char="q"/>
            </a:pPr>
            <a:r>
              <a:rPr lang="ar-EG" sz="2800" dirty="0" smtClean="0"/>
              <a:t>وهى تعيش في الماء والهواء وعلى اليابسة ومعظمها متحركة . </a:t>
            </a:r>
            <a:r>
              <a:rPr lang="ar-SA" sz="2800" dirty="0" smtClean="0"/>
              <a:t> وبعضها مثل المرجان غير متحرك عندما يكتمل نموه</a:t>
            </a:r>
            <a:endParaRPr lang="ar-SA" sz="2800" dirty="0"/>
          </a:p>
        </p:txBody>
      </p:sp>
      <p:pic>
        <p:nvPicPr>
          <p:cNvPr id="6" name="Picture 4"/>
          <p:cNvPicPr>
            <a:picLocks noChangeAspect="1" noChangeArrowheads="1"/>
          </p:cNvPicPr>
          <p:nvPr/>
        </p:nvPicPr>
        <p:blipFill>
          <a:blip r:embed="rId3"/>
          <a:srcRect/>
          <a:stretch>
            <a:fillRect/>
          </a:stretch>
        </p:blipFill>
        <p:spPr bwMode="auto">
          <a:xfrm>
            <a:off x="6286512" y="3429000"/>
            <a:ext cx="2500331" cy="1951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صورة 6" descr="Lighthouse.jpg"/>
          <p:cNvPicPr>
            <a:picLocks noChangeAspect="1"/>
          </p:cNvPicPr>
          <p:nvPr/>
        </p:nvPicPr>
        <p:blipFill>
          <a:blip r:embed="rId4" cstate="print"/>
          <a:stretch>
            <a:fillRect/>
          </a:stretch>
        </p:blipFill>
        <p:spPr>
          <a:xfrm>
            <a:off x="285720" y="5214950"/>
            <a:ext cx="1500198" cy="1428736"/>
          </a:xfrm>
          <a:prstGeom prst="ellipse">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800" decel="100000"/>
                                        <p:tgtEl>
                                          <p:spTgt spid="4">
                                            <p:txEl>
                                              <p:pRg st="0" end="0"/>
                                            </p:txEl>
                                          </p:spTgt>
                                        </p:tgtEl>
                                      </p:cBhvr>
                                    </p:animEffect>
                                    <p:anim calcmode="lin" valueType="num">
                                      <p:cBhvr>
                                        <p:cTn id="20"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800" decel="100000"/>
                                        <p:tgtEl>
                                          <p:spTgt spid="4">
                                            <p:txEl>
                                              <p:pRg st="1" end="1"/>
                                            </p:txEl>
                                          </p:spTgt>
                                        </p:tgtEl>
                                      </p:cBhvr>
                                    </p:animEffect>
                                    <p:anim calcmode="lin" valueType="num">
                                      <p:cBhvr>
                                        <p:cTn id="30"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800" decel="100000"/>
                                        <p:tgtEl>
                                          <p:spTgt spid="4">
                                            <p:txEl>
                                              <p:pRg st="2" end="2"/>
                                            </p:txEl>
                                          </p:spTgt>
                                        </p:tgtEl>
                                      </p:cBhvr>
                                    </p:animEffect>
                                    <p:anim calcmode="lin" valueType="num">
                                      <p:cBhvr>
                                        <p:cTn id="40"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800" decel="100000"/>
                                        <p:tgtEl>
                                          <p:spTgt spid="4">
                                            <p:txEl>
                                              <p:pRg st="3" end="3"/>
                                            </p:txEl>
                                          </p:spTgt>
                                        </p:tgtEl>
                                      </p:cBhvr>
                                    </p:animEffect>
                                    <p:anim calcmode="lin" valueType="num">
                                      <p:cBhvr>
                                        <p:cTn id="50"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800" decel="100000"/>
                                        <p:tgtEl>
                                          <p:spTgt spid="4">
                                            <p:txEl>
                                              <p:pRg st="4" end="4"/>
                                            </p:txEl>
                                          </p:spTgt>
                                        </p:tgtEl>
                                      </p:cBhvr>
                                    </p:animEffect>
                                    <p:anim calcmode="lin" valueType="num">
                                      <p:cBhvr>
                                        <p:cTn id="60"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ppt_x"/>
                                          </p:val>
                                        </p:tav>
                                        <p:tav tm="100000">
                                          <p:val>
                                            <p:strVal val="#ppt_x"/>
                                          </p:val>
                                        </p:tav>
                                      </p:tavLst>
                                    </p:anim>
                                    <p:anim calcmode="lin" valueType="num">
                                      <p:cBhvr additive="base">
                                        <p:cTn id="7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214290"/>
            <a:ext cx="7215238" cy="1447778"/>
          </a:xfrm>
          <a:prstGeom prst="ribbon">
            <a:avLst>
              <a:gd name="adj1" fmla="val 23685"/>
              <a:gd name="adj2" fmla="val 58850"/>
            </a:avLst>
          </a:prstGeom>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SA"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ar-SA"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EG"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الفيروسات ( حالة استثنائية ) </a:t>
            </a:r>
            <a:r>
              <a:rPr lang="en-US" dirty="0" smtClean="0"/>
              <a:t/>
            </a:r>
            <a:br>
              <a:rPr lang="en-US" dirty="0" smtClean="0"/>
            </a:br>
            <a:endParaRPr lang="ar-SA" dirty="0"/>
          </a:p>
        </p:txBody>
      </p:sp>
      <p:pic>
        <p:nvPicPr>
          <p:cNvPr id="5" name="عنصر نائب للمحتوى 4" descr="XBVCAV1P9MWCANQEVJQCA6ZWLYQCA6AEHTUCA911OKRCAJFVKSRCAUB7CU9CAPBHR5MCA57S8F7CAYIRCT0CATSM90SCA13ZALYCAC758WWCA5Y0WNMCA9BYWWOCAOZBSZRCA3D20O6CAV72RRRCAO27Q3Q.jpg"/>
          <p:cNvPicPr>
            <a:picLocks noGrp="1" noChangeAspect="1"/>
          </p:cNvPicPr>
          <p:nvPr>
            <p:ph idx="1"/>
          </p:nvPr>
        </p:nvPicPr>
        <p:blipFill>
          <a:blip r:embed="rId2"/>
          <a:stretch>
            <a:fillRect/>
          </a:stretch>
        </p:blipFill>
        <p:spPr>
          <a:xfrm>
            <a:off x="6500826" y="2357430"/>
            <a:ext cx="2319646" cy="2857520"/>
          </a:xfrm>
        </p:spPr>
      </p:pic>
      <p:pic>
        <p:nvPicPr>
          <p:cNvPr id="6" name="صورة 5" descr="Lighthouse.jpg"/>
          <p:cNvPicPr>
            <a:picLocks noChangeAspect="1"/>
          </p:cNvPicPr>
          <p:nvPr/>
        </p:nvPicPr>
        <p:blipFill>
          <a:blip r:embed="rId3" cstate="print"/>
          <a:stretch>
            <a:fillRect/>
          </a:stretch>
        </p:blipFill>
        <p:spPr>
          <a:xfrm>
            <a:off x="285720" y="5214950"/>
            <a:ext cx="1500198" cy="1428736"/>
          </a:xfrm>
          <a:prstGeom prst="ellipse">
            <a:avLst/>
          </a:prstGeom>
          <a:ln>
            <a:noFill/>
          </a:ln>
          <a:effectLst>
            <a:softEdge rad="112500"/>
          </a:effectLst>
        </p:spPr>
      </p:pic>
      <p:sp>
        <p:nvSpPr>
          <p:cNvPr id="4" name="عنصر نائب للنص 3"/>
          <p:cNvSpPr>
            <a:spLocks noGrp="1"/>
          </p:cNvSpPr>
          <p:nvPr>
            <p:ph type="body" sz="half" idx="2"/>
          </p:nvPr>
        </p:nvSpPr>
        <p:spPr>
          <a:xfrm>
            <a:off x="428596" y="1785926"/>
            <a:ext cx="5472122" cy="4691063"/>
          </a:xfrm>
        </p:spPr>
        <p:txBody>
          <a:bodyPr>
            <a:normAutofit fontScale="92500"/>
          </a:bodyPr>
          <a:lstStyle/>
          <a:p>
            <a:pPr marL="457200" indent="-457200" algn="justLow">
              <a:buFont typeface="Courier New" pitchFamily="49" charset="0"/>
              <a:buChar char="o"/>
            </a:pPr>
            <a:r>
              <a:rPr lang="ar-EG" sz="3200" dirty="0" smtClean="0"/>
              <a:t>عندما يصاب احدنا بالزكام أو بالأنفلونزا فإنه قد يكون أصيب بفيروس . </a:t>
            </a:r>
          </a:p>
          <a:p>
            <a:pPr marL="457200" indent="-457200" algn="justLow">
              <a:buFont typeface="Courier New" pitchFamily="49" charset="0"/>
              <a:buChar char="o"/>
            </a:pPr>
            <a:r>
              <a:rPr lang="ar-EG" sz="3200" dirty="0" smtClean="0"/>
              <a:t>الفيروس حمض نووي محاط بغلاف من البروتين </a:t>
            </a:r>
            <a:endParaRPr lang="ar-SA" sz="3200" dirty="0" smtClean="0"/>
          </a:p>
          <a:p>
            <a:pPr marL="457200" indent="-457200" algn="justLow">
              <a:buFont typeface="Courier New" pitchFamily="49" charset="0"/>
              <a:buChar char="o"/>
            </a:pPr>
            <a:r>
              <a:rPr lang="ar-EG" sz="3200" dirty="0" smtClean="0"/>
              <a:t>وليس للفيروسات خلايا وهى ليست خلايا في ذاتها </a:t>
            </a:r>
            <a:endParaRPr lang="ar-SA" sz="3200" dirty="0" smtClean="0"/>
          </a:p>
          <a:p>
            <a:pPr marL="457200" indent="-457200" algn="justLow">
              <a:buFont typeface="Courier New" pitchFamily="49" charset="0"/>
              <a:buChar char="o"/>
            </a:pPr>
            <a:r>
              <a:rPr lang="ar-EG" sz="3200" dirty="0" smtClean="0"/>
              <a:t>ولا تعد حية ونظرا لكونها غير حية فإنها لا</a:t>
            </a:r>
            <a:r>
              <a:rPr lang="ar-SA" sz="3200" dirty="0" smtClean="0"/>
              <a:t> </a:t>
            </a:r>
            <a:r>
              <a:rPr lang="ar-EG" sz="3200" dirty="0" smtClean="0"/>
              <a:t>تدخل في أنظمة تصنيف المخلوقات الحية .</a:t>
            </a:r>
            <a:r>
              <a:rPr lang="ar-EG" dirty="0" smtClean="0"/>
              <a:t> </a:t>
            </a:r>
            <a:endParaRPr lang="en-US" dirty="0" smtClean="0"/>
          </a:p>
          <a:p>
            <a:endParaRPr lang="ar-SA"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800" decel="100000"/>
                                        <p:tgtEl>
                                          <p:spTgt spid="4">
                                            <p:txEl>
                                              <p:pRg st="0" end="0"/>
                                            </p:txEl>
                                          </p:spTgt>
                                        </p:tgtEl>
                                      </p:cBhvr>
                                    </p:animEffect>
                                    <p:anim calcmode="lin" valueType="num">
                                      <p:cBhvr>
                                        <p:cTn id="20"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800" decel="100000"/>
                                        <p:tgtEl>
                                          <p:spTgt spid="4">
                                            <p:txEl>
                                              <p:pRg st="1" end="1"/>
                                            </p:txEl>
                                          </p:spTgt>
                                        </p:tgtEl>
                                      </p:cBhvr>
                                    </p:animEffect>
                                    <p:anim calcmode="lin" valueType="num">
                                      <p:cBhvr>
                                        <p:cTn id="30"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800" decel="100000"/>
                                        <p:tgtEl>
                                          <p:spTgt spid="4">
                                            <p:txEl>
                                              <p:pRg st="2" end="2"/>
                                            </p:txEl>
                                          </p:spTgt>
                                        </p:tgtEl>
                                      </p:cBhvr>
                                    </p:animEffect>
                                    <p:anim calcmode="lin" valueType="num">
                                      <p:cBhvr>
                                        <p:cTn id="40"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800" decel="100000"/>
                                        <p:tgtEl>
                                          <p:spTgt spid="4">
                                            <p:txEl>
                                              <p:pRg st="3" end="3"/>
                                            </p:txEl>
                                          </p:spTgt>
                                        </p:tgtEl>
                                      </p:cBhvr>
                                    </p:animEffect>
                                    <p:anim calcmode="lin" valueType="num">
                                      <p:cBhvr>
                                        <p:cTn id="50"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1928794" y="785794"/>
            <a:ext cx="5286412" cy="571504"/>
          </a:xfrm>
          <a:prstGeom prst="rect">
            <a:avLst/>
          </a:prstGeom>
          <a:solidFill>
            <a:srgbClr val="FFFFCC"/>
          </a:soli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tx1"/>
                </a:solidFill>
                <a:cs typeface="AL-Hor" pitchFamily="2" charset="-78"/>
              </a:rPr>
              <a:t> </a:t>
            </a:r>
            <a:r>
              <a:rPr lang="ar-SA" sz="3200" dirty="0" smtClean="0">
                <a:solidFill>
                  <a:schemeClr val="tx1"/>
                </a:solidFill>
                <a:cs typeface="mohammad bold art 1" pitchFamily="2" charset="-78"/>
              </a:rPr>
              <a:t>خصائص الممالك الست   </a:t>
            </a:r>
            <a:endParaRPr lang="ar-SA" sz="3200" dirty="0">
              <a:solidFill>
                <a:schemeClr val="tx1"/>
              </a:solidFill>
              <a:cs typeface="mohammad bold art 1" pitchFamily="2" charset="-78"/>
            </a:endParaRPr>
          </a:p>
        </p:txBody>
      </p:sp>
      <p:pic>
        <p:nvPicPr>
          <p:cNvPr id="5122" name="Picture 2"/>
          <p:cNvPicPr>
            <a:picLocks noChangeAspect="1" noChangeArrowheads="1"/>
          </p:cNvPicPr>
          <p:nvPr/>
        </p:nvPicPr>
        <p:blipFill>
          <a:blip r:embed="rId2"/>
          <a:srcRect/>
          <a:stretch>
            <a:fillRect/>
          </a:stretch>
        </p:blipFill>
        <p:spPr bwMode="auto">
          <a:xfrm>
            <a:off x="357158" y="1500174"/>
            <a:ext cx="8429684" cy="4643470"/>
          </a:xfrm>
          <a:prstGeom prst="rect">
            <a:avLst/>
          </a:prstGeom>
          <a:noFill/>
          <a:ln w="9525">
            <a:noFill/>
            <a:miter lim="800000"/>
            <a:headEnd/>
            <a:tailEnd/>
          </a:ln>
          <a:effectLst/>
        </p:spPr>
      </p:pic>
    </p:spTree>
    <p:extLst>
      <p:ext uri="{BB962C8B-B14F-4D97-AF65-F5344CB8AC3E}">
        <p14:creationId xmlns:p14="http://schemas.microsoft.com/office/powerpoint/2010/main" val="3165828285"/>
      </p:ext>
    </p:extLst>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petaMILKEMUL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43313" y="0"/>
            <a:ext cx="2500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rot="-658189">
            <a:off x="3822700" y="327025"/>
            <a:ext cx="22240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ar-EG" sz="5400" b="1">
                <a:solidFill>
                  <a:srgbClr val="CC3399"/>
                </a:solidFill>
              </a:rPr>
              <a:t>التقويم</a:t>
            </a:r>
          </a:p>
          <a:p>
            <a:pPr algn="ctr" eaLnBrk="0" hangingPunct="0"/>
            <a:r>
              <a:rPr lang="ar-EG" sz="5400" b="1">
                <a:solidFill>
                  <a:srgbClr val="CC3399"/>
                </a:solidFill>
              </a:rPr>
              <a:t>2-2 </a:t>
            </a:r>
            <a:endParaRPr lang="ar-EG" sz="5400">
              <a:solidFill>
                <a:srgbClr val="CC3399"/>
              </a:solidFill>
            </a:endParaRPr>
          </a:p>
        </p:txBody>
      </p:sp>
      <p:sp>
        <p:nvSpPr>
          <p:cNvPr id="4" name="Cloud 3"/>
          <p:cNvSpPr/>
          <p:nvPr/>
        </p:nvSpPr>
        <p:spPr bwMode="auto">
          <a:xfrm rot="21264665">
            <a:off x="48602" y="1713484"/>
            <a:ext cx="2969278" cy="1143008"/>
          </a:xfrm>
          <a:prstGeom prst="cloud">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tlCol="1"/>
          <a:lstStyle/>
          <a:p>
            <a:pPr algn="ctr" eaLnBrk="0" hangingPunct="0">
              <a:defRPr/>
            </a:pPr>
            <a:r>
              <a:rPr lang="ar-EG" sz="4000" b="1" dirty="0">
                <a:solidFill>
                  <a:srgbClr val="FF0000"/>
                </a:solidFill>
              </a:rPr>
              <a:t>الخلاصة:</a:t>
            </a:r>
            <a:endParaRPr lang="ar-EG" sz="4000" dirty="0">
              <a:solidFill>
                <a:srgbClr val="FF0000"/>
              </a:solidFill>
              <a:latin typeface="Verdana" pitchFamily="34" charset="0"/>
            </a:endParaRPr>
          </a:p>
        </p:txBody>
      </p:sp>
      <p:pic>
        <p:nvPicPr>
          <p:cNvPr id="5" name="Picture 4" descr="FRAME-67.WMF"/>
          <p:cNvPicPr>
            <a:picLocks noChangeAspect="1"/>
          </p:cNvPicPr>
          <p:nvPr/>
        </p:nvPicPr>
        <p:blipFill>
          <a:blip r:embed="rId6" cstate="print"/>
          <a:stretch>
            <a:fillRect/>
          </a:stretch>
        </p:blipFill>
        <p:spPr>
          <a:xfrm rot="21323858">
            <a:off x="613312" y="3130071"/>
            <a:ext cx="7928383" cy="2794295"/>
          </a:xfrm>
          <a:prstGeom prst="rect">
            <a:avLst/>
          </a:prstGeom>
          <a:effectLst>
            <a:glow rad="228600">
              <a:schemeClr val="accent5">
                <a:satMod val="175000"/>
                <a:alpha val="40000"/>
              </a:schemeClr>
            </a:glow>
          </a:effectLst>
        </p:spPr>
      </p:pic>
      <p:sp>
        <p:nvSpPr>
          <p:cNvPr id="6" name="Rectangle 1"/>
          <p:cNvSpPr>
            <a:spLocks noChangeArrowheads="1"/>
          </p:cNvSpPr>
          <p:nvPr/>
        </p:nvSpPr>
        <p:spPr bwMode="auto">
          <a:xfrm rot="-256653">
            <a:off x="1463675" y="3398838"/>
            <a:ext cx="6200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buFontTx/>
              <a:buChar char="•"/>
              <a:tabLst>
                <a:tab pos="130175" algn="l"/>
              </a:tabLst>
            </a:pPr>
            <a:r>
              <a:rPr lang="ar-EG" sz="3600" b="1">
                <a:solidFill>
                  <a:srgbClr val="800080"/>
                </a:solidFill>
              </a:rPr>
              <a:t>يضم فوق مملكة البدائيات وفوق مملكة البكتيريا كًّلا من البكتيريا البدائية، والبكتيريا الحقيقية، وهي مخلوقات بدائية النوي.</a:t>
            </a:r>
            <a:endParaRPr lang="ar-EG" sz="3600" b="1">
              <a:solidFill>
                <a:srgbClr val="800080"/>
              </a:solidFill>
              <a:latin typeface="Arial" pitchFamily="34" charset="0"/>
            </a:endParaRPr>
          </a:p>
        </p:txBody>
      </p:sp>
    </p:spTree>
    <p:extLst>
      <p:ext uri="{BB962C8B-B14F-4D97-AF65-F5344CB8AC3E}">
        <p14:creationId xmlns:p14="http://schemas.microsoft.com/office/powerpoint/2010/main" val="9891725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28.WAV"/>
                                        </p:tgtEl>
                                      </p:cMediaNode>
                                    </p:audio>
                                  </p:subTnLst>
                                </p:cTn>
                              </p:par>
                              <p:par>
                                <p:cTn id="8" presetID="1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Righ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ind.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4" name="SOUND43.WAV"/>
                                        </p:tgtEl>
                                      </p:cMediaNode>
                                    </p:audio>
                                  </p:sub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arpetaMILKEM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0"/>
            <a:ext cx="2500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rot="-658189">
            <a:off x="3822700" y="327025"/>
            <a:ext cx="22240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ar-EG" sz="5400" b="1">
                <a:solidFill>
                  <a:srgbClr val="CC3399"/>
                </a:solidFill>
              </a:rPr>
              <a:t>التقويم</a:t>
            </a:r>
          </a:p>
          <a:p>
            <a:pPr algn="ctr" eaLnBrk="0" hangingPunct="0"/>
            <a:r>
              <a:rPr lang="ar-EG" sz="5400" b="1">
                <a:solidFill>
                  <a:srgbClr val="CC3399"/>
                </a:solidFill>
              </a:rPr>
              <a:t>2-2 </a:t>
            </a:r>
            <a:endParaRPr lang="ar-EG" sz="5400">
              <a:solidFill>
                <a:srgbClr val="CC3399"/>
              </a:solidFill>
            </a:endParaRPr>
          </a:p>
        </p:txBody>
      </p:sp>
      <p:sp>
        <p:nvSpPr>
          <p:cNvPr id="4" name="Cloud 3"/>
          <p:cNvSpPr/>
          <p:nvPr/>
        </p:nvSpPr>
        <p:spPr bwMode="auto">
          <a:xfrm rot="21264665">
            <a:off x="48602" y="1713484"/>
            <a:ext cx="2969278" cy="1143008"/>
          </a:xfrm>
          <a:prstGeom prst="cloud">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tlCol="1"/>
          <a:lstStyle/>
          <a:p>
            <a:pPr algn="ctr" eaLnBrk="0" hangingPunct="0">
              <a:defRPr/>
            </a:pPr>
            <a:r>
              <a:rPr lang="ar-EG" sz="4000" b="1" dirty="0">
                <a:solidFill>
                  <a:srgbClr val="FF0000"/>
                </a:solidFill>
              </a:rPr>
              <a:t>الخلاصة:</a:t>
            </a:r>
            <a:endParaRPr lang="ar-EG" sz="4000" dirty="0">
              <a:solidFill>
                <a:srgbClr val="FF0000"/>
              </a:solidFill>
              <a:latin typeface="Verdana" pitchFamily="34" charset="0"/>
            </a:endParaRPr>
          </a:p>
        </p:txBody>
      </p:sp>
      <p:pic>
        <p:nvPicPr>
          <p:cNvPr id="5" name="Picture 4" descr="FRAME-67.WMF"/>
          <p:cNvPicPr>
            <a:picLocks noChangeAspect="1"/>
          </p:cNvPicPr>
          <p:nvPr/>
        </p:nvPicPr>
        <p:blipFill>
          <a:blip r:embed="rId4" cstate="print"/>
          <a:stretch>
            <a:fillRect/>
          </a:stretch>
        </p:blipFill>
        <p:spPr>
          <a:xfrm rot="21323858">
            <a:off x="607829" y="3130292"/>
            <a:ext cx="7928383" cy="2657613"/>
          </a:xfrm>
          <a:prstGeom prst="rect">
            <a:avLst/>
          </a:prstGeom>
          <a:effectLst>
            <a:glow rad="228600">
              <a:schemeClr val="accent5">
                <a:satMod val="175000"/>
                <a:alpha val="40000"/>
              </a:schemeClr>
            </a:glow>
          </a:effectLst>
        </p:spPr>
      </p:pic>
      <p:sp>
        <p:nvSpPr>
          <p:cNvPr id="6" name="Rectangle 1"/>
          <p:cNvSpPr>
            <a:spLocks noChangeArrowheads="1"/>
          </p:cNvSpPr>
          <p:nvPr/>
        </p:nvSpPr>
        <p:spPr bwMode="auto">
          <a:xfrm rot="-256653">
            <a:off x="1443038" y="3527425"/>
            <a:ext cx="65643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buFontTx/>
              <a:buChar char="•"/>
              <a:tabLst>
                <a:tab pos="130175" algn="l"/>
              </a:tabLst>
            </a:pPr>
            <a:r>
              <a:rPr lang="ar-EG" sz="4000" b="1">
                <a:solidFill>
                  <a:srgbClr val="800080"/>
                </a:solidFill>
              </a:rPr>
              <a:t>تُصنف المخلوقات على مستوي المملكة بناءً على نوع الخلايا والتركيب والتغذية.</a:t>
            </a:r>
            <a:endParaRPr lang="en-US" sz="4000" b="1">
              <a:solidFill>
                <a:srgbClr val="800080"/>
              </a:solidFill>
            </a:endParaRPr>
          </a:p>
          <a:p>
            <a:pPr algn="ctr" rtl="1">
              <a:buFontTx/>
              <a:buChar char="•"/>
              <a:tabLst>
                <a:tab pos="130175" algn="l"/>
              </a:tabLst>
            </a:pPr>
            <a:endParaRPr lang="ar-EG" sz="4000" b="1">
              <a:solidFill>
                <a:srgbClr val="800080"/>
              </a:solidFill>
              <a:latin typeface="Arial" pitchFamily="34" charset="0"/>
            </a:endParaRPr>
          </a:p>
        </p:txBody>
      </p:sp>
    </p:spTree>
    <p:extLst>
      <p:ext uri="{BB962C8B-B14F-4D97-AF65-F5344CB8AC3E}">
        <p14:creationId xmlns:p14="http://schemas.microsoft.com/office/powerpoint/2010/main" val="385260922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43.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14282" y="142852"/>
            <a:ext cx="8715436" cy="42862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214282" y="6286520"/>
            <a:ext cx="8715436" cy="35719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4786314" y="714356"/>
            <a:ext cx="3357586" cy="71438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4000" dirty="0" smtClean="0">
                <a:solidFill>
                  <a:schemeClr val="tx1"/>
                </a:solidFill>
                <a:cs typeface="AL-Hor" pitchFamily="2" charset="-78"/>
              </a:rPr>
              <a:t>الأهداف التعليمية</a:t>
            </a:r>
            <a:r>
              <a:rPr lang="ar-SA" sz="2800" dirty="0" smtClean="0">
                <a:solidFill>
                  <a:schemeClr val="tx1"/>
                </a:solidFill>
                <a:cs typeface="AL-Hor" pitchFamily="2" charset="-78"/>
              </a:rPr>
              <a:t>   </a:t>
            </a:r>
            <a:endParaRPr lang="ar-SA" sz="2800" dirty="0">
              <a:solidFill>
                <a:schemeClr val="tx1"/>
              </a:solidFill>
              <a:cs typeface="AL-Hor" pitchFamily="2" charset="-78"/>
            </a:endParaRPr>
          </a:p>
        </p:txBody>
      </p:sp>
      <p:sp>
        <p:nvSpPr>
          <p:cNvPr id="14" name="مستطيل 13"/>
          <p:cNvSpPr/>
          <p:nvPr/>
        </p:nvSpPr>
        <p:spPr>
          <a:xfrm>
            <a:off x="8858280" y="571480"/>
            <a:ext cx="71438" cy="571504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214282" y="571480"/>
            <a:ext cx="71438" cy="571504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p:cNvSpPr/>
          <p:nvPr/>
        </p:nvSpPr>
        <p:spPr>
          <a:xfrm>
            <a:off x="2285984" y="1785926"/>
            <a:ext cx="6429420" cy="785818"/>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ar-SA" sz="2800" dirty="0" smtClean="0">
                <a:solidFill>
                  <a:schemeClr val="bg1"/>
                </a:solidFill>
                <a:cs typeface="AL-Hor" pitchFamily="2" charset="-78"/>
              </a:rPr>
              <a:t>عزيزتي الطالبة بعد نهاية الدرس ستكونين قادرة بإذن الله  على أن  :    </a:t>
            </a:r>
            <a:endParaRPr lang="ar-SA" sz="2800" dirty="0">
              <a:solidFill>
                <a:schemeClr val="bg1"/>
              </a:solidFill>
              <a:cs typeface="AL-Hor" pitchFamily="2" charset="-78"/>
            </a:endParaRPr>
          </a:p>
        </p:txBody>
      </p:sp>
      <p:sp>
        <p:nvSpPr>
          <p:cNvPr id="17" name="مستطيل 16"/>
          <p:cNvSpPr/>
          <p:nvPr/>
        </p:nvSpPr>
        <p:spPr>
          <a:xfrm>
            <a:off x="2786050" y="2928934"/>
            <a:ext cx="5214974" cy="571504"/>
          </a:xfrm>
          <a:prstGeom prst="rect">
            <a:avLst/>
          </a:prstGeom>
          <a:solidFill>
            <a:schemeClr val="accent3">
              <a:lumMod val="20000"/>
              <a:lumOff val="80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2000" dirty="0" smtClean="0">
                <a:solidFill>
                  <a:schemeClr val="tx1"/>
                </a:solidFill>
                <a:cs typeface="mohammad bold art 1" pitchFamily="2" charset="-78"/>
              </a:rPr>
              <a:t>تقارني الخصائص الرئيسة لفوق الممالك الثلاث </a:t>
            </a:r>
            <a:endParaRPr lang="ar-SA" sz="2000" dirty="0">
              <a:solidFill>
                <a:schemeClr val="tx1"/>
              </a:solidFill>
              <a:cs typeface="mohammad bold art 1" pitchFamily="2" charset="-78"/>
            </a:endParaRPr>
          </a:p>
        </p:txBody>
      </p:sp>
      <p:sp>
        <p:nvSpPr>
          <p:cNvPr id="18" name="مستطيل 17"/>
          <p:cNvSpPr/>
          <p:nvPr/>
        </p:nvSpPr>
        <p:spPr>
          <a:xfrm>
            <a:off x="2786050" y="4000504"/>
            <a:ext cx="5214974" cy="571504"/>
          </a:xfrm>
          <a:prstGeom prst="rect">
            <a:avLst/>
          </a:prstGeom>
          <a:solidFill>
            <a:schemeClr val="accent3">
              <a:lumMod val="20000"/>
              <a:lumOff val="80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2000" dirty="0" smtClean="0">
                <a:solidFill>
                  <a:schemeClr val="tx1"/>
                </a:solidFill>
                <a:cs typeface="mohammad bold art 1" pitchFamily="2" charset="-78"/>
              </a:rPr>
              <a:t>تميزي  بين  الممالك الست </a:t>
            </a:r>
            <a:endParaRPr lang="ar-SA" sz="2000" dirty="0">
              <a:solidFill>
                <a:schemeClr val="tx1"/>
              </a:solidFill>
              <a:cs typeface="mohammad bold art 1" pitchFamily="2" charset="-78"/>
            </a:endParaRPr>
          </a:p>
        </p:txBody>
      </p:sp>
      <p:pic>
        <p:nvPicPr>
          <p:cNvPr id="4098" name="Picture 2" descr="C:\Documents and Settings\Ht12\My Documents\My Pictures\golf_m.gif"/>
          <p:cNvPicPr>
            <a:picLocks noChangeAspect="1" noChangeArrowheads="1"/>
          </p:cNvPicPr>
          <p:nvPr/>
        </p:nvPicPr>
        <p:blipFill>
          <a:blip r:embed="rId3"/>
          <a:srcRect/>
          <a:stretch>
            <a:fillRect/>
          </a:stretch>
        </p:blipFill>
        <p:spPr bwMode="auto">
          <a:xfrm>
            <a:off x="500034" y="714356"/>
            <a:ext cx="1785950" cy="3714776"/>
          </a:xfrm>
          <a:prstGeom prst="rect">
            <a:avLst/>
          </a:prstGeom>
          <a:noFill/>
        </p:spPr>
      </p:pic>
      <p:sp>
        <p:nvSpPr>
          <p:cNvPr id="22" name="مستطيل 21"/>
          <p:cNvSpPr/>
          <p:nvPr/>
        </p:nvSpPr>
        <p:spPr>
          <a:xfrm>
            <a:off x="8143900" y="2928934"/>
            <a:ext cx="509590" cy="500066"/>
          </a:xfrm>
          <a:prstGeom prst="rect">
            <a:avLst/>
          </a:prstGeom>
          <a:solidFill>
            <a:schemeClr val="tx2">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en-US" sz="2800" dirty="0" smtClean="0">
                <a:solidFill>
                  <a:schemeClr val="tx1"/>
                </a:solidFill>
                <a:cs typeface="khalaad al-arabeh" pitchFamily="2" charset="-78"/>
              </a:rPr>
              <a:t>1</a:t>
            </a:r>
            <a:endParaRPr lang="ar-SA" sz="2800" dirty="0">
              <a:solidFill>
                <a:schemeClr val="tx1"/>
              </a:solidFill>
              <a:cs typeface="khalaad al-arabeh" pitchFamily="2" charset="-78"/>
            </a:endParaRPr>
          </a:p>
        </p:txBody>
      </p:sp>
      <p:sp>
        <p:nvSpPr>
          <p:cNvPr id="26" name="مستطيل 25"/>
          <p:cNvSpPr/>
          <p:nvPr/>
        </p:nvSpPr>
        <p:spPr>
          <a:xfrm>
            <a:off x="8143900" y="4000504"/>
            <a:ext cx="509590" cy="500066"/>
          </a:xfrm>
          <a:prstGeom prst="rect">
            <a:avLst/>
          </a:prstGeom>
          <a:solidFill>
            <a:schemeClr val="accent6">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en-US" sz="2800" dirty="0" smtClean="0">
                <a:solidFill>
                  <a:schemeClr val="tx1"/>
                </a:solidFill>
                <a:cs typeface="khalaad al-arabeh" pitchFamily="2" charset="-78"/>
              </a:rPr>
              <a:t>2</a:t>
            </a:r>
            <a:r>
              <a:rPr lang="ar-SA" sz="2800" dirty="0" smtClean="0">
                <a:solidFill>
                  <a:schemeClr val="tx1"/>
                </a:solidFill>
                <a:cs typeface="khalaad al-arabeh" pitchFamily="2" charset="-78"/>
              </a:rPr>
              <a:t> </a:t>
            </a:r>
            <a:endParaRPr lang="ar-SA" sz="2800" dirty="0">
              <a:solidFill>
                <a:schemeClr val="tx1"/>
              </a:solidFill>
              <a:cs typeface="khalaad al-arabeh" pitchFamily="2" charset="-78"/>
            </a:endParaRPr>
          </a:p>
        </p:txBody>
      </p:sp>
      <p:sp>
        <p:nvSpPr>
          <p:cNvPr id="13" name="مستطيل 12"/>
          <p:cNvSpPr/>
          <p:nvPr/>
        </p:nvSpPr>
        <p:spPr>
          <a:xfrm>
            <a:off x="2786050" y="5000636"/>
            <a:ext cx="5214974" cy="571504"/>
          </a:xfrm>
          <a:prstGeom prst="rect">
            <a:avLst/>
          </a:prstGeom>
          <a:solidFill>
            <a:schemeClr val="accent3">
              <a:lumMod val="20000"/>
              <a:lumOff val="80000"/>
            </a:schemeClr>
          </a:solidFill>
          <a:ln>
            <a:solidFill>
              <a:schemeClr val="bg1"/>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ar-SA" sz="2000" dirty="0" smtClean="0">
                <a:solidFill>
                  <a:schemeClr val="tx1"/>
                </a:solidFill>
                <a:cs typeface="mohammad bold art 1" pitchFamily="2" charset="-78"/>
              </a:rPr>
              <a:t>تصنفي المخلوقات الحية إلى مستوى المملكة </a:t>
            </a:r>
            <a:endParaRPr lang="ar-SA" sz="2000" dirty="0">
              <a:solidFill>
                <a:schemeClr val="tx1"/>
              </a:solidFill>
              <a:cs typeface="mohammad bold art 1" pitchFamily="2" charset="-78"/>
            </a:endParaRPr>
          </a:p>
        </p:txBody>
      </p:sp>
      <p:sp>
        <p:nvSpPr>
          <p:cNvPr id="19" name="مستطيل 18"/>
          <p:cNvSpPr/>
          <p:nvPr/>
        </p:nvSpPr>
        <p:spPr>
          <a:xfrm>
            <a:off x="8143900" y="5000636"/>
            <a:ext cx="509590" cy="500066"/>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en-US" sz="2800" dirty="0" smtClean="0">
                <a:solidFill>
                  <a:schemeClr val="tx1"/>
                </a:solidFill>
                <a:cs typeface="khalaad al-arabeh" pitchFamily="2" charset="-78"/>
              </a:rPr>
              <a:t>3</a:t>
            </a:r>
            <a:r>
              <a:rPr lang="ar-SA" sz="2800" dirty="0" smtClean="0">
                <a:solidFill>
                  <a:schemeClr val="tx1"/>
                </a:solidFill>
                <a:cs typeface="khalaad al-arabeh" pitchFamily="2" charset="-78"/>
              </a:rPr>
              <a:t> </a:t>
            </a:r>
            <a:endParaRPr lang="ar-SA" sz="2800" dirty="0">
              <a:solidFill>
                <a:schemeClr val="tx1"/>
              </a:solidFill>
              <a:cs typeface="khalaad al-arabeh" pitchFamily="2" charset="-78"/>
            </a:endParaRPr>
          </a:p>
        </p:txBody>
      </p:sp>
    </p:spTree>
    <p:extLst>
      <p:ext uri="{BB962C8B-B14F-4D97-AF65-F5344CB8AC3E}">
        <p14:creationId xmlns:p14="http://schemas.microsoft.com/office/powerpoint/2010/main" val="367859117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1" presetID="15"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3000" fill="hold"/>
                                        <p:tgtEl>
                                          <p:spTgt spid="4098"/>
                                        </p:tgtEl>
                                        <p:attrNameLst>
                                          <p:attrName>ppt_w</p:attrName>
                                        </p:attrNameLst>
                                      </p:cBhvr>
                                      <p:tavLst>
                                        <p:tav tm="0">
                                          <p:val>
                                            <p:fltVal val="0"/>
                                          </p:val>
                                        </p:tav>
                                        <p:tav tm="100000">
                                          <p:val>
                                            <p:strVal val="#ppt_w"/>
                                          </p:val>
                                        </p:tav>
                                      </p:tavLst>
                                    </p:anim>
                                    <p:anim calcmode="lin" valueType="num">
                                      <p:cBhvr>
                                        <p:cTn id="14" dur="3000" fill="hold"/>
                                        <p:tgtEl>
                                          <p:spTgt spid="4098"/>
                                        </p:tgtEl>
                                        <p:attrNameLst>
                                          <p:attrName>ppt_h</p:attrName>
                                        </p:attrNameLst>
                                      </p:cBhvr>
                                      <p:tavLst>
                                        <p:tav tm="0">
                                          <p:val>
                                            <p:fltVal val="0"/>
                                          </p:val>
                                        </p:tav>
                                        <p:tav tm="100000">
                                          <p:val>
                                            <p:strVal val="#ppt_h"/>
                                          </p:val>
                                        </p:tav>
                                      </p:tavLst>
                                    </p:anim>
                                    <p:anim calcmode="lin" valueType="num">
                                      <p:cBhvr>
                                        <p:cTn id="15" dur="3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4098"/>
                                        </p:tgtEl>
                                        <p:attrNameLst>
                                          <p:attrName>ppt_y</p:attrName>
                                        </p:attrNameLst>
                                      </p:cBhvr>
                                      <p:tavLst>
                                        <p:tav tm="0" fmla="#ppt_y+(sin(-2*pi*(1-$))*-#ppt_x+cos(-2*pi*(1-$))*(1-#ppt_y))*(1-$)">
                                          <p:val>
                                            <p:fltVal val="0"/>
                                          </p:val>
                                        </p:tav>
                                        <p:tav tm="100000">
                                          <p:val>
                                            <p:fltVal val="1"/>
                                          </p:val>
                                        </p:tav>
                                      </p:tavLst>
                                    </p:anim>
                                  </p:childTnLst>
                                </p:cTn>
                              </p:par>
                              <p:par>
                                <p:cTn id="17" presetID="53"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0" fill="hold"/>
                                        <p:tgtEl>
                                          <p:spTgt spid="16"/>
                                        </p:tgtEl>
                                        <p:attrNameLst>
                                          <p:attrName>ppt_w</p:attrName>
                                        </p:attrNameLst>
                                      </p:cBhvr>
                                      <p:tavLst>
                                        <p:tav tm="0">
                                          <p:val>
                                            <p:fltVal val="0"/>
                                          </p:val>
                                        </p:tav>
                                        <p:tav tm="100000">
                                          <p:val>
                                            <p:strVal val="#ppt_w"/>
                                          </p:val>
                                        </p:tav>
                                      </p:tavLst>
                                    </p:anim>
                                    <p:anim calcmode="lin" valueType="num">
                                      <p:cBhvr>
                                        <p:cTn id="20" dur="5000" fill="hold"/>
                                        <p:tgtEl>
                                          <p:spTgt spid="16"/>
                                        </p:tgtEl>
                                        <p:attrNameLst>
                                          <p:attrName>ppt_h</p:attrName>
                                        </p:attrNameLst>
                                      </p:cBhvr>
                                      <p:tavLst>
                                        <p:tav tm="0">
                                          <p:val>
                                            <p:fltVal val="0"/>
                                          </p:val>
                                        </p:tav>
                                        <p:tav tm="100000">
                                          <p:val>
                                            <p:strVal val="#ppt_h"/>
                                          </p:val>
                                        </p:tav>
                                      </p:tavLst>
                                    </p:anim>
                                    <p:animEffect transition="in" filter="fade">
                                      <p:cBhvr>
                                        <p:cTn id="21" dur="5000"/>
                                        <p:tgtEl>
                                          <p:spTgt spid="1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0" fill="hold"/>
                                        <p:tgtEl>
                                          <p:spTgt spid="22"/>
                                        </p:tgtEl>
                                        <p:attrNameLst>
                                          <p:attrName>ppt_w</p:attrName>
                                        </p:attrNameLst>
                                      </p:cBhvr>
                                      <p:tavLst>
                                        <p:tav tm="0">
                                          <p:val>
                                            <p:fltVal val="0"/>
                                          </p:val>
                                        </p:tav>
                                        <p:tav tm="100000">
                                          <p:val>
                                            <p:strVal val="#ppt_w"/>
                                          </p:val>
                                        </p:tav>
                                      </p:tavLst>
                                    </p:anim>
                                    <p:anim calcmode="lin" valueType="num">
                                      <p:cBhvr>
                                        <p:cTn id="25" dur="5000" fill="hold"/>
                                        <p:tgtEl>
                                          <p:spTgt spid="22"/>
                                        </p:tgtEl>
                                        <p:attrNameLst>
                                          <p:attrName>ppt_h</p:attrName>
                                        </p:attrNameLst>
                                      </p:cBhvr>
                                      <p:tavLst>
                                        <p:tav tm="0">
                                          <p:val>
                                            <p:fltVal val="0"/>
                                          </p:val>
                                        </p:tav>
                                        <p:tav tm="100000">
                                          <p:val>
                                            <p:strVal val="#ppt_h"/>
                                          </p:val>
                                        </p:tav>
                                      </p:tavLst>
                                    </p:anim>
                                    <p:animEffect transition="in" filter="fade">
                                      <p:cBhvr>
                                        <p:cTn id="26" dur="5000"/>
                                        <p:tgtEl>
                                          <p:spTgt spid="22"/>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0" fill="hold"/>
                                        <p:tgtEl>
                                          <p:spTgt spid="17"/>
                                        </p:tgtEl>
                                        <p:attrNameLst>
                                          <p:attrName>ppt_w</p:attrName>
                                        </p:attrNameLst>
                                      </p:cBhvr>
                                      <p:tavLst>
                                        <p:tav tm="0">
                                          <p:val>
                                            <p:fltVal val="0"/>
                                          </p:val>
                                        </p:tav>
                                        <p:tav tm="100000">
                                          <p:val>
                                            <p:strVal val="#ppt_w"/>
                                          </p:val>
                                        </p:tav>
                                      </p:tavLst>
                                    </p:anim>
                                    <p:anim calcmode="lin" valueType="num">
                                      <p:cBhvr>
                                        <p:cTn id="30" dur="5000" fill="hold"/>
                                        <p:tgtEl>
                                          <p:spTgt spid="17"/>
                                        </p:tgtEl>
                                        <p:attrNameLst>
                                          <p:attrName>ppt_h</p:attrName>
                                        </p:attrNameLst>
                                      </p:cBhvr>
                                      <p:tavLst>
                                        <p:tav tm="0">
                                          <p:val>
                                            <p:fltVal val="0"/>
                                          </p:val>
                                        </p:tav>
                                        <p:tav tm="100000">
                                          <p:val>
                                            <p:strVal val="#ppt_h"/>
                                          </p:val>
                                        </p:tav>
                                      </p:tavLst>
                                    </p:anim>
                                    <p:animEffect transition="in" filter="fade">
                                      <p:cBhvr>
                                        <p:cTn id="31" dur="5000"/>
                                        <p:tgtEl>
                                          <p:spTgt spid="17"/>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0" fill="hold"/>
                                        <p:tgtEl>
                                          <p:spTgt spid="18"/>
                                        </p:tgtEl>
                                        <p:attrNameLst>
                                          <p:attrName>ppt_w</p:attrName>
                                        </p:attrNameLst>
                                      </p:cBhvr>
                                      <p:tavLst>
                                        <p:tav tm="0">
                                          <p:val>
                                            <p:fltVal val="0"/>
                                          </p:val>
                                        </p:tav>
                                        <p:tav tm="100000">
                                          <p:val>
                                            <p:strVal val="#ppt_w"/>
                                          </p:val>
                                        </p:tav>
                                      </p:tavLst>
                                    </p:anim>
                                    <p:anim calcmode="lin" valueType="num">
                                      <p:cBhvr>
                                        <p:cTn id="35" dur="5000" fill="hold"/>
                                        <p:tgtEl>
                                          <p:spTgt spid="18"/>
                                        </p:tgtEl>
                                        <p:attrNameLst>
                                          <p:attrName>ppt_h</p:attrName>
                                        </p:attrNameLst>
                                      </p:cBhvr>
                                      <p:tavLst>
                                        <p:tav tm="0">
                                          <p:val>
                                            <p:fltVal val="0"/>
                                          </p:val>
                                        </p:tav>
                                        <p:tav tm="100000">
                                          <p:val>
                                            <p:strVal val="#ppt_h"/>
                                          </p:val>
                                        </p:tav>
                                      </p:tavLst>
                                    </p:anim>
                                    <p:animEffect transition="in" filter="fade">
                                      <p:cBhvr>
                                        <p:cTn id="36" dur="5000"/>
                                        <p:tgtEl>
                                          <p:spTgt spid="18"/>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0" fill="hold"/>
                                        <p:tgtEl>
                                          <p:spTgt spid="26"/>
                                        </p:tgtEl>
                                        <p:attrNameLst>
                                          <p:attrName>ppt_w</p:attrName>
                                        </p:attrNameLst>
                                      </p:cBhvr>
                                      <p:tavLst>
                                        <p:tav tm="0">
                                          <p:val>
                                            <p:fltVal val="0"/>
                                          </p:val>
                                        </p:tav>
                                        <p:tav tm="100000">
                                          <p:val>
                                            <p:strVal val="#ppt_w"/>
                                          </p:val>
                                        </p:tav>
                                      </p:tavLst>
                                    </p:anim>
                                    <p:anim calcmode="lin" valueType="num">
                                      <p:cBhvr>
                                        <p:cTn id="40" dur="5000" fill="hold"/>
                                        <p:tgtEl>
                                          <p:spTgt spid="26"/>
                                        </p:tgtEl>
                                        <p:attrNameLst>
                                          <p:attrName>ppt_h</p:attrName>
                                        </p:attrNameLst>
                                      </p:cBhvr>
                                      <p:tavLst>
                                        <p:tav tm="0">
                                          <p:val>
                                            <p:fltVal val="0"/>
                                          </p:val>
                                        </p:tav>
                                        <p:tav tm="100000">
                                          <p:val>
                                            <p:strVal val="#ppt_h"/>
                                          </p:val>
                                        </p:tav>
                                      </p:tavLst>
                                    </p:anim>
                                    <p:animEffect transition="in" filter="fade">
                                      <p:cBhvr>
                                        <p:cTn id="41" dur="5000"/>
                                        <p:tgtEl>
                                          <p:spTgt spid="2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0" fill="hold"/>
                                        <p:tgtEl>
                                          <p:spTgt spid="19"/>
                                        </p:tgtEl>
                                        <p:attrNameLst>
                                          <p:attrName>ppt_w</p:attrName>
                                        </p:attrNameLst>
                                      </p:cBhvr>
                                      <p:tavLst>
                                        <p:tav tm="0">
                                          <p:val>
                                            <p:fltVal val="0"/>
                                          </p:val>
                                        </p:tav>
                                        <p:tav tm="100000">
                                          <p:val>
                                            <p:strVal val="#ppt_w"/>
                                          </p:val>
                                        </p:tav>
                                      </p:tavLst>
                                    </p:anim>
                                    <p:anim calcmode="lin" valueType="num">
                                      <p:cBhvr>
                                        <p:cTn id="45" dur="5000" fill="hold"/>
                                        <p:tgtEl>
                                          <p:spTgt spid="19"/>
                                        </p:tgtEl>
                                        <p:attrNameLst>
                                          <p:attrName>ppt_h</p:attrName>
                                        </p:attrNameLst>
                                      </p:cBhvr>
                                      <p:tavLst>
                                        <p:tav tm="0">
                                          <p:val>
                                            <p:fltVal val="0"/>
                                          </p:val>
                                        </p:tav>
                                        <p:tav tm="100000">
                                          <p:val>
                                            <p:strVal val="#ppt_h"/>
                                          </p:val>
                                        </p:tav>
                                      </p:tavLst>
                                    </p:anim>
                                    <p:animEffect transition="in" filter="fade">
                                      <p:cBhvr>
                                        <p:cTn id="46" dur="5000"/>
                                        <p:tgtEl>
                                          <p:spTgt spid="19"/>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0" fill="hold"/>
                                        <p:tgtEl>
                                          <p:spTgt spid="13"/>
                                        </p:tgtEl>
                                        <p:attrNameLst>
                                          <p:attrName>ppt_w</p:attrName>
                                        </p:attrNameLst>
                                      </p:cBhvr>
                                      <p:tavLst>
                                        <p:tav tm="0">
                                          <p:val>
                                            <p:fltVal val="0"/>
                                          </p:val>
                                        </p:tav>
                                        <p:tav tm="100000">
                                          <p:val>
                                            <p:strVal val="#ppt_w"/>
                                          </p:val>
                                        </p:tav>
                                      </p:tavLst>
                                    </p:anim>
                                    <p:anim calcmode="lin" valueType="num">
                                      <p:cBhvr>
                                        <p:cTn id="50" dur="5000" fill="hold"/>
                                        <p:tgtEl>
                                          <p:spTgt spid="13"/>
                                        </p:tgtEl>
                                        <p:attrNameLst>
                                          <p:attrName>ppt_h</p:attrName>
                                        </p:attrNameLst>
                                      </p:cBhvr>
                                      <p:tavLst>
                                        <p:tav tm="0">
                                          <p:val>
                                            <p:fltVal val="0"/>
                                          </p:val>
                                        </p:tav>
                                        <p:tav tm="100000">
                                          <p:val>
                                            <p:strVal val="#ppt_h"/>
                                          </p:val>
                                        </p:tav>
                                      </p:tavLst>
                                    </p:anim>
                                    <p:animEffect transition="in" filter="fade">
                                      <p:cBhvr>
                                        <p:cTn id="51"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22" grpId="0" animBg="1"/>
      <p:bldP spid="26" grpId="0" animBg="1"/>
      <p:bldP spid="13"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arpetaMILKEM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0"/>
            <a:ext cx="2500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ChangeArrowheads="1"/>
          </p:cNvSpPr>
          <p:nvPr/>
        </p:nvSpPr>
        <p:spPr bwMode="auto">
          <a:xfrm rot="-658189">
            <a:off x="3822700" y="327025"/>
            <a:ext cx="22240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ar-EG" sz="5400" b="1">
                <a:solidFill>
                  <a:srgbClr val="CC3399"/>
                </a:solidFill>
              </a:rPr>
              <a:t>التقويم</a:t>
            </a:r>
          </a:p>
          <a:p>
            <a:pPr algn="ctr" eaLnBrk="0" hangingPunct="0"/>
            <a:r>
              <a:rPr lang="ar-EG" sz="5400" b="1">
                <a:solidFill>
                  <a:srgbClr val="CC3399"/>
                </a:solidFill>
              </a:rPr>
              <a:t>2-2 </a:t>
            </a:r>
            <a:endParaRPr lang="ar-EG" sz="5400">
              <a:solidFill>
                <a:srgbClr val="CC3399"/>
              </a:solidFill>
            </a:endParaRPr>
          </a:p>
        </p:txBody>
      </p:sp>
      <p:sp>
        <p:nvSpPr>
          <p:cNvPr id="4" name="Cloud 3"/>
          <p:cNvSpPr/>
          <p:nvPr/>
        </p:nvSpPr>
        <p:spPr bwMode="auto">
          <a:xfrm rot="21264665">
            <a:off x="48602" y="1713484"/>
            <a:ext cx="2969278" cy="1143008"/>
          </a:xfrm>
          <a:prstGeom prst="cloud">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tlCol="1"/>
          <a:lstStyle/>
          <a:p>
            <a:pPr algn="ctr" eaLnBrk="0" hangingPunct="0">
              <a:defRPr/>
            </a:pPr>
            <a:r>
              <a:rPr lang="ar-EG" sz="4000" b="1" dirty="0">
                <a:solidFill>
                  <a:srgbClr val="FF0000"/>
                </a:solidFill>
              </a:rPr>
              <a:t>الخلاصة:</a:t>
            </a:r>
            <a:endParaRPr lang="ar-EG" sz="4000" dirty="0">
              <a:solidFill>
                <a:srgbClr val="FF0000"/>
              </a:solidFill>
              <a:latin typeface="Verdana" pitchFamily="34" charset="0"/>
            </a:endParaRPr>
          </a:p>
        </p:txBody>
      </p:sp>
      <p:pic>
        <p:nvPicPr>
          <p:cNvPr id="5" name="Picture 4" descr="FRAME-67.WMF"/>
          <p:cNvPicPr>
            <a:picLocks noChangeAspect="1"/>
          </p:cNvPicPr>
          <p:nvPr/>
        </p:nvPicPr>
        <p:blipFill>
          <a:blip r:embed="rId4" cstate="print"/>
          <a:stretch>
            <a:fillRect/>
          </a:stretch>
        </p:blipFill>
        <p:spPr>
          <a:xfrm rot="21323858">
            <a:off x="593775" y="3284737"/>
            <a:ext cx="7928383" cy="1999547"/>
          </a:xfrm>
          <a:prstGeom prst="rect">
            <a:avLst/>
          </a:prstGeom>
          <a:effectLst>
            <a:glow rad="228600">
              <a:schemeClr val="accent5">
                <a:satMod val="175000"/>
                <a:alpha val="40000"/>
              </a:schemeClr>
            </a:glow>
          </a:effectLst>
        </p:spPr>
      </p:pic>
      <p:sp>
        <p:nvSpPr>
          <p:cNvPr id="6" name="Rectangle 1"/>
          <p:cNvSpPr>
            <a:spLocks noChangeArrowheads="1"/>
          </p:cNvSpPr>
          <p:nvPr/>
        </p:nvSpPr>
        <p:spPr bwMode="auto">
          <a:xfrm rot="-256653">
            <a:off x="1463675" y="3584575"/>
            <a:ext cx="6200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buFontTx/>
              <a:buChar char="•"/>
              <a:tabLst>
                <a:tab pos="130175" algn="l"/>
              </a:tabLst>
            </a:pPr>
            <a:r>
              <a:rPr lang="ar-EG" sz="4000" b="1">
                <a:solidFill>
                  <a:srgbClr val="800080"/>
                </a:solidFill>
              </a:rPr>
              <a:t>يضم فوق مملكة الحقيقية النوى اربع ممالك.</a:t>
            </a:r>
            <a:endParaRPr lang="en-US" sz="4000" b="1">
              <a:solidFill>
                <a:srgbClr val="800080"/>
              </a:solidFill>
            </a:endParaRPr>
          </a:p>
          <a:p>
            <a:pPr algn="ctr" rtl="1">
              <a:buFontTx/>
              <a:buChar char="•"/>
              <a:tabLst>
                <a:tab pos="130175" algn="l"/>
              </a:tabLst>
            </a:pPr>
            <a:endParaRPr lang="ar-EG" sz="4000" b="1">
              <a:solidFill>
                <a:srgbClr val="800080"/>
              </a:solidFill>
              <a:latin typeface="Arial" pitchFamily="34" charset="0"/>
            </a:endParaRPr>
          </a:p>
        </p:txBody>
      </p:sp>
    </p:spTree>
    <p:extLst>
      <p:ext uri="{BB962C8B-B14F-4D97-AF65-F5344CB8AC3E}">
        <p14:creationId xmlns:p14="http://schemas.microsoft.com/office/powerpoint/2010/main" val="379238668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43.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carpetaMILKEM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0"/>
            <a:ext cx="2500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ChangeArrowheads="1"/>
          </p:cNvSpPr>
          <p:nvPr/>
        </p:nvSpPr>
        <p:spPr bwMode="auto">
          <a:xfrm rot="-658189">
            <a:off x="3822700" y="327025"/>
            <a:ext cx="22240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ar-EG" sz="5400" b="1">
                <a:solidFill>
                  <a:srgbClr val="CC3399"/>
                </a:solidFill>
              </a:rPr>
              <a:t>التقويم</a:t>
            </a:r>
          </a:p>
          <a:p>
            <a:pPr algn="ctr" eaLnBrk="0" hangingPunct="0"/>
            <a:r>
              <a:rPr lang="ar-EG" sz="5400" b="1">
                <a:solidFill>
                  <a:srgbClr val="CC3399"/>
                </a:solidFill>
              </a:rPr>
              <a:t>2-2 </a:t>
            </a:r>
            <a:endParaRPr lang="ar-EG" sz="5400">
              <a:solidFill>
                <a:srgbClr val="CC3399"/>
              </a:solidFill>
            </a:endParaRPr>
          </a:p>
        </p:txBody>
      </p:sp>
      <p:sp>
        <p:nvSpPr>
          <p:cNvPr id="4" name="Cloud 3"/>
          <p:cNvSpPr/>
          <p:nvPr/>
        </p:nvSpPr>
        <p:spPr bwMode="auto">
          <a:xfrm rot="21264665">
            <a:off x="48602" y="1713484"/>
            <a:ext cx="2969278" cy="1143008"/>
          </a:xfrm>
          <a:prstGeom prst="cloud">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tlCol="1"/>
          <a:lstStyle/>
          <a:p>
            <a:pPr algn="ctr" eaLnBrk="0" hangingPunct="0">
              <a:defRPr/>
            </a:pPr>
            <a:r>
              <a:rPr lang="ar-EG" sz="4000" b="1" dirty="0">
                <a:solidFill>
                  <a:srgbClr val="FF0000"/>
                </a:solidFill>
              </a:rPr>
              <a:t>الخلاصة:</a:t>
            </a:r>
            <a:endParaRPr lang="ar-EG" sz="4000" dirty="0">
              <a:solidFill>
                <a:srgbClr val="FF0000"/>
              </a:solidFill>
              <a:latin typeface="Verdana" pitchFamily="34" charset="0"/>
            </a:endParaRPr>
          </a:p>
        </p:txBody>
      </p:sp>
      <p:pic>
        <p:nvPicPr>
          <p:cNvPr id="5" name="Picture 4" descr="FRAME-67.WMF"/>
          <p:cNvPicPr>
            <a:picLocks noChangeAspect="1"/>
          </p:cNvPicPr>
          <p:nvPr/>
        </p:nvPicPr>
        <p:blipFill>
          <a:blip r:embed="rId4" cstate="print"/>
          <a:stretch>
            <a:fillRect/>
          </a:stretch>
        </p:blipFill>
        <p:spPr>
          <a:xfrm rot="21323858">
            <a:off x="611375" y="3360970"/>
            <a:ext cx="7928383" cy="2284378"/>
          </a:xfrm>
          <a:prstGeom prst="rect">
            <a:avLst/>
          </a:prstGeom>
          <a:effectLst>
            <a:glow rad="228600">
              <a:schemeClr val="accent5">
                <a:satMod val="175000"/>
                <a:alpha val="40000"/>
              </a:schemeClr>
            </a:glow>
          </a:effectLst>
        </p:spPr>
      </p:pic>
      <p:sp>
        <p:nvSpPr>
          <p:cNvPr id="6" name="Rectangle 1"/>
          <p:cNvSpPr>
            <a:spLocks noChangeArrowheads="1"/>
          </p:cNvSpPr>
          <p:nvPr/>
        </p:nvSpPr>
        <p:spPr bwMode="auto">
          <a:xfrm rot="-256653">
            <a:off x="1463675" y="3676650"/>
            <a:ext cx="62007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buFontTx/>
              <a:buChar char="•"/>
              <a:tabLst>
                <a:tab pos="130175" algn="l"/>
              </a:tabLst>
            </a:pPr>
            <a:r>
              <a:rPr lang="ar-EG" sz="3600" b="1">
                <a:solidFill>
                  <a:srgbClr val="800080"/>
                </a:solidFill>
              </a:rPr>
              <a:t>ليس للفيروسات مكان فى انظمة تصنيف المخلوقات الحية؛ نظراً إلى أنها غير حية.</a:t>
            </a:r>
            <a:endParaRPr lang="ar-EG" sz="3600" b="1">
              <a:solidFill>
                <a:srgbClr val="800080"/>
              </a:solidFill>
              <a:latin typeface="Arial" pitchFamily="34" charset="0"/>
            </a:endParaRPr>
          </a:p>
        </p:txBody>
      </p:sp>
    </p:spTree>
    <p:extLst>
      <p:ext uri="{BB962C8B-B14F-4D97-AF65-F5344CB8AC3E}">
        <p14:creationId xmlns:p14="http://schemas.microsoft.com/office/powerpoint/2010/main" val="10777298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43.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a:spLocks noChangeArrowheads="1"/>
          </p:cNvSpPr>
          <p:nvPr/>
        </p:nvSpPr>
        <p:spPr bwMode="auto">
          <a:xfrm rot="370339">
            <a:off x="3390900" y="652463"/>
            <a:ext cx="4214813" cy="857250"/>
          </a:xfrm>
          <a:prstGeom prst="flowChartTerminator">
            <a:avLst/>
          </a:prstGeom>
          <a:gradFill rotWithShape="1">
            <a:gsLst>
              <a:gs pos="0">
                <a:srgbClr val="FFFF80"/>
              </a:gs>
              <a:gs pos="50000">
                <a:srgbClr val="FFFFB3"/>
              </a:gs>
              <a:gs pos="100000">
                <a:srgbClr val="FFFFD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r>
              <a:rPr lang="ar-EG" sz="3600" b="1">
                <a:solidFill>
                  <a:srgbClr val="00B050"/>
                </a:solidFill>
              </a:rPr>
              <a:t>فهم الأفكار الرئيسية</a:t>
            </a:r>
            <a:endParaRPr lang="ar-EG" sz="3600">
              <a:solidFill>
                <a:srgbClr val="00B050"/>
              </a:solidFill>
              <a:latin typeface="Verdana" pitchFamily="34" charset="0"/>
            </a:endParaRPr>
          </a:p>
        </p:txBody>
      </p:sp>
      <p:pic>
        <p:nvPicPr>
          <p:cNvPr id="3" name="Picture 46" descr="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14313"/>
            <a:ext cx="16002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LIPBD.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4137" y="1381125"/>
            <a:ext cx="49561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4508649" y="2522538"/>
            <a:ext cx="38830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a:tabLst>
                <a:tab pos="269875" algn="l"/>
              </a:tabLst>
            </a:pPr>
            <a:r>
              <a:rPr lang="ar-EG" sz="3600" b="1" dirty="0">
                <a:solidFill>
                  <a:srgbClr val="FF0000"/>
                </a:solidFill>
                <a:latin typeface="Arial" pitchFamily="34" charset="0"/>
                <a:ea typeface="Times New Roman" pitchFamily="18" charset="0"/>
              </a:rPr>
              <a:t>1-</a:t>
            </a:r>
            <a:r>
              <a:rPr lang="ar-EG" sz="4400" b="1" dirty="0">
                <a:solidFill>
                  <a:srgbClr val="FF0000"/>
                </a:solidFill>
                <a:ea typeface="Times New Roman" pitchFamily="18" charset="0"/>
              </a:rPr>
              <a:t>الفكرة الرئيسة اذكر </a:t>
            </a:r>
            <a:r>
              <a:rPr lang="ar-EG" sz="4400" dirty="0">
                <a:solidFill>
                  <a:srgbClr val="FF0000"/>
                </a:solidFill>
                <a:ea typeface="Times New Roman" pitchFamily="18" charset="0"/>
              </a:rPr>
              <a:t>فوق الممالك الثلاث </a:t>
            </a:r>
            <a:r>
              <a:rPr lang="ar-EG" sz="4400" dirty="0" smtClean="0">
                <a:solidFill>
                  <a:srgbClr val="FF0000"/>
                </a:solidFill>
                <a:ea typeface="Times New Roman" pitchFamily="18" charset="0"/>
              </a:rPr>
              <a:t>ف</a:t>
            </a:r>
            <a:r>
              <a:rPr lang="ar-SA" sz="4400" dirty="0" smtClean="0">
                <a:solidFill>
                  <a:srgbClr val="FF0000"/>
                </a:solidFill>
                <a:ea typeface="Times New Roman" pitchFamily="18" charset="0"/>
              </a:rPr>
              <a:t>ي</a:t>
            </a:r>
            <a:r>
              <a:rPr lang="ar-EG" sz="4400" dirty="0" smtClean="0">
                <a:solidFill>
                  <a:srgbClr val="FF0000"/>
                </a:solidFill>
                <a:ea typeface="Times New Roman" pitchFamily="18" charset="0"/>
              </a:rPr>
              <a:t> </a:t>
            </a:r>
            <a:r>
              <a:rPr lang="ar-EG" sz="4400" dirty="0">
                <a:solidFill>
                  <a:srgbClr val="FF0000"/>
                </a:solidFill>
                <a:ea typeface="Times New Roman" pitchFamily="18" charset="0"/>
              </a:rPr>
              <a:t>نظام التصنيف، وسمّ الممالك </a:t>
            </a:r>
            <a:r>
              <a:rPr lang="ar-EG" sz="4400" dirty="0" err="1">
                <a:solidFill>
                  <a:srgbClr val="FF0000"/>
                </a:solidFill>
                <a:ea typeface="Times New Roman" pitchFamily="18" charset="0"/>
              </a:rPr>
              <a:t>فى</a:t>
            </a:r>
            <a:r>
              <a:rPr lang="ar-EG" sz="4400" dirty="0">
                <a:solidFill>
                  <a:srgbClr val="FF0000"/>
                </a:solidFill>
                <a:ea typeface="Times New Roman" pitchFamily="18" charset="0"/>
              </a:rPr>
              <a:t> كل منها.</a:t>
            </a:r>
            <a:endParaRPr lang="ar-EG" sz="4400" b="1" dirty="0">
              <a:solidFill>
                <a:srgbClr val="FF0000"/>
              </a:solidFill>
              <a:latin typeface="Arial" pitchFamily="34" charset="0"/>
              <a:ea typeface="Times New Roman" pitchFamily="18" charset="0"/>
            </a:endParaRPr>
          </a:p>
        </p:txBody>
      </p:sp>
      <p:sp>
        <p:nvSpPr>
          <p:cNvPr id="7" name="مستطيل 6"/>
          <p:cNvSpPr/>
          <p:nvPr/>
        </p:nvSpPr>
        <p:spPr>
          <a:xfrm>
            <a:off x="179512" y="2996952"/>
            <a:ext cx="3312368" cy="2246769"/>
          </a:xfrm>
          <a:prstGeom prst="rect">
            <a:avLst/>
          </a:prstGeom>
        </p:spPr>
        <p:txBody>
          <a:bodyPr wrap="square">
            <a:spAutoFit/>
          </a:bodyPr>
          <a:lstStyle/>
          <a:p>
            <a:r>
              <a:rPr lang="ar-EG" dirty="0">
                <a:solidFill>
                  <a:srgbClr val="FF0000"/>
                </a:solidFill>
              </a:rPr>
              <a:t> </a:t>
            </a:r>
            <a:r>
              <a:rPr lang="ar-SA" sz="2000" b="1" dirty="0" smtClean="0">
                <a:solidFill>
                  <a:srgbClr val="FF0000"/>
                </a:solidFill>
              </a:rPr>
              <a:t>ال</a:t>
            </a:r>
            <a:r>
              <a:rPr lang="ar-EG" sz="2000" b="1" dirty="0" smtClean="0">
                <a:solidFill>
                  <a:srgbClr val="FF0000"/>
                </a:solidFill>
              </a:rPr>
              <a:t>فوق </a:t>
            </a:r>
            <a:r>
              <a:rPr lang="ar-EG" sz="2000" b="1" dirty="0">
                <a:solidFill>
                  <a:srgbClr val="FF0000"/>
                </a:solidFill>
              </a:rPr>
              <a:t>ممالك </a:t>
            </a:r>
            <a:r>
              <a:rPr lang="ar-EG" sz="2000" b="1" dirty="0" smtClean="0">
                <a:solidFill>
                  <a:srgbClr val="FF0000"/>
                </a:solidFill>
              </a:rPr>
              <a:t>ه</a:t>
            </a:r>
            <a:r>
              <a:rPr lang="ar-SA" sz="2000" b="1" dirty="0" smtClean="0">
                <a:solidFill>
                  <a:srgbClr val="FF0000"/>
                </a:solidFill>
              </a:rPr>
              <a:t>ي</a:t>
            </a:r>
            <a:r>
              <a:rPr lang="ar-EG" sz="2000" b="1" dirty="0" smtClean="0">
                <a:solidFill>
                  <a:srgbClr val="FF0000"/>
                </a:solidFill>
              </a:rPr>
              <a:t> </a:t>
            </a:r>
            <a:r>
              <a:rPr lang="ar-EG" sz="2000" b="1" dirty="0">
                <a:solidFill>
                  <a:srgbClr val="FF0000"/>
                </a:solidFill>
              </a:rPr>
              <a:t>: </a:t>
            </a:r>
            <a:r>
              <a:rPr lang="ar-EG" sz="2000" b="1" dirty="0"/>
              <a:t>فوق مملكة البدائيات وفوق مملكة البكتريا وفوق مملكة الحقيقة النواة</a:t>
            </a:r>
            <a:endParaRPr lang="ar-SA" sz="2000" b="1" dirty="0"/>
          </a:p>
          <a:p>
            <a:r>
              <a:rPr lang="ar-SA" sz="2000" b="1" dirty="0" smtClean="0">
                <a:solidFill>
                  <a:srgbClr val="FF0000"/>
                </a:solidFill>
              </a:rPr>
              <a:t>ال</a:t>
            </a:r>
            <a:r>
              <a:rPr lang="ar-EG" sz="2000" b="1" dirty="0" smtClean="0">
                <a:solidFill>
                  <a:srgbClr val="FF0000"/>
                </a:solidFill>
              </a:rPr>
              <a:t>ممالك ه</a:t>
            </a:r>
            <a:r>
              <a:rPr lang="ar-SA" sz="2000" b="1" dirty="0" smtClean="0">
                <a:solidFill>
                  <a:srgbClr val="FF0000"/>
                </a:solidFill>
              </a:rPr>
              <a:t>ي</a:t>
            </a:r>
            <a:r>
              <a:rPr lang="ar-EG" sz="2000" b="1" dirty="0" smtClean="0">
                <a:solidFill>
                  <a:srgbClr val="FF0000"/>
                </a:solidFill>
              </a:rPr>
              <a:t> </a:t>
            </a:r>
            <a:r>
              <a:rPr lang="ar-EG" sz="2000" b="1" dirty="0">
                <a:solidFill>
                  <a:srgbClr val="FF0000"/>
                </a:solidFill>
              </a:rPr>
              <a:t>: </a:t>
            </a:r>
            <a:r>
              <a:rPr lang="ar-EG" sz="2000" b="1" dirty="0"/>
              <a:t>مملكة البدائيات ومملكة البكتيريا الحقيقية ومملكة الطلائعيات ومملكة الفطريات ومملكة النباتات ومملكة الحيوانات </a:t>
            </a:r>
            <a:endParaRPr lang="ar-SA" sz="2000" b="1" dirty="0"/>
          </a:p>
        </p:txBody>
      </p:sp>
    </p:spTree>
    <p:extLst>
      <p:ext uri="{BB962C8B-B14F-4D97-AF65-F5344CB8AC3E}">
        <p14:creationId xmlns:p14="http://schemas.microsoft.com/office/powerpoint/2010/main" val="158047127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21.WAV"/>
                                        </p:tgtEl>
                                      </p:cMediaNode>
                                    </p:audio>
                                  </p:subTnLst>
                                </p:cTn>
                              </p:par>
                              <p:par>
                                <p:cTn id="8" presetID="4"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style.rotation</p:attrName>
                                        </p:attrNameLst>
                                      </p:cBhvr>
                                      <p:tavLst>
                                        <p:tav tm="0">
                                          <p:val>
                                            <p:fltVal val="720"/>
                                          </p:val>
                                        </p:tav>
                                        <p:tav tm="100000">
                                          <p:val>
                                            <p:fltVal val="0"/>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style.rotation</p:attrName>
                                        </p:attrNameLst>
                                      </p:cBhvr>
                                      <p:tavLst>
                                        <p:tav tm="0">
                                          <p:val>
                                            <p:fltVal val="720"/>
                                          </p:val>
                                        </p:tav>
                                        <p:tav tm="100000">
                                          <p:val>
                                            <p:fltVal val="0"/>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9"/>
                                            </p:cond>
                                          </p:stCondLst>
                                          <p:endCondLst>
                                            <p:cond evt="onStopAudio" delay="0">
                                              <p:tgtEl>
                                                <p:sldTgt/>
                                              </p:tgtEl>
                                            </p:cond>
                                          </p:endCondLst>
                                        </p:cTn>
                                        <p:tgtEl>
                                          <p:sndTgt r:embed="rId3" name="son 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lowchart: Terminator 1"/>
          <p:cNvSpPr>
            <a:spLocks noChangeArrowheads="1"/>
          </p:cNvSpPr>
          <p:nvPr/>
        </p:nvSpPr>
        <p:spPr bwMode="auto">
          <a:xfrm rot="370339">
            <a:off x="3390900" y="652463"/>
            <a:ext cx="4214813" cy="857250"/>
          </a:xfrm>
          <a:prstGeom prst="flowChartTerminator">
            <a:avLst/>
          </a:prstGeom>
          <a:gradFill rotWithShape="1">
            <a:gsLst>
              <a:gs pos="0">
                <a:srgbClr val="FFFF80"/>
              </a:gs>
              <a:gs pos="50000">
                <a:srgbClr val="FFFFB3"/>
              </a:gs>
              <a:gs pos="100000">
                <a:srgbClr val="FFFFD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r>
              <a:rPr lang="ar-EG" sz="3600" b="1">
                <a:solidFill>
                  <a:srgbClr val="00B050"/>
                </a:solidFill>
              </a:rPr>
              <a:t>فهم الأفكار الرئيسية</a:t>
            </a:r>
            <a:endParaRPr lang="ar-EG" sz="3600">
              <a:solidFill>
                <a:srgbClr val="00B050"/>
              </a:solidFill>
              <a:latin typeface="Verdana" pitchFamily="34" charset="0"/>
            </a:endParaRPr>
          </a:p>
        </p:txBody>
      </p:sp>
      <p:pic>
        <p:nvPicPr>
          <p:cNvPr id="33795" name="Picture 46" descr="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14313"/>
            <a:ext cx="16002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LIPBD.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733815"/>
            <a:ext cx="3371999"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5940152" y="2564904"/>
            <a:ext cx="266432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a:tabLst>
                <a:tab pos="269875" algn="l"/>
              </a:tabLst>
            </a:pPr>
            <a:r>
              <a:rPr lang="ar-EG" sz="3600" b="1" dirty="0">
                <a:solidFill>
                  <a:srgbClr val="FF0000"/>
                </a:solidFill>
                <a:latin typeface="Arial" pitchFamily="34" charset="0"/>
                <a:ea typeface="Times New Roman" pitchFamily="18" charset="0"/>
              </a:rPr>
              <a:t>2-</a:t>
            </a:r>
            <a:r>
              <a:rPr lang="ar-EG" sz="4400" b="1" dirty="0">
                <a:solidFill>
                  <a:srgbClr val="FF0000"/>
                </a:solidFill>
                <a:latin typeface="Arial" pitchFamily="34" charset="0"/>
                <a:ea typeface="Times New Roman" pitchFamily="18" charset="0"/>
              </a:rPr>
              <a:t> </a:t>
            </a:r>
            <a:r>
              <a:rPr lang="ar-EG" sz="4400" b="1" dirty="0">
                <a:solidFill>
                  <a:srgbClr val="FF0000"/>
                </a:solidFill>
              </a:rPr>
              <a:t>قارن بين خصائص فوق الممالك الثلاث.</a:t>
            </a:r>
            <a:endParaRPr lang="en-US" sz="4400" dirty="0">
              <a:solidFill>
                <a:srgbClr val="FF0000"/>
              </a:solidFill>
            </a:endParaRPr>
          </a:p>
        </p:txBody>
      </p:sp>
      <p:pic>
        <p:nvPicPr>
          <p:cNvPr id="7" name="Picture 2"/>
          <p:cNvPicPr>
            <a:picLocks noChangeAspect="1" noChangeArrowheads="1"/>
          </p:cNvPicPr>
          <p:nvPr/>
        </p:nvPicPr>
        <p:blipFill>
          <a:blip r:embed="rId5"/>
          <a:srcRect/>
          <a:stretch>
            <a:fillRect/>
          </a:stretch>
        </p:blipFill>
        <p:spPr bwMode="auto">
          <a:xfrm>
            <a:off x="357158" y="1643552"/>
            <a:ext cx="5006930" cy="4643470"/>
          </a:xfrm>
          <a:prstGeom prst="rect">
            <a:avLst/>
          </a:prstGeom>
          <a:noFill/>
          <a:ln w="9525">
            <a:noFill/>
            <a:miter lim="800000"/>
            <a:headEnd/>
            <a:tailEnd/>
          </a:ln>
          <a:effectLst/>
        </p:spPr>
      </p:pic>
    </p:spTree>
    <p:extLst>
      <p:ext uri="{BB962C8B-B14F-4D97-AF65-F5344CB8AC3E}">
        <p14:creationId xmlns:p14="http://schemas.microsoft.com/office/powerpoint/2010/main" val="153890385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style.rotation</p:attrName>
                                        </p:attrNameLst>
                                      </p:cBhvr>
                                      <p:tavLst>
                                        <p:tav tm="0">
                                          <p:val>
                                            <p:fltVal val="720"/>
                                          </p:val>
                                        </p:tav>
                                        <p:tav tm="100000">
                                          <p:val>
                                            <p:fltVal val="0"/>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2" name="son notif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lowchart: Terminator 1"/>
          <p:cNvSpPr>
            <a:spLocks noChangeArrowheads="1"/>
          </p:cNvSpPr>
          <p:nvPr/>
        </p:nvSpPr>
        <p:spPr bwMode="auto">
          <a:xfrm rot="370339">
            <a:off x="3390900" y="652463"/>
            <a:ext cx="4214813" cy="857250"/>
          </a:xfrm>
          <a:prstGeom prst="flowChartTerminator">
            <a:avLst/>
          </a:prstGeom>
          <a:gradFill rotWithShape="1">
            <a:gsLst>
              <a:gs pos="0">
                <a:srgbClr val="FFFF80"/>
              </a:gs>
              <a:gs pos="50000">
                <a:srgbClr val="FFFFB3"/>
              </a:gs>
              <a:gs pos="100000">
                <a:srgbClr val="FFFFD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r>
              <a:rPr lang="ar-EG" sz="3600" b="1">
                <a:solidFill>
                  <a:srgbClr val="00B050"/>
                </a:solidFill>
              </a:rPr>
              <a:t>فهم الأفكار الرئيسية</a:t>
            </a:r>
            <a:endParaRPr lang="ar-EG" sz="3600">
              <a:solidFill>
                <a:srgbClr val="00B050"/>
              </a:solidFill>
              <a:latin typeface="Verdana" pitchFamily="34" charset="0"/>
            </a:endParaRPr>
          </a:p>
        </p:txBody>
      </p:sp>
      <p:pic>
        <p:nvPicPr>
          <p:cNvPr id="34819" name="Picture 46" descr="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14313"/>
            <a:ext cx="16002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LIPBD.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4906">
            <a:off x="1943893" y="1337538"/>
            <a:ext cx="49561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rot="-434023">
            <a:off x="2509214" y="2498113"/>
            <a:ext cx="38830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a:tabLst>
                <a:tab pos="269875" algn="l"/>
              </a:tabLst>
            </a:pPr>
            <a:r>
              <a:rPr lang="ar-EG" sz="3200" b="1" dirty="0">
                <a:solidFill>
                  <a:srgbClr val="FF0000"/>
                </a:solidFill>
                <a:latin typeface="Arial" pitchFamily="34" charset="0"/>
                <a:ea typeface="Times New Roman" pitchFamily="18" charset="0"/>
              </a:rPr>
              <a:t>3-</a:t>
            </a:r>
            <a:r>
              <a:rPr lang="ar-EG" sz="4000" b="1" dirty="0">
                <a:solidFill>
                  <a:srgbClr val="FF0000"/>
                </a:solidFill>
              </a:rPr>
              <a:t> وضح الفرق بين مملكة الطلائعيات ومملكة الفطريات فيما يتعلق بالمواد المكونة للجدار الخلوي.</a:t>
            </a:r>
            <a:endParaRPr lang="en-US" sz="4000" dirty="0">
              <a:solidFill>
                <a:srgbClr val="FF0000"/>
              </a:solidFill>
            </a:endParaRPr>
          </a:p>
        </p:txBody>
      </p:sp>
      <p:sp>
        <p:nvSpPr>
          <p:cNvPr id="6" name="Flowchart: Terminator 5"/>
          <p:cNvSpPr/>
          <p:nvPr/>
        </p:nvSpPr>
        <p:spPr>
          <a:xfrm>
            <a:off x="857250" y="5733256"/>
            <a:ext cx="7129463" cy="928687"/>
          </a:xfrm>
          <a:prstGeom prst="flowChartTerminator">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eaLnBrk="0" hangingPunct="0">
              <a:defRPr/>
            </a:pPr>
            <a:r>
              <a:rPr lang="ar-SA" sz="3200" dirty="0" smtClean="0">
                <a:solidFill>
                  <a:srgbClr val="002060"/>
                </a:solidFill>
              </a:rPr>
              <a:t>الجدار الخلوي في الطلائعيات يحتوي على السليلوز اما في الفطريات فيحتوي على الكايتين</a:t>
            </a:r>
            <a:endParaRPr lang="ar-EG" sz="3200" dirty="0">
              <a:solidFill>
                <a:srgbClr val="002060"/>
              </a:solidFill>
            </a:endParaRPr>
          </a:p>
        </p:txBody>
      </p:sp>
    </p:spTree>
    <p:extLst>
      <p:ext uri="{BB962C8B-B14F-4D97-AF65-F5344CB8AC3E}">
        <p14:creationId xmlns:p14="http://schemas.microsoft.com/office/powerpoint/2010/main" val="262000646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style.rotation</p:attrName>
                                        </p:attrNameLst>
                                      </p:cBhvr>
                                      <p:tavLst>
                                        <p:tav tm="0">
                                          <p:val>
                                            <p:fltVal val="720"/>
                                          </p:val>
                                        </p:tav>
                                        <p:tav tm="100000">
                                          <p:val>
                                            <p:fltVal val="0"/>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2" name="son notify.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Horizontal)">
                                      <p:cBhvr>
                                        <p:cTn id="21"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lowchart: Terminator 1"/>
          <p:cNvSpPr>
            <a:spLocks noChangeArrowheads="1"/>
          </p:cNvSpPr>
          <p:nvPr/>
        </p:nvSpPr>
        <p:spPr bwMode="auto">
          <a:xfrm rot="370339">
            <a:off x="3390900" y="652463"/>
            <a:ext cx="4214813" cy="857250"/>
          </a:xfrm>
          <a:prstGeom prst="flowChartTerminator">
            <a:avLst/>
          </a:prstGeom>
          <a:gradFill rotWithShape="1">
            <a:gsLst>
              <a:gs pos="0">
                <a:srgbClr val="FFFF80"/>
              </a:gs>
              <a:gs pos="50000">
                <a:srgbClr val="FFFFB3"/>
              </a:gs>
              <a:gs pos="100000">
                <a:srgbClr val="FFFFDA"/>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eaLnBrk="0" hangingPunct="0"/>
            <a:r>
              <a:rPr lang="ar-EG" sz="3600" b="1">
                <a:solidFill>
                  <a:srgbClr val="00B050"/>
                </a:solidFill>
              </a:rPr>
              <a:t>فهم الأفكار الرئيسية</a:t>
            </a:r>
            <a:endParaRPr lang="ar-EG" sz="3600">
              <a:solidFill>
                <a:srgbClr val="00B050"/>
              </a:solidFill>
              <a:latin typeface="Verdana" pitchFamily="34" charset="0"/>
            </a:endParaRPr>
          </a:p>
        </p:txBody>
      </p:sp>
      <p:pic>
        <p:nvPicPr>
          <p:cNvPr id="35843" name="Picture 46" descr="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14313"/>
            <a:ext cx="16002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LIPBD.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4906">
            <a:off x="1963738" y="1916113"/>
            <a:ext cx="4956175"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rot="-434023">
            <a:off x="2489200" y="2762250"/>
            <a:ext cx="3883025"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a:tabLst>
                <a:tab pos="269875" algn="l"/>
              </a:tabLst>
            </a:pPr>
            <a:r>
              <a:rPr lang="ar-EG" sz="3600" b="1">
                <a:solidFill>
                  <a:srgbClr val="FF0000"/>
                </a:solidFill>
                <a:latin typeface="Arial" pitchFamily="34" charset="0"/>
                <a:ea typeface="Times New Roman" pitchFamily="18" charset="0"/>
              </a:rPr>
              <a:t>4-</a:t>
            </a:r>
            <a:r>
              <a:rPr lang="ar-EG" sz="3600" b="1">
                <a:solidFill>
                  <a:srgbClr val="FF0000"/>
                </a:solidFill>
              </a:rPr>
              <a:t> صنف حتى </a:t>
            </a:r>
            <a:r>
              <a:rPr lang="ar-EG" sz="3600">
                <a:solidFill>
                  <a:srgbClr val="FF0000"/>
                </a:solidFill>
              </a:rPr>
              <a:t>مستوي المملكة التى تتضمن مخلوقاً له أهزة، وليس لديه جدار خلوين ويلتهم الغذاء</a:t>
            </a:r>
            <a:r>
              <a:rPr lang="ar-EG" sz="3600" b="1">
                <a:solidFill>
                  <a:srgbClr val="FF0000"/>
                </a:solidFill>
                <a:latin typeface="Arial" pitchFamily="34" charset="0"/>
              </a:rPr>
              <a:t> </a:t>
            </a:r>
            <a:r>
              <a:rPr lang="ar-EG" sz="4400" b="1">
                <a:solidFill>
                  <a:srgbClr val="FF0000"/>
                </a:solidFill>
              </a:rPr>
              <a:t>.</a:t>
            </a:r>
            <a:endParaRPr lang="en-US" sz="4400">
              <a:solidFill>
                <a:srgbClr val="FF0000"/>
              </a:solidFill>
            </a:endParaRPr>
          </a:p>
        </p:txBody>
      </p:sp>
      <p:sp>
        <p:nvSpPr>
          <p:cNvPr id="6" name="Flowchart: Terminator 5"/>
          <p:cNvSpPr/>
          <p:nvPr/>
        </p:nvSpPr>
        <p:spPr>
          <a:xfrm>
            <a:off x="857250" y="5929313"/>
            <a:ext cx="7129463" cy="928687"/>
          </a:xfrm>
          <a:prstGeom prst="flowChartTerminator">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eaLnBrk="0" hangingPunct="0">
              <a:defRPr/>
            </a:pPr>
            <a:r>
              <a:rPr lang="ar-SA" sz="3200" dirty="0" smtClean="0">
                <a:solidFill>
                  <a:srgbClr val="002060"/>
                </a:solidFill>
              </a:rPr>
              <a:t>المملكة الحيوانية</a:t>
            </a:r>
            <a:endParaRPr lang="ar-EG" sz="3200" dirty="0">
              <a:solidFill>
                <a:srgbClr val="002060"/>
              </a:solidFill>
            </a:endParaRPr>
          </a:p>
        </p:txBody>
      </p:sp>
    </p:spTree>
    <p:extLst>
      <p:ext uri="{BB962C8B-B14F-4D97-AF65-F5344CB8AC3E}">
        <p14:creationId xmlns:p14="http://schemas.microsoft.com/office/powerpoint/2010/main" val="113601301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style.rotation</p:attrName>
                                        </p:attrNameLst>
                                      </p:cBhvr>
                                      <p:tavLst>
                                        <p:tav tm="0">
                                          <p:val>
                                            <p:fltVal val="720"/>
                                          </p:val>
                                        </p:tav>
                                        <p:tav tm="100000">
                                          <p:val>
                                            <p:fltVal val="0"/>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1"/>
                                            </p:cond>
                                          </p:stCondLst>
                                          <p:endCondLst>
                                            <p:cond evt="onStopAudio" delay="0">
                                              <p:tgtEl>
                                                <p:sldTgt/>
                                              </p:tgtEl>
                                            </p:cond>
                                          </p:endCondLst>
                                        </p:cTn>
                                        <p:tgtEl>
                                          <p:sndTgt r:embed="rId2" name="son notify.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Horizontal)">
                                      <p:cBhvr>
                                        <p:cTn id="21" dur="500"/>
                                        <p:tgtEl>
                                          <p:spTgt spid="6"/>
                                        </p:tgtEl>
                                      </p:cBhvr>
                                    </p:animEffect>
                                  </p:childTnLst>
                                  <p:subTnLst>
                                    <p:audio>
                                      <p:cMediaNode>
                                        <p:cTn display="0" masterRel="sameClick">
                                          <p:stCondLst>
                                            <p:cond evt="begin" delay="0">
                                              <p:tn val="1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BD.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4906">
            <a:off x="1182688" y="1408113"/>
            <a:ext cx="56642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a:spLocks noChangeArrowheads="1"/>
          </p:cNvSpPr>
          <p:nvPr/>
        </p:nvSpPr>
        <p:spPr bwMode="auto">
          <a:xfrm>
            <a:off x="6015038" y="214313"/>
            <a:ext cx="3128962" cy="1000125"/>
          </a:xfrm>
          <a:prstGeom prst="wedgeEllipseCallout">
            <a:avLst>
              <a:gd name="adj1" fmla="val -52884"/>
              <a:gd name="adj2" fmla="val 82111"/>
            </a:avLst>
          </a:prstGeom>
          <a:blipFill dpi="0" rotWithShape="1">
            <a:blip r:embed="rId6"/>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r" eaLnBrk="0" hangingPunct="0"/>
            <a:r>
              <a:rPr lang="ar-EG" sz="3600" b="1">
                <a:solidFill>
                  <a:srgbClr val="002060"/>
                </a:solidFill>
              </a:rPr>
              <a:t>التفكير الناقد</a:t>
            </a:r>
            <a:endParaRPr lang="ar-EG" sz="3600">
              <a:solidFill>
                <a:srgbClr val="002060"/>
              </a:solidFill>
              <a:latin typeface="Verdana" pitchFamily="34" charset="0"/>
            </a:endParaRPr>
          </a:p>
        </p:txBody>
      </p:sp>
      <p:sp>
        <p:nvSpPr>
          <p:cNvPr id="4" name="Rectangle 1"/>
          <p:cNvSpPr>
            <a:spLocks noChangeArrowheads="1"/>
          </p:cNvSpPr>
          <p:nvPr/>
        </p:nvSpPr>
        <p:spPr bwMode="auto">
          <a:xfrm rot="-368230">
            <a:off x="1709738" y="2830513"/>
            <a:ext cx="4800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r>
              <a:rPr lang="ar-EG" sz="3600" b="1">
                <a:solidFill>
                  <a:srgbClr val="FF0000"/>
                </a:solidFill>
              </a:rPr>
              <a:t>5- لخص السبب الذي دفع علماء التصنيف إلى فصل مملكة البكتيريا الحقيقية عن مملكة البدائيات.</a:t>
            </a:r>
            <a:endParaRPr lang="en-US" sz="3600" b="1">
              <a:solidFill>
                <a:srgbClr val="FF0000"/>
              </a:solidFill>
            </a:endParaRPr>
          </a:p>
          <a:p>
            <a:pPr algn="ctr" rtl="1"/>
            <a:r>
              <a:rPr lang="ar-EG" sz="3600" b="1">
                <a:solidFill>
                  <a:srgbClr val="FF0000"/>
                </a:solidFill>
              </a:rPr>
              <a:t> </a:t>
            </a:r>
            <a:endParaRPr lang="ar-EG" sz="4400" b="1">
              <a:solidFill>
                <a:srgbClr val="FF0000"/>
              </a:solidFill>
              <a:latin typeface="Arial" pitchFamily="34" charset="0"/>
            </a:endParaRPr>
          </a:p>
        </p:txBody>
      </p:sp>
      <p:sp>
        <p:nvSpPr>
          <p:cNvPr id="5" name="Flowchart: Terminator 4"/>
          <p:cNvSpPr/>
          <p:nvPr/>
        </p:nvSpPr>
        <p:spPr>
          <a:xfrm>
            <a:off x="857250" y="5929313"/>
            <a:ext cx="7129463" cy="928687"/>
          </a:xfrm>
          <a:prstGeom prst="flowChartTerminator">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eaLnBrk="0" hangingPunct="0">
              <a:defRPr/>
            </a:pPr>
            <a:r>
              <a:rPr lang="ar-SA" sz="3200" dirty="0" smtClean="0">
                <a:solidFill>
                  <a:srgbClr val="002060"/>
                </a:solidFill>
              </a:rPr>
              <a:t>لقد بينت دراسات الكيمياء الحيوية لكل من الاحماض النووية أن هناك نوعين من البكتريا</a:t>
            </a:r>
            <a:endParaRPr lang="ar-EG" sz="3200" dirty="0">
              <a:solidFill>
                <a:srgbClr val="002060"/>
              </a:solidFill>
            </a:endParaRPr>
          </a:p>
        </p:txBody>
      </p:sp>
    </p:spTree>
    <p:extLst>
      <p:ext uri="{BB962C8B-B14F-4D97-AF65-F5344CB8AC3E}">
        <p14:creationId xmlns:p14="http://schemas.microsoft.com/office/powerpoint/2010/main" val="96188948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style.rotation</p:attrName>
                                        </p:attrNameLst>
                                      </p:cBhvr>
                                      <p:tavLst>
                                        <p:tav tm="0">
                                          <p:val>
                                            <p:fltVal val="720"/>
                                          </p:val>
                                        </p:tav>
                                        <p:tav tm="100000">
                                          <p:val>
                                            <p:fltVal val="0"/>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
                                            </p:cond>
                                          </p:stCondLst>
                                          <p:endCondLst>
                                            <p:cond evt="onStopAudio" delay="0">
                                              <p:tgtEl>
                                                <p:sldTgt/>
                                              </p:tgtEl>
                                            </p:cond>
                                          </p:endCondLst>
                                        </p:cTn>
                                        <p:tgtEl>
                                          <p:sndTgt r:embed="rId3" name="son notify.wav"/>
                                        </p:tgtEl>
                                      </p:cMediaNode>
                                    </p:audio>
                                  </p:subTnLst>
                                </p:cTn>
                              </p:par>
                              <p:par>
                                <p:cTn id="16" presetID="35"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style.rotation</p:attrName>
                                        </p:attrNameLst>
                                      </p:cBhvr>
                                      <p:tavLst>
                                        <p:tav tm="0">
                                          <p:val>
                                            <p:fltVal val="720"/>
                                          </p:val>
                                        </p:tav>
                                        <p:tav tm="100000">
                                          <p:val>
                                            <p:fltVal val="0"/>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Horizontal)">
                                      <p:cBhvr>
                                        <p:cTn id="26" dur="500"/>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BD.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74906">
            <a:off x="1182688" y="1408113"/>
            <a:ext cx="56642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Oval Callout 2"/>
          <p:cNvSpPr>
            <a:spLocks noChangeArrowheads="1"/>
          </p:cNvSpPr>
          <p:nvPr/>
        </p:nvSpPr>
        <p:spPr bwMode="auto">
          <a:xfrm>
            <a:off x="6015038" y="214313"/>
            <a:ext cx="3128962" cy="1000125"/>
          </a:xfrm>
          <a:prstGeom prst="wedgeEllipseCallout">
            <a:avLst>
              <a:gd name="adj1" fmla="val -52884"/>
              <a:gd name="adj2" fmla="val 82111"/>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r" eaLnBrk="0" hangingPunct="0"/>
            <a:r>
              <a:rPr lang="ar-EG" sz="3600" b="1">
                <a:solidFill>
                  <a:srgbClr val="002060"/>
                </a:solidFill>
              </a:rPr>
              <a:t>التفكير الناقد</a:t>
            </a:r>
            <a:endParaRPr lang="ar-EG" sz="3600">
              <a:solidFill>
                <a:srgbClr val="002060"/>
              </a:solidFill>
              <a:latin typeface="Verdana" pitchFamily="34" charset="0"/>
            </a:endParaRPr>
          </a:p>
        </p:txBody>
      </p:sp>
      <p:sp>
        <p:nvSpPr>
          <p:cNvPr id="4" name="Rectangle 1"/>
          <p:cNvSpPr>
            <a:spLocks noChangeArrowheads="1"/>
          </p:cNvSpPr>
          <p:nvPr/>
        </p:nvSpPr>
        <p:spPr bwMode="auto">
          <a:xfrm rot="-368230">
            <a:off x="1709738" y="2552700"/>
            <a:ext cx="4800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r>
              <a:rPr lang="ar-EG" sz="3600" b="1">
                <a:solidFill>
                  <a:srgbClr val="FF0000"/>
                </a:solidFill>
              </a:rPr>
              <a:t>6- الكتابة فى علم الأحياء: اكتب بأسلوبك حواراً علميًّا بينك وبين زميل لك تعارض فيه تضمين الفيروسات فى نظام تصنيف المخوقات الحية.</a:t>
            </a:r>
            <a:endParaRPr lang="en-US" sz="3600" b="1">
              <a:solidFill>
                <a:srgbClr val="FF0000"/>
              </a:solidFill>
            </a:endParaRPr>
          </a:p>
          <a:p>
            <a:pPr algn="ctr" rtl="1"/>
            <a:r>
              <a:rPr lang="ar-EG" sz="3600" b="1">
                <a:solidFill>
                  <a:srgbClr val="FF0000"/>
                </a:solidFill>
              </a:rPr>
              <a:t> </a:t>
            </a:r>
            <a:endParaRPr lang="ar-EG" sz="4400" b="1">
              <a:solidFill>
                <a:srgbClr val="FF0000"/>
              </a:solidFill>
              <a:latin typeface="Arial" pitchFamily="34" charset="0"/>
            </a:endParaRPr>
          </a:p>
        </p:txBody>
      </p:sp>
      <p:sp>
        <p:nvSpPr>
          <p:cNvPr id="5" name="Flowchart: Terminator 4"/>
          <p:cNvSpPr/>
          <p:nvPr/>
        </p:nvSpPr>
        <p:spPr>
          <a:xfrm>
            <a:off x="857250" y="5929313"/>
            <a:ext cx="7129463" cy="928687"/>
          </a:xfrm>
          <a:prstGeom prst="flowChartTerminator">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eaLnBrk="0" hangingPunct="0">
              <a:defRPr/>
            </a:pPr>
            <a:r>
              <a:rPr lang="ar-EG" sz="3200" dirty="0" smtClean="0"/>
              <a:t>....................................................</a:t>
            </a:r>
            <a:endParaRPr lang="ar-EG" sz="3200" dirty="0"/>
          </a:p>
        </p:txBody>
      </p:sp>
    </p:spTree>
    <p:extLst>
      <p:ext uri="{BB962C8B-B14F-4D97-AF65-F5344CB8AC3E}">
        <p14:creationId xmlns:p14="http://schemas.microsoft.com/office/powerpoint/2010/main" val="156450687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son notify.wav"/>
                                        </p:tgtEl>
                                      </p:cMediaNode>
                                    </p:audio>
                                  </p:subTnLst>
                                </p:cTn>
                              </p:par>
                              <p:par>
                                <p:cTn id="11" presetID="35"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style.rotation</p:attrName>
                                        </p:attrNameLst>
                                      </p:cBhvr>
                                      <p:tavLst>
                                        <p:tav tm="0">
                                          <p:val>
                                            <p:fltVal val="720"/>
                                          </p:val>
                                        </p:tav>
                                        <p:tav tm="100000">
                                          <p:val>
                                            <p:fltVal val="0"/>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ar-SA" dirty="0" smtClean="0"/>
              <a:t>نشاط (   ) </a:t>
            </a:r>
            <a:endParaRPr lang="ar-SA" dirty="0"/>
          </a:p>
        </p:txBody>
      </p:sp>
      <p:sp>
        <p:nvSpPr>
          <p:cNvPr id="6" name="عنصر نائب للمحتوى 5"/>
          <p:cNvSpPr>
            <a:spLocks noGrp="1"/>
          </p:cNvSpPr>
          <p:nvPr>
            <p:ph idx="1"/>
          </p:nvPr>
        </p:nvSpPr>
        <p:spPr/>
        <p:txBody>
          <a:bodyPr/>
          <a:lstStyle/>
          <a:p>
            <a:r>
              <a:rPr lang="ar-SA" dirty="0" smtClean="0">
                <a:solidFill>
                  <a:srgbClr val="FF0000"/>
                </a:solidFill>
              </a:rPr>
              <a:t>بناء على ما تعلمته في القسم الاول من هذا الفصل سمي المصنفين الاكثر اتساعاً؟</a:t>
            </a:r>
          </a:p>
          <a:p>
            <a:r>
              <a:rPr lang="ar-SA" dirty="0" smtClean="0"/>
              <a:t>فوق المملكة , المملكة</a:t>
            </a:r>
          </a:p>
          <a:p>
            <a:r>
              <a:rPr lang="ar-SA" dirty="0" smtClean="0">
                <a:solidFill>
                  <a:srgbClr val="FF0000"/>
                </a:solidFill>
              </a:rPr>
              <a:t>اذكري امثلة لبعض الممالك التي تعرفينها؟</a:t>
            </a:r>
          </a:p>
          <a:p>
            <a:r>
              <a:rPr lang="ar-SA" dirty="0" smtClean="0"/>
              <a:t>النباتات , الحيوانات , الطلائعيات , الفطريات ، البكتريا</a:t>
            </a:r>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1323975" cy="1323975"/>
          </a:xfrm>
          <a:prstGeom prst="ellipse">
            <a:avLst/>
          </a:prstGeom>
          <a:ln>
            <a:noFill/>
          </a:ln>
          <a:effectLst>
            <a:softEdge rad="112500"/>
          </a:effectLst>
        </p:spPr>
      </p:pic>
    </p:spTree>
    <p:extLst>
      <p:ext uri="{BB962C8B-B14F-4D97-AF65-F5344CB8AC3E}">
        <p14:creationId xmlns:p14="http://schemas.microsoft.com/office/powerpoint/2010/main" val="4199385541"/>
      </p:ext>
    </p:extLst>
  </p:cSld>
  <p:clrMapOvr>
    <a:masterClrMapping/>
  </p:clrMapOvr>
  <p:transition spd="med">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ar-SA" dirty="0" smtClean="0"/>
              <a:t>نشاط (   ) </a:t>
            </a:r>
            <a:endParaRPr lang="ar-SA" dirty="0"/>
          </a:p>
        </p:txBody>
      </p:sp>
      <p:sp>
        <p:nvSpPr>
          <p:cNvPr id="6" name="عنصر نائب للمحتوى 5"/>
          <p:cNvSpPr>
            <a:spLocks noGrp="1"/>
          </p:cNvSpPr>
          <p:nvPr>
            <p:ph idx="1"/>
          </p:nvPr>
        </p:nvSpPr>
        <p:spPr/>
        <p:txBody>
          <a:bodyPr/>
          <a:lstStyle/>
          <a:p>
            <a:r>
              <a:rPr lang="ar-SA" dirty="0" smtClean="0">
                <a:solidFill>
                  <a:srgbClr val="FF0000"/>
                </a:solidFill>
              </a:rPr>
              <a:t>أي فوق مملكة و مملكة تصنف فيها بدائي النوى الذي يستعمل حمض الكبريتيك مصدراً للطاقة</a:t>
            </a:r>
          </a:p>
          <a:p>
            <a:r>
              <a:rPr lang="ar-SA" dirty="0" smtClean="0"/>
              <a:t>فوق المملكة البدائيات , المملكة البكتريا البدائية</a:t>
            </a:r>
          </a:p>
          <a:p>
            <a:r>
              <a:rPr lang="ar-SA" dirty="0" smtClean="0">
                <a:solidFill>
                  <a:srgbClr val="FF0000"/>
                </a:solidFill>
              </a:rPr>
              <a:t>أي فوق مملكة تصنف بدائي النواة ذاتي التغذية</a:t>
            </a:r>
          </a:p>
          <a:p>
            <a:r>
              <a:rPr lang="ar-SA" dirty="0" smtClean="0"/>
              <a:t>فوق مملكة البكتريا ، مملكة البكتريا الحقيقية</a:t>
            </a:r>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1323975" cy="1323975"/>
          </a:xfrm>
          <a:prstGeom prst="ellipse">
            <a:avLst/>
          </a:prstGeom>
          <a:ln>
            <a:noFill/>
          </a:ln>
          <a:effectLst>
            <a:softEdge rad="112500"/>
          </a:effectLst>
        </p:spPr>
      </p:pic>
    </p:spTree>
    <p:extLst>
      <p:ext uri="{BB962C8B-B14F-4D97-AF65-F5344CB8AC3E}">
        <p14:creationId xmlns:p14="http://schemas.microsoft.com/office/powerpoint/2010/main" val="2115724008"/>
      </p:ext>
    </p:extLst>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ذو زوايا قطرية مستديرة 10"/>
          <p:cNvSpPr/>
          <p:nvPr/>
        </p:nvSpPr>
        <p:spPr>
          <a:xfrm>
            <a:off x="6225136" y="4437112"/>
            <a:ext cx="2143140" cy="571504"/>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t>البكتيريا البدائية</a:t>
            </a:r>
            <a:endParaRPr lang="ar-SA" sz="2800" dirty="0"/>
          </a:p>
        </p:txBody>
      </p:sp>
      <p:sp>
        <p:nvSpPr>
          <p:cNvPr id="19" name="مستطيل ذو زوايا قطرية مستديرة 18"/>
          <p:cNvSpPr/>
          <p:nvPr/>
        </p:nvSpPr>
        <p:spPr>
          <a:xfrm>
            <a:off x="1403540" y="4414199"/>
            <a:ext cx="2143140" cy="571504"/>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t>البكتيريا الحقيقية </a:t>
            </a:r>
            <a:endParaRPr lang="ar-SA" sz="2400" b="1" dirty="0"/>
          </a:p>
        </p:txBody>
      </p:sp>
      <p:sp>
        <p:nvSpPr>
          <p:cNvPr id="12" name="مستطيل ذو زوايا قطرية مستديرة 11"/>
          <p:cNvSpPr/>
          <p:nvPr/>
        </p:nvSpPr>
        <p:spPr>
          <a:xfrm>
            <a:off x="1403540" y="5319216"/>
            <a:ext cx="2143140" cy="571504"/>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t>الطلائعيات </a:t>
            </a:r>
            <a:endParaRPr lang="ar-SA" sz="2400" b="1" dirty="0"/>
          </a:p>
        </p:txBody>
      </p:sp>
      <p:sp>
        <p:nvSpPr>
          <p:cNvPr id="13" name="مستطيل ذو زوايا قطرية مستديرة 12"/>
          <p:cNvSpPr/>
          <p:nvPr/>
        </p:nvSpPr>
        <p:spPr>
          <a:xfrm>
            <a:off x="6292440" y="5301208"/>
            <a:ext cx="2143140" cy="571504"/>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t>الفطريات </a:t>
            </a:r>
            <a:endParaRPr lang="ar-SA" sz="2400" b="1" dirty="0"/>
          </a:p>
        </p:txBody>
      </p:sp>
      <p:pic>
        <p:nvPicPr>
          <p:cNvPr id="16" name="Picture 1" descr="comPewter My Computer2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783703"/>
            <a:ext cx="3109912"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descr="comPewter My Computer25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3150" y="239699"/>
            <a:ext cx="3109912" cy="13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3957088" y="3244334"/>
            <a:ext cx="2127080" cy="584775"/>
          </a:xfrm>
          <a:prstGeom prst="rect">
            <a:avLst/>
          </a:prstGeom>
        </p:spPr>
        <p:txBody>
          <a:bodyPr wrap="square">
            <a:spAutoFit/>
          </a:bodyPr>
          <a:lstStyle/>
          <a:p>
            <a:pPr algn="ct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Hor" pitchFamily="2" charset="-78"/>
              </a:rPr>
              <a:t>المفردات  الجديدة  </a:t>
            </a:r>
          </a:p>
        </p:txBody>
      </p:sp>
      <p:sp>
        <p:nvSpPr>
          <p:cNvPr id="3" name="مستطيل 2"/>
          <p:cNvSpPr/>
          <p:nvPr/>
        </p:nvSpPr>
        <p:spPr>
          <a:xfrm>
            <a:off x="6225136" y="564918"/>
            <a:ext cx="2143140" cy="461665"/>
          </a:xfrm>
          <a:prstGeom prst="rect">
            <a:avLst/>
          </a:prstGeom>
        </p:spPr>
        <p:txBody>
          <a:bodyPr wrap="square">
            <a:spAutoFit/>
          </a:bodyPr>
          <a:lstStyle/>
          <a:p>
            <a:pPr algn="ctr"/>
            <a:r>
              <a:rPr lang="ar-EG" sz="2400" b="1" dirty="0">
                <a:solidFill>
                  <a:schemeClr val="bg1"/>
                </a:solidFill>
                <a:latin typeface="Arial" pitchFamily="34" charset="0"/>
                <a:ea typeface="Times New Roman" pitchFamily="18" charset="0"/>
              </a:rPr>
              <a:t>مراجعة المفردات</a:t>
            </a:r>
            <a:endParaRPr lang="ar-SA" sz="2400" dirty="0"/>
          </a:p>
        </p:txBody>
      </p:sp>
      <p:pic>
        <p:nvPicPr>
          <p:cNvPr id="18" name="Picture 3" descr="BCKLC168.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58" y="287918"/>
            <a:ext cx="5020628" cy="124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3"/>
          <p:cNvSpPr/>
          <p:nvPr/>
        </p:nvSpPr>
        <p:spPr>
          <a:xfrm>
            <a:off x="611560" y="287918"/>
            <a:ext cx="3816424" cy="1015663"/>
          </a:xfrm>
          <a:prstGeom prst="rect">
            <a:avLst/>
          </a:prstGeom>
        </p:spPr>
        <p:txBody>
          <a:bodyPr wrap="square">
            <a:spAutoFit/>
          </a:bodyPr>
          <a:lstStyle/>
          <a:p>
            <a:pPr algn="justLow"/>
            <a:r>
              <a:rPr lang="ar-EG" sz="2000" b="1" dirty="0">
                <a:solidFill>
                  <a:srgbClr val="FF0000"/>
                </a:solidFill>
              </a:rPr>
              <a:t>حقيقي النوى : </a:t>
            </a:r>
            <a:r>
              <a:rPr lang="ar-EG" sz="2000" b="1" dirty="0">
                <a:solidFill>
                  <a:srgbClr val="0070C0"/>
                </a:solidFill>
              </a:rPr>
              <a:t>مخلوق حي مكون من خلية أو أكثر من الخلايا المحتوية على نواة </a:t>
            </a:r>
            <a:r>
              <a:rPr lang="ar-EG" sz="2000" b="1" dirty="0" err="1">
                <a:solidFill>
                  <a:srgbClr val="0070C0"/>
                </a:solidFill>
              </a:rPr>
              <a:t>وعضيات</a:t>
            </a:r>
            <a:r>
              <a:rPr lang="ar-EG" sz="2000" b="1" dirty="0">
                <a:solidFill>
                  <a:srgbClr val="0070C0"/>
                </a:solidFill>
              </a:rPr>
              <a:t> محاطة بأغشية .</a:t>
            </a:r>
            <a:endParaRPr lang="ar-EG" sz="2000" b="1" dirty="0">
              <a:solidFill>
                <a:srgbClr val="0070C0"/>
              </a:solidFill>
              <a:latin typeface="Arial" pitchFamily="34" charset="0"/>
            </a:endParaRPr>
          </a:p>
        </p:txBody>
      </p:sp>
    </p:spTree>
    <p:extLst>
      <p:ext uri="{BB962C8B-B14F-4D97-AF65-F5344CB8AC3E}">
        <p14:creationId xmlns:p14="http://schemas.microsoft.com/office/powerpoint/2010/main" val="25382778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4" presetClass="entr" presetSubtype="3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out)">
                                      <p:cBhvr>
                                        <p:cTn id="27" dur="1000"/>
                                        <p:tgtEl>
                                          <p:spTgt spid="16"/>
                                        </p:tgtEl>
                                      </p:cBhvr>
                                    </p:animEffect>
                                  </p:childTnLst>
                                </p:cTn>
                              </p:par>
                              <p:par>
                                <p:cTn id="28" presetID="4" presetClass="entr" presetSubtype="32"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out)">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lide(fromBottom)">
                                      <p:cBhvr>
                                        <p:cTn id="35" dur="500"/>
                                        <p:tgtEl>
                                          <p:spTgt spid="18"/>
                                        </p:tgtEl>
                                      </p:cBhvr>
                                    </p:animEffect>
                                  </p:childTnLst>
                                  <p:subTnLst>
                                    <p:audio>
                                      <p:cMediaNode>
                                        <p:cTn display="0" masterRel="sameClick">
                                          <p:stCondLst>
                                            <p:cond evt="begin" delay="0">
                                              <p:tn val="33"/>
                                            </p:cond>
                                          </p:stCondLst>
                                          <p:endCondLst>
                                            <p:cond evt="onStopAudio" delay="0">
                                              <p:tgtEl>
                                                <p:sldTgt/>
                                              </p:tgtEl>
                                            </p:cond>
                                          </p:endCondLst>
                                        </p:cTn>
                                        <p:tgtEl>
                                          <p:sndTgt r:embed="rId2" name="Exclama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ar-SA" dirty="0" smtClean="0"/>
              <a:t>نشاط (   ) </a:t>
            </a:r>
            <a:endParaRPr lang="ar-SA" dirty="0"/>
          </a:p>
        </p:txBody>
      </p:sp>
      <p:sp>
        <p:nvSpPr>
          <p:cNvPr id="6" name="عنصر نائب للمحتوى 5"/>
          <p:cNvSpPr>
            <a:spLocks noGrp="1"/>
          </p:cNvSpPr>
          <p:nvPr>
            <p:ph idx="1"/>
          </p:nvPr>
        </p:nvSpPr>
        <p:spPr/>
        <p:txBody>
          <a:bodyPr/>
          <a:lstStyle/>
          <a:p>
            <a:r>
              <a:rPr lang="ar-SA" dirty="0" smtClean="0">
                <a:solidFill>
                  <a:srgbClr val="FF0000"/>
                </a:solidFill>
              </a:rPr>
              <a:t>أي فوق مملكة تضم أكبر عدد من الممالك؟</a:t>
            </a:r>
          </a:p>
          <a:p>
            <a:r>
              <a:rPr lang="ar-SA" dirty="0" smtClean="0"/>
              <a:t>فوق مملكة حقيقية النوى</a:t>
            </a:r>
          </a:p>
          <a:p>
            <a:r>
              <a:rPr lang="ar-SA" dirty="0" smtClean="0">
                <a:solidFill>
                  <a:srgbClr val="FF0000"/>
                </a:solidFill>
              </a:rPr>
              <a:t>أذكري الممالك الاربع المكونة لفوق مملكة الحقيقية النوى</a:t>
            </a:r>
          </a:p>
          <a:p>
            <a:r>
              <a:rPr lang="ar-EG" dirty="0"/>
              <a:t>مملكة الطلائعيات ومملكة الفطريات ومملكة النباتات ومملكة الحيوانات </a:t>
            </a:r>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1323975" cy="1323975"/>
          </a:xfrm>
          <a:prstGeom prst="ellipse">
            <a:avLst/>
          </a:prstGeom>
          <a:ln>
            <a:noFill/>
          </a:ln>
          <a:effectLst>
            <a:softEdge rad="112500"/>
          </a:effectLst>
        </p:spPr>
      </p:pic>
    </p:spTree>
    <p:extLst>
      <p:ext uri="{BB962C8B-B14F-4D97-AF65-F5344CB8AC3E}">
        <p14:creationId xmlns:p14="http://schemas.microsoft.com/office/powerpoint/2010/main" val="3568701853"/>
      </p:ext>
    </p:extLst>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ar-SA" dirty="0" smtClean="0"/>
              <a:t>نشاط (   ) </a:t>
            </a:r>
            <a:endParaRPr lang="ar-SA" dirty="0"/>
          </a:p>
        </p:txBody>
      </p:sp>
      <p:sp>
        <p:nvSpPr>
          <p:cNvPr id="6" name="عنصر نائب للمحتوى 5"/>
          <p:cNvSpPr>
            <a:spLocks noGrp="1"/>
          </p:cNvSpPr>
          <p:nvPr>
            <p:ph idx="1"/>
          </p:nvPr>
        </p:nvSpPr>
        <p:spPr/>
        <p:txBody>
          <a:bodyPr/>
          <a:lstStyle/>
          <a:p>
            <a:r>
              <a:rPr lang="ar-SA" dirty="0" smtClean="0">
                <a:solidFill>
                  <a:srgbClr val="FF0000"/>
                </a:solidFill>
              </a:rPr>
              <a:t>فرق بين مملكة الطلائعيات و مملكة الفطريات؟</a:t>
            </a:r>
          </a:p>
          <a:p>
            <a:r>
              <a:rPr lang="ar-SA" dirty="0">
                <a:solidFill>
                  <a:srgbClr val="002060"/>
                </a:solidFill>
              </a:rPr>
              <a:t>كلاهما ينتمي الى فوق مملكة حقيقية النوى, الجدار الخلوي في الطلائعيات يحتوي على السليلوز اما في الفطريات فيحتوي على </a:t>
            </a:r>
            <a:r>
              <a:rPr lang="ar-SA" dirty="0" smtClean="0">
                <a:solidFill>
                  <a:srgbClr val="002060"/>
                </a:solidFill>
              </a:rPr>
              <a:t>الكايتين</a:t>
            </a:r>
            <a:endParaRPr lang="ar-SA" dirty="0" smtClean="0"/>
          </a:p>
          <a:p>
            <a:r>
              <a:rPr lang="ar-SA" dirty="0" smtClean="0">
                <a:solidFill>
                  <a:srgbClr val="FF0000"/>
                </a:solidFill>
              </a:rPr>
              <a:t>صنفي مخلوقاً متعدد الخلايا وله جدار خلوي و هو ذاتي التغذية ضوئي و له انسجة و اعضاء متطورة جداً</a:t>
            </a:r>
          </a:p>
          <a:p>
            <a:r>
              <a:rPr lang="ar-EG" dirty="0" smtClean="0"/>
              <a:t>مملكة </a:t>
            </a:r>
            <a:r>
              <a:rPr lang="ar-EG" dirty="0"/>
              <a:t>النباتات </a:t>
            </a:r>
            <a:r>
              <a:rPr lang="ar-EG" dirty="0" smtClean="0"/>
              <a:t> </a:t>
            </a:r>
            <a:endParaRPr lang="ar-SA" dirty="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1323975" cy="1323975"/>
          </a:xfrm>
          <a:prstGeom prst="ellipse">
            <a:avLst/>
          </a:prstGeom>
          <a:ln>
            <a:noFill/>
          </a:ln>
          <a:effectLst>
            <a:softEdge rad="112500"/>
          </a:effectLst>
        </p:spPr>
      </p:pic>
    </p:spTree>
    <p:extLst>
      <p:ext uri="{BB962C8B-B14F-4D97-AF65-F5344CB8AC3E}">
        <p14:creationId xmlns:p14="http://schemas.microsoft.com/office/powerpoint/2010/main" val="2568610736"/>
      </p:ext>
    </p:extLst>
  </p:cSld>
  <p:clrMapOvr>
    <a:masterClrMapping/>
  </p:clrMapOvr>
  <p:transition spd="med">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ar-SA" dirty="0" smtClean="0"/>
              <a:t>نشاط (   ) </a:t>
            </a:r>
            <a:endParaRPr lang="ar-SA" dirty="0"/>
          </a:p>
        </p:txBody>
      </p:sp>
      <p:sp>
        <p:nvSpPr>
          <p:cNvPr id="6" name="عنصر نائب للمحتوى 5"/>
          <p:cNvSpPr>
            <a:spLocks noGrp="1"/>
          </p:cNvSpPr>
          <p:nvPr>
            <p:ph idx="1"/>
          </p:nvPr>
        </p:nvSpPr>
        <p:spPr/>
        <p:txBody>
          <a:bodyPr/>
          <a:lstStyle/>
          <a:p>
            <a:r>
              <a:rPr lang="ar-SA" dirty="0" smtClean="0">
                <a:solidFill>
                  <a:srgbClr val="FF0000"/>
                </a:solidFill>
              </a:rPr>
              <a:t>لماذا صنفت كل من مملكة البكتريا الحقيقية و الفطريات و بعض الطلائعيات سابقاً في المملكة النباتية؟</a:t>
            </a:r>
          </a:p>
          <a:p>
            <a:r>
              <a:rPr lang="ar-SA" dirty="0" smtClean="0">
                <a:solidFill>
                  <a:srgbClr val="002060"/>
                </a:solidFill>
              </a:rPr>
              <a:t>التصنيف القديم كان يتضمن مملكتين فقط هما المملكة النباتية و المملكة الحيوانية و لان الفطريات و البكتريا و الطحالب لها جدار </a:t>
            </a:r>
            <a:r>
              <a:rPr lang="ar-SA" dirty="0" err="1" smtClean="0">
                <a:solidFill>
                  <a:srgbClr val="002060"/>
                </a:solidFill>
              </a:rPr>
              <a:t>خلوى</a:t>
            </a:r>
            <a:r>
              <a:rPr lang="ar-SA" dirty="0" smtClean="0">
                <a:solidFill>
                  <a:srgbClr val="002060"/>
                </a:solidFill>
              </a:rPr>
              <a:t> فقد صنفت مع النباتات</a:t>
            </a:r>
            <a:endParaRPr lang="ar-SA" dirty="0" smtClean="0"/>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1323975" cy="1323975"/>
          </a:xfrm>
          <a:prstGeom prst="ellipse">
            <a:avLst/>
          </a:prstGeom>
          <a:ln>
            <a:noFill/>
          </a:ln>
          <a:effectLst>
            <a:softEdge rad="112500"/>
          </a:effectLst>
        </p:spPr>
      </p:pic>
    </p:spTree>
    <p:extLst>
      <p:ext uri="{BB962C8B-B14F-4D97-AF65-F5344CB8AC3E}">
        <p14:creationId xmlns:p14="http://schemas.microsoft.com/office/powerpoint/2010/main" val="3400160636"/>
      </p:ext>
    </p:extLst>
  </p:cSld>
  <p:clrMapOvr>
    <a:masterClrMapping/>
  </p:clrMapOvr>
  <p:transition spd="med">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aderno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428625"/>
            <a:ext cx="325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CKMC035.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39532">
            <a:off x="399531" y="2406219"/>
            <a:ext cx="8201025" cy="34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rot="527435">
            <a:off x="900113" y="2557136"/>
            <a:ext cx="76184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a:r>
              <a:rPr lang="ar-EG" sz="4000" b="1" dirty="0">
                <a:solidFill>
                  <a:srgbClr val="00B050"/>
                </a:solidFill>
                <a:latin typeface="Arial" pitchFamily="34" charset="0"/>
                <a:ea typeface="Times New Roman" pitchFamily="18" charset="0"/>
              </a:rPr>
              <a:t>ماذا قرأت؟ </a:t>
            </a:r>
            <a:r>
              <a:rPr lang="ar-EG" sz="4000" b="1" dirty="0">
                <a:solidFill>
                  <a:srgbClr val="00B050"/>
                </a:solidFill>
                <a:ea typeface="Times New Roman" pitchFamily="18" charset="0"/>
              </a:rPr>
              <a:t>صف ثلاث خصائص للنباتات.</a:t>
            </a:r>
            <a:endParaRPr lang="en-US" sz="4000" dirty="0">
              <a:solidFill>
                <a:srgbClr val="00B050"/>
              </a:solidFill>
              <a:ea typeface="Times New Roman" pitchFamily="18" charset="0"/>
            </a:endParaRPr>
          </a:p>
          <a:p>
            <a:pPr algn="ctr" rtl="1"/>
            <a:r>
              <a:rPr lang="ar-SA" sz="4000" b="1" dirty="0" smtClean="0">
                <a:solidFill>
                  <a:srgbClr val="002060"/>
                </a:solidFill>
                <a:latin typeface="Arial" pitchFamily="34" charset="0"/>
                <a:ea typeface="Times New Roman" pitchFamily="18" charset="0"/>
              </a:rPr>
              <a:t>النباتات متعددة الخلايا و لها جدار خلوي من السليلوز و لها خلايا منتظمة مكونة أنسجة</a:t>
            </a:r>
            <a:r>
              <a:rPr lang="ar-EG" sz="4000" b="1" dirty="0" smtClean="0">
                <a:solidFill>
                  <a:srgbClr val="00B050"/>
                </a:solidFill>
                <a:latin typeface="Arial" pitchFamily="34" charset="0"/>
                <a:ea typeface="Times New Roman" pitchFamily="18" charset="0"/>
              </a:rPr>
              <a:t>  </a:t>
            </a:r>
            <a:endParaRPr lang="ar-EG" sz="4800" b="1" dirty="0">
              <a:solidFill>
                <a:srgbClr val="00B050"/>
              </a:solidFill>
              <a:latin typeface="Arial" pitchFamily="34" charset="0"/>
            </a:endParaRPr>
          </a:p>
        </p:txBody>
      </p:sp>
    </p:spTree>
    <p:extLst>
      <p:ext uri="{BB962C8B-B14F-4D97-AF65-F5344CB8AC3E}">
        <p14:creationId xmlns:p14="http://schemas.microsoft.com/office/powerpoint/2010/main" val="372830105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28.WAV"/>
                                        </p:tgtEl>
                                      </p:cMediaNode>
                                    </p:audio>
                                  </p:sub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0.7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prstGeom prst="ribbon">
            <a:avLst/>
          </a:prstGeom>
          <a:ln/>
        </p:spPr>
        <p:style>
          <a:lnRef idx="1">
            <a:schemeClr val="accent6"/>
          </a:lnRef>
          <a:fillRef idx="2">
            <a:schemeClr val="accent6"/>
          </a:fillRef>
          <a:effectRef idx="1">
            <a:schemeClr val="accent6"/>
          </a:effectRef>
          <a:fontRef idx="minor">
            <a:schemeClr val="dk1"/>
          </a:fontRef>
        </p:style>
        <p:txBody>
          <a:bodyPr/>
          <a:lstStyle/>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الفكرة الرئيسية </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عنصر نائب للمحتوى 2"/>
          <p:cNvSpPr>
            <a:spLocks noGrp="1"/>
          </p:cNvSpPr>
          <p:nvPr>
            <p:ph idx="1"/>
          </p:nvPr>
        </p:nvSpPr>
        <p:spPr/>
        <p:txBody>
          <a:bodyPr/>
          <a:lstStyle/>
          <a:p>
            <a:r>
              <a:rPr lang="ar-SA" altLang="zh-CN" dirty="0" smtClean="0"/>
              <a:t>تغيرت أنظمة التصنيف عبر الزمن ومع تزايد المعلومات </a:t>
            </a:r>
            <a:r>
              <a:rPr lang="ar-SA" altLang="zh-CN" dirty="0" err="1" smtClean="0"/>
              <a:t>و</a:t>
            </a:r>
            <a:r>
              <a:rPr lang="ar-SA" altLang="zh-CN" dirty="0" smtClean="0"/>
              <a:t> يتكون </a:t>
            </a:r>
            <a:r>
              <a:rPr lang="ar-EG" altLang="zh-CN" dirty="0" smtClean="0"/>
              <a:t>نظام تصنيف المخلوقات الحية الحديث يتكون من ست ممالك تقع ضمن ثلاث فئات كبيرة تسمى فوق ممالك . </a:t>
            </a:r>
            <a:endParaRPr lang="en-US" dirty="0" smtClean="0"/>
          </a:p>
          <a:p>
            <a:endParaRPr lang="ar-SA" dirty="0"/>
          </a:p>
        </p:txBody>
      </p:sp>
      <p:pic>
        <p:nvPicPr>
          <p:cNvPr id="4" name="صورة 3" descr="Lighthouse.jpg"/>
          <p:cNvPicPr>
            <a:picLocks noChangeAspect="1"/>
          </p:cNvPicPr>
          <p:nvPr/>
        </p:nvPicPr>
        <p:blipFill>
          <a:blip r:embed="rId2" cstate="print"/>
          <a:stretch>
            <a:fillRect/>
          </a:stretch>
        </p:blipFill>
        <p:spPr>
          <a:xfrm>
            <a:off x="285720" y="5214950"/>
            <a:ext cx="1500198" cy="1428736"/>
          </a:xfrm>
          <a:prstGeom prst="ellipse">
            <a:avLst/>
          </a:prstGeom>
          <a:ln>
            <a:noFill/>
          </a:ln>
          <a:effectLst>
            <a:softEdge rad="112500"/>
          </a:effectLst>
        </p:spPr>
      </p:pic>
      <p:pic>
        <p:nvPicPr>
          <p:cNvPr id="5" name="صورة 4" descr="BUSINESS1523.jpg"/>
          <p:cNvPicPr>
            <a:picLocks noChangeAspect="1"/>
          </p:cNvPicPr>
          <p:nvPr/>
        </p:nvPicPr>
        <p:blipFill>
          <a:blip r:embed="rId3" cstate="print"/>
          <a:stretch>
            <a:fillRect/>
          </a:stretch>
        </p:blipFill>
        <p:spPr>
          <a:xfrm>
            <a:off x="3071802" y="3643314"/>
            <a:ext cx="3071834" cy="2786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rtoon-school-illustrations-collections"/>
          <p:cNvPicPr>
            <a:picLocks noChangeAspect="1" noChangeArrowheads="1"/>
          </p:cNvPicPr>
          <p:nvPr/>
        </p:nvPicPr>
        <p:blipFill>
          <a:blip r:embed="rId2" cstate="print"/>
          <a:srcRect/>
          <a:stretch>
            <a:fillRect/>
          </a:stretch>
        </p:blipFill>
        <p:spPr bwMode="auto">
          <a:xfrm>
            <a:off x="428625" y="1285875"/>
            <a:ext cx="2665413" cy="5256213"/>
          </a:xfrm>
          <a:prstGeom prst="rect">
            <a:avLst/>
          </a:prstGeom>
          <a:noFill/>
          <a:ln w="9525">
            <a:noFill/>
            <a:miter lim="800000"/>
            <a:headEnd/>
            <a:tailEnd/>
          </a:ln>
        </p:spPr>
      </p:pic>
      <p:sp>
        <p:nvSpPr>
          <p:cNvPr id="4" name="Cloud Callout 3"/>
          <p:cNvSpPr/>
          <p:nvPr/>
        </p:nvSpPr>
        <p:spPr>
          <a:xfrm>
            <a:off x="3924300" y="2060575"/>
            <a:ext cx="4751388" cy="3097213"/>
          </a:xfrm>
          <a:prstGeom prst="cloudCallout">
            <a:avLst>
              <a:gd name="adj1" fmla="val -77406"/>
              <a:gd name="adj2" fmla="val -52542"/>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r>
              <a:rPr lang="ar-SA" sz="2800" b="1" dirty="0" smtClean="0">
                <a:solidFill>
                  <a:srgbClr val="000000"/>
                </a:solidFill>
              </a:rPr>
              <a:t>هل تستخدمين </a:t>
            </a:r>
            <a:r>
              <a:rPr lang="ar-SA" sz="2800" b="1" dirty="0">
                <a:solidFill>
                  <a:srgbClr val="000000"/>
                </a:solidFill>
              </a:rPr>
              <a:t>التصنيف </a:t>
            </a:r>
          </a:p>
          <a:p>
            <a:pPr algn="ctr">
              <a:defRPr/>
            </a:pPr>
            <a:endParaRPr lang="ar-SA" sz="2800" b="1" dirty="0">
              <a:solidFill>
                <a:srgbClr val="000000"/>
              </a:solidFill>
            </a:endParaRPr>
          </a:p>
          <a:p>
            <a:pPr algn="ctr">
              <a:defRPr/>
            </a:pPr>
            <a:r>
              <a:rPr lang="ar-SA" sz="2800" b="1" dirty="0">
                <a:solidFill>
                  <a:srgbClr val="000000"/>
                </a:solidFill>
              </a:rPr>
              <a:t>في حياتك اليومية؟</a:t>
            </a:r>
          </a:p>
        </p:txBody>
      </p:sp>
    </p:spTree>
    <p:extLst>
      <p:ext uri="{BB962C8B-B14F-4D97-AF65-F5344CB8AC3E}">
        <p14:creationId xmlns:p14="http://schemas.microsoft.com/office/powerpoint/2010/main" val="3080406113"/>
      </p:ext>
    </p:extLst>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R023.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14313"/>
            <a:ext cx="485775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3500438" y="-214313"/>
            <a:ext cx="2978150"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rtl="1"/>
            <a:endParaRPr lang="ar-EG" sz="3600" b="1">
              <a:solidFill>
                <a:srgbClr val="7030A0"/>
              </a:solidFill>
              <a:latin typeface="Arial" pitchFamily="34" charset="0"/>
            </a:endParaRPr>
          </a:p>
          <a:p>
            <a:pPr eaLnBrk="0" hangingPunct="0"/>
            <a:r>
              <a:rPr lang="ar-EG" sz="3600" b="1">
                <a:solidFill>
                  <a:srgbClr val="7030A0"/>
                </a:solidFill>
                <a:latin typeface="Arial" pitchFamily="34" charset="0"/>
              </a:rPr>
              <a:t>الربط بواقع الحياة</a:t>
            </a:r>
            <a:endParaRPr lang="ar-EG" sz="4400" b="1">
              <a:solidFill>
                <a:srgbClr val="7030A0"/>
              </a:solidFill>
              <a:latin typeface="Arial" pitchFamily="34" charset="0"/>
            </a:endParaRPr>
          </a:p>
        </p:txBody>
      </p:sp>
      <p:pic>
        <p:nvPicPr>
          <p:cNvPr id="4" name="Picture 3" descr="FRAME-46.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8142">
            <a:off x="319088" y="2698750"/>
            <a:ext cx="8281987"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rot="-395212">
            <a:off x="795338" y="3165475"/>
            <a:ext cx="69929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ar-EG" sz="3200" b="1">
                <a:solidFill>
                  <a:srgbClr val="FF33CC"/>
                </a:solidFill>
              </a:rPr>
              <a:t>هل جربت يوماً طريقة جيدة في تنظيم واجباتك المدرسية؟ يعدل العلماء نظرياتهم العلمية عندما تتوافر معلومات جديدة بالطريقة نفسها التي تقوم بها أنت في تغيير بعض الأشياء بناءً على معلومات وأفكار جديدة .</a:t>
            </a:r>
            <a:endParaRPr lang="en-US" sz="3200">
              <a:solidFill>
                <a:srgbClr val="FF33CC"/>
              </a:solidFill>
            </a:endParaRPr>
          </a:p>
          <a:p>
            <a:pPr algn="r" eaLnBrk="0" hangingPunct="0"/>
            <a:endParaRPr lang="ar-EG" sz="3200" b="1">
              <a:solidFill>
                <a:srgbClr val="FF33CC"/>
              </a:solidFill>
            </a:endParaRPr>
          </a:p>
        </p:txBody>
      </p:sp>
    </p:spTree>
    <p:extLst>
      <p:ext uri="{BB962C8B-B14F-4D97-AF65-F5344CB8AC3E}">
        <p14:creationId xmlns:p14="http://schemas.microsoft.com/office/powerpoint/2010/main" val="171051974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560.WAV"/>
                                        </p:tgtEl>
                                      </p:cMediaNode>
                                    </p:audio>
                                  </p:subTnLst>
                                </p:cTn>
                              </p:par>
                              <p:par>
                                <p:cTn id="8" presetID="1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Top)">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SOUND19.WAV"/>
                                        </p:tgtEl>
                                      </p:cMediaNode>
                                    </p:audio>
                                  </p:subTnLst>
                                </p:cTn>
                              </p:par>
                              <p:par>
                                <p:cTn id="19" presetID="49" presetClass="entr" presetSubtype="0" decel="10000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00760" y="1066800"/>
            <a:ext cx="2762240" cy="762000"/>
          </a:xfrm>
        </p:spPr>
        <p:txBody>
          <a:bodyPr/>
          <a:lstStyle/>
          <a:p>
            <a:pPr algn="ctr" eaLnBrk="1" hangingPunct="1"/>
            <a:r>
              <a:rPr lang="ar-SA" dirty="0" smtClean="0"/>
              <a:t>عصف ذهني </a:t>
            </a:r>
          </a:p>
        </p:txBody>
      </p:sp>
      <p:pic>
        <p:nvPicPr>
          <p:cNvPr id="14339" name="Picture 2" descr="View Detail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5750" y="404813"/>
            <a:ext cx="1584325" cy="1728787"/>
          </a:xfrm>
          <a:prstGeom prst="rect">
            <a:avLst/>
          </a:prstGeom>
          <a:noFill/>
          <a:ln w="9525">
            <a:noFill/>
            <a:miter lim="800000"/>
            <a:headEnd/>
            <a:tailEnd/>
          </a:ln>
        </p:spPr>
      </p:pic>
      <p:sp>
        <p:nvSpPr>
          <p:cNvPr id="4" name="Explosion 2 3"/>
          <p:cNvSpPr/>
          <p:nvPr/>
        </p:nvSpPr>
        <p:spPr>
          <a:xfrm>
            <a:off x="2185988" y="2357438"/>
            <a:ext cx="4386262" cy="3087687"/>
          </a:xfrm>
          <a:prstGeom prst="ellipse">
            <a:avLst/>
          </a:prstGeom>
          <a:solidFill>
            <a:srgbClr val="D7BF57"/>
          </a:solidFill>
          <a:ln w="38100">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4000" b="1" dirty="0">
                <a:solidFill>
                  <a:srgbClr val="000000"/>
                </a:solidFill>
              </a:rPr>
              <a:t>لماذا يصنف العلماء المخلوقات الحية؟</a:t>
            </a:r>
          </a:p>
        </p:txBody>
      </p:sp>
      <p:cxnSp>
        <p:nvCxnSpPr>
          <p:cNvPr id="6" name="رابط منحني 5"/>
          <p:cNvCxnSpPr>
            <a:stCxn id="4" idx="7"/>
          </p:cNvCxnSpPr>
          <p:nvPr/>
        </p:nvCxnSpPr>
        <p:spPr>
          <a:xfrm rot="5400000" flipH="1" flipV="1">
            <a:off x="5810250" y="1833563"/>
            <a:ext cx="1095375" cy="857250"/>
          </a:xfrm>
          <a:prstGeom prst="curvedConnector3">
            <a:avLst>
              <a:gd name="adj1" fmla="val 50000"/>
            </a:avLst>
          </a:prstGeom>
          <a:ln w="57150">
            <a:solidFill>
              <a:srgbClr val="A27B0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منحني 6"/>
          <p:cNvCxnSpPr>
            <a:stCxn id="4" idx="3"/>
          </p:cNvCxnSpPr>
          <p:nvPr/>
        </p:nvCxnSpPr>
        <p:spPr>
          <a:xfrm rot="5400000">
            <a:off x="1767682" y="5296694"/>
            <a:ext cx="1365250" cy="757237"/>
          </a:xfrm>
          <a:prstGeom prst="curvedConnector3">
            <a:avLst>
              <a:gd name="adj1" fmla="val 50000"/>
            </a:avLst>
          </a:prstGeom>
          <a:ln w="57150">
            <a:solidFill>
              <a:srgbClr val="A27B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منحني 7"/>
          <p:cNvCxnSpPr>
            <a:stCxn id="4" idx="2"/>
          </p:cNvCxnSpPr>
          <p:nvPr/>
        </p:nvCxnSpPr>
        <p:spPr>
          <a:xfrm rot="10800000">
            <a:off x="1000125" y="3429000"/>
            <a:ext cx="1185863" cy="471488"/>
          </a:xfrm>
          <a:prstGeom prst="curvedConnector3">
            <a:avLst>
              <a:gd name="adj1" fmla="val 50000"/>
            </a:avLst>
          </a:prstGeom>
          <a:ln w="57150">
            <a:solidFill>
              <a:srgbClr val="A27B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منحني 8"/>
          <p:cNvCxnSpPr>
            <a:stCxn id="4" idx="1"/>
          </p:cNvCxnSpPr>
          <p:nvPr/>
        </p:nvCxnSpPr>
        <p:spPr>
          <a:xfrm rot="16200000" flipV="1">
            <a:off x="1938338" y="1919288"/>
            <a:ext cx="1023937" cy="757237"/>
          </a:xfrm>
          <a:prstGeom prst="curvedConnector3">
            <a:avLst>
              <a:gd name="adj1" fmla="val 50000"/>
            </a:avLst>
          </a:prstGeom>
          <a:ln w="57150">
            <a:solidFill>
              <a:srgbClr val="A27B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منحني 9"/>
          <p:cNvCxnSpPr>
            <a:stCxn id="4" idx="6"/>
          </p:cNvCxnSpPr>
          <p:nvPr/>
        </p:nvCxnSpPr>
        <p:spPr>
          <a:xfrm flipV="1">
            <a:off x="6572250" y="3357563"/>
            <a:ext cx="1285875" cy="542925"/>
          </a:xfrm>
          <a:prstGeom prst="curvedConnector3">
            <a:avLst>
              <a:gd name="adj1" fmla="val 50000"/>
            </a:avLst>
          </a:prstGeom>
          <a:ln w="57150">
            <a:solidFill>
              <a:srgbClr val="A27B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منحني 10"/>
          <p:cNvCxnSpPr>
            <a:stCxn id="4" idx="0"/>
          </p:cNvCxnSpPr>
          <p:nvPr/>
        </p:nvCxnSpPr>
        <p:spPr>
          <a:xfrm rot="5400000" flipH="1" flipV="1">
            <a:off x="4297363" y="1439863"/>
            <a:ext cx="1000125" cy="835025"/>
          </a:xfrm>
          <a:prstGeom prst="curvedConnector3">
            <a:avLst>
              <a:gd name="adj1" fmla="val 50000"/>
            </a:avLst>
          </a:prstGeom>
          <a:ln w="57150">
            <a:solidFill>
              <a:srgbClr val="A27B00"/>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منحني 21"/>
          <p:cNvCxnSpPr>
            <a:stCxn id="4" idx="5"/>
          </p:cNvCxnSpPr>
          <p:nvPr/>
        </p:nvCxnSpPr>
        <p:spPr>
          <a:xfrm rot="16200000" flipH="1">
            <a:off x="5845969" y="5076032"/>
            <a:ext cx="1238250" cy="1071562"/>
          </a:xfrm>
          <a:prstGeom prst="curvedConnector3">
            <a:avLst>
              <a:gd name="adj1" fmla="val 50000"/>
            </a:avLst>
          </a:prstGeom>
          <a:ln w="57150">
            <a:solidFill>
              <a:srgbClr val="A27B00"/>
            </a:solidFill>
            <a:tailEnd type="arrow"/>
          </a:ln>
        </p:spPr>
        <p:style>
          <a:lnRef idx="1">
            <a:schemeClr val="accent1"/>
          </a:lnRef>
          <a:fillRef idx="0">
            <a:schemeClr val="accent1"/>
          </a:fillRef>
          <a:effectRef idx="0">
            <a:schemeClr val="accent1"/>
          </a:effectRef>
          <a:fontRef idx="minor">
            <a:schemeClr val="tx1"/>
          </a:fontRef>
        </p:style>
      </p:cxnSp>
      <p:cxnSp>
        <p:nvCxnSpPr>
          <p:cNvPr id="25" name="رابط منحني 24"/>
          <p:cNvCxnSpPr>
            <a:stCxn id="4" idx="4"/>
          </p:cNvCxnSpPr>
          <p:nvPr/>
        </p:nvCxnSpPr>
        <p:spPr>
          <a:xfrm rot="16200000" flipH="1">
            <a:off x="4047331" y="5777707"/>
            <a:ext cx="1000125" cy="334962"/>
          </a:xfrm>
          <a:prstGeom prst="curvedConnector3">
            <a:avLst>
              <a:gd name="adj1" fmla="val 50000"/>
            </a:avLst>
          </a:prstGeom>
          <a:ln w="57150">
            <a:solidFill>
              <a:srgbClr val="A27B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644334"/>
      </p:ext>
    </p:extLst>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28596" y="214290"/>
            <a:ext cx="8229600" cy="1439850"/>
          </a:xfrm>
          <a:prstGeom prst="ribbon">
            <a:avLst>
              <a:gd name="adj1" fmla="val 17792"/>
              <a:gd name="adj2" fmla="val 55291"/>
            </a:avLst>
          </a:prstGeom>
          <a:ln/>
        </p:spPr>
        <p:style>
          <a:lnRef idx="1">
            <a:schemeClr val="accent6"/>
          </a:lnRef>
          <a:fillRef idx="2">
            <a:schemeClr val="accent6"/>
          </a:fillRef>
          <a:effectRef idx="1">
            <a:schemeClr val="accent6"/>
          </a:effectRef>
          <a:fontRef idx="minor">
            <a:schemeClr val="dk1"/>
          </a:fontRef>
        </p:style>
        <p:txBody>
          <a:bodyPr/>
          <a:lstStyle/>
          <a:p>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تجميع </a:t>
            </a: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الأنواع</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عنصر نائب للمحتوى 4"/>
          <p:cNvSpPr>
            <a:spLocks noGrp="1"/>
          </p:cNvSpPr>
          <p:nvPr>
            <p:ph idx="1"/>
          </p:nvPr>
        </p:nvSpPr>
        <p:spPr>
          <a:xfrm>
            <a:off x="4499992" y="1844824"/>
            <a:ext cx="4186808" cy="4525963"/>
          </a:xfrm>
        </p:spPr>
        <p:txBody>
          <a:bodyPr>
            <a:normAutofit fontScale="70000" lnSpcReduction="20000"/>
          </a:bodyPr>
          <a:lstStyle/>
          <a:p>
            <a:r>
              <a:rPr lang="ar-EG" dirty="0" smtClean="0"/>
              <a:t>إن أكبر فئة يستخدمها علماء الأحياء </a:t>
            </a:r>
            <a:r>
              <a:rPr lang="ar-EG" dirty="0" err="1" smtClean="0"/>
              <a:t>فى</a:t>
            </a:r>
            <a:r>
              <a:rPr lang="ar-EG" dirty="0" smtClean="0"/>
              <a:t> نظام التصنيف الحديث للمخلوقات الحية فوق المملكة</a:t>
            </a:r>
            <a:endParaRPr lang="ar-SA" dirty="0" smtClean="0"/>
          </a:p>
          <a:p>
            <a:r>
              <a:rPr lang="ar-EG" dirty="0" smtClean="0"/>
              <a:t> و</a:t>
            </a:r>
            <a:r>
              <a:rPr lang="ar-EG" dirty="0" smtClean="0">
                <a:solidFill>
                  <a:srgbClr val="FF0000"/>
                </a:solidFill>
              </a:rPr>
              <a:t>هناك ثلاث فوق ممالك </a:t>
            </a:r>
            <a:r>
              <a:rPr lang="ar-EG" dirty="0" err="1" smtClean="0">
                <a:solidFill>
                  <a:srgbClr val="FF0000"/>
                </a:solidFill>
              </a:rPr>
              <a:t>هى</a:t>
            </a:r>
            <a:r>
              <a:rPr lang="ar-EG" dirty="0" smtClean="0">
                <a:solidFill>
                  <a:srgbClr val="FF0000"/>
                </a:solidFill>
              </a:rPr>
              <a:t> : </a:t>
            </a:r>
            <a:r>
              <a:rPr lang="ar-EG" dirty="0" smtClean="0"/>
              <a:t>فوق مملكة البدائيات وفوق مملكة البكتريا وفوق مملكة الحقيقة النواة</a:t>
            </a:r>
            <a:endParaRPr lang="ar-SA" dirty="0" smtClean="0"/>
          </a:p>
          <a:p>
            <a:r>
              <a:rPr lang="ar-EG" dirty="0" smtClean="0"/>
              <a:t> </a:t>
            </a:r>
            <a:r>
              <a:rPr lang="ar-EG" dirty="0" smtClean="0">
                <a:solidFill>
                  <a:srgbClr val="FF0000"/>
                </a:solidFill>
              </a:rPr>
              <a:t>ويقع ضمن فوق الممالك الثلاث ست ممالك </a:t>
            </a:r>
            <a:r>
              <a:rPr lang="ar-EG" dirty="0" err="1" smtClean="0">
                <a:solidFill>
                  <a:srgbClr val="FF0000"/>
                </a:solidFill>
              </a:rPr>
              <a:t>هى</a:t>
            </a:r>
            <a:r>
              <a:rPr lang="ar-EG" dirty="0" smtClean="0">
                <a:solidFill>
                  <a:srgbClr val="FF0000"/>
                </a:solidFill>
              </a:rPr>
              <a:t> : </a:t>
            </a:r>
            <a:r>
              <a:rPr lang="ar-EG" dirty="0" smtClean="0"/>
              <a:t>مملكة البدائيات ومملكة البكتيريا الحقيقية ومملكة الطلائعيات ومملكة الفطريات ومملكة النباتات ومملكة الحيوانات </a:t>
            </a:r>
            <a:endParaRPr lang="ar-SA" dirty="0" smtClean="0"/>
          </a:p>
          <a:p>
            <a:r>
              <a:rPr lang="ar-EG" dirty="0" smtClean="0"/>
              <a:t>وتصنف المخلوقات الحية </a:t>
            </a:r>
            <a:r>
              <a:rPr lang="ar-EG" dirty="0" err="1" smtClean="0"/>
              <a:t>فى</a:t>
            </a:r>
            <a:r>
              <a:rPr lang="ar-EG" dirty="0" smtClean="0"/>
              <a:t> فوق الممالك طبقا </a:t>
            </a:r>
            <a:r>
              <a:rPr lang="ar-EG" sz="3100" dirty="0">
                <a:solidFill>
                  <a:srgbClr val="FF0000"/>
                </a:solidFill>
              </a:rPr>
              <a:t>لنوع الخلية والتركيب</a:t>
            </a:r>
            <a:endParaRPr lang="ar-SA" sz="3100" dirty="0">
              <a:solidFill>
                <a:srgbClr val="FF0000"/>
              </a:solidFill>
            </a:endParaRPr>
          </a:p>
          <a:p>
            <a:r>
              <a:rPr lang="ar-EG" dirty="0" smtClean="0"/>
              <a:t> أما </a:t>
            </a:r>
            <a:r>
              <a:rPr lang="ar-EG" dirty="0" err="1" smtClean="0"/>
              <a:t>فى</a:t>
            </a:r>
            <a:r>
              <a:rPr lang="ar-EG" dirty="0" smtClean="0"/>
              <a:t> الممالك فتصنف طبقا </a:t>
            </a:r>
            <a:r>
              <a:rPr lang="ar-EG" sz="3100" dirty="0">
                <a:solidFill>
                  <a:srgbClr val="FF0000"/>
                </a:solidFill>
              </a:rPr>
              <a:t>لنوع الخلية والتركيب والتغذية . </a:t>
            </a:r>
            <a:endParaRPr lang="en-US" sz="3100" dirty="0">
              <a:solidFill>
                <a:srgbClr val="FF0000"/>
              </a:solidFill>
            </a:endParaRPr>
          </a:p>
          <a:p>
            <a:endParaRPr lang="ar-SA" dirty="0"/>
          </a:p>
        </p:txBody>
      </p:sp>
      <p:pic>
        <p:nvPicPr>
          <p:cNvPr id="6" name="صورة 5" descr="Lighthouse.jpg"/>
          <p:cNvPicPr>
            <a:picLocks noChangeAspect="1"/>
          </p:cNvPicPr>
          <p:nvPr/>
        </p:nvPicPr>
        <p:blipFill>
          <a:blip r:embed="rId2" cstate="print"/>
          <a:stretch>
            <a:fillRect/>
          </a:stretch>
        </p:blipFill>
        <p:spPr>
          <a:xfrm>
            <a:off x="285720" y="5214950"/>
            <a:ext cx="1500198" cy="1428736"/>
          </a:xfrm>
          <a:prstGeom prst="ellipse">
            <a:avLst/>
          </a:prstGeom>
          <a:ln>
            <a:noFill/>
          </a:ln>
          <a:effectLst>
            <a:softEdge rad="112500"/>
          </a:effectLst>
        </p:spPr>
      </p:pic>
      <p:graphicFrame>
        <p:nvGraphicFramePr>
          <p:cNvPr id="2" name="رسم تخطيطي 1"/>
          <p:cNvGraphicFramePr/>
          <p:nvPr>
            <p:extLst>
              <p:ext uri="{D42A27DB-BD31-4B8C-83A1-F6EECF244321}">
                <p14:modId xmlns:p14="http://schemas.microsoft.com/office/powerpoint/2010/main" val="2373036912"/>
              </p:ext>
            </p:extLst>
          </p:nvPr>
        </p:nvGraphicFramePr>
        <p:xfrm>
          <a:off x="285720" y="1841743"/>
          <a:ext cx="42142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643042" y="214290"/>
            <a:ext cx="6643734" cy="1162050"/>
          </a:xfrm>
          <a:prstGeom prst="ribbon">
            <a:avLst/>
          </a:prstGeom>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ar-EG"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فوق مملكة البدائيات </a:t>
            </a:r>
            <a:r>
              <a:rPr lang="en-US" dirty="0" smtClean="0"/>
              <a:t/>
            </a:r>
            <a:br>
              <a:rPr lang="en-US" dirty="0" smtClean="0"/>
            </a:br>
            <a:endParaRPr lang="ar-SA" dirty="0"/>
          </a:p>
        </p:txBody>
      </p:sp>
      <p:sp>
        <p:nvSpPr>
          <p:cNvPr id="6" name="عنصر نائب للنص 5"/>
          <p:cNvSpPr>
            <a:spLocks noGrp="1"/>
          </p:cNvSpPr>
          <p:nvPr>
            <p:ph type="body" sz="half" idx="2"/>
          </p:nvPr>
        </p:nvSpPr>
        <p:spPr>
          <a:xfrm>
            <a:off x="500034" y="1428736"/>
            <a:ext cx="4504014" cy="4691063"/>
          </a:xfrm>
        </p:spPr>
        <p:txBody>
          <a:bodyPr>
            <a:normAutofit fontScale="77500" lnSpcReduction="20000"/>
          </a:bodyPr>
          <a:lstStyle/>
          <a:p>
            <a:pPr marL="457200" indent="-457200">
              <a:buFont typeface="Arial" pitchFamily="34" charset="0"/>
              <a:buChar char="•"/>
            </a:pPr>
            <a:r>
              <a:rPr lang="ar-EG" altLang="zh-CN" sz="2800" dirty="0" smtClean="0"/>
              <a:t>يعتقد أن البكتيريا البدائية اكثر قدما من البكتيريا الحقيقية ومع ذلك </a:t>
            </a:r>
            <a:r>
              <a:rPr lang="ar-EG" altLang="zh-CN" sz="2800" dirty="0" err="1" smtClean="0"/>
              <a:t>فهى</a:t>
            </a:r>
            <a:r>
              <a:rPr lang="ar-EG" altLang="zh-CN" sz="2800" dirty="0" smtClean="0"/>
              <a:t> اكثر قربا للمخلوقات الحية الحقيقية النواة </a:t>
            </a:r>
            <a:endParaRPr lang="ar-SA" altLang="zh-CN" sz="2800" dirty="0" smtClean="0"/>
          </a:p>
          <a:p>
            <a:pPr marL="457200" indent="-457200">
              <a:buFont typeface="Arial" pitchFamily="34" charset="0"/>
              <a:buChar char="•"/>
            </a:pPr>
            <a:r>
              <a:rPr lang="ar-EG" altLang="zh-CN" sz="2800" dirty="0" smtClean="0"/>
              <a:t>فجدرانها الخلوية لا تحتوى على ببتيدوجلايكان </a:t>
            </a:r>
            <a:endParaRPr lang="ar-SA" altLang="zh-CN" sz="2800" dirty="0" smtClean="0"/>
          </a:p>
          <a:p>
            <a:pPr marL="457200" indent="-457200">
              <a:buFont typeface="Arial" pitchFamily="34" charset="0"/>
              <a:buChar char="•"/>
            </a:pPr>
            <a:r>
              <a:rPr lang="ar-EG" altLang="zh-CN" sz="2800" dirty="0" smtClean="0"/>
              <a:t>ولديها بعض البروتينات الموجودة لدى الحقيقية النواة وهى متباينة جدا </a:t>
            </a:r>
            <a:r>
              <a:rPr lang="ar-EG" altLang="zh-CN" sz="2800" dirty="0" err="1" smtClean="0"/>
              <a:t>فى</a:t>
            </a:r>
            <a:r>
              <a:rPr lang="ar-EG" altLang="zh-CN" sz="2800" dirty="0" smtClean="0"/>
              <a:t> الشكل . </a:t>
            </a:r>
            <a:endParaRPr lang="ar-SA" altLang="zh-CN" sz="2800" dirty="0" smtClean="0"/>
          </a:p>
          <a:p>
            <a:pPr marL="457200" indent="-457200">
              <a:buFont typeface="Arial" pitchFamily="34" charset="0"/>
              <a:buChar char="•"/>
            </a:pPr>
            <a:r>
              <a:rPr lang="ar-EG" altLang="zh-CN" sz="2800" dirty="0" smtClean="0"/>
              <a:t>وفى متطلبات التغذية فبعضها </a:t>
            </a:r>
            <a:r>
              <a:rPr lang="ar-EG" altLang="zh-CN" sz="2800" dirty="0" err="1" smtClean="0"/>
              <a:t>ذاتى</a:t>
            </a:r>
            <a:r>
              <a:rPr lang="ar-EG" altLang="zh-CN" sz="2800" dirty="0" smtClean="0"/>
              <a:t> التغذية ومعظمها غير </a:t>
            </a:r>
            <a:r>
              <a:rPr lang="ar-EG" altLang="zh-CN" sz="2800" dirty="0" err="1" smtClean="0"/>
              <a:t>ذاتى</a:t>
            </a:r>
            <a:r>
              <a:rPr lang="ar-EG" altLang="zh-CN" sz="2800" dirty="0" smtClean="0"/>
              <a:t> التغذية . </a:t>
            </a:r>
            <a:endParaRPr lang="ar-SA" altLang="zh-CN" sz="2800" dirty="0" smtClean="0"/>
          </a:p>
          <a:p>
            <a:pPr marL="457200" indent="-457200">
              <a:buFont typeface="Arial" pitchFamily="34" charset="0"/>
              <a:buChar char="•"/>
            </a:pPr>
            <a:r>
              <a:rPr lang="ar-SA" altLang="zh-CN" sz="2800" dirty="0" smtClean="0"/>
              <a:t>تدعى البكتريا البدائية المحبة للحموضة و </a:t>
            </a:r>
            <a:r>
              <a:rPr lang="ar-SA" altLang="zh-CN" sz="2800" dirty="0"/>
              <a:t>الحرارة</a:t>
            </a:r>
            <a:r>
              <a:rPr lang="en-US" sz="2800" dirty="0"/>
              <a:t> Extremophiles</a:t>
            </a:r>
            <a:r>
              <a:rPr lang="ar-EG" sz="2800" dirty="0"/>
              <a:t> وهي تعيش </a:t>
            </a:r>
            <a:r>
              <a:rPr lang="ar-EG" sz="2800" dirty="0" err="1"/>
              <a:t>فى</a:t>
            </a:r>
            <a:r>
              <a:rPr lang="ar-EG" sz="2800" dirty="0"/>
              <a:t> ظروف قاسية، فقد وجدت قرب الينابيع الحارة جدًّا والفوهات الحرارية </a:t>
            </a:r>
            <a:r>
              <a:rPr lang="ar-EG" sz="2800" dirty="0" err="1"/>
              <a:t>فى</a:t>
            </a:r>
            <a:r>
              <a:rPr lang="ar-EG" sz="2800" dirty="0"/>
              <a:t> قعر المحيط، وفى البحيرات المالحة، حيث لا يوجد اكسجين. </a:t>
            </a:r>
            <a:endParaRPr lang="en-US" sz="2800" dirty="0"/>
          </a:p>
          <a:p>
            <a:endParaRPr lang="ar-SA" dirty="0"/>
          </a:p>
        </p:txBody>
      </p:sp>
      <p:pic>
        <p:nvPicPr>
          <p:cNvPr id="7" name="Picture 4"/>
          <p:cNvPicPr>
            <a:picLocks noGrp="1" noChangeAspect="1" noChangeArrowheads="1"/>
          </p:cNvPicPr>
          <p:nvPr>
            <p:ph idx="1"/>
          </p:nvPr>
        </p:nvPicPr>
        <p:blipFill>
          <a:blip r:embed="rId2"/>
          <a:srcRect/>
          <a:stretch>
            <a:fillRect/>
          </a:stretch>
        </p:blipFill>
        <p:spPr bwMode="auto">
          <a:xfrm>
            <a:off x="5072063" y="1714488"/>
            <a:ext cx="3614737" cy="4143403"/>
          </a:xfrm>
          <a:prstGeom prst="rect">
            <a:avLst/>
          </a:prstGeom>
          <a:noFill/>
          <a:ln w="9525">
            <a:noFill/>
            <a:miter lim="800000"/>
            <a:headEnd/>
            <a:tailEnd/>
          </a:ln>
        </p:spPr>
      </p:pic>
      <p:pic>
        <p:nvPicPr>
          <p:cNvPr id="8" name="صورة 7" descr="Lighthouse.jpg"/>
          <p:cNvPicPr>
            <a:picLocks noChangeAspect="1"/>
          </p:cNvPicPr>
          <p:nvPr/>
        </p:nvPicPr>
        <p:blipFill>
          <a:blip r:embed="rId3" cstate="print"/>
          <a:stretch>
            <a:fillRect/>
          </a:stretch>
        </p:blipFill>
        <p:spPr>
          <a:xfrm>
            <a:off x="0" y="5422239"/>
            <a:ext cx="1500198" cy="1428736"/>
          </a:xfrm>
          <a:prstGeom prst="ellipse">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800" decel="100000"/>
                                        <p:tgtEl>
                                          <p:spTgt spid="6">
                                            <p:txEl>
                                              <p:pRg st="0" end="0"/>
                                            </p:txEl>
                                          </p:spTgt>
                                        </p:tgtEl>
                                      </p:cBhvr>
                                    </p:animEffect>
                                    <p:anim calcmode="lin" valueType="num">
                                      <p:cBhvr>
                                        <p:cTn id="20"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800" decel="100000"/>
                                        <p:tgtEl>
                                          <p:spTgt spid="6">
                                            <p:txEl>
                                              <p:pRg st="1" end="1"/>
                                            </p:txEl>
                                          </p:spTgt>
                                        </p:tgtEl>
                                      </p:cBhvr>
                                    </p:animEffect>
                                    <p:anim calcmode="lin" valueType="num">
                                      <p:cBhvr>
                                        <p:cTn id="30"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800" decel="100000"/>
                                        <p:tgtEl>
                                          <p:spTgt spid="6">
                                            <p:txEl>
                                              <p:pRg st="2" end="2"/>
                                            </p:txEl>
                                          </p:spTgt>
                                        </p:tgtEl>
                                      </p:cBhvr>
                                    </p:animEffect>
                                    <p:anim calcmode="lin" valueType="num">
                                      <p:cBhvr>
                                        <p:cTn id="40"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800" decel="100000"/>
                                        <p:tgtEl>
                                          <p:spTgt spid="6">
                                            <p:txEl>
                                              <p:pRg st="3" end="3"/>
                                            </p:txEl>
                                          </p:spTgt>
                                        </p:tgtEl>
                                      </p:cBhvr>
                                    </p:animEffect>
                                    <p:anim calcmode="lin" valueType="num">
                                      <p:cBhvr>
                                        <p:cTn id="50" dur="800" decel="100000" fill="hold"/>
                                        <p:tgtEl>
                                          <p:spTgt spid="6">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6">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6">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800" decel="100000"/>
                                        <p:tgtEl>
                                          <p:spTgt spid="6">
                                            <p:txEl>
                                              <p:pRg st="4" end="4"/>
                                            </p:txEl>
                                          </p:spTgt>
                                        </p:tgtEl>
                                      </p:cBhvr>
                                    </p:animEffect>
                                    <p:anim calcmode="lin" valueType="num">
                                      <p:cBhvr>
                                        <p:cTn id="60" dur="800" decel="100000" fill="hold"/>
                                        <p:tgtEl>
                                          <p:spTgt spid="6">
                                            <p:txEl>
                                              <p:pRg st="4" end="4"/>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6">
                                            <p:txEl>
                                              <p:pRg st="4" end="4"/>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6">
                                            <p:txEl>
                                              <p:pRg st="4" end="4"/>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6">
                                            <p:txEl>
                                              <p:pRg st="4" end="4"/>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6">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1352</Words>
  <Application>Microsoft Office PowerPoint</Application>
  <PresentationFormat>عرض على الشاشة (3:4)‏</PresentationFormat>
  <Paragraphs>162</Paragraphs>
  <Slides>33</Slides>
  <Notes>0</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سمة Office</vt:lpstr>
      <vt:lpstr>عرض تقديمي في PowerPoint</vt:lpstr>
      <vt:lpstr>عرض تقديمي في PowerPoint</vt:lpstr>
      <vt:lpstr>عرض تقديمي في PowerPoint</vt:lpstr>
      <vt:lpstr>الفكرة الرئيسية </vt:lpstr>
      <vt:lpstr>عرض تقديمي في PowerPoint</vt:lpstr>
      <vt:lpstr>عرض تقديمي في PowerPoint</vt:lpstr>
      <vt:lpstr>عصف ذهني </vt:lpstr>
      <vt:lpstr>تجميع الأنواع</vt:lpstr>
      <vt:lpstr>فوق مملكة البدائيات  </vt:lpstr>
      <vt:lpstr>فوق مملكة البكتيريا  </vt:lpstr>
      <vt:lpstr> فوق مملكة الحقيقية النوى  </vt:lpstr>
      <vt:lpstr>          </vt:lpstr>
      <vt:lpstr>مملكة الفطريات  </vt:lpstr>
      <vt:lpstr> المملكة النباتية  </vt:lpstr>
      <vt:lpstr> المملكة الحيوانية  </vt:lpstr>
      <vt:lpstr>                   الفيروسات ( حالة استثنائية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نشاط (   ) </vt:lpstr>
      <vt:lpstr>نشاط (   ) </vt:lpstr>
      <vt:lpstr>نشاط (   ) </vt:lpstr>
      <vt:lpstr>نشاط (   ) </vt:lpstr>
      <vt:lpstr>نشاط (   )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Fozia</cp:lastModifiedBy>
  <cp:revision>23</cp:revision>
  <dcterms:created xsi:type="dcterms:W3CDTF">2011-10-14T18:35:37Z</dcterms:created>
  <dcterms:modified xsi:type="dcterms:W3CDTF">2018-01-26T23:45:43Z</dcterms:modified>
</cp:coreProperties>
</file>