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0" autoAdjust="0"/>
    <p:restoredTop sz="94660"/>
  </p:normalViewPr>
  <p:slideViewPr>
    <p:cSldViewPr snapToGrid="0">
      <p:cViewPr varScale="1">
        <p:scale>
          <a:sx n="46" d="100"/>
          <a:sy n="46" d="100"/>
        </p:scale>
        <p:origin x="8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2" Type="http://schemas.openxmlformats.org/officeDocument/2006/relationships/audio" Target="../media/media9.m4a"/><Relationship Id="rId16" Type="http://schemas.openxmlformats.org/officeDocument/2006/relationships/image" Target="../media/image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microsoft.com/office/2007/relationships/hdphoto" Target="../media/hdphoto3.wdp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3F2C4FED-905E-CA4C-906C-2F7BBC76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7458" y="5256646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8712" y="1681990"/>
            <a:ext cx="12192000" cy="2739211"/>
            <a:chOff x="-8712" y="2243697"/>
            <a:chExt cx="12192000" cy="2739211"/>
          </a:xfrm>
        </p:grpSpPr>
        <p:grpSp>
          <p:nvGrpSpPr>
            <p:cNvPr id="6" name="Group 5"/>
            <p:cNvGrpSpPr/>
            <p:nvPr/>
          </p:nvGrpSpPr>
          <p:grpSpPr>
            <a:xfrm>
              <a:off x="-8712" y="2243697"/>
              <a:ext cx="12192000" cy="2739211"/>
              <a:chOff x="-8712" y="2309011"/>
              <a:chExt cx="12192000" cy="273921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8712" y="2309011"/>
                <a:ext cx="12192000" cy="2739211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4000" b="1" dirty="0"/>
                  <a:t>                 </a:t>
                </a:r>
                <a:r>
                  <a:rPr lang="en-US" sz="4000" b="1" dirty="0"/>
                  <a:t>          </a:t>
                </a:r>
                <a:r>
                  <a:rPr lang="ar-BH" sz="4000" b="1" dirty="0"/>
                  <a:t>                                      </a:t>
                </a:r>
                <a:r>
                  <a:rPr lang="ar-BH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الرياضية</a:t>
                </a:r>
                <a:endParaRPr lang="en-US" sz="1200" b="1" dirty="0"/>
              </a:p>
              <a:p>
                <a:pPr algn="r" rtl="1"/>
                <a:r>
                  <a:rPr lang="en-US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</a:t>
                </a:r>
                <a:r>
                  <a:rPr lang="ar-BH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الصف</a:t>
                </a:r>
                <a:r>
                  <a:rPr lang="ar-SA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الثالث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الفصل الأول/الوحدة الثانية</a:t>
                </a:r>
              </a:p>
              <a:p>
                <a:pPr algn="r" rtl="1"/>
                <a:r>
                  <a:rPr lang="ar-BH" sz="4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                       </a:t>
                </a:r>
                <a:r>
                  <a:rPr lang="ar-BH" sz="4000" b="1" dirty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التنطيط</a:t>
                </a:r>
                <a:endParaRPr lang="en-US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94283" y="2426578"/>
                <a:ext cx="2557477" cy="2492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80" y="2404008"/>
              <a:ext cx="1688277" cy="23718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6742" y="4253766"/>
              <a:ext cx="2278824" cy="459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كرة السلة</a:t>
              </a:r>
              <a:endParaRPr lang="en-US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1" name="1Recorded Sound">
            <a:hlinkClick r:id="" action="ppaction://media"/>
            <a:extLst>
              <a:ext uri="{FF2B5EF4-FFF2-40B4-BE49-F238E27FC236}">
                <a16:creationId xmlns:a16="http://schemas.microsoft.com/office/drawing/2014/main" id="{113D0C69-B30F-4CEA-9612-3F2DF93221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147" y="5256646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130" y="4550806"/>
            <a:ext cx="2814345" cy="2111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9500" y="3434086"/>
            <a:ext cx="3726890" cy="2795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الايقونات لمهارة واحدة.m4a">
            <a:hlinkClick r:id="" action="ppaction://media"/>
            <a:extLst>
              <a:ext uri="{FF2B5EF4-FFF2-40B4-BE49-F238E27FC236}">
                <a16:creationId xmlns:a16="http://schemas.microsoft.com/office/drawing/2014/main" id="{947FED10-BE6B-5243-8BF5-DE5F5078F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1945" y="5185907"/>
            <a:ext cx="1044000" cy="1044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8077199" y="357863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41138" y="276556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293421" y="1006673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7861672" y="313853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Shape 15"/>
          <p:cNvSpPr/>
          <p:nvPr/>
        </p:nvSpPr>
        <p:spPr>
          <a:xfrm>
            <a:off x="5959371" y="238937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7066000" y="90845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2E0A7191-66A2-5B49-8DB3-7BF8F6FDF1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682" y="1686559"/>
            <a:ext cx="665051" cy="665051"/>
          </a:xfrm>
          <a:prstGeom prst="rect">
            <a:avLst/>
          </a:prstGeom>
        </p:spPr>
      </p:pic>
      <p:pic>
        <p:nvPicPr>
          <p:cNvPr id="14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88CB05C4-FA92-9749-8D8B-84EFC8406D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755" y="3128051"/>
            <a:ext cx="803237" cy="812800"/>
          </a:xfrm>
          <a:prstGeom prst="rect">
            <a:avLst/>
          </a:prstGeom>
        </p:spPr>
      </p:pic>
      <p:pic>
        <p:nvPicPr>
          <p:cNvPr id="15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F66C8168-EDFA-F64D-A1D3-3546226E42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8108" y="4114801"/>
            <a:ext cx="1102212" cy="88865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166" y="1506017"/>
            <a:ext cx="5344186" cy="1658983"/>
            <a:chOff x="351166" y="1584395"/>
            <a:chExt cx="5344186" cy="1658983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1166" y="1851712"/>
              <a:ext cx="52790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/>
                <a:t>يطبق مهارة التنطيط بطريقة صحيحة.</a:t>
              </a:r>
              <a:endParaRPr lang="en-US" sz="9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6" name="Oval 2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التنطيط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861" y="1391442"/>
            <a:ext cx="7471691" cy="51398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BH" sz="2400" b="1" dirty="0">
                <a:solidFill>
                  <a:schemeClr val="tx1"/>
                </a:solidFill>
                <a:cs typeface="+mj-cs"/>
              </a:rPr>
              <a:t>النقاط الفنية والتعليمية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الدفع المتتابع للكرة وتوجيهها إلى الأرض بواسطة الأصابع.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أصابع اليد تكون متباعدة للسيطرة على أكبر مساحة من الكرة لتوجيهها وتشير للأمام في اتجاه حركة الكرة.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حركة الدفع بالأصابع وتتابع ثني ومد الرسغ والذراع بانسيابية وتوافق.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 err="1">
                <a:cs typeface="+mj-cs"/>
              </a:rPr>
              <a:t>التنطيط</a:t>
            </a:r>
            <a:r>
              <a:rPr lang="ar-BH" sz="2000" dirty="0">
                <a:cs typeface="+mj-cs"/>
              </a:rPr>
              <a:t> خارج القدم المتقدمة وللمحاورة المنخفضة تكون الكرة قريبة من الجسم.</a:t>
            </a:r>
            <a:endParaRPr lang="ar-BH" sz="2000" dirty="0">
              <a:solidFill>
                <a:schemeClr val="tx1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(جلوس تربيع. مسك الكرة) </a:t>
            </a:r>
            <a:r>
              <a:rPr lang="ar-BH" sz="2000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 الكرة بجانب الجسم باليد اليمين ثم باليد اليسرى.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(جلوس طويل . مسك الكرة ) </a:t>
            </a:r>
            <a:r>
              <a:rPr lang="ar-BH" sz="2000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 الكرة بجانب الجسم باليد اليمين ثم باليد اليسرى.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(جثو. مسك الكرة) </a:t>
            </a:r>
            <a:r>
              <a:rPr lang="ar-BH" sz="2000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 الكرة بجانب الجسم باليد اليمين ثم باليد اليسرى.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(الوقوف . مسك الكرة) </a:t>
            </a:r>
            <a:r>
              <a:rPr lang="ar-BH" sz="2000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 الكرة بجانب الجسم باليد اليمين ثم باليد اليسرى.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(الوقوف . مسك الكرة) </a:t>
            </a:r>
            <a:r>
              <a:rPr lang="ar-BH" sz="2000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 الكرة داخل الطوق (رسم دائرة بالأرض).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(الوقوف . مسك الكرة) </a:t>
            </a:r>
            <a:r>
              <a:rPr lang="ar-BH" sz="2000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 الكرة خارج الطوق بشكل دائري حول الطوق.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(الوقوف . مسك الكرة) </a:t>
            </a:r>
            <a:r>
              <a:rPr lang="ar-BH" sz="2000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 الكرة مع المشي للأمام.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(الوقوف . مسك الكرة) </a:t>
            </a:r>
            <a:r>
              <a:rPr lang="ar-BH" sz="2000" dirty="0" err="1">
                <a:solidFill>
                  <a:schemeClr val="tx1"/>
                </a:solidFill>
                <a:cs typeface="+mj-cs"/>
              </a:rPr>
              <a:t>تنطيط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 الكرة مع الجري للأمام.</a:t>
            </a:r>
            <a:endParaRPr lang="en-US" sz="20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43" y="2377440"/>
            <a:ext cx="3438990" cy="2723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7972E5-38F1-4367-A432-430944117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064" y="5487311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8969" y="218469"/>
            <a:ext cx="3875202" cy="1020781"/>
            <a:chOff x="-258338" y="209915"/>
            <a:chExt cx="3445083" cy="1020781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التنطيط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مرينات التنطيط.mp4" descr="تمرينات التنطيط.mp4">
            <a:hlinkClick r:id="" action="ppaction://media"/>
            <a:extLst>
              <a:ext uri="{FF2B5EF4-FFF2-40B4-BE49-F238E27FC236}">
                <a16:creationId xmlns:a16="http://schemas.microsoft.com/office/drawing/2014/main" id="{13AA87E2-1D7C-F24C-A6C8-AAA8A166F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074" y="1287260"/>
            <a:ext cx="11388436" cy="53295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9780" y="153154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التنطيط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6278" y="297882"/>
            <a:ext cx="11265722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</a:rPr>
              <a:t>التقييم الذاتي</a:t>
            </a:r>
          </a:p>
          <a:p>
            <a:pPr algn="ctr" rtl="1"/>
            <a:endParaRPr lang="ar-BH" sz="2400" b="1" dirty="0">
              <a:ln w="0"/>
            </a:endParaRPr>
          </a:p>
          <a:p>
            <a:pPr algn="ctr" rtl="1"/>
            <a:endParaRPr lang="en-US" b="1" dirty="0">
              <a:ln w="0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  <a:cs typeface="+mj-cs"/>
              </a:rPr>
              <a:t>ضع علامة صح( √) أو خطأ( </a:t>
            </a:r>
            <a:r>
              <a:rPr lang="en-US" sz="3600" b="1" dirty="0">
                <a:ln w="0"/>
                <a:solidFill>
                  <a:srgbClr val="FF0000"/>
                </a:solidFill>
                <a:cs typeface="+mj-cs"/>
              </a:rPr>
              <a:t>X</a:t>
            </a:r>
            <a:r>
              <a:rPr lang="ar-BH" sz="3600" b="1" dirty="0">
                <a:ln w="0"/>
                <a:solidFill>
                  <a:srgbClr val="FF0000"/>
                </a:solidFill>
                <a:cs typeface="+mj-cs"/>
              </a:rPr>
              <a:t>) أمام العبارات التالية :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4665" y="2394732"/>
            <a:ext cx="89908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28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1- (   </a:t>
            </a:r>
            <a:r>
              <a:rPr lang="ar-BH" sz="2800" b="1" dirty="0">
                <a:ln w="0"/>
                <a:sym typeface="Wingdings 2" panose="05020102010507070707" pitchFamily="18" charset="2"/>
              </a:rPr>
              <a:t>) عند</a:t>
            </a:r>
            <a:r>
              <a:rPr lang="ar-BH" sz="2800" b="1" dirty="0">
                <a:ln w="0"/>
              </a:rPr>
              <a:t> </a:t>
            </a:r>
            <a:r>
              <a:rPr lang="ar-BH" sz="2800" b="1" dirty="0" err="1">
                <a:ln w="0"/>
              </a:rPr>
              <a:t>التنطيط</a:t>
            </a:r>
            <a:r>
              <a:rPr lang="ar-BH" sz="2800" b="1" dirty="0">
                <a:ln w="0"/>
              </a:rPr>
              <a:t> تكون </a:t>
            </a:r>
            <a:r>
              <a:rPr lang="ar-BH" sz="2800" b="1" dirty="0"/>
              <a:t>أصابع اليد متقاربة للسيطرة على الكرة.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</a:rPr>
              <a:t>2- (   ) </a:t>
            </a:r>
            <a:r>
              <a:rPr lang="ar-BH" sz="2800" b="1" dirty="0"/>
              <a:t>نراعي عند </a:t>
            </a:r>
            <a:r>
              <a:rPr lang="ar-BH" sz="2800" b="1" dirty="0" err="1"/>
              <a:t>التنطيط</a:t>
            </a:r>
            <a:r>
              <a:rPr lang="ar-BH" sz="2800" b="1" dirty="0"/>
              <a:t> تتابع ثني ومد الرسغ والذراع بانسيابية وتوافق</a:t>
            </a:r>
            <a:r>
              <a:rPr lang="en-US" sz="2800" b="1" dirty="0"/>
              <a:t>.</a:t>
            </a:r>
            <a:endParaRPr lang="ar-BH" sz="2800" b="1" dirty="0">
              <a:ln w="0"/>
            </a:endParaRP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</a:rPr>
              <a:t>3- (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 </a:t>
            </a:r>
            <a:r>
              <a:rPr lang="ar-BH" sz="2800" b="1" dirty="0">
                <a:ln w="0"/>
              </a:rPr>
              <a:t>) من النقاط الفنية </a:t>
            </a:r>
            <a:r>
              <a:rPr lang="ar-BH" sz="2800" b="1" dirty="0" err="1">
                <a:ln w="0"/>
              </a:rPr>
              <a:t>للتنطيط</a:t>
            </a:r>
            <a:r>
              <a:rPr lang="ar-BH" sz="2800" b="1" dirty="0">
                <a:ln w="0"/>
              </a:rPr>
              <a:t>  </a:t>
            </a:r>
            <a:r>
              <a:rPr lang="ar-BH" sz="2800" b="1" dirty="0"/>
              <a:t>حركة دفع الكرة بالقدم.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</a:rPr>
              <a:t>4- (   ) من النقاط الفنية للمهارة </a:t>
            </a:r>
            <a:r>
              <a:rPr lang="ar-BH" sz="2800" b="1" dirty="0" err="1"/>
              <a:t>تنطيط</a:t>
            </a:r>
            <a:r>
              <a:rPr lang="ar-BH" sz="2800" b="1" dirty="0"/>
              <a:t> الكرة خارج القدم المتقدمة.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</a:rPr>
              <a:t>5- </a:t>
            </a:r>
            <a:r>
              <a:rPr lang="ar-BH" sz="2800" b="1" dirty="0"/>
              <a:t>(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 </a:t>
            </a:r>
            <a:r>
              <a:rPr lang="ar-BH" sz="2800" b="1" dirty="0"/>
              <a:t>) المحاورة المنخفضة تكون الكرة قريبة من الجسم.</a:t>
            </a:r>
          </a:p>
        </p:txBody>
      </p:sp>
      <p:pic>
        <p:nvPicPr>
          <p:cNvPr id="3" name="1Recorded Sound">
            <a:hlinkClick r:id="" action="ppaction://media"/>
            <a:extLst>
              <a:ext uri="{FF2B5EF4-FFF2-40B4-BE49-F238E27FC236}">
                <a16:creationId xmlns:a16="http://schemas.microsoft.com/office/drawing/2014/main" id="{DE1F1009-AC99-4B7F-8935-ECD42C9A0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228" y="2514600"/>
            <a:ext cx="396000" cy="396000"/>
          </a:xfrm>
          <a:prstGeom prst="rect">
            <a:avLst/>
          </a:prstGeom>
        </p:spPr>
      </p:pic>
      <p:pic>
        <p:nvPicPr>
          <p:cNvPr id="11" name="2Recorded Sound">
            <a:hlinkClick r:id="" action="ppaction://media"/>
            <a:extLst>
              <a:ext uri="{FF2B5EF4-FFF2-40B4-BE49-F238E27FC236}">
                <a16:creationId xmlns:a16="http://schemas.microsoft.com/office/drawing/2014/main" id="{D11537E2-4052-45BB-B965-251C53BA37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228" y="3170568"/>
            <a:ext cx="396000" cy="396000"/>
          </a:xfrm>
          <a:prstGeom prst="rect">
            <a:avLst/>
          </a:prstGeom>
        </p:spPr>
      </p:pic>
      <p:pic>
        <p:nvPicPr>
          <p:cNvPr id="12" name="3Recorded Sound">
            <a:hlinkClick r:id="" action="ppaction://media"/>
            <a:extLst>
              <a:ext uri="{FF2B5EF4-FFF2-40B4-BE49-F238E27FC236}">
                <a16:creationId xmlns:a16="http://schemas.microsoft.com/office/drawing/2014/main" id="{36D07D8F-A751-4D80-8DF0-5A08062D62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228" y="3826536"/>
            <a:ext cx="396000" cy="396000"/>
          </a:xfrm>
          <a:prstGeom prst="rect">
            <a:avLst/>
          </a:prstGeom>
        </p:spPr>
      </p:pic>
      <p:pic>
        <p:nvPicPr>
          <p:cNvPr id="13" name="4Recorded Sound">
            <a:hlinkClick r:id="" action="ppaction://media"/>
            <a:extLst>
              <a:ext uri="{FF2B5EF4-FFF2-40B4-BE49-F238E27FC236}">
                <a16:creationId xmlns:a16="http://schemas.microsoft.com/office/drawing/2014/main" id="{AF2BD4E9-A1ED-4E2D-A988-E3F83552C12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8170" y="4485802"/>
            <a:ext cx="396000" cy="396000"/>
          </a:xfrm>
          <a:prstGeom prst="rect">
            <a:avLst/>
          </a:prstGeom>
        </p:spPr>
      </p:pic>
      <p:pic>
        <p:nvPicPr>
          <p:cNvPr id="14" name="5Recorded Sound">
            <a:hlinkClick r:id="" action="ppaction://media"/>
            <a:extLst>
              <a:ext uri="{FF2B5EF4-FFF2-40B4-BE49-F238E27FC236}">
                <a16:creationId xmlns:a16="http://schemas.microsoft.com/office/drawing/2014/main" id="{485E282E-9BD6-4B58-A91E-D0FB6FB5F66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6246" y="5138457"/>
            <a:ext cx="396000" cy="396000"/>
          </a:xfrm>
          <a:prstGeom prst="rect">
            <a:avLst/>
          </a:prstGeom>
        </p:spPr>
      </p:pic>
      <p:pic>
        <p:nvPicPr>
          <p:cNvPr id="15" name="صح أم خطا.m4a">
            <a:hlinkClick r:id="" action="ppaction://media"/>
            <a:extLst>
              <a:ext uri="{FF2B5EF4-FFF2-40B4-BE49-F238E27FC236}">
                <a16:creationId xmlns:a16="http://schemas.microsoft.com/office/drawing/2014/main" id="{588C333E-7D14-304D-96A0-38AF2124091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284" y="5465908"/>
            <a:ext cx="1044000" cy="1044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8969" y="179280"/>
            <a:ext cx="3875202" cy="1020781"/>
            <a:chOff x="-258338" y="209915"/>
            <a:chExt cx="3445083" cy="1020781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التنطيط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7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6389" y="258486"/>
            <a:ext cx="1252292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</a:rPr>
              <a:t>الإجابة </a:t>
            </a:r>
          </a:p>
          <a:p>
            <a:pPr algn="ctr" rtl="1"/>
            <a:endParaRPr lang="ar-BH" sz="1400" b="1" dirty="0">
              <a:ln w="0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 علامة صح( √) أو خطأ(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أمام العبارات التالية :</a:t>
            </a: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2269" y="1897666"/>
            <a:ext cx="9705974" cy="3620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28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1- (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X</a:t>
            </a:r>
            <a:r>
              <a:rPr lang="ar-BH" sz="2800" b="1" dirty="0">
                <a:ln w="0"/>
                <a:sym typeface="Wingdings 2" panose="05020102010507070707" pitchFamily="18" charset="2"/>
              </a:rPr>
              <a:t>) عند</a:t>
            </a:r>
            <a:r>
              <a:rPr lang="ar-BH" sz="2800" b="1" dirty="0">
                <a:ln w="0"/>
              </a:rPr>
              <a:t> </a:t>
            </a:r>
            <a:r>
              <a:rPr lang="ar-BH" sz="2800" b="1" dirty="0" err="1">
                <a:ln w="0"/>
              </a:rPr>
              <a:t>التنطيط</a:t>
            </a:r>
            <a:r>
              <a:rPr lang="ar-BH" sz="2800" b="1" dirty="0">
                <a:ln w="0"/>
              </a:rPr>
              <a:t> تكون </a:t>
            </a:r>
            <a:r>
              <a:rPr lang="ar-BH" sz="2800" b="1" dirty="0"/>
              <a:t>أصابع اليد </a:t>
            </a:r>
            <a:r>
              <a:rPr lang="ar-BH" sz="2800" b="1" u="sng" dirty="0"/>
              <a:t>متقاربة</a:t>
            </a:r>
            <a:r>
              <a:rPr lang="ar-BH" sz="2800" b="1" dirty="0"/>
              <a:t> للسيطرة على الكرة.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</a:rPr>
              <a:t>2- (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lang="ar-BH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ar-BH" sz="28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)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ar-BH" sz="2800" b="1" dirty="0"/>
              <a:t>نراعي عند </a:t>
            </a:r>
            <a:r>
              <a:rPr lang="ar-BH" sz="2800" b="1" dirty="0" err="1"/>
              <a:t>التنطيط</a:t>
            </a:r>
            <a:r>
              <a:rPr lang="ar-BH" sz="2800" b="1" dirty="0"/>
              <a:t> تتابع ثني ومد الرسغ والذراع بانسيابية وتوافق.</a:t>
            </a:r>
            <a:endParaRPr lang="ar-BH" sz="2800" b="1" dirty="0">
              <a:ln w="0"/>
            </a:endParaRP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</a:rPr>
              <a:t>3-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X</a:t>
            </a:r>
            <a:r>
              <a:rPr lang="en-US" sz="2800" b="1" dirty="0">
                <a:ln w="0"/>
              </a:rPr>
              <a:t> </a:t>
            </a:r>
            <a:r>
              <a:rPr lang="ar-BH" sz="2800" b="1" dirty="0">
                <a:ln w="0"/>
              </a:rPr>
              <a:t>) من النقاط الفنية </a:t>
            </a:r>
            <a:r>
              <a:rPr lang="ar-BH" sz="2800" b="1" dirty="0" err="1">
                <a:ln w="0"/>
              </a:rPr>
              <a:t>للتنطيط</a:t>
            </a:r>
            <a:r>
              <a:rPr lang="ar-BH" sz="2800" b="1" dirty="0">
                <a:ln w="0"/>
              </a:rPr>
              <a:t>  </a:t>
            </a:r>
            <a:r>
              <a:rPr lang="ar-BH" sz="2800" b="1" dirty="0"/>
              <a:t>حركة دفع الكرة </a:t>
            </a:r>
            <a:r>
              <a:rPr lang="ar-BH" sz="2800" b="1" u="sng" dirty="0"/>
              <a:t>بالقدم.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</a:rPr>
              <a:t>4- (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lang="ar-BH" sz="2800" b="1" dirty="0">
                <a:ln w="0"/>
              </a:rPr>
              <a:t> ) من النقاط الفنية للمهارة </a:t>
            </a:r>
            <a:r>
              <a:rPr lang="ar-BH" sz="2800" b="1" dirty="0" err="1"/>
              <a:t>تنطيط</a:t>
            </a:r>
            <a:r>
              <a:rPr lang="ar-BH" sz="2800" b="1" dirty="0"/>
              <a:t> الكرة خارج القدم المتقدمة.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</a:rPr>
              <a:t>5- </a:t>
            </a:r>
            <a:r>
              <a:rPr lang="ar-BH" sz="2800" b="1" dirty="0"/>
              <a:t>(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ar-BH" sz="2800" b="1" dirty="0"/>
              <a:t>) المحاورة المنخفضة تكون الكرة قريبة من الجسم.</a:t>
            </a:r>
          </a:p>
          <a:p>
            <a:pPr algn="just" rtl="1">
              <a:lnSpc>
                <a:spcPct val="150000"/>
              </a:lnSpc>
            </a:pPr>
            <a:endParaRPr lang="en-US" sz="1400" b="1" dirty="0"/>
          </a:p>
        </p:txBody>
      </p: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56264F68-2C32-B14E-A75C-4A3C5B7EE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424884"/>
            <a:ext cx="1044000" cy="104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843" y="179280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التنطيط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68" y="1925284"/>
            <a:ext cx="5518661" cy="326869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27715" y="1562583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C334772D-4FCF-ED4C-98E3-BE739F0C9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8808" y="5247704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8969" y="153154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الثانية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التنطيط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1771</TotalTime>
  <Words>431</Words>
  <Application>Microsoft Office PowerPoint</Application>
  <PresentationFormat>Widescreen</PresentationFormat>
  <Paragraphs>78</Paragraphs>
  <Slides>7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Muneera  saleh musaifer</cp:lastModifiedBy>
  <cp:revision>193</cp:revision>
  <dcterms:created xsi:type="dcterms:W3CDTF">2020-03-04T10:47:58Z</dcterms:created>
  <dcterms:modified xsi:type="dcterms:W3CDTF">2020-11-25T06:17:35Z</dcterms:modified>
</cp:coreProperties>
</file>