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77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نمط فاتح 3 - تميي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956" autoAdjust="0"/>
    <p:restoredTop sz="99855" autoAdjust="0"/>
  </p:normalViewPr>
  <p:slideViewPr>
    <p:cSldViewPr snapToGrid="0">
      <p:cViewPr varScale="1">
        <p:scale>
          <a:sx n="61" d="100"/>
          <a:sy n="61" d="100"/>
        </p:scale>
        <p:origin x="-788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pPr/>
              <a:t>11 صفر، 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3705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pPr/>
              <a:t>11 صفر، 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5246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pPr/>
              <a:t>11 صفر، 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232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pPr/>
              <a:t>11 صفر، 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1210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pPr/>
              <a:t>11 صفر، 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363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pPr/>
              <a:t>11 صفر، 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51224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pPr/>
              <a:t>11 صفر، 1443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0563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pPr/>
              <a:t>11 صفر، 1443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4169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pPr/>
              <a:t>11 صفر، 1443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9121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pPr/>
              <a:t>11 صفر، 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1143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pPr/>
              <a:t>11 صفر، 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56025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E3FC1-ADCB-4278-A22D-FAEF3F577DE0}" type="datetimeFigureOut">
              <a:rPr lang="ar-SA" smtClean="0"/>
              <a:pPr/>
              <a:t>11 صفر، 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5456C-0C17-4AE0-ADA2-1FB761D203D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6617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927645" y="580046"/>
            <a:ext cx="9382542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u="sng" dirty="0">
                <a:solidFill>
                  <a:srgbClr val="FF0000"/>
                </a:solidFill>
              </a:rPr>
              <a:t>الخطة الأسبوعية التعليمية للوحدة الدراسية( الاصحاب )الأسبوع (لاول) من تاريخ                            الى            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6" t="17060" r="11534" b="17471"/>
          <a:stretch/>
        </p:blipFill>
        <p:spPr>
          <a:xfrm>
            <a:off x="233844" y="218209"/>
            <a:ext cx="1485900" cy="1053295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9391650" y="0"/>
            <a:ext cx="2800350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400" b="1" dirty="0"/>
              <a:t>المملكة العربية السعودية</a:t>
            </a:r>
          </a:p>
          <a:p>
            <a:pPr algn="ctr"/>
            <a:r>
              <a:rPr lang="ar-SA" sz="1400" b="1" dirty="0"/>
              <a:t>وزارة التعليم</a:t>
            </a:r>
          </a:p>
          <a:p>
            <a:pPr algn="ctr"/>
            <a:r>
              <a:rPr lang="ar-SA" sz="1400" b="1" dirty="0"/>
              <a:t>مكتب تعليم </a:t>
            </a:r>
          </a:p>
        </p:txBody>
      </p:sp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722343"/>
              </p:ext>
            </p:extLst>
          </p:nvPr>
        </p:nvGraphicFramePr>
        <p:xfrm>
          <a:off x="138581" y="1101437"/>
          <a:ext cx="11686238" cy="562558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203658">
                  <a:extLst>
                    <a:ext uri="{9D8B030D-6E8A-4147-A177-3AD203B41FA5}">
                      <a16:colId xmlns:a16="http://schemas.microsoft.com/office/drawing/2014/main" val="1468509926"/>
                    </a:ext>
                  </a:extLst>
                </a:gridCol>
                <a:gridCol w="1805611">
                  <a:extLst>
                    <a:ext uri="{9D8B030D-6E8A-4147-A177-3AD203B41FA5}">
                      <a16:colId xmlns:a16="http://schemas.microsoft.com/office/drawing/2014/main" val="1404329584"/>
                    </a:ext>
                  </a:extLst>
                </a:gridCol>
                <a:gridCol w="2173892">
                  <a:extLst>
                    <a:ext uri="{9D8B030D-6E8A-4147-A177-3AD203B41FA5}">
                      <a16:colId xmlns:a16="http://schemas.microsoft.com/office/drawing/2014/main" val="601946689"/>
                    </a:ext>
                  </a:extLst>
                </a:gridCol>
                <a:gridCol w="2091296">
                  <a:extLst>
                    <a:ext uri="{9D8B030D-6E8A-4147-A177-3AD203B41FA5}">
                      <a16:colId xmlns:a16="http://schemas.microsoft.com/office/drawing/2014/main" val="2705325473"/>
                    </a:ext>
                  </a:extLst>
                </a:gridCol>
                <a:gridCol w="2234536">
                  <a:extLst>
                    <a:ext uri="{9D8B030D-6E8A-4147-A177-3AD203B41FA5}">
                      <a16:colId xmlns:a16="http://schemas.microsoft.com/office/drawing/2014/main" val="3297294776"/>
                    </a:ext>
                  </a:extLst>
                </a:gridCol>
                <a:gridCol w="2177245">
                  <a:extLst>
                    <a:ext uri="{9D8B030D-6E8A-4147-A177-3AD203B41FA5}">
                      <a16:colId xmlns:a16="http://schemas.microsoft.com/office/drawing/2014/main" val="2009416793"/>
                    </a:ext>
                  </a:extLst>
                </a:gridCol>
              </a:tblGrid>
              <a:tr h="496399">
                <a:tc>
                  <a:txBody>
                    <a:bodyPr/>
                    <a:lstStyle/>
                    <a:p>
                      <a:pPr rtl="1"/>
                      <a:r>
                        <a:rPr lang="ar-SA" sz="1600" dirty="0"/>
                        <a:t>الفترات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/>
                        <a:t>الأحد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/>
                        <a:t>الإثنين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/>
                        <a:t>الثلاثاء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/>
                        <a:t>الأربعاء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/>
                        <a:t>الخميس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9183780"/>
                  </a:ext>
                </a:extLst>
              </a:tr>
              <a:tr h="61192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اللقاء الصباحي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 err="1">
                          <a:solidFill>
                            <a:schemeClr val="tx1"/>
                          </a:solidFill>
                        </a:rPr>
                        <a:t>15دقائق</a:t>
                      </a:r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192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نشاط بدني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10 دقائق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192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نلعب ونتعلم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10 دقائق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9739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نحن نقرأ ونكتب</a:t>
                      </a:r>
                    </a:p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10 دقائق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598296"/>
                  </a:ext>
                </a:extLst>
              </a:tr>
              <a:tr h="504592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نلعب ونتعلم</a:t>
                      </a:r>
                    </a:p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10 دقائق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8987461"/>
                  </a:ext>
                </a:extLst>
              </a:tr>
              <a:tr h="532475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نحن نعد ونحسب</a:t>
                      </a:r>
                    </a:p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10 دقائق</a:t>
                      </a:r>
                    </a:p>
                    <a:p>
                      <a:pPr algn="ctr" rtl="1"/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112335"/>
                  </a:ext>
                </a:extLst>
              </a:tr>
              <a:tr h="532475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قراءة </a:t>
                      </a:r>
                      <a:r>
                        <a:rPr lang="ar-SA" sz="1400" dirty="0" err="1">
                          <a:solidFill>
                            <a:schemeClr val="tx1"/>
                          </a:solidFill>
                        </a:rPr>
                        <a:t>جهرية</a:t>
                      </a:r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10 دقائق</a:t>
                      </a:r>
                    </a:p>
                    <a:p>
                      <a:pPr algn="ctr" rtl="1"/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2475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اللقاء الاخير </a:t>
                      </a:r>
                    </a:p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15 دقائق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1412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927645" y="580046"/>
            <a:ext cx="9382542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u="sng" dirty="0">
                <a:solidFill>
                  <a:srgbClr val="FF0000"/>
                </a:solidFill>
              </a:rPr>
              <a:t>الخطة الأسبوعية التعليمية للوحدة الدراسية( الاصحاب </a:t>
            </a:r>
            <a:r>
              <a:rPr lang="ar-SA" sz="1600" b="1" u="sng" dirty="0" err="1">
                <a:solidFill>
                  <a:srgbClr val="FF0000"/>
                </a:solidFill>
              </a:rPr>
              <a:t>)الأسبوع </a:t>
            </a:r>
            <a:r>
              <a:rPr lang="ar-SA" sz="1600" b="1" u="sng" dirty="0">
                <a:solidFill>
                  <a:srgbClr val="FF0000"/>
                </a:solidFill>
              </a:rPr>
              <a:t>(لثاني) من تاريخ                            الى            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6" t="17060" r="11534" b="17471"/>
          <a:stretch/>
        </p:blipFill>
        <p:spPr>
          <a:xfrm>
            <a:off x="233844" y="218209"/>
            <a:ext cx="1485900" cy="1053295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9391650" y="0"/>
            <a:ext cx="2800350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400" b="1" dirty="0"/>
              <a:t>المملكة العربية السعودية</a:t>
            </a:r>
          </a:p>
          <a:p>
            <a:pPr algn="ctr"/>
            <a:r>
              <a:rPr lang="ar-SA" sz="1400" b="1" dirty="0"/>
              <a:t>وزارة التعليم</a:t>
            </a:r>
          </a:p>
          <a:p>
            <a:pPr algn="ctr"/>
            <a:r>
              <a:rPr lang="ar-SA" sz="1400" b="1" dirty="0"/>
              <a:t>مكتب تعليم </a:t>
            </a:r>
          </a:p>
        </p:txBody>
      </p:sp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544873"/>
              </p:ext>
            </p:extLst>
          </p:nvPr>
        </p:nvGraphicFramePr>
        <p:xfrm>
          <a:off x="138581" y="1101437"/>
          <a:ext cx="11686238" cy="562558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203658">
                  <a:extLst>
                    <a:ext uri="{9D8B030D-6E8A-4147-A177-3AD203B41FA5}">
                      <a16:colId xmlns:a16="http://schemas.microsoft.com/office/drawing/2014/main" val="1468509926"/>
                    </a:ext>
                  </a:extLst>
                </a:gridCol>
                <a:gridCol w="1805611">
                  <a:extLst>
                    <a:ext uri="{9D8B030D-6E8A-4147-A177-3AD203B41FA5}">
                      <a16:colId xmlns:a16="http://schemas.microsoft.com/office/drawing/2014/main" val="1404329584"/>
                    </a:ext>
                  </a:extLst>
                </a:gridCol>
                <a:gridCol w="2173892">
                  <a:extLst>
                    <a:ext uri="{9D8B030D-6E8A-4147-A177-3AD203B41FA5}">
                      <a16:colId xmlns:a16="http://schemas.microsoft.com/office/drawing/2014/main" val="601946689"/>
                    </a:ext>
                  </a:extLst>
                </a:gridCol>
                <a:gridCol w="2091296">
                  <a:extLst>
                    <a:ext uri="{9D8B030D-6E8A-4147-A177-3AD203B41FA5}">
                      <a16:colId xmlns:a16="http://schemas.microsoft.com/office/drawing/2014/main" val="2705325473"/>
                    </a:ext>
                  </a:extLst>
                </a:gridCol>
                <a:gridCol w="2234536">
                  <a:extLst>
                    <a:ext uri="{9D8B030D-6E8A-4147-A177-3AD203B41FA5}">
                      <a16:colId xmlns:a16="http://schemas.microsoft.com/office/drawing/2014/main" val="3297294776"/>
                    </a:ext>
                  </a:extLst>
                </a:gridCol>
                <a:gridCol w="2177245">
                  <a:extLst>
                    <a:ext uri="{9D8B030D-6E8A-4147-A177-3AD203B41FA5}">
                      <a16:colId xmlns:a16="http://schemas.microsoft.com/office/drawing/2014/main" val="2009416793"/>
                    </a:ext>
                  </a:extLst>
                </a:gridCol>
              </a:tblGrid>
              <a:tr h="496399">
                <a:tc>
                  <a:txBody>
                    <a:bodyPr/>
                    <a:lstStyle/>
                    <a:p>
                      <a:pPr rtl="1"/>
                      <a:r>
                        <a:rPr lang="ar-SA" sz="1600" dirty="0"/>
                        <a:t>الفترات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/>
                        <a:t>الأحد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/>
                        <a:t>الإثنين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/>
                        <a:t>الثلاثاء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/>
                        <a:t>الأربعاء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/>
                        <a:t>الخميس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9183780"/>
                  </a:ext>
                </a:extLst>
              </a:tr>
              <a:tr h="61192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اللقاء الصباحي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 err="1">
                          <a:solidFill>
                            <a:schemeClr val="tx1"/>
                          </a:solidFill>
                        </a:rPr>
                        <a:t>15دقائق</a:t>
                      </a:r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192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نشاط بدني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10 دقائق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192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نلعب ونتعلم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10 دقائق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9739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نحن نقرأ ونكتب</a:t>
                      </a:r>
                    </a:p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10 دقائق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598296"/>
                  </a:ext>
                </a:extLst>
              </a:tr>
              <a:tr h="504592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نلعب ونتعلم</a:t>
                      </a:r>
                    </a:p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10 دقائق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8987461"/>
                  </a:ext>
                </a:extLst>
              </a:tr>
              <a:tr h="532475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نحن نعد ونحسب</a:t>
                      </a:r>
                    </a:p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10 دقائق</a:t>
                      </a:r>
                    </a:p>
                    <a:p>
                      <a:pPr algn="ctr" rtl="1"/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112335"/>
                  </a:ext>
                </a:extLst>
              </a:tr>
              <a:tr h="532475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قراءة </a:t>
                      </a:r>
                      <a:r>
                        <a:rPr lang="ar-SA" sz="1400" dirty="0" err="1">
                          <a:solidFill>
                            <a:schemeClr val="tx1"/>
                          </a:solidFill>
                        </a:rPr>
                        <a:t>جهرية</a:t>
                      </a:r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10 دقائق</a:t>
                      </a:r>
                    </a:p>
                    <a:p>
                      <a:pPr algn="ctr" rtl="1"/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2475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اللقاء الاخير </a:t>
                      </a:r>
                    </a:p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15 دقائق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1412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927645" y="580046"/>
            <a:ext cx="9382542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u="sng" dirty="0">
                <a:solidFill>
                  <a:srgbClr val="FF0000"/>
                </a:solidFill>
              </a:rPr>
              <a:t>الخطة الأسبوعية التعليمية للوحدة الدراسية( الاصحاب )الأسبوع (لثالث) من تاريخ                            الى            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6" t="17060" r="11534" b="17471"/>
          <a:stretch/>
        </p:blipFill>
        <p:spPr>
          <a:xfrm>
            <a:off x="233844" y="218209"/>
            <a:ext cx="1485900" cy="1053295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9391650" y="0"/>
            <a:ext cx="2800350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400" b="1" dirty="0"/>
              <a:t>المملكة العربية السعودية</a:t>
            </a:r>
          </a:p>
          <a:p>
            <a:pPr algn="ctr"/>
            <a:r>
              <a:rPr lang="ar-SA" sz="1400" b="1" dirty="0"/>
              <a:t>وزارة التعليم</a:t>
            </a:r>
          </a:p>
          <a:p>
            <a:pPr algn="ctr"/>
            <a:r>
              <a:rPr lang="ar-SA" sz="1400" b="1" dirty="0"/>
              <a:t>مكتب تعليم </a:t>
            </a:r>
          </a:p>
        </p:txBody>
      </p:sp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544873"/>
              </p:ext>
            </p:extLst>
          </p:nvPr>
        </p:nvGraphicFramePr>
        <p:xfrm>
          <a:off x="138581" y="1101437"/>
          <a:ext cx="11686238" cy="562558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203658">
                  <a:extLst>
                    <a:ext uri="{9D8B030D-6E8A-4147-A177-3AD203B41FA5}">
                      <a16:colId xmlns:a16="http://schemas.microsoft.com/office/drawing/2014/main" val="1468509926"/>
                    </a:ext>
                  </a:extLst>
                </a:gridCol>
                <a:gridCol w="1805611">
                  <a:extLst>
                    <a:ext uri="{9D8B030D-6E8A-4147-A177-3AD203B41FA5}">
                      <a16:colId xmlns:a16="http://schemas.microsoft.com/office/drawing/2014/main" val="1404329584"/>
                    </a:ext>
                  </a:extLst>
                </a:gridCol>
                <a:gridCol w="2173892">
                  <a:extLst>
                    <a:ext uri="{9D8B030D-6E8A-4147-A177-3AD203B41FA5}">
                      <a16:colId xmlns:a16="http://schemas.microsoft.com/office/drawing/2014/main" val="601946689"/>
                    </a:ext>
                  </a:extLst>
                </a:gridCol>
                <a:gridCol w="2091296">
                  <a:extLst>
                    <a:ext uri="{9D8B030D-6E8A-4147-A177-3AD203B41FA5}">
                      <a16:colId xmlns:a16="http://schemas.microsoft.com/office/drawing/2014/main" val="2705325473"/>
                    </a:ext>
                  </a:extLst>
                </a:gridCol>
                <a:gridCol w="2234536">
                  <a:extLst>
                    <a:ext uri="{9D8B030D-6E8A-4147-A177-3AD203B41FA5}">
                      <a16:colId xmlns:a16="http://schemas.microsoft.com/office/drawing/2014/main" val="3297294776"/>
                    </a:ext>
                  </a:extLst>
                </a:gridCol>
                <a:gridCol w="2177245">
                  <a:extLst>
                    <a:ext uri="{9D8B030D-6E8A-4147-A177-3AD203B41FA5}">
                      <a16:colId xmlns:a16="http://schemas.microsoft.com/office/drawing/2014/main" val="2009416793"/>
                    </a:ext>
                  </a:extLst>
                </a:gridCol>
              </a:tblGrid>
              <a:tr h="496399">
                <a:tc>
                  <a:txBody>
                    <a:bodyPr/>
                    <a:lstStyle/>
                    <a:p>
                      <a:pPr rtl="1"/>
                      <a:r>
                        <a:rPr lang="ar-SA" sz="1600" dirty="0"/>
                        <a:t>الفترات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/>
                        <a:t>الأحد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/>
                        <a:t>الإثنين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/>
                        <a:t>الثلاثاء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/>
                        <a:t>الأربعاء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/>
                        <a:t>الخميس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9183780"/>
                  </a:ext>
                </a:extLst>
              </a:tr>
              <a:tr h="61192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اللقاء الصباحي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 err="1">
                          <a:solidFill>
                            <a:schemeClr val="tx1"/>
                          </a:solidFill>
                        </a:rPr>
                        <a:t>15دقائق</a:t>
                      </a:r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192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نشاط بدني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10 دقائق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192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نلعب ونتعلم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10 دقائق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9739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نحن نقرأ ونكتب</a:t>
                      </a:r>
                    </a:p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10 دقائق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598296"/>
                  </a:ext>
                </a:extLst>
              </a:tr>
              <a:tr h="504592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نلعب ونتعلم</a:t>
                      </a:r>
                    </a:p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10 دقائق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8987461"/>
                  </a:ext>
                </a:extLst>
              </a:tr>
              <a:tr h="532475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نحن نعد ونحسب</a:t>
                      </a:r>
                    </a:p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10 دقائق</a:t>
                      </a:r>
                    </a:p>
                    <a:p>
                      <a:pPr algn="ctr" rtl="1"/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112335"/>
                  </a:ext>
                </a:extLst>
              </a:tr>
              <a:tr h="532475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قراءة </a:t>
                      </a:r>
                      <a:r>
                        <a:rPr lang="ar-SA" sz="1400" dirty="0" err="1">
                          <a:solidFill>
                            <a:schemeClr val="tx1"/>
                          </a:solidFill>
                        </a:rPr>
                        <a:t>جهرية</a:t>
                      </a:r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10 دقائق</a:t>
                      </a:r>
                    </a:p>
                    <a:p>
                      <a:pPr algn="ctr" rtl="1"/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2475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اللقاء الاخير </a:t>
                      </a:r>
                    </a:p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15 دقائق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141291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16871</TotalTime>
  <Words>196</Words>
  <Application>Microsoft Office PowerPoint</Application>
  <PresentationFormat>شاشة عريضة</PresentationFormat>
  <Paragraphs>83</Paragraphs>
  <Slides>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نسق Office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اسمهان الصفحي</cp:lastModifiedBy>
  <cp:revision>63</cp:revision>
  <dcterms:created xsi:type="dcterms:W3CDTF">2020-09-12T00:14:34Z</dcterms:created>
  <dcterms:modified xsi:type="dcterms:W3CDTF">2021-09-18T17:25:07Z</dcterms:modified>
</cp:coreProperties>
</file>