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2" r:id="rId2"/>
    <p:sldMasterId id="2147483653" r:id="rId3"/>
    <p:sldMasterId id="2147483688" r:id="rId4"/>
  </p:sldMasterIdLst>
  <p:notesMasterIdLst>
    <p:notesMasterId r:id="rId23"/>
  </p:notesMasterIdLst>
  <p:handoutMasterIdLst>
    <p:handoutMasterId r:id="rId24"/>
  </p:handoutMasterIdLst>
  <p:sldIdLst>
    <p:sldId id="311" r:id="rId5"/>
    <p:sldId id="381" r:id="rId6"/>
    <p:sldId id="382" r:id="rId7"/>
    <p:sldId id="383" r:id="rId8"/>
    <p:sldId id="384" r:id="rId9"/>
    <p:sldId id="385" r:id="rId10"/>
    <p:sldId id="386" r:id="rId11"/>
    <p:sldId id="387" r:id="rId12"/>
    <p:sldId id="388" r:id="rId13"/>
    <p:sldId id="389" r:id="rId14"/>
    <p:sldId id="390" r:id="rId15"/>
    <p:sldId id="391" r:id="rId16"/>
    <p:sldId id="392" r:id="rId17"/>
    <p:sldId id="393" r:id="rId18"/>
    <p:sldId id="394" r:id="rId19"/>
    <p:sldId id="395" r:id="rId20"/>
    <p:sldId id="396" r:id="rId21"/>
    <p:sldId id="380" r:id="rId22"/>
  </p:sldIdLst>
  <p:sldSz cx="9144000" cy="6858000" type="screen4x3"/>
  <p:notesSz cx="9601200" cy="731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304">
          <p15:clr>
            <a:srgbClr val="A4A3A4"/>
          </p15:clr>
        </p15:guide>
        <p15:guide id="2" pos="302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89" autoAdjust="0"/>
    <p:restoredTop sz="86370" autoAdjust="0"/>
  </p:normalViewPr>
  <p:slideViewPr>
    <p:cSldViewPr>
      <p:cViewPr varScale="1">
        <p:scale>
          <a:sx n="91" d="100"/>
          <a:sy n="91" d="100"/>
        </p:scale>
        <p:origin x="145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6" d="100"/>
          <a:sy n="106" d="100"/>
        </p:scale>
        <p:origin x="-624" y="-96"/>
      </p:cViewPr>
      <p:guideLst>
        <p:guide orient="horz" pos="2304"/>
        <p:guide pos="302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81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090C6870-7D1C-405D-9974-90C0710EAC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96409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438744" y="1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37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3388" y="549275"/>
            <a:ext cx="3656012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567" y="3474393"/>
            <a:ext cx="7680066" cy="3291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44" y="6948786"/>
            <a:ext cx="4160967" cy="364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ahoma" pitchFamily="34" charset="0"/>
                <a:cs typeface="+mn-cs"/>
              </a:defRPr>
            </a:lvl1pPr>
          </a:lstStyle>
          <a:p>
            <a:pPr>
              <a:defRPr/>
            </a:pPr>
            <a:fld id="{57FA40F1-FC42-4DC0-90AC-9A4DBC97390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87085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43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563B001-986B-4778-AA19-D18C17623F3A}" type="slidenum">
              <a:rPr lang="en-US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19201"/>
            <a:ext cx="6858000" cy="2381250"/>
          </a:xfr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lang="en-US" sz="4800" dirty="0">
                <a:solidFill>
                  <a:schemeClr val="bg1"/>
                </a:solidFill>
                <a:effectLst/>
                <a:latin typeface="+mj-lt"/>
                <a:ea typeface="+mj-ea"/>
                <a:cs typeface="Tahoma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5410200" cy="1371600"/>
          </a:xfrm>
        </p:spPr>
        <p:txBody>
          <a:bodyPr/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lang="en-US" sz="3600" dirty="0">
                <a:solidFill>
                  <a:schemeClr val="bg1"/>
                </a:solidFill>
                <a:effectLst/>
                <a:latin typeface="+mn-lt"/>
                <a:ea typeface="+mn-ea"/>
                <a:cs typeface="Tahoma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2pPr>
            <a:lvl3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3pPr>
            <a:lvl4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4pPr>
            <a:lvl5pPr>
              <a:defRPr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8001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002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74638"/>
            <a:ext cx="58483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2500" y="1600200"/>
            <a:ext cx="39243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AndTx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41609FB-7B25-4903-B329-91A1CB3FA97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  <p:sldLayoutId id="214748366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A961A517-4C62-4158-8847-11C73F387474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cs typeface="Tahoma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 shadeToTitle="1">
        <a:gradFill flip="none" rotWithShape="1">
          <a:gsLst>
            <a:gs pos="0">
              <a:schemeClr val="bg1">
                <a:lumMod val="0"/>
                <a:lumOff val="100000"/>
                <a:alpha val="0"/>
              </a:schemeClr>
            </a:gs>
            <a:gs pos="100000">
              <a:schemeClr val="bg1">
                <a:shade val="30000"/>
                <a:satMod val="20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74638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600200"/>
            <a:ext cx="80010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" name="Rectangle 5"/>
          <p:cNvSpPr txBox="1">
            <a:spLocks noChangeArrowheads="1"/>
          </p:cNvSpPr>
          <p:nvPr userDrawn="1"/>
        </p:nvSpPr>
        <p:spPr bwMode="auto">
          <a:xfrm>
            <a:off x="3048000" y="6477000"/>
            <a:ext cx="685800" cy="3810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fld id="{CE12D911-EF8E-48E8-A9ED-21D8BDFFA145}" type="slidenum">
              <a:rPr lang="en-US" sz="160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pPr algn="ctr">
                <a:defRPr/>
              </a:pPr>
              <a:t>‹#›</a:t>
            </a:fld>
            <a:endParaRPr lang="en-US" sz="1600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800">
          <a:solidFill>
            <a:schemeClr val="bg1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bg1"/>
          </a:solidFill>
          <a:latin typeface="+mn-lt"/>
          <a:ea typeface="+mn-ea"/>
          <a:cs typeface="Tahoma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bg1"/>
          </a:solidFill>
          <a:latin typeface="+mn-lt"/>
          <a:cs typeface="Tahoma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bg1"/>
          </a:solidFill>
          <a:latin typeface="+mn-lt"/>
          <a:cs typeface="Tahoma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Tahoma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bg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E07055-E40D-42EF-8DB6-5B748C5E8BDF}" type="datetimeFigureOut">
              <a:rPr lang="en-US" smtClean="0"/>
              <a:pPr/>
              <a:t>05/02/2018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EC41E-BB75-4A1B-997F-00F994A87BF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3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3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3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3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3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FUNDAMENTAL ALGEBRA</a:t>
            </a:r>
            <a:endParaRPr sz="3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80000"/>
              </a:lnSpc>
              <a:defRPr/>
            </a:pPr>
            <a:r>
              <a:rPr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Week </a:t>
            </a:r>
            <a:r>
              <a:rPr lang="en-US" sz="2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 </a:t>
            </a:r>
            <a:r>
              <a:rPr lang="en-US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Part </a:t>
            </a:r>
            <a:r>
              <a:rPr lang="en-US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endParaRPr 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2.4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67902"/>
            <a:ext cx="4953000" cy="5111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526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2.5  Applications of Percent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986" y="1447800"/>
            <a:ext cx="627326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8176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2.5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12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61" y="1524000"/>
            <a:ext cx="653121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761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2.6  Applications and Problem Solving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219199"/>
            <a:ext cx="6041523" cy="5203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378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2.6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14</a:t>
            </a:fld>
            <a:endParaRPr lang="en-US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1" y="1219200"/>
            <a:ext cx="5656674" cy="5133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1569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2.7 Solving Inequalities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155" y="1447800"/>
            <a:ext cx="7384697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89051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2.7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43000"/>
            <a:ext cx="5967198" cy="556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0966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2.8 Applications and Problem Solving with Inequalities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371" y="1828800"/>
            <a:ext cx="7733671" cy="3581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985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General Q &amp; A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Questions?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Comments?</a:t>
            </a:r>
          </a:p>
          <a:p>
            <a:pPr eaLnBrk="1" hangingPunct="1"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Concerns?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b="1" dirty="0"/>
              <a:t>Section 2.1  Solving Equations: The Addition </a:t>
            </a:r>
            <a:r>
              <a:rPr lang="en-US" sz="2800" b="1" dirty="0" smtClean="0"/>
              <a:t>Principle</a:t>
            </a:r>
          </a:p>
          <a:p>
            <a:r>
              <a:rPr lang="en-US" sz="2800" b="1" dirty="0"/>
              <a:t>Section 2.2  Solving Equations: The Multiplication Principle</a:t>
            </a:r>
            <a:endParaRPr lang="en-US" sz="2800" dirty="0"/>
          </a:p>
          <a:p>
            <a:r>
              <a:rPr lang="en-US" sz="2800" b="1" dirty="0"/>
              <a:t>Section 2.3  Using the Principles Together  </a:t>
            </a:r>
            <a:endParaRPr lang="en-US" sz="2800" dirty="0"/>
          </a:p>
          <a:p>
            <a:r>
              <a:rPr lang="en-US" sz="2800" b="1" dirty="0"/>
              <a:t>Section 2.4 </a:t>
            </a:r>
            <a:r>
              <a:rPr lang="en-US" sz="2800" b="1" dirty="0" smtClean="0"/>
              <a:t> Formulas</a:t>
            </a:r>
            <a:endParaRPr lang="en-US" sz="2800" dirty="0"/>
          </a:p>
          <a:p>
            <a:r>
              <a:rPr lang="en-US" sz="2800" b="1" dirty="0"/>
              <a:t>Section 2.5  Applications of Percent</a:t>
            </a:r>
            <a:endParaRPr lang="en-US" sz="2800" dirty="0"/>
          </a:p>
          <a:p>
            <a:r>
              <a:rPr lang="en-US" sz="2800" b="1" dirty="0"/>
              <a:t>Section 2.6  Applications and Problem Solving</a:t>
            </a:r>
            <a:endParaRPr lang="en-US" sz="2800" dirty="0"/>
          </a:p>
          <a:p>
            <a:r>
              <a:rPr lang="en-US" sz="2800" b="1" dirty="0"/>
              <a:t>Section 2.7 </a:t>
            </a:r>
            <a:r>
              <a:rPr lang="en-US" sz="2800" b="1" dirty="0" smtClean="0"/>
              <a:t> Solving </a:t>
            </a:r>
            <a:r>
              <a:rPr lang="en-US" sz="2800" b="1" dirty="0"/>
              <a:t>Inequalities</a:t>
            </a:r>
            <a:endParaRPr lang="en-US" sz="2800" dirty="0"/>
          </a:p>
          <a:p>
            <a:r>
              <a:rPr lang="en-US" sz="2800" b="1" dirty="0"/>
              <a:t>Section </a:t>
            </a:r>
            <a:r>
              <a:rPr lang="en-US" sz="2800" b="1"/>
              <a:t>2.8 </a:t>
            </a:r>
            <a:r>
              <a:rPr lang="en-US" sz="2800" b="1" smtClean="0"/>
              <a:t> Applications </a:t>
            </a:r>
            <a:r>
              <a:rPr lang="en-US" sz="2800" b="1" dirty="0"/>
              <a:t>and Problem Solving with Inequalities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9015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2.1  Solving Equations: The Addition Principle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29" y="1447800"/>
            <a:ext cx="5724829" cy="4678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1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2.2  Solving Equations: The Multiplication Principle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371600"/>
            <a:ext cx="4953000" cy="536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092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2.2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527" y="1371600"/>
            <a:ext cx="5774588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985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Section 2.3  Using the Principles Together  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1" y="1447800"/>
            <a:ext cx="5598888" cy="4865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2132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Section 2.3 (continued)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8439" y="1524000"/>
            <a:ext cx="6574075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3633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</a:t>
            </a:r>
            <a:r>
              <a:rPr lang="en-US" b="1" dirty="0" smtClean="0">
                <a:effectLst/>
              </a:rPr>
              <a:t>2.3 (continued)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345" y="1828800"/>
            <a:ext cx="6892792" cy="403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30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b="1" dirty="0">
                <a:effectLst/>
              </a:rPr>
              <a:t>Section 2.4 Formulas</a:t>
            </a:r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EC41E-BB75-4A1B-997F-00F994A87BFD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7179" name="Picture 1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219200"/>
            <a:ext cx="6475255" cy="510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237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ranklin Title Page">
  <a:themeElements>
    <a:clrScheme name="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Franklin Page">
  <a:themeElements>
    <a:clrScheme name="Franklin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Franklin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ranklin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ranklin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ranklin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Franklin Title Page">
  <a:themeElements>
    <a:clrScheme name="1_Franklin Title Pag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Franklin Title Page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Franklin Title Pag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Franklin Title Pag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Franklin Title Pag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Franklin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6687</TotalTime>
  <Words>165</Words>
  <Application>Microsoft Office PowerPoint</Application>
  <PresentationFormat>On-screen Show (4:3)</PresentationFormat>
  <Paragraphs>47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Calibri</vt:lpstr>
      <vt:lpstr>Tahoma</vt:lpstr>
      <vt:lpstr>Franklin Title Page</vt:lpstr>
      <vt:lpstr>Franklin Page</vt:lpstr>
      <vt:lpstr>1_Franklin Title Page</vt:lpstr>
      <vt:lpstr>Franklin3</vt:lpstr>
      <vt:lpstr>FUNDAMENTAL ALGEBRA</vt:lpstr>
      <vt:lpstr>AGENDA</vt:lpstr>
      <vt:lpstr>Section 2.1  Solving Equations: The Addition Principle</vt:lpstr>
      <vt:lpstr>Section 2.2  Solving Equations: The Multiplication Principle</vt:lpstr>
      <vt:lpstr>Section 2.2 (continued)</vt:lpstr>
      <vt:lpstr>Section 2.3  Using the Principles Together  </vt:lpstr>
      <vt:lpstr>Section 2.3 (continued)</vt:lpstr>
      <vt:lpstr>Section 2.3 (continued)</vt:lpstr>
      <vt:lpstr>Section 2.4 Formulas</vt:lpstr>
      <vt:lpstr>Section 2.4 (continued)</vt:lpstr>
      <vt:lpstr>Section 2.5  Applications of Percent</vt:lpstr>
      <vt:lpstr>Section 2.5 (continued)</vt:lpstr>
      <vt:lpstr>Section 2.6  Applications and Problem Solving</vt:lpstr>
      <vt:lpstr>Section 2.6 (continued)</vt:lpstr>
      <vt:lpstr>Section 2.7 Solving Inequalities</vt:lpstr>
      <vt:lpstr>Section 2.7 (continued)</vt:lpstr>
      <vt:lpstr>Section 2.8 Applications and Problem Solving with Inequalities</vt:lpstr>
      <vt:lpstr>General Q &amp; A</vt:lpstr>
    </vt:vector>
  </TitlesOfParts>
  <Company>Manifest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ITEC 136-V2WW </dc:title>
  <dc:creator>Manifest</dc:creator>
  <cp:lastModifiedBy>M.Bateeha</cp:lastModifiedBy>
  <cp:revision>615</cp:revision>
  <dcterms:created xsi:type="dcterms:W3CDTF">2006-09-11T22:09:20Z</dcterms:created>
  <dcterms:modified xsi:type="dcterms:W3CDTF">2018-05-02T09:32:13Z</dcterms:modified>
</cp:coreProperties>
</file>