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5"/>
  </p:notesMasterIdLst>
  <p:sldIdLst>
    <p:sldId id="412" r:id="rId3"/>
    <p:sldId id="410" r:id="rId4"/>
    <p:sldId id="309" r:id="rId5"/>
    <p:sldId id="416" r:id="rId6"/>
    <p:sldId id="417" r:id="rId7"/>
    <p:sldId id="400" r:id="rId8"/>
    <p:sldId id="409" r:id="rId9"/>
    <p:sldId id="408" r:id="rId10"/>
    <p:sldId id="407" r:id="rId11"/>
    <p:sldId id="406" r:id="rId12"/>
    <p:sldId id="405" r:id="rId13"/>
    <p:sldId id="4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BD5F6"/>
    <a:srgbClr val="FF9900"/>
    <a:srgbClr val="FFDA97"/>
    <a:srgbClr val="CCECFF"/>
    <a:srgbClr val="FFCCFF"/>
    <a:srgbClr val="D8068D"/>
    <a:srgbClr val="66FF66"/>
    <a:srgbClr val="EC02BF"/>
    <a:srgbClr val="F75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17686-B2EA-7ED6-2BD9-844A169D2800}" v="233" dt="2020-05-10T11:08:54.798"/>
    <p1510:client id="{1226D208-42DA-B373-7DF7-CC122623AF67}" v="8" dt="2020-05-10T12:59:40.307"/>
    <p1510:client id="{36689EB9-335A-7C91-B4A4-02D5F90EC8F3}" v="102" dt="2020-05-11T08:10:50.610"/>
    <p1510:client id="{326AED4E-6C08-B1CB-E7B1-113D393557B3}" v="121" dt="2020-05-09T18:42:06.623"/>
    <p1510:client id="{A5F14C53-B59D-300A-3B32-8A11E31D4BCC}" v="22" dt="2020-05-09T19:21:17.327"/>
    <p1510:client id="{32AC1B71-C4F7-456F-7FEA-D3B3B48054F5}" v="885" dt="2020-05-10T11:27:01.640"/>
    <p1510:client id="{752868AB-F392-8D1B-F50F-14CBD354AE53}" v="922" dt="2020-05-09T19:16:26.218"/>
    <p1510:client id="{398DAD2D-B787-55E4-C012-6CDB819AA63A}" v="75" dt="2020-05-10T10:14:19.124"/>
    <p1510:client id="{74C814D9-81A5-0026-7742-F988381E76D6}" v="71" dt="2020-05-10T11:35:23.326"/>
    <p1510:client id="{3AF15934-D253-58F3-4E5C-85C3D3286649}" v="21" dt="2020-05-11T08:29:23.261"/>
    <p1510:client id="{59694400-E745-B531-33A1-521F9CF63F49}" v="40" dt="2020-05-10T10:33:59.966"/>
    <p1510:client id="{7DFBD880-6722-D237-118C-B1F733834A2E}" v="10" dt="2020-05-09T19:08:46.812"/>
    <p1510:client id="{AF41BA6C-9D96-458E-B2BA-7606B45A1DFD}" v="1" dt="2020-05-09T18:22:44.823"/>
    <p1510:client id="{D34D9A6D-D17C-647D-4583-A7312FFA38B1}" v="74" dt="2020-05-10T13:42:06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 Anwar Ajoor" userId="S::870504916@moe.gov.bh::8c509eaa-6021-45e3-bae5-9ce4439cfd27" providerId="AD" clId="Web-{74C814D9-81A5-0026-7742-F988381E76D6}"/>
    <pc:docChg chg="modSld">
      <pc:chgData name="Dana  Anwar Ajoor" userId="S::870504916@moe.gov.bh::8c509eaa-6021-45e3-bae5-9ce4439cfd27" providerId="AD" clId="Web-{74C814D9-81A5-0026-7742-F988381E76D6}" dt="2020-05-10T11:35:23.326" v="69" actId="1076"/>
      <pc:docMkLst>
        <pc:docMk/>
      </pc:docMkLst>
      <pc:sldChg chg="addSp delSp modSp mod modClrScheme chgLayout">
        <pc:chgData name="Dana  Anwar Ajoor" userId="S::870504916@moe.gov.bh::8c509eaa-6021-45e3-bae5-9ce4439cfd27" providerId="AD" clId="Web-{74C814D9-81A5-0026-7742-F988381E76D6}" dt="2020-05-10T11:34:25.155" v="64" actId="1076"/>
        <pc:sldMkLst>
          <pc:docMk/>
          <pc:sldMk cId="3503423434" sldId="309"/>
        </pc:sldMkLst>
        <pc:spChg chg="mod ord">
          <ac:chgData name="Dana  Anwar Ajoor" userId="S::870504916@moe.gov.bh::8c509eaa-6021-45e3-bae5-9ce4439cfd27" providerId="AD" clId="Web-{74C814D9-81A5-0026-7742-F988381E76D6}" dt="2020-05-10T11:34:21.811" v="63" actId="14100"/>
          <ac:spMkLst>
            <pc:docMk/>
            <pc:sldMk cId="3503423434" sldId="309"/>
            <ac:spMk id="6" creationId="{FED2CA7C-D768-4F15-B09D-9D93C03DC7C3}"/>
          </ac:spMkLst>
        </pc:spChg>
        <pc:spChg chg="add del mod">
          <ac:chgData name="Dana  Anwar Ajoor" userId="S::870504916@moe.gov.bh::8c509eaa-6021-45e3-bae5-9ce4439cfd27" providerId="AD" clId="Web-{74C814D9-81A5-0026-7742-F988381E76D6}" dt="2020-05-10T11:30:14.657" v="18"/>
          <ac:spMkLst>
            <pc:docMk/>
            <pc:sldMk cId="3503423434" sldId="309"/>
            <ac:spMk id="8" creationId="{12B7EEE5-DC89-4064-8FE4-00E89988C0B4}"/>
          </ac:spMkLst>
        </pc:spChg>
        <pc:spChg chg="add del mod">
          <ac:chgData name="Dana  Anwar Ajoor" userId="S::870504916@moe.gov.bh::8c509eaa-6021-45e3-bae5-9ce4439cfd27" providerId="AD" clId="Web-{74C814D9-81A5-0026-7742-F988381E76D6}" dt="2020-05-10T11:32:17.844" v="32"/>
          <ac:spMkLst>
            <pc:docMk/>
            <pc:sldMk cId="3503423434" sldId="309"/>
            <ac:spMk id="9" creationId="{32F658BC-7937-45A5-8F0F-208A4B0CD793}"/>
          </ac:spMkLst>
        </pc:spChg>
        <pc:spChg chg="add del mod">
          <ac:chgData name="Dana  Anwar Ajoor" userId="S::870504916@moe.gov.bh::8c509eaa-6021-45e3-bae5-9ce4439cfd27" providerId="AD" clId="Web-{74C814D9-81A5-0026-7742-F988381E76D6}" dt="2020-05-10T11:30:02.532" v="14"/>
          <ac:spMkLst>
            <pc:docMk/>
            <pc:sldMk cId="3503423434" sldId="309"/>
            <ac:spMk id="11" creationId="{68EF1FD2-803A-49BD-AB53-571D50D5B1D0}"/>
          </ac:spMkLst>
        </pc:spChg>
        <pc:picChg chg="add del mod">
          <ac:chgData name="Dana  Anwar Ajoor" userId="S::870504916@moe.gov.bh::8c509eaa-6021-45e3-bae5-9ce4439cfd27" providerId="AD" clId="Web-{74C814D9-81A5-0026-7742-F988381E76D6}" dt="2020-05-10T11:29:53.658" v="12"/>
          <ac:picMkLst>
            <pc:docMk/>
            <pc:sldMk cId="3503423434" sldId="309"/>
            <ac:picMk id="2" creationId="{E5A0EBDE-E737-4938-82AF-4DA160A25DD1}"/>
          </ac:picMkLst>
        </pc:picChg>
        <pc:picChg chg="del">
          <ac:chgData name="Dana  Anwar Ajoor" userId="S::870504916@moe.gov.bh::8c509eaa-6021-45e3-bae5-9ce4439cfd27" providerId="AD" clId="Web-{74C814D9-81A5-0026-7742-F988381E76D6}" dt="2020-05-10T11:29:00.393" v="0"/>
          <ac:picMkLst>
            <pc:docMk/>
            <pc:sldMk cId="3503423434" sldId="309"/>
            <ac:picMk id="4" creationId="{014EB37A-6544-49C7-833D-13E8D4E549F1}"/>
          </ac:picMkLst>
        </pc:picChg>
        <pc:picChg chg="add mod">
          <ac:chgData name="Dana  Anwar Ajoor" userId="S::870504916@moe.gov.bh::8c509eaa-6021-45e3-bae5-9ce4439cfd27" providerId="AD" clId="Web-{74C814D9-81A5-0026-7742-F988381E76D6}" dt="2020-05-10T11:34:25.155" v="64" actId="1076"/>
          <ac:picMkLst>
            <pc:docMk/>
            <pc:sldMk cId="3503423434" sldId="309"/>
            <ac:picMk id="5" creationId="{6EDC3D05-5FC2-4E3D-91BB-995F9221ACC5}"/>
          </ac:picMkLst>
        </pc:picChg>
      </pc:sldChg>
      <pc:sldChg chg="addSp delSp modSp mod modClrScheme chgLayout">
        <pc:chgData name="Dana  Anwar Ajoor" userId="S::870504916@moe.gov.bh::8c509eaa-6021-45e3-bae5-9ce4439cfd27" providerId="AD" clId="Web-{74C814D9-81A5-0026-7742-F988381E76D6}" dt="2020-05-10T11:35:23.326" v="69" actId="1076"/>
        <pc:sldMkLst>
          <pc:docMk/>
          <pc:sldMk cId="362769965" sldId="400"/>
        </pc:sldMkLst>
        <pc:spChg chg="mod">
          <ac:chgData name="Dana  Anwar Ajoor" userId="S::870504916@moe.gov.bh::8c509eaa-6021-45e3-bae5-9ce4439cfd27" providerId="AD" clId="Web-{74C814D9-81A5-0026-7742-F988381E76D6}" dt="2020-05-10T11:35:23.326" v="69" actId="1076"/>
          <ac:spMkLst>
            <pc:docMk/>
            <pc:sldMk cId="362769965" sldId="400"/>
            <ac:spMk id="3" creationId="{ACCB298E-9DEF-4A24-BF9C-DAE0E8110ED1}"/>
          </ac:spMkLst>
        </pc:spChg>
        <pc:spChg chg="add del mod">
          <ac:chgData name="Dana  Anwar Ajoor" userId="S::870504916@moe.gov.bh::8c509eaa-6021-45e3-bae5-9ce4439cfd27" providerId="AD" clId="Web-{74C814D9-81A5-0026-7742-F988381E76D6}" dt="2020-05-10T11:31:45.391" v="29"/>
          <ac:spMkLst>
            <pc:docMk/>
            <pc:sldMk cId="362769965" sldId="400"/>
            <ac:spMk id="8" creationId="{181BB919-D4C2-43C0-B8FD-EC4C7079E4DB}"/>
          </ac:spMkLst>
        </pc:spChg>
      </pc:sldChg>
    </pc:docChg>
  </pc:docChgLst>
  <pc:docChgLst>
    <pc:chgData name="Dana  Anwar Ajoor" userId="S::870504916@moe.gov.bh::8c509eaa-6021-45e3-bae5-9ce4439cfd27" providerId="AD" clId="Web-{D34D9A6D-D17C-647D-4583-A7312FFA38B1}"/>
    <pc:docChg chg="addSld delSld modSld sldOrd">
      <pc:chgData name="Dana  Anwar Ajoor" userId="S::870504916@moe.gov.bh::8c509eaa-6021-45e3-bae5-9ce4439cfd27" providerId="AD" clId="Web-{D34D9A6D-D17C-647D-4583-A7312FFA38B1}" dt="2020-05-10T13:42:06.816" v="71" actId="1076"/>
      <pc:docMkLst>
        <pc:docMk/>
      </pc:docMkLst>
      <pc:sldChg chg="del">
        <pc:chgData name="Dana  Anwar Ajoor" userId="S::870504916@moe.gov.bh::8c509eaa-6021-45e3-bae5-9ce4439cfd27" providerId="AD" clId="Web-{D34D9A6D-D17C-647D-4583-A7312FFA38B1}" dt="2020-05-10T13:36:51.775" v="2"/>
        <pc:sldMkLst>
          <pc:docMk/>
          <pc:sldMk cId="1481747207" sldId="303"/>
        </pc:sldMkLst>
      </pc:sldChg>
      <pc:sldChg chg="modSp addAnim modAnim">
        <pc:chgData name="Dana  Anwar Ajoor" userId="S::870504916@moe.gov.bh::8c509eaa-6021-45e3-bae5-9ce4439cfd27" providerId="AD" clId="Web-{D34D9A6D-D17C-647D-4583-A7312FFA38B1}" dt="2020-05-10T13:41:58.675" v="70" actId="14100"/>
        <pc:sldMkLst>
          <pc:docMk/>
          <pc:sldMk cId="3503423434" sldId="309"/>
        </pc:sldMkLst>
        <pc:spChg chg="mod">
          <ac:chgData name="Dana  Anwar Ajoor" userId="S::870504916@moe.gov.bh::8c509eaa-6021-45e3-bae5-9ce4439cfd27" providerId="AD" clId="Web-{D34D9A6D-D17C-647D-4583-A7312FFA38B1}" dt="2020-05-10T13:41:58.675" v="70" actId="14100"/>
          <ac:spMkLst>
            <pc:docMk/>
            <pc:sldMk cId="3503423434" sldId="309"/>
            <ac:spMk id="6" creationId="{FED2CA7C-D768-4F15-B09D-9D93C03DC7C3}"/>
          </ac:spMkLst>
        </pc:spChg>
      </pc:sldChg>
      <pc:sldChg chg="del">
        <pc:chgData name="Dana  Anwar Ajoor" userId="S::870504916@moe.gov.bh::8c509eaa-6021-45e3-bae5-9ce4439cfd27" providerId="AD" clId="Web-{D34D9A6D-D17C-647D-4583-A7312FFA38B1}" dt="2020-05-10T13:36:51.775" v="1"/>
        <pc:sldMkLst>
          <pc:docMk/>
          <pc:sldMk cId="4098510327" sldId="391"/>
        </pc:sldMkLst>
      </pc:sldChg>
      <pc:sldChg chg="del">
        <pc:chgData name="Dana  Anwar Ajoor" userId="S::870504916@moe.gov.bh::8c509eaa-6021-45e3-bae5-9ce4439cfd27" providerId="AD" clId="Web-{D34D9A6D-D17C-647D-4583-A7312FFA38B1}" dt="2020-05-10T13:36:51.775" v="0"/>
        <pc:sldMkLst>
          <pc:docMk/>
          <pc:sldMk cId="3924384747" sldId="392"/>
        </pc:sldMkLst>
      </pc:sldChg>
      <pc:sldChg chg="modSp addAnim modAnim">
        <pc:chgData name="Dana  Anwar Ajoor" userId="S::870504916@moe.gov.bh::8c509eaa-6021-45e3-bae5-9ce4439cfd27" providerId="AD" clId="Web-{D34D9A6D-D17C-647D-4583-A7312FFA38B1}" dt="2020-05-10T13:42:06.816" v="71" actId="1076"/>
        <pc:sldMkLst>
          <pc:docMk/>
          <pc:sldMk cId="362769965" sldId="400"/>
        </pc:sldMkLst>
        <pc:spChg chg="mod">
          <ac:chgData name="Dana  Anwar Ajoor" userId="S::870504916@moe.gov.bh::8c509eaa-6021-45e3-bae5-9ce4439cfd27" providerId="AD" clId="Web-{D34D9A6D-D17C-647D-4583-A7312FFA38B1}" dt="2020-05-10T13:42:06.816" v="71" actId="1076"/>
          <ac:spMkLst>
            <pc:docMk/>
            <pc:sldMk cId="362769965" sldId="400"/>
            <ac:spMk id="3" creationId="{ACCB298E-9DEF-4A24-BF9C-DAE0E8110ED1}"/>
          </ac:spMkLst>
        </pc:spChg>
      </pc:sldChg>
      <pc:sldChg chg="del">
        <pc:chgData name="Dana  Anwar Ajoor" userId="S::870504916@moe.gov.bh::8c509eaa-6021-45e3-bae5-9ce4439cfd27" providerId="AD" clId="Web-{D34D9A6D-D17C-647D-4583-A7312FFA38B1}" dt="2020-05-10T13:36:51.806" v="8"/>
        <pc:sldMkLst>
          <pc:docMk/>
          <pc:sldMk cId="275988628" sldId="402"/>
        </pc:sldMkLst>
      </pc:sldChg>
      <pc:sldChg chg="del">
        <pc:chgData name="Dana  Anwar Ajoor" userId="S::870504916@moe.gov.bh::8c509eaa-6021-45e3-bae5-9ce4439cfd27" providerId="AD" clId="Web-{D34D9A6D-D17C-647D-4583-A7312FFA38B1}" dt="2020-05-10T13:37:25.809" v="18"/>
        <pc:sldMkLst>
          <pc:docMk/>
          <pc:sldMk cId="3819245299" sldId="403"/>
        </pc:sldMkLst>
      </pc:sldChg>
      <pc:sldChg chg="del">
        <pc:chgData name="Dana  Anwar Ajoor" userId="S::870504916@moe.gov.bh::8c509eaa-6021-45e3-bae5-9ce4439cfd27" providerId="AD" clId="Web-{D34D9A6D-D17C-647D-4583-A7312FFA38B1}" dt="2020-05-10T13:36:51.791" v="3"/>
        <pc:sldMkLst>
          <pc:docMk/>
          <pc:sldMk cId="1316842977" sldId="404"/>
        </pc:sldMkLst>
      </pc:sldChg>
      <pc:sldChg chg="add">
        <pc:chgData name="Dana  Anwar Ajoor" userId="S::870504916@moe.gov.bh::8c509eaa-6021-45e3-bae5-9ce4439cfd27" providerId="AD" clId="Web-{D34D9A6D-D17C-647D-4583-A7312FFA38B1}" dt="2020-05-10T13:36:54.447" v="9"/>
        <pc:sldMkLst>
          <pc:docMk/>
          <pc:sldMk cId="1868553261" sldId="404"/>
        </pc:sldMkLst>
      </pc:sldChg>
      <pc:sldChg chg="add">
        <pc:chgData name="Dana  Anwar Ajoor" userId="S::870504916@moe.gov.bh::8c509eaa-6021-45e3-bae5-9ce4439cfd27" providerId="AD" clId="Web-{D34D9A6D-D17C-647D-4583-A7312FFA38B1}" dt="2020-05-10T13:36:54.557" v="10"/>
        <pc:sldMkLst>
          <pc:docMk/>
          <pc:sldMk cId="1207836698" sldId="405"/>
        </pc:sldMkLst>
      </pc:sldChg>
      <pc:sldChg chg="del">
        <pc:chgData name="Dana  Anwar Ajoor" userId="S::870504916@moe.gov.bh::8c509eaa-6021-45e3-bae5-9ce4439cfd27" providerId="AD" clId="Web-{D34D9A6D-D17C-647D-4583-A7312FFA38B1}" dt="2020-05-10T13:36:51.791" v="4"/>
        <pc:sldMkLst>
          <pc:docMk/>
          <pc:sldMk cId="3825586984" sldId="405"/>
        </pc:sldMkLst>
      </pc:sldChg>
      <pc:sldChg chg="add">
        <pc:chgData name="Dana  Anwar Ajoor" userId="S::870504916@moe.gov.bh::8c509eaa-6021-45e3-bae5-9ce4439cfd27" providerId="AD" clId="Web-{D34D9A6D-D17C-647D-4583-A7312FFA38B1}" dt="2020-05-10T13:36:54.588" v="11"/>
        <pc:sldMkLst>
          <pc:docMk/>
          <pc:sldMk cId="2538028224" sldId="406"/>
        </pc:sldMkLst>
      </pc:sldChg>
      <pc:sldChg chg="del">
        <pc:chgData name="Dana  Anwar Ajoor" userId="S::870504916@moe.gov.bh::8c509eaa-6021-45e3-bae5-9ce4439cfd27" providerId="AD" clId="Web-{D34D9A6D-D17C-647D-4583-A7312FFA38B1}" dt="2020-05-10T13:36:51.791" v="5"/>
        <pc:sldMkLst>
          <pc:docMk/>
          <pc:sldMk cId="3683011908" sldId="406"/>
        </pc:sldMkLst>
      </pc:sldChg>
      <pc:sldChg chg="add">
        <pc:chgData name="Dana  Anwar Ajoor" userId="S::870504916@moe.gov.bh::8c509eaa-6021-45e3-bae5-9ce4439cfd27" providerId="AD" clId="Web-{D34D9A6D-D17C-647D-4583-A7312FFA38B1}" dt="2020-05-10T13:36:54.682" v="12"/>
        <pc:sldMkLst>
          <pc:docMk/>
          <pc:sldMk cId="2052396396" sldId="407"/>
        </pc:sldMkLst>
      </pc:sldChg>
      <pc:sldChg chg="del">
        <pc:chgData name="Dana  Anwar Ajoor" userId="S::870504916@moe.gov.bh::8c509eaa-6021-45e3-bae5-9ce4439cfd27" providerId="AD" clId="Web-{D34D9A6D-D17C-647D-4583-A7312FFA38B1}" dt="2020-05-10T13:36:51.806" v="6"/>
        <pc:sldMkLst>
          <pc:docMk/>
          <pc:sldMk cId="2621856172" sldId="407"/>
        </pc:sldMkLst>
      </pc:sldChg>
      <pc:sldChg chg="add">
        <pc:chgData name="Dana  Anwar Ajoor" userId="S::870504916@moe.gov.bh::8c509eaa-6021-45e3-bae5-9ce4439cfd27" providerId="AD" clId="Web-{D34D9A6D-D17C-647D-4583-A7312FFA38B1}" dt="2020-05-10T13:36:54.791" v="13"/>
        <pc:sldMkLst>
          <pc:docMk/>
          <pc:sldMk cId="2038262756" sldId="408"/>
        </pc:sldMkLst>
      </pc:sldChg>
      <pc:sldChg chg="del">
        <pc:chgData name="Dana  Anwar Ajoor" userId="S::870504916@moe.gov.bh::8c509eaa-6021-45e3-bae5-9ce4439cfd27" providerId="AD" clId="Web-{D34D9A6D-D17C-647D-4583-A7312FFA38B1}" dt="2020-05-10T13:36:51.806" v="7"/>
        <pc:sldMkLst>
          <pc:docMk/>
          <pc:sldMk cId="3572440616" sldId="408"/>
        </pc:sldMkLst>
      </pc:sldChg>
      <pc:sldChg chg="add">
        <pc:chgData name="Dana  Anwar Ajoor" userId="S::870504916@moe.gov.bh::8c509eaa-6021-45e3-bae5-9ce4439cfd27" providerId="AD" clId="Web-{D34D9A6D-D17C-647D-4583-A7312FFA38B1}" dt="2020-05-10T13:36:54.900" v="14"/>
        <pc:sldMkLst>
          <pc:docMk/>
          <pc:sldMk cId="3809072137" sldId="409"/>
        </pc:sldMkLst>
      </pc:sldChg>
      <pc:sldChg chg="add">
        <pc:chgData name="Dana  Anwar Ajoor" userId="S::870504916@moe.gov.bh::8c509eaa-6021-45e3-bae5-9ce4439cfd27" providerId="AD" clId="Web-{D34D9A6D-D17C-647D-4583-A7312FFA38B1}" dt="2020-05-10T13:36:54.932" v="15"/>
        <pc:sldMkLst>
          <pc:docMk/>
          <pc:sldMk cId="457111835" sldId="410"/>
        </pc:sldMkLst>
      </pc:sldChg>
      <pc:sldChg chg="add del ord">
        <pc:chgData name="Dana  Anwar Ajoor" userId="S::870504916@moe.gov.bh::8c509eaa-6021-45e3-bae5-9ce4439cfd27" providerId="AD" clId="Web-{D34D9A6D-D17C-647D-4583-A7312FFA38B1}" dt="2020-05-10T13:40:10.135" v="23"/>
        <pc:sldMkLst>
          <pc:docMk/>
          <pc:sldMk cId="224765388" sldId="411"/>
        </pc:sldMkLst>
      </pc:sldChg>
      <pc:sldChg chg="new del">
        <pc:chgData name="Dana  Anwar Ajoor" userId="S::870504916@moe.gov.bh::8c509eaa-6021-45e3-bae5-9ce4439cfd27" providerId="AD" clId="Web-{D34D9A6D-D17C-647D-4583-A7312FFA38B1}" dt="2020-05-10T13:40:00.384" v="20"/>
        <pc:sldMkLst>
          <pc:docMk/>
          <pc:sldMk cId="303946411" sldId="412"/>
        </pc:sldMkLst>
      </pc:sldChg>
      <pc:sldChg chg="modSp add ord">
        <pc:chgData name="Dana  Anwar Ajoor" userId="S::870504916@moe.gov.bh::8c509eaa-6021-45e3-bae5-9ce4439cfd27" providerId="AD" clId="Web-{D34D9A6D-D17C-647D-4583-A7312FFA38B1}" dt="2020-05-10T13:40:39.356" v="61" actId="20577"/>
        <pc:sldMkLst>
          <pc:docMk/>
          <pc:sldMk cId="3939712429" sldId="412"/>
        </pc:sldMkLst>
        <pc:spChg chg="mod">
          <ac:chgData name="Dana  Anwar Ajoor" userId="S::870504916@moe.gov.bh::8c509eaa-6021-45e3-bae5-9ce4439cfd27" providerId="AD" clId="Web-{D34D9A6D-D17C-647D-4583-A7312FFA38B1}" dt="2020-05-10T13:40:39.356" v="61" actId="20577"/>
          <ac:spMkLst>
            <pc:docMk/>
            <pc:sldMk cId="3939712429" sldId="412"/>
            <ac:spMk id="2" creationId="{00000000-0000-0000-0000-000000000000}"/>
          </ac:spMkLst>
        </pc:spChg>
        <pc:spChg chg="mod">
          <ac:chgData name="Dana  Anwar Ajoor" userId="S::870504916@moe.gov.bh::8c509eaa-6021-45e3-bae5-9ce4439cfd27" providerId="AD" clId="Web-{D34D9A6D-D17C-647D-4583-A7312FFA38B1}" dt="2020-05-10T13:40:31.027" v="52" actId="20577"/>
          <ac:spMkLst>
            <pc:docMk/>
            <pc:sldMk cId="3939712429" sldId="412"/>
            <ac:spMk id="3" creationId="{00000000-0000-0000-0000-000000000000}"/>
          </ac:spMkLst>
        </pc:spChg>
        <pc:spChg chg="mod">
          <ac:chgData name="Dana  Anwar Ajoor" userId="S::870504916@moe.gov.bh::8c509eaa-6021-45e3-bae5-9ce4439cfd27" providerId="AD" clId="Web-{D34D9A6D-D17C-647D-4583-A7312FFA38B1}" dt="2020-05-10T13:40:26.074" v="44" actId="20577"/>
          <ac:spMkLst>
            <pc:docMk/>
            <pc:sldMk cId="3939712429" sldId="412"/>
            <ac:spMk id="5" creationId="{00000000-0000-0000-0000-000000000000}"/>
          </ac:spMkLst>
        </pc:spChg>
      </pc:sldChg>
    </pc:docChg>
  </pc:docChgLst>
  <pc:docChgLst>
    <pc:chgData name="Dana  Anwar Ajoor" userId="S::870504916@moe.gov.bh::8c509eaa-6021-45e3-bae5-9ce4439cfd27" providerId="AD" clId="Web-{5CE17686-B2EA-7ED6-2BD9-844A169D2800}"/>
    <pc:docChg chg="modSld">
      <pc:chgData name="Dana  Anwar Ajoor" userId="S::870504916@moe.gov.bh::8c509eaa-6021-45e3-bae5-9ce4439cfd27" providerId="AD" clId="Web-{5CE17686-B2EA-7ED6-2BD9-844A169D2800}" dt="2020-05-10T11:08:54.798" v="232" actId="20577"/>
      <pc:docMkLst>
        <pc:docMk/>
      </pc:docMkLst>
      <pc:sldChg chg="modSp">
        <pc:chgData name="Dana  Anwar Ajoor" userId="S::870504916@moe.gov.bh::8c509eaa-6021-45e3-bae5-9ce4439cfd27" providerId="AD" clId="Web-{5CE17686-B2EA-7ED6-2BD9-844A169D2800}" dt="2020-05-10T11:08:54.798" v="232" actId="20577"/>
        <pc:sldMkLst>
          <pc:docMk/>
          <pc:sldMk cId="3503423434" sldId="309"/>
        </pc:sldMkLst>
        <pc:spChg chg="mod">
          <ac:chgData name="Dana  Anwar Ajoor" userId="S::870504916@moe.gov.bh::8c509eaa-6021-45e3-bae5-9ce4439cfd27" providerId="AD" clId="Web-{5CE17686-B2EA-7ED6-2BD9-844A169D2800}" dt="2020-05-10T11:08:54.798" v="232" actId="20577"/>
          <ac:spMkLst>
            <pc:docMk/>
            <pc:sldMk cId="3503423434" sldId="309"/>
            <ac:spMk id="6" creationId="{FED2CA7C-D768-4F15-B09D-9D93C03DC7C3}"/>
          </ac:spMkLst>
        </pc:spChg>
      </pc:sldChg>
    </pc:docChg>
  </pc:docChgLst>
  <pc:docChgLst>
    <pc:chgData name="Dana  Anwar Ajoor" userId="S::870504916@moe.gov.bh::8c509eaa-6021-45e3-bae5-9ce4439cfd27" providerId="AD" clId="Web-{32AC1B71-C4F7-456F-7FEA-D3B3B48054F5}"/>
    <pc:docChg chg="modSld">
      <pc:chgData name="Dana  Anwar Ajoor" userId="S::870504916@moe.gov.bh::8c509eaa-6021-45e3-bae5-9ce4439cfd27" providerId="AD" clId="Web-{32AC1B71-C4F7-456F-7FEA-D3B3B48054F5}" dt="2020-05-10T11:27:01.640" v="880" actId="1076"/>
      <pc:docMkLst>
        <pc:docMk/>
      </pc:docMkLst>
      <pc:sldChg chg="addSp delSp modSp">
        <pc:chgData name="Dana  Anwar Ajoor" userId="S::870504916@moe.gov.bh::8c509eaa-6021-45e3-bae5-9ce4439cfd27" providerId="AD" clId="Web-{32AC1B71-C4F7-456F-7FEA-D3B3B48054F5}" dt="2020-05-10T11:27:01.640" v="880" actId="1076"/>
        <pc:sldMkLst>
          <pc:docMk/>
          <pc:sldMk cId="3503423434" sldId="309"/>
        </pc:sldMkLst>
        <pc:spChg chg="mod">
          <ac:chgData name="Dana  Anwar Ajoor" userId="S::870504916@moe.gov.bh::8c509eaa-6021-45e3-bae5-9ce4439cfd27" providerId="AD" clId="Web-{32AC1B71-C4F7-456F-7FEA-D3B3B48054F5}" dt="2020-05-10T11:24:31.130" v="875" actId="20577"/>
          <ac:spMkLst>
            <pc:docMk/>
            <pc:sldMk cId="3503423434" sldId="309"/>
            <ac:spMk id="6" creationId="{FED2CA7C-D768-4F15-B09D-9D93C03DC7C3}"/>
          </ac:spMkLst>
        </pc:spChg>
        <pc:picChg chg="add del mod">
          <ac:chgData name="Dana  Anwar Ajoor" userId="S::870504916@moe.gov.bh::8c509eaa-6021-45e3-bae5-9ce4439cfd27" providerId="AD" clId="Web-{32AC1B71-C4F7-456F-7FEA-D3B3B48054F5}" dt="2020-05-10T11:26:46.952" v="878"/>
          <ac:picMkLst>
            <pc:docMk/>
            <pc:sldMk cId="3503423434" sldId="309"/>
            <ac:picMk id="2" creationId="{9DE2762A-6CEE-4987-BCEF-162347FFAB91}"/>
          </ac:picMkLst>
        </pc:picChg>
        <pc:picChg chg="add mod">
          <ac:chgData name="Dana  Anwar Ajoor" userId="S::870504916@moe.gov.bh::8c509eaa-6021-45e3-bae5-9ce4439cfd27" providerId="AD" clId="Web-{32AC1B71-C4F7-456F-7FEA-D3B3B48054F5}" dt="2020-05-10T11:27:01.640" v="880" actId="1076"/>
          <ac:picMkLst>
            <pc:docMk/>
            <pc:sldMk cId="3503423434" sldId="309"/>
            <ac:picMk id="4" creationId="{014EB37A-6544-49C7-833D-13E8D4E549F1}"/>
          </ac:picMkLst>
        </pc:picChg>
      </pc:sldChg>
      <pc:sldChg chg="delSp modSp">
        <pc:chgData name="Dana  Anwar Ajoor" userId="S::870504916@moe.gov.bh::8c509eaa-6021-45e3-bae5-9ce4439cfd27" providerId="AD" clId="Web-{32AC1B71-C4F7-456F-7FEA-D3B3B48054F5}" dt="2020-05-10T11:24:07.363" v="870" actId="20577"/>
        <pc:sldMkLst>
          <pc:docMk/>
          <pc:sldMk cId="362769965" sldId="400"/>
        </pc:sldMkLst>
        <pc:spChg chg="del">
          <ac:chgData name="Dana  Anwar Ajoor" userId="S::870504916@moe.gov.bh::8c509eaa-6021-45e3-bae5-9ce4439cfd27" providerId="AD" clId="Web-{32AC1B71-C4F7-456F-7FEA-D3B3B48054F5}" dt="2020-05-10T11:14:38.043" v="39"/>
          <ac:spMkLst>
            <pc:docMk/>
            <pc:sldMk cId="362769965" sldId="400"/>
            <ac:spMk id="2" creationId="{DC633CF0-88C5-4A3D-A43F-3E356BFCAD12}"/>
          </ac:spMkLst>
        </pc:spChg>
        <pc:spChg chg="mod">
          <ac:chgData name="Dana  Anwar Ajoor" userId="S::870504916@moe.gov.bh::8c509eaa-6021-45e3-bae5-9ce4439cfd27" providerId="AD" clId="Web-{32AC1B71-C4F7-456F-7FEA-D3B3B48054F5}" dt="2020-05-10T11:24:07.363" v="870" actId="20577"/>
          <ac:spMkLst>
            <pc:docMk/>
            <pc:sldMk cId="362769965" sldId="400"/>
            <ac:spMk id="3" creationId="{ACCB298E-9DEF-4A24-BF9C-DAE0E8110ED1}"/>
          </ac:spMkLst>
        </pc:spChg>
      </pc:sldChg>
    </pc:docChg>
  </pc:docChgLst>
  <pc:docChgLst>
    <pc:chgData name="Dana  Anwar Ajoor" userId="S::870504916@moe.gov.bh::8c509eaa-6021-45e3-bae5-9ce4439cfd27" providerId="AD" clId="Web-{36689EB9-335A-7C91-B4A4-02D5F90EC8F3}"/>
    <pc:docChg chg="modSld">
      <pc:chgData name="Dana  Anwar Ajoor" userId="S::870504916@moe.gov.bh::8c509eaa-6021-45e3-bae5-9ce4439cfd27" providerId="AD" clId="Web-{36689EB9-335A-7C91-B4A4-02D5F90EC8F3}" dt="2020-05-11T08:10:50.610" v="100"/>
      <pc:docMkLst>
        <pc:docMk/>
      </pc:docMkLst>
      <pc:sldChg chg="modSp">
        <pc:chgData name="Dana  Anwar Ajoor" userId="S::870504916@moe.gov.bh::8c509eaa-6021-45e3-bae5-9ce4439cfd27" providerId="AD" clId="Web-{36689EB9-335A-7C91-B4A4-02D5F90EC8F3}" dt="2020-05-11T07:48:17.378" v="4" actId="20577"/>
        <pc:sldMkLst>
          <pc:docMk/>
          <pc:sldMk cId="3503423434" sldId="309"/>
        </pc:sldMkLst>
        <pc:spChg chg="mod">
          <ac:chgData name="Dana  Anwar Ajoor" userId="S::870504916@moe.gov.bh::8c509eaa-6021-45e3-bae5-9ce4439cfd27" providerId="AD" clId="Web-{36689EB9-335A-7C91-B4A4-02D5F90EC8F3}" dt="2020-05-11T07:48:17.378" v="4" actId="20577"/>
          <ac:spMkLst>
            <pc:docMk/>
            <pc:sldMk cId="3503423434" sldId="309"/>
            <ac:spMk id="6" creationId="{FED2CA7C-D768-4F15-B09D-9D93C03DC7C3}"/>
          </ac:spMkLst>
        </pc:spChg>
      </pc:sldChg>
      <pc:sldChg chg="modSp">
        <pc:chgData name="Dana  Anwar Ajoor" userId="S::870504916@moe.gov.bh::8c509eaa-6021-45e3-bae5-9ce4439cfd27" providerId="AD" clId="Web-{36689EB9-335A-7C91-B4A4-02D5F90EC8F3}" dt="2020-05-11T07:48:49.646" v="7" actId="20577"/>
        <pc:sldMkLst>
          <pc:docMk/>
          <pc:sldMk cId="362769965" sldId="400"/>
        </pc:sldMkLst>
        <pc:spChg chg="mod">
          <ac:chgData name="Dana  Anwar Ajoor" userId="S::870504916@moe.gov.bh::8c509eaa-6021-45e3-bae5-9ce4439cfd27" providerId="AD" clId="Web-{36689EB9-335A-7C91-B4A4-02D5F90EC8F3}" dt="2020-05-11T07:48:49.646" v="7" actId="20577"/>
          <ac:spMkLst>
            <pc:docMk/>
            <pc:sldMk cId="362769965" sldId="400"/>
            <ac:spMk id="3" creationId="{ACCB298E-9DEF-4A24-BF9C-DAE0E8110ED1}"/>
          </ac:spMkLst>
        </pc:spChg>
      </pc:sldChg>
      <pc:sldChg chg="modSp">
        <pc:chgData name="Dana  Anwar Ajoor" userId="S::870504916@moe.gov.bh::8c509eaa-6021-45e3-bae5-9ce4439cfd27" providerId="AD" clId="Web-{36689EB9-335A-7C91-B4A4-02D5F90EC8F3}" dt="2020-05-11T08:10:30.233" v="99"/>
        <pc:sldMkLst>
          <pc:docMk/>
          <pc:sldMk cId="2538028224" sldId="406"/>
        </pc:sldMkLst>
        <pc:spChg chg="mod">
          <ac:chgData name="Dana  Anwar Ajoor" userId="S::870504916@moe.gov.bh::8c509eaa-6021-45e3-bae5-9ce4439cfd27" providerId="AD" clId="Web-{36689EB9-335A-7C91-B4A4-02D5F90EC8F3}" dt="2020-05-11T08:10:30.233" v="99"/>
          <ac:spMkLst>
            <pc:docMk/>
            <pc:sldMk cId="2538028224" sldId="406"/>
            <ac:spMk id="3" creationId="{00000000-0000-0000-0000-000000000000}"/>
          </ac:spMkLst>
        </pc:spChg>
      </pc:sldChg>
      <pc:sldChg chg="modSp">
        <pc:chgData name="Dana  Anwar Ajoor" userId="S::870504916@moe.gov.bh::8c509eaa-6021-45e3-bae5-9ce4439cfd27" providerId="AD" clId="Web-{36689EB9-335A-7C91-B4A4-02D5F90EC8F3}" dt="2020-05-11T08:10:50.610" v="100"/>
        <pc:sldMkLst>
          <pc:docMk/>
          <pc:sldMk cId="2052396396" sldId="407"/>
        </pc:sldMkLst>
        <pc:spChg chg="mod">
          <ac:chgData name="Dana  Anwar Ajoor" userId="S::870504916@moe.gov.bh::8c509eaa-6021-45e3-bae5-9ce4439cfd27" providerId="AD" clId="Web-{36689EB9-335A-7C91-B4A4-02D5F90EC8F3}" dt="2020-05-11T08:10:50.610" v="100"/>
          <ac:spMkLst>
            <pc:docMk/>
            <pc:sldMk cId="2052396396" sldId="407"/>
            <ac:spMk id="3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10:05.966" v="98"/>
          <ac:spMkLst>
            <pc:docMk/>
            <pc:sldMk cId="2052396396" sldId="407"/>
            <ac:spMk id="7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8:48.867" v="96"/>
          <ac:spMkLst>
            <pc:docMk/>
            <pc:sldMk cId="2052396396" sldId="407"/>
            <ac:spMk id="9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4:20.974" v="63" actId="1076"/>
          <ac:spMkLst>
            <pc:docMk/>
            <pc:sldMk cId="2052396396" sldId="407"/>
            <ac:spMk id="11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4:08.208" v="61" actId="1076"/>
          <ac:spMkLst>
            <pc:docMk/>
            <pc:sldMk cId="2052396396" sldId="407"/>
            <ac:spMk id="14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7:52.691" v="83" actId="1076"/>
          <ac:spMkLst>
            <pc:docMk/>
            <pc:sldMk cId="2052396396" sldId="407"/>
            <ac:spMk id="15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7:55:26.579" v="58" actId="20577"/>
          <ac:spMkLst>
            <pc:docMk/>
            <pc:sldMk cId="2052396396" sldId="407"/>
            <ac:spMk id="16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4:02.270" v="60" actId="1076"/>
          <ac:spMkLst>
            <pc:docMk/>
            <pc:sldMk cId="2052396396" sldId="407"/>
            <ac:spMk id="17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5:54.637" v="76" actId="14100"/>
          <ac:spMkLst>
            <pc:docMk/>
            <pc:sldMk cId="2052396396" sldId="407"/>
            <ac:spMk id="20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7:24.721" v="80" actId="14100"/>
          <ac:spMkLst>
            <pc:docMk/>
            <pc:sldMk cId="2052396396" sldId="407"/>
            <ac:spMk id="21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5:31.416" v="74" actId="1076"/>
          <ac:spMkLst>
            <pc:docMk/>
            <pc:sldMk cId="2052396396" sldId="407"/>
            <ac:spMk id="23" creationId="{394A66A4-FAA5-4698-8B1E-D019EE5CE490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4:27.631" v="64" actId="1076"/>
          <ac:spMkLst>
            <pc:docMk/>
            <pc:sldMk cId="2052396396" sldId="407"/>
            <ac:spMk id="24" creationId="{2AC6F6F9-CD14-4356-AABA-F3CDB9A82C0A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7:59.895" v="84" actId="1076"/>
          <ac:spMkLst>
            <pc:docMk/>
            <pc:sldMk cId="2052396396" sldId="407"/>
            <ac:spMk id="25" creationId="{BE69F6D3-485B-4726-AF6B-801541B5B84C}"/>
          </ac:spMkLst>
        </pc:spChg>
        <pc:spChg chg="mod">
          <ac:chgData name="Dana  Anwar Ajoor" userId="S::870504916@moe.gov.bh::8c509eaa-6021-45e3-bae5-9ce4439cfd27" providerId="AD" clId="Web-{36689EB9-335A-7C91-B4A4-02D5F90EC8F3}" dt="2020-05-11T08:04:46.351" v="67" actId="1076"/>
          <ac:spMkLst>
            <pc:docMk/>
            <pc:sldMk cId="2052396396" sldId="407"/>
            <ac:spMk id="26" creationId="{ECE01C4A-1959-4934-8C28-27D4D3868F97}"/>
          </ac:spMkLst>
        </pc:spChg>
      </pc:sldChg>
      <pc:sldChg chg="modSp">
        <pc:chgData name="Dana  Anwar Ajoor" userId="S::870504916@moe.gov.bh::8c509eaa-6021-45e3-bae5-9ce4439cfd27" providerId="AD" clId="Web-{36689EB9-335A-7C91-B4A4-02D5F90EC8F3}" dt="2020-05-11T07:53:34.493" v="38" actId="20577"/>
        <pc:sldMkLst>
          <pc:docMk/>
          <pc:sldMk cId="457111835" sldId="410"/>
        </pc:sldMkLst>
        <pc:spChg chg="mod">
          <ac:chgData name="Dana  Anwar Ajoor" userId="S::870504916@moe.gov.bh::8c509eaa-6021-45e3-bae5-9ce4439cfd27" providerId="AD" clId="Web-{36689EB9-335A-7C91-B4A4-02D5F90EC8F3}" dt="2020-05-11T07:52:40.630" v="23"/>
          <ac:spMkLst>
            <pc:docMk/>
            <pc:sldMk cId="457111835" sldId="410"/>
            <ac:spMk id="2" creationId="{46A82A7B-2B49-46D7-925C-017F871F12A5}"/>
          </ac:spMkLst>
        </pc:spChg>
        <pc:spChg chg="mod">
          <ac:chgData name="Dana  Anwar Ajoor" userId="S::870504916@moe.gov.bh::8c509eaa-6021-45e3-bae5-9ce4439cfd27" providerId="AD" clId="Web-{36689EB9-335A-7C91-B4A4-02D5F90EC8F3}" dt="2020-05-11T07:53:34.493" v="38" actId="20577"/>
          <ac:spMkLst>
            <pc:docMk/>
            <pc:sldMk cId="457111835" sldId="410"/>
            <ac:spMk id="18" creationId="{00000000-0000-0000-0000-000000000000}"/>
          </ac:spMkLst>
        </pc:spChg>
      </pc:sldChg>
      <pc:sldChg chg="modSp">
        <pc:chgData name="Dana  Anwar Ajoor" userId="S::870504916@moe.gov.bh::8c509eaa-6021-45e3-bae5-9ce4439cfd27" providerId="AD" clId="Web-{36689EB9-335A-7C91-B4A4-02D5F90EC8F3}" dt="2020-05-11T07:53:02.460" v="28" actId="20577"/>
        <pc:sldMkLst>
          <pc:docMk/>
          <pc:sldMk cId="3939712429" sldId="412"/>
        </pc:sldMkLst>
        <pc:spChg chg="mod">
          <ac:chgData name="Dana  Anwar Ajoor" userId="S::870504916@moe.gov.bh::8c509eaa-6021-45e3-bae5-9ce4439cfd27" providerId="AD" clId="Web-{36689EB9-335A-7C91-B4A4-02D5F90EC8F3}" dt="2020-05-11T07:52:50.443" v="24"/>
          <ac:spMkLst>
            <pc:docMk/>
            <pc:sldMk cId="3939712429" sldId="412"/>
            <ac:spMk id="2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7:53:01.288" v="26"/>
          <ac:spMkLst>
            <pc:docMk/>
            <pc:sldMk cId="3939712429" sldId="412"/>
            <ac:spMk id="3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7:49:25.258" v="8" actId="1076"/>
          <ac:spMkLst>
            <pc:docMk/>
            <pc:sldMk cId="3939712429" sldId="412"/>
            <ac:spMk id="5" creationId="{00000000-0000-0000-0000-000000000000}"/>
          </ac:spMkLst>
        </pc:spChg>
        <pc:spChg chg="mod">
          <ac:chgData name="Dana  Anwar Ajoor" userId="S::870504916@moe.gov.bh::8c509eaa-6021-45e3-bae5-9ce4439cfd27" providerId="AD" clId="Web-{36689EB9-335A-7C91-B4A4-02D5F90EC8F3}" dt="2020-05-11T07:53:02.460" v="28" actId="20577"/>
          <ac:spMkLst>
            <pc:docMk/>
            <pc:sldMk cId="3939712429" sldId="412"/>
            <ac:spMk id="6" creationId="{E2584031-F0E3-4AF6-B8B8-043B54527107}"/>
          </ac:spMkLst>
        </pc:spChg>
      </pc:sldChg>
    </pc:docChg>
  </pc:docChgLst>
  <pc:docChgLst>
    <pc:chgData name="Dana  Anwar Ajoor" userId="S::870504916@moe.gov.bh::8c509eaa-6021-45e3-bae5-9ce4439cfd27" providerId="AD" clId="Web-{1226D208-42DA-B373-7DF7-CC122623AF67}"/>
    <pc:docChg chg="addSld modSld">
      <pc:chgData name="Dana  Anwar Ajoor" userId="S::870504916@moe.gov.bh::8c509eaa-6021-45e3-bae5-9ce4439cfd27" providerId="AD" clId="Web-{1226D208-42DA-B373-7DF7-CC122623AF67}" dt="2020-05-10T12:59:40.307" v="7" actId="1076"/>
      <pc:docMkLst>
        <pc:docMk/>
      </pc:docMkLst>
      <pc:sldChg chg="add">
        <pc:chgData name="Dana  Anwar Ajoor" userId="S::870504916@moe.gov.bh::8c509eaa-6021-45e3-bae5-9ce4439cfd27" providerId="AD" clId="Web-{1226D208-42DA-B373-7DF7-CC122623AF67}" dt="2020-05-10T12:58:04.572" v="0"/>
        <pc:sldMkLst>
          <pc:docMk/>
          <pc:sldMk cId="3819245299" sldId="403"/>
        </pc:sldMkLst>
      </pc:sldChg>
      <pc:sldChg chg="add">
        <pc:chgData name="Dana  Anwar Ajoor" userId="S::870504916@moe.gov.bh::8c509eaa-6021-45e3-bae5-9ce4439cfd27" providerId="AD" clId="Web-{1226D208-42DA-B373-7DF7-CC122623AF67}" dt="2020-05-10T12:58:29.604" v="1"/>
        <pc:sldMkLst>
          <pc:docMk/>
          <pc:sldMk cId="1316842977" sldId="404"/>
        </pc:sldMkLst>
      </pc:sldChg>
      <pc:sldChg chg="add">
        <pc:chgData name="Dana  Anwar Ajoor" userId="S::870504916@moe.gov.bh::8c509eaa-6021-45e3-bae5-9ce4439cfd27" providerId="AD" clId="Web-{1226D208-42DA-B373-7DF7-CC122623AF67}" dt="2020-05-10T12:58:29.650" v="2"/>
        <pc:sldMkLst>
          <pc:docMk/>
          <pc:sldMk cId="3825586984" sldId="405"/>
        </pc:sldMkLst>
      </pc:sldChg>
      <pc:sldChg chg="add">
        <pc:chgData name="Dana  Anwar Ajoor" userId="S::870504916@moe.gov.bh::8c509eaa-6021-45e3-bae5-9ce4439cfd27" providerId="AD" clId="Web-{1226D208-42DA-B373-7DF7-CC122623AF67}" dt="2020-05-10T12:58:29.729" v="3"/>
        <pc:sldMkLst>
          <pc:docMk/>
          <pc:sldMk cId="3683011908" sldId="406"/>
        </pc:sldMkLst>
      </pc:sldChg>
      <pc:sldChg chg="add">
        <pc:chgData name="Dana  Anwar Ajoor" userId="S::870504916@moe.gov.bh::8c509eaa-6021-45e3-bae5-9ce4439cfd27" providerId="AD" clId="Web-{1226D208-42DA-B373-7DF7-CC122623AF67}" dt="2020-05-10T12:58:29.854" v="4"/>
        <pc:sldMkLst>
          <pc:docMk/>
          <pc:sldMk cId="2621856172" sldId="407"/>
        </pc:sldMkLst>
      </pc:sldChg>
      <pc:sldChg chg="modSp add">
        <pc:chgData name="Dana  Anwar Ajoor" userId="S::870504916@moe.gov.bh::8c509eaa-6021-45e3-bae5-9ce4439cfd27" providerId="AD" clId="Web-{1226D208-42DA-B373-7DF7-CC122623AF67}" dt="2020-05-10T12:59:40.307" v="7" actId="1076"/>
        <pc:sldMkLst>
          <pc:docMk/>
          <pc:sldMk cId="3572440616" sldId="408"/>
        </pc:sldMkLst>
        <pc:spChg chg="mod">
          <ac:chgData name="Dana  Anwar Ajoor" userId="S::870504916@moe.gov.bh::8c509eaa-6021-45e3-bae5-9ce4439cfd27" providerId="AD" clId="Web-{1226D208-42DA-B373-7DF7-CC122623AF67}" dt="2020-05-10T12:59:40.307" v="7" actId="1076"/>
          <ac:spMkLst>
            <pc:docMk/>
            <pc:sldMk cId="3572440616" sldId="408"/>
            <ac:spMk id="7" creationId="{00000000-0000-0000-0000-000000000000}"/>
          </ac:spMkLst>
        </pc:spChg>
      </pc:sldChg>
    </pc:docChg>
  </pc:docChgLst>
  <pc:docChgLst>
    <pc:chgData name="Dana  Anwar Ajoor" userId="S::870504916@moe.gov.bh::8c509eaa-6021-45e3-bae5-9ce4439cfd27" providerId="AD" clId="Web-{3AF15934-D253-58F3-4E5C-85C3D3286649}"/>
    <pc:docChg chg="modSld">
      <pc:chgData name="Dana  Anwar Ajoor" userId="S::870504916@moe.gov.bh::8c509eaa-6021-45e3-bae5-9ce4439cfd27" providerId="AD" clId="Web-{3AF15934-D253-58F3-4E5C-85C3D3286649}" dt="2020-05-11T08:29:23.261" v="20" actId="1076"/>
      <pc:docMkLst>
        <pc:docMk/>
      </pc:docMkLst>
      <pc:sldChg chg="addSp modSp">
        <pc:chgData name="Dana  Anwar Ajoor" userId="S::870504916@moe.gov.bh::8c509eaa-6021-45e3-bae5-9ce4439cfd27" providerId="AD" clId="Web-{3AF15934-D253-58F3-4E5C-85C3D3286649}" dt="2020-05-11T08:29:23.261" v="20" actId="1076"/>
        <pc:sldMkLst>
          <pc:docMk/>
          <pc:sldMk cId="3503423434" sldId="309"/>
        </pc:sldMkLst>
        <pc:spChg chg="add mod">
          <ac:chgData name="Dana  Anwar Ajoor" userId="S::870504916@moe.gov.bh::8c509eaa-6021-45e3-bae5-9ce4439cfd27" providerId="AD" clId="Web-{3AF15934-D253-58F3-4E5C-85C3D3286649}" dt="2020-05-11T08:29:23.261" v="20" actId="1076"/>
          <ac:spMkLst>
            <pc:docMk/>
            <pc:sldMk cId="3503423434" sldId="309"/>
            <ac:spMk id="2" creationId="{57FD90DC-87A7-4F37-96A0-5415841C9064}"/>
          </ac:spMkLst>
        </pc:spChg>
        <pc:spChg chg="mod">
          <ac:chgData name="Dana  Anwar Ajoor" userId="S::870504916@moe.gov.bh::8c509eaa-6021-45e3-bae5-9ce4439cfd27" providerId="AD" clId="Web-{3AF15934-D253-58F3-4E5C-85C3D3286649}" dt="2020-05-11T08:27:22.715" v="0" actId="14100"/>
          <ac:spMkLst>
            <pc:docMk/>
            <pc:sldMk cId="3503423434" sldId="309"/>
            <ac:spMk id="6" creationId="{FED2CA7C-D768-4F15-B09D-9D93C03DC7C3}"/>
          </ac:spMkLst>
        </pc:spChg>
        <pc:picChg chg="mod">
          <ac:chgData name="Dana  Anwar Ajoor" userId="S::870504916@moe.gov.bh::8c509eaa-6021-45e3-bae5-9ce4439cfd27" providerId="AD" clId="Web-{3AF15934-D253-58F3-4E5C-85C3D3286649}" dt="2020-05-11T08:29:12.996" v="18" actId="1076"/>
          <ac:picMkLst>
            <pc:docMk/>
            <pc:sldMk cId="3503423434" sldId="309"/>
            <ac:picMk id="5" creationId="{6EDC3D05-5FC2-4E3D-91BB-995F9221AC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07ACDC-28F0-44E4-B58C-6AB2374512E4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731266-02C8-4977-8ED2-CCFF6241E55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1655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265F-6E2F-4F6C-9616-B9E204B300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/>
              <a:t>هذه البَحْرَيْنُ بلادي،</a:t>
            </a:r>
            <a:r>
              <a:rPr lang="ar-BH" baseline="0"/>
              <a:t> فيها عُيُونُ الماءِ. هل تعلمين ما اسمُ هذه العينُ يا هِنْدُ؟</a:t>
            </a:r>
          </a:p>
          <a:p>
            <a:r>
              <a:rPr lang="ar-BH" baseline="0"/>
              <a:t>نعم يا هاشِمْ، إنها عينُ عذاري. هل يمكننا السباحةُ فيها؟ </a:t>
            </a:r>
          </a:p>
          <a:p>
            <a:r>
              <a:rPr lang="ar-BH" baseline="0"/>
              <a:t>بالطبع، فهي مُنْتَزَهٌ جَمِيلٌ مفتوحٌ لكلِ الزُوارِ.</a:t>
            </a:r>
          </a:p>
          <a:p>
            <a:r>
              <a:rPr lang="ar-BH" baseline="0"/>
              <a:t>كم أتمنى أن نَزورَها مع زُمَلائنا في المدرسةِ.</a:t>
            </a:r>
          </a:p>
          <a:p>
            <a:r>
              <a:rPr lang="ar-BH" baseline="0"/>
              <a:t>أَخْبَرَني معلمي بأننا سنقومُ برحلةٍ مدرسيةٍ لمنتزهِ عين عذاري.</a:t>
            </a:r>
          </a:p>
          <a:p>
            <a:r>
              <a:rPr lang="ar-BH" baseline="0"/>
              <a:t>رائع، أتمنى لكم رحلةً سعيدة.</a:t>
            </a:r>
          </a:p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/>
              <a:pPr/>
              <a:t>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1076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/>
              <a:t>هذه البَحْرَيْنُ بلادي،</a:t>
            </a:r>
            <a:r>
              <a:rPr lang="ar-BH" baseline="0"/>
              <a:t> فيها عُيُونُ الماءِ. هل تعلمين ما اسمُ هذه العينُ يا هِنْدُ؟</a:t>
            </a:r>
          </a:p>
          <a:p>
            <a:r>
              <a:rPr lang="ar-BH" baseline="0"/>
              <a:t>نعم يا هاشِمْ، إنها عينُ عذاري. هل يمكننا السباحةُ فيها؟ </a:t>
            </a:r>
          </a:p>
          <a:p>
            <a:r>
              <a:rPr lang="ar-BH" baseline="0"/>
              <a:t>بالطبع، فهي مُنْتَزَهٌ جَمِيلٌ مفتوحٌ لكلِ الزُوارِ.</a:t>
            </a:r>
          </a:p>
          <a:p>
            <a:r>
              <a:rPr lang="ar-BH" baseline="0"/>
              <a:t>كم أتمنى أن نَزورَها مع زُمَلائنا في المدرسةِ.</a:t>
            </a:r>
          </a:p>
          <a:p>
            <a:r>
              <a:rPr lang="ar-BH" baseline="0"/>
              <a:t>أَخْبَرَني معلمي بأننا سنقومُ برحلةٍ مدرسيةٍ لمنتزهِ عين عذاري.</a:t>
            </a:r>
          </a:p>
          <a:p>
            <a:r>
              <a:rPr lang="ar-BH" baseline="0"/>
              <a:t>رائع، أتمنى لكم رحلةً سعيدة.</a:t>
            </a:r>
          </a:p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/>
              <a:pPr/>
              <a:t>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28100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/>
              <a:t>هذه البَحْرَيْنُ بلادي،</a:t>
            </a:r>
            <a:r>
              <a:rPr lang="ar-BH" baseline="0"/>
              <a:t> فيها عُيُونُ الماءِ. هل تعلمين ما اسمُ هذه العينُ يا هِنْدُ؟</a:t>
            </a:r>
          </a:p>
          <a:p>
            <a:r>
              <a:rPr lang="ar-BH" baseline="0"/>
              <a:t>نعم يا هاشِمْ، إنها عينُ عذاري. هل يمكننا السباحةُ فيها؟ </a:t>
            </a:r>
          </a:p>
          <a:p>
            <a:r>
              <a:rPr lang="ar-BH" baseline="0"/>
              <a:t>بالطبع، فهي مُنْتَزَهٌ جَمِيلٌ مفتوحٌ لكلِ الزُوارِ.</a:t>
            </a:r>
          </a:p>
          <a:p>
            <a:r>
              <a:rPr lang="ar-BH" baseline="0"/>
              <a:t>كم أتمنى أن نَزورَها مع زُمَلائنا في المدرسةِ.</a:t>
            </a:r>
          </a:p>
          <a:p>
            <a:r>
              <a:rPr lang="ar-BH" baseline="0"/>
              <a:t>أَخْبَرَني معلمي بأننا سنقومُ برحلةٍ مدرسيةٍ لمنتزهِ عين عذاري.</a:t>
            </a:r>
          </a:p>
          <a:p>
            <a:r>
              <a:rPr lang="ar-BH" baseline="0"/>
              <a:t>رائع، أتمنى لكم رحلةً سعيدة.</a:t>
            </a:r>
          </a:p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/>
              <a:pPr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3537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086C-CCD8-4344-86A7-F2B3C27EC4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6314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800943-C6DA-43EF-B217-FAEEAAF9B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0429E-9FE6-42E4-87FA-DD4F52DE7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AC53E-1468-45A7-9356-79A49AEDC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9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C3BC1-DBF1-4731-9734-CCAA95354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8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ED336A-FCE5-4F99-BA5F-820438639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86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7C3D0-1886-4BDF-99B2-C18239F56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77CA6-F9A2-4B8F-BF47-7C07B84C4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7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35958-696A-4A20-9DA3-9FDFC79E9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2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3052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7452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5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3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7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29B29-6939-4986-A5F9-8A22FA78358F}" type="datetimeFigureOut">
              <a:rPr lang="ar-BH" smtClean="0"/>
              <a:pPr/>
              <a:t>06/02/1442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5E52-47FB-4B28-B3FB-5E2639D4B7F9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386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801" y="2338657"/>
            <a:ext cx="922020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r-BH" sz="6000" dirty="0">
                <a:cs typeface="Arial"/>
              </a:rPr>
              <a:t>حَديثُ السَّيَّاراتِ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19166" y="1688389"/>
            <a:ext cx="135844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ar-BH" sz="2400">
                <a:cs typeface="Arial"/>
              </a:rPr>
              <a:t>الدرس 6</a:t>
            </a:r>
            <a:endParaRPr lang="en-US" sz="240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17" y="1671821"/>
            <a:ext cx="114017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ar-BH" sz="2000">
                <a:cs typeface="Arial"/>
              </a:rPr>
              <a:t>صفحة 23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84031-F0E3-4AF6-B8B8-043B54527107}"/>
              </a:ext>
            </a:extLst>
          </p:cNvPr>
          <p:cNvSpPr txBox="1"/>
          <p:nvPr/>
        </p:nvSpPr>
        <p:spPr>
          <a:xfrm>
            <a:off x="1979789" y="1671821"/>
            <a:ext cx="771839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ar-BH" sz="2400" dirty="0"/>
              <a:t>الْحَلْقَةُ الْأُولَى، اللُّغَةُ الْعَرَبِيَّةُ، الصَّفُّ الثالِثُ الابْتِدائيُّ، الفَصْلُ الدِراسِيُّ الأَوَّلُ. 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5194" t="51028" r="15699" b="12337"/>
          <a:stretch/>
        </p:blipFill>
        <p:spPr>
          <a:xfrm>
            <a:off x="1144411" y="3354320"/>
            <a:ext cx="8991600" cy="2479964"/>
          </a:xfrm>
          <a:prstGeom prst="rect">
            <a:avLst/>
          </a:prstGeom>
        </p:spPr>
      </p:pic>
      <p:pic>
        <p:nvPicPr>
          <p:cNvPr id="8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406" y="2564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835021" y="209786"/>
            <a:ext cx="4744954" cy="797332"/>
          </a:xfrm>
          <a:prstGeom prst="rect">
            <a:avLst/>
          </a:prstGeom>
          <a:solidFill>
            <a:schemeClr val="accent4">
              <a:alpha val="52000"/>
            </a:schemeClr>
          </a:solidFill>
          <a:ln w="28575">
            <a:solidFill>
              <a:srgbClr val="FF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b="1" dirty="0">
                <a:solidFill>
                  <a:srgbClr val="FF0000"/>
                </a:solidFill>
                <a:cs typeface="+mn-cs"/>
              </a:rPr>
              <a:t>أُرَتِّبُ الْكَلِماتِ الْآتِيَةَ أَلِفْبائِيًّا: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36778A-4C5A-4D9A-AA8B-24E1D5C2B9A6}"/>
              </a:ext>
            </a:extLst>
          </p:cNvPr>
          <p:cNvSpPr/>
          <p:nvPr/>
        </p:nvSpPr>
        <p:spPr>
          <a:xfrm>
            <a:off x="9221337" y="2377685"/>
            <a:ext cx="2045136" cy="1139687"/>
          </a:xfrm>
          <a:prstGeom prst="ellipse">
            <a:avLst/>
          </a:prstGeom>
          <a:solidFill>
            <a:srgbClr val="FFDA97"/>
          </a:solidFill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/>
              <a:t>أَسْرَعَ</a:t>
            </a:r>
            <a:endParaRPr lang="en-US" sz="36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CA7DFF-5D1B-4E40-9B1E-56C693641251}"/>
              </a:ext>
            </a:extLst>
          </p:cNvPr>
          <p:cNvSpPr/>
          <p:nvPr/>
        </p:nvSpPr>
        <p:spPr>
          <a:xfrm>
            <a:off x="711200" y="2377685"/>
            <a:ext cx="2045136" cy="1139687"/>
          </a:xfrm>
          <a:prstGeom prst="ellipse">
            <a:avLst/>
          </a:prstGeom>
          <a:solidFill>
            <a:srgbClr val="FFDA97"/>
          </a:solidFill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/>
              <a:t>أَخْلو</a:t>
            </a:r>
            <a:endParaRPr lang="en-US" sz="3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AFF66C-A129-4C88-A4F0-E1C6C4ABA2AD}"/>
              </a:ext>
            </a:extLst>
          </p:cNvPr>
          <p:cNvSpPr/>
          <p:nvPr/>
        </p:nvSpPr>
        <p:spPr>
          <a:xfrm>
            <a:off x="3540281" y="2357675"/>
            <a:ext cx="2045136" cy="1139687"/>
          </a:xfrm>
          <a:prstGeom prst="ellipse">
            <a:avLst/>
          </a:prstGeom>
          <a:solidFill>
            <a:srgbClr val="FFDA97"/>
          </a:solidFill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/>
              <a:t>أُحِبُّ</a:t>
            </a:r>
            <a:endParaRPr lang="en-US" sz="3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FC9019-A8CD-42E0-9B29-409CE14379D5}"/>
              </a:ext>
            </a:extLst>
          </p:cNvPr>
          <p:cNvSpPr/>
          <p:nvPr/>
        </p:nvSpPr>
        <p:spPr>
          <a:xfrm>
            <a:off x="6392256" y="2377686"/>
            <a:ext cx="2045136" cy="1139687"/>
          </a:xfrm>
          <a:prstGeom prst="ellipse">
            <a:avLst/>
          </a:prstGeom>
          <a:solidFill>
            <a:srgbClr val="FFDA97"/>
          </a:solidFill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/>
              <a:t>أَبْدو</a:t>
            </a:r>
            <a:endParaRPr lang="en-US" sz="36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8E9101-CDBA-4193-B601-D5DA965E06FA}"/>
              </a:ext>
            </a:extLst>
          </p:cNvPr>
          <p:cNvSpPr/>
          <p:nvPr/>
        </p:nvSpPr>
        <p:spPr>
          <a:xfrm>
            <a:off x="209908" y="715865"/>
            <a:ext cx="1338470" cy="832286"/>
          </a:xfrm>
          <a:prstGeom prst="roundRect">
            <a:avLst/>
          </a:prstGeom>
          <a:solidFill>
            <a:srgbClr val="C5E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 dirty="0">
                <a:solidFill>
                  <a:schemeClr val="tx1"/>
                </a:solidFill>
                <a:cs typeface="Arial"/>
              </a:rPr>
              <a:t>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871BA-C014-49EB-81C5-00FE6961B591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7898" y="4652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2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24453 0.2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26159 0.26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651 0.26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68476 0.26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5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467843" y="127256"/>
            <a:ext cx="6100550" cy="80779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ar-BH" sz="3200" b="1" dirty="0">
                <a:solidFill>
                  <a:srgbClr val="FF0000"/>
                </a:solidFill>
                <a:cs typeface="+mn-cs"/>
              </a:rPr>
              <a:t> أمْلأُ الفراغَ بما يُناسِبُ مِنْ الكَلِماتِ التَّاليةِ:  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568393" y="1507041"/>
            <a:ext cx="1806332" cy="4102489"/>
            <a:chOff x="9979375" y="1007118"/>
            <a:chExt cx="1343381" cy="4102489"/>
          </a:xfrm>
        </p:grpSpPr>
        <p:sp>
          <p:nvSpPr>
            <p:cNvPr id="4" name="TextBox 3"/>
            <p:cNvSpPr txBox="1"/>
            <p:nvPr/>
          </p:nvSpPr>
          <p:spPr>
            <a:xfrm>
              <a:off x="9979377" y="1007118"/>
              <a:ext cx="1343377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 dirty="0"/>
                <a:t>الْمُرورِ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79379" y="1658123"/>
              <a:ext cx="1343377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 dirty="0"/>
                <a:t>رَجُلُ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79376" y="2309128"/>
              <a:ext cx="1343377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 dirty="0"/>
                <a:t>السُّواقُ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79376" y="2960133"/>
              <a:ext cx="1343377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/>
                <a:t>خُرْطومَ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79375" y="3692810"/>
              <a:ext cx="1343377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 dirty="0"/>
                <a:t>خَطِرَةٍ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79375" y="4401721"/>
              <a:ext cx="1343377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BH" sz="4000"/>
                <a:t>الْحَريقِ</a:t>
              </a: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7008568" y="1677144"/>
            <a:ext cx="137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</a:rPr>
              <a:t>السُّواقُ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85547" y="1687744"/>
            <a:ext cx="111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</a:rPr>
              <a:t>خَطِرَةٍ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67F58-341A-4D92-8A1A-36F1A7B5DEC3}"/>
              </a:ext>
            </a:extLst>
          </p:cNvPr>
          <p:cNvSpPr txBox="1"/>
          <p:nvPr/>
        </p:nvSpPr>
        <p:spPr>
          <a:xfrm>
            <a:off x="667265" y="1661126"/>
            <a:ext cx="87260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ر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ض.........في س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باق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الس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ارات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ل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إصابات</a:t>
            </a:r>
            <a:r>
              <a:rPr lang="ar-BH" sz="3600" dirty="0">
                <a:latin typeface="Arial"/>
                <a:cs typeface="Arial"/>
              </a:rPr>
              <a:t>ٍ</a:t>
            </a:r>
            <a:r>
              <a:rPr lang="en-US" sz="3600" dirty="0">
                <a:latin typeface="Arial"/>
                <a:cs typeface="Arial"/>
              </a:rPr>
              <a:t>..........أحيانًا.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168405" y="2926981"/>
            <a:ext cx="126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</a:rPr>
              <a:t>الْمُرورِ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6D19B-F088-4C2C-8AC0-E3A10201ED9A}"/>
              </a:ext>
            </a:extLst>
          </p:cNvPr>
          <p:cNvSpPr txBox="1"/>
          <p:nvPr/>
        </p:nvSpPr>
        <p:spPr>
          <a:xfrm>
            <a:off x="3903996" y="2911955"/>
            <a:ext cx="55611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1"/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ق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د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ج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ميع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الس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ائ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قين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ب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ن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ظ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ة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...........</a:t>
            </a:r>
          </a:p>
        </p:txBody>
      </p:sp>
      <p:sp>
        <p:nvSpPr>
          <p:cNvPr id="20" name="مربع نص 6"/>
          <p:cNvSpPr txBox="1"/>
          <p:nvPr/>
        </p:nvSpPr>
        <p:spPr>
          <a:xfrm>
            <a:off x="7697681" y="4234670"/>
            <a:ext cx="126537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cs typeface="Arial"/>
              </a:rPr>
              <a:t>رَجُلُ</a:t>
            </a:r>
            <a:endParaRPr lang="ar-BH" sz="3600" dirty="0">
              <a:solidFill>
                <a:srgbClr val="FF0000"/>
              </a:solidFill>
            </a:endParaRPr>
          </a:p>
        </p:txBody>
      </p:sp>
      <p:sp>
        <p:nvSpPr>
          <p:cNvPr id="21" name="مربع نص 6"/>
          <p:cNvSpPr txBox="1"/>
          <p:nvPr/>
        </p:nvSpPr>
        <p:spPr>
          <a:xfrm>
            <a:off x="5433777" y="4234670"/>
            <a:ext cx="132444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cs typeface="Arial"/>
              </a:rPr>
              <a:t>خُرْطومَ</a:t>
            </a:r>
          </a:p>
        </p:txBody>
      </p:sp>
      <p:sp>
        <p:nvSpPr>
          <p:cNvPr id="22" name="مربع نص 6"/>
          <p:cNvSpPr txBox="1"/>
          <p:nvPr/>
        </p:nvSpPr>
        <p:spPr>
          <a:xfrm>
            <a:off x="2322418" y="4274280"/>
            <a:ext cx="139023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cs typeface="Arial"/>
              </a:rPr>
              <a:t>الْحَريقِ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3260A7-B981-403C-962E-3569F898905D}"/>
              </a:ext>
            </a:extLst>
          </p:cNvPr>
          <p:cNvSpPr txBox="1"/>
          <p:nvPr/>
        </p:nvSpPr>
        <p:spPr>
          <a:xfrm>
            <a:off x="1589241" y="4234671"/>
            <a:ext cx="78040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د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..........ال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ط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فاء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..........ال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ياه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لإ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خ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ماد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..........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C6DE55D-7CCD-42FB-AED1-8291C2E7D452}"/>
              </a:ext>
            </a:extLst>
          </p:cNvPr>
          <p:cNvSpPr/>
          <p:nvPr/>
        </p:nvSpPr>
        <p:spPr>
          <a:xfrm>
            <a:off x="209908" y="685223"/>
            <a:ext cx="1338470" cy="8322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>
                <a:solidFill>
                  <a:schemeClr val="tx1"/>
                </a:solidFill>
                <a:cs typeface="Arial"/>
              </a:rPr>
              <a:t>5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" name="AUDIO-2020-05-13-22-32-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9722" y="6129043"/>
            <a:ext cx="609600" cy="6096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0C293FA-C0B6-48AA-BBBE-BDA243EBCDD8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78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5" grpId="0"/>
      <p:bldP spid="6" grpId="0"/>
      <p:bldP spid="8" grpId="0"/>
      <p:bldP spid="7" grpId="0"/>
      <p:bldP spid="23" grpId="0"/>
      <p:bldP spid="20" grpId="0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95868" y="6057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5729" y="1920737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قِراءةُ فِقرَةٍ مِنْ الْدَرَسِ قِرَاءةً جَهْرِيَةً سَليمَةً (مُراعاة الْمُدودِ- التَّشْكيلِ – تَمَثُّلِ الْمَعْنَى).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729" y="2721638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 تَوْظيفُ الْتَرْكيبِ الْلُغَويِّ (وَفَجْأةً) تَوْظِيفًا سليمًا، في ثَلاثِ جُمَلٍ مُفيدَةٍ تُوَضِحُ مَعْناها.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730" y="3550100"/>
            <a:ext cx="112807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>
                <a:cs typeface="Arial"/>
              </a:rPr>
              <a:t>التَّمْييزُ بَيْنَ الْمُفْرَدِ وَالْجَمْعِ تَمْييزًا سَليمًا. </a:t>
            </a:r>
            <a:endParaRPr lang="ar-BH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A82A7B-2B49-46D7-925C-017F871F12A5}"/>
              </a:ext>
            </a:extLst>
          </p:cNvPr>
          <p:cNvSpPr/>
          <p:nvPr/>
        </p:nvSpPr>
        <p:spPr>
          <a:xfrm>
            <a:off x="5281531" y="461396"/>
            <a:ext cx="1789043" cy="86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cs typeface="Arial"/>
              </a:rPr>
              <a:t>الْأَهْدافُ: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CE8846-BDAF-464C-A600-81C186A62CC4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1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ED2CA7C-D768-4F15-B09D-9D93C03D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941" y="3295504"/>
            <a:ext cx="9186625" cy="57858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3600" dirty="0">
                <a:latin typeface="Arial"/>
                <a:cs typeface="Arial"/>
              </a:rPr>
              <a:t>قال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سامي</a:t>
            </a:r>
            <a:r>
              <a:rPr lang="ar-BH" sz="3600" dirty="0">
                <a:latin typeface="Arial"/>
                <a:cs typeface="Arial"/>
              </a:rPr>
              <a:t>:</a:t>
            </a:r>
            <a:r>
              <a:rPr lang="en-US" sz="3600" dirty="0">
                <a:latin typeface="Arial"/>
                <a:cs typeface="Arial"/>
              </a:rPr>
              <a:t> أ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ح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ب</a:t>
            </a:r>
            <a:r>
              <a:rPr lang="ar-BH" sz="3600" dirty="0">
                <a:latin typeface="Arial"/>
                <a:cs typeface="Arial"/>
              </a:rPr>
              <a:t>ُ </a:t>
            </a:r>
            <a:r>
              <a:rPr lang="en-US" sz="3600" dirty="0">
                <a:latin typeface="Arial"/>
                <a:cs typeface="Arial"/>
              </a:rPr>
              <a:t>ك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ثيرًا ج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الس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ارات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الص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غير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ة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ال</a:t>
            </a:r>
            <a:r>
              <a:rPr lang="ar-BH" sz="3600" dirty="0">
                <a:latin typeface="Arial"/>
                <a:cs typeface="Arial"/>
              </a:rPr>
              <a:t>ّ</a:t>
            </a:r>
            <a:r>
              <a:rPr lang="en-US" sz="3600" dirty="0">
                <a:latin typeface="Arial"/>
                <a:cs typeface="Arial"/>
              </a:rPr>
              <a:t>تي ت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دى 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 في 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ناس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بات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ياد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، 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و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 ال</a:t>
            </a:r>
            <a:r>
              <a:rPr lang="ar-BH" sz="3600" dirty="0">
                <a:latin typeface="Arial"/>
                <a:cs typeface="Arial"/>
              </a:rPr>
              <a:t>ّ</a:t>
            </a:r>
            <a:r>
              <a:rPr lang="en-US" sz="3600" dirty="0">
                <a:latin typeface="Arial"/>
                <a:cs typeface="Arial"/>
              </a:rPr>
              <a:t>تي 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ش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ريها ب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ما 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د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خ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ر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م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ن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 م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ص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روفي 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و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ِّ.</a:t>
            </a:r>
            <a:endParaRPr lang="en-US" sz="36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n-US" sz="3600" dirty="0">
                <a:latin typeface="Arial"/>
                <a:cs typeface="Arial"/>
              </a:rPr>
              <a:t>ذات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ي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و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ٍ</a:t>
            </a:r>
            <a:r>
              <a:rPr lang="en-US" sz="3600" dirty="0">
                <a:latin typeface="Arial"/>
                <a:cs typeface="Arial"/>
              </a:rPr>
              <a:t> د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و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ص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ديقي 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ب</a:t>
            </a:r>
            <a:r>
              <a:rPr lang="ar-BH" sz="3600" dirty="0">
                <a:latin typeface="Arial"/>
                <a:cs typeface="Arial"/>
              </a:rPr>
              <a:t>ْر</a:t>
            </a:r>
            <a:r>
              <a:rPr lang="en-US" sz="3600" dirty="0" err="1">
                <a:latin typeface="Arial"/>
                <a:cs typeface="Arial"/>
              </a:rPr>
              <a:t>اهيم</a:t>
            </a:r>
            <a:r>
              <a:rPr lang="ar-BH" sz="3600" dirty="0">
                <a:latin typeface="Arial"/>
                <a:cs typeface="Arial"/>
              </a:rPr>
              <a:t>َ؛ 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شار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ك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ني الل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ب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بالس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ارات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خ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ف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ة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ال</a:t>
            </a:r>
            <a:r>
              <a:rPr lang="ar-BH" sz="3600" dirty="0">
                <a:latin typeface="Arial"/>
                <a:cs typeface="Arial"/>
              </a:rPr>
              <a:t>ّ</a:t>
            </a:r>
            <a:r>
              <a:rPr lang="en-US" sz="3600" dirty="0">
                <a:latin typeface="Arial"/>
                <a:cs typeface="Arial"/>
              </a:rPr>
              <a:t>تي ج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ها</a:t>
            </a:r>
            <a:r>
              <a:rPr lang="ar-BH" sz="3600" dirty="0">
                <a:latin typeface="Arial"/>
                <a:cs typeface="Arial"/>
              </a:rPr>
              <a:t>.</a:t>
            </a:r>
            <a:r>
              <a:rPr lang="en-US" sz="3600" dirty="0">
                <a:latin typeface="Arial"/>
                <a:cs typeface="Arial"/>
              </a:rPr>
              <a:t>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ما ح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ض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ر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اس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ق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ب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خ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تي اس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ق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بالًا ح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س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نًا،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اش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ر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ك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نا ج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ميع</a:t>
            </a:r>
            <a:r>
              <a:rPr lang="ar-BH" sz="3600" dirty="0">
                <a:latin typeface="Arial"/>
                <a:cs typeface="Arial"/>
              </a:rPr>
              <a:t>ً</a:t>
            </a:r>
            <a:r>
              <a:rPr lang="en-US" sz="3600" dirty="0">
                <a:latin typeface="Arial"/>
                <a:cs typeface="Arial"/>
              </a:rPr>
              <a:t>ا في الل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ب</a:t>
            </a:r>
            <a:r>
              <a:rPr lang="ar-BH" sz="3600" dirty="0">
                <a:latin typeface="Arial"/>
                <a:cs typeface="Arial"/>
              </a:rPr>
              <a:t>ِ.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D90DC-87A7-4F37-96A0-5415841C9064}"/>
              </a:ext>
            </a:extLst>
          </p:cNvPr>
          <p:cNvSpPr txBox="1"/>
          <p:nvPr/>
        </p:nvSpPr>
        <p:spPr>
          <a:xfrm>
            <a:off x="9761181" y="152368"/>
            <a:ext cx="2096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أقرأُ النَّصَ</a:t>
            </a:r>
            <a:r>
              <a:rPr lang="ar-BH" sz="36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6C562B-E5B0-46D2-8C8F-961057DEEB6F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28" y="475533"/>
            <a:ext cx="4076700" cy="2657856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0141" y="2039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ED2CA7C-D768-4F15-B09D-9D93C03D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512" y="820524"/>
            <a:ext cx="9186625" cy="57858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ناو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ك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ٌّ</a:t>
            </a:r>
            <a:r>
              <a:rPr lang="en-US" sz="3600" dirty="0">
                <a:latin typeface="Arial"/>
                <a:cs typeface="Arial"/>
              </a:rPr>
              <a:t> م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ن</a:t>
            </a:r>
            <a:r>
              <a:rPr lang="ar-BH" sz="3600" dirty="0">
                <a:latin typeface="Arial"/>
                <a:cs typeface="Arial"/>
              </a:rPr>
              <a:t>ّ</a:t>
            </a:r>
            <a:r>
              <a:rPr lang="en-US" sz="3600" dirty="0">
                <a:latin typeface="Arial"/>
                <a:cs typeface="Arial"/>
              </a:rPr>
              <a:t>ا س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ار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ف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ض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ة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،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خ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ذ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نا ن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ب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ن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ب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،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ف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ج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ة</a:t>
            </a:r>
            <a:r>
              <a:rPr lang="ar-BH" sz="3600" dirty="0">
                <a:latin typeface="Arial"/>
                <a:cs typeface="Arial"/>
              </a:rPr>
              <a:t>ً</a:t>
            </a:r>
            <a:r>
              <a:rPr lang="en-US" sz="3600" dirty="0">
                <a:latin typeface="Arial"/>
                <a:cs typeface="Arial"/>
              </a:rPr>
              <a:t> قال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ب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راهيم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ي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س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ك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س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 err="1">
                <a:latin typeface="Arial"/>
                <a:cs typeface="Arial"/>
              </a:rPr>
              <a:t>ار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ة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إس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عاف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، اس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عوا</a:t>
            </a:r>
            <a:r>
              <a:rPr lang="ar-BH" sz="3600" dirty="0">
                <a:latin typeface="Arial"/>
                <a:cs typeface="Arial"/>
              </a:rPr>
              <a:t>.</a:t>
            </a:r>
            <a:r>
              <a:rPr lang="en-US" sz="3600" dirty="0">
                <a:latin typeface="Arial"/>
                <a:cs typeface="Arial"/>
              </a:rPr>
              <a:t> 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ن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ها 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قول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ل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ك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ْ:</a:t>
            </a:r>
            <a:r>
              <a:rPr lang="en-US" sz="3600" dirty="0">
                <a:latin typeface="Arial"/>
                <a:cs typeface="Arial"/>
              </a:rPr>
              <a:t> 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نا س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ار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ة</a:t>
            </a:r>
            <a:r>
              <a:rPr lang="ar-BH" sz="3600" dirty="0">
                <a:latin typeface="Arial"/>
                <a:cs typeface="Arial"/>
              </a:rPr>
              <a:t>ٌ</a:t>
            </a:r>
            <a:r>
              <a:rPr lang="en-US" sz="3600" dirty="0">
                <a:latin typeface="Arial"/>
                <a:cs typeface="Arial"/>
              </a:rPr>
              <a:t> 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ن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ق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ر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ضى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صابين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لى ال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س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ش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ف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يات</a:t>
            </a:r>
            <a:r>
              <a:rPr lang="ar-BH" sz="3600" dirty="0">
                <a:latin typeface="Arial"/>
                <a:cs typeface="Arial"/>
              </a:rPr>
              <a:t>ِ؛</a:t>
            </a:r>
            <a:r>
              <a:rPr lang="en-US" sz="3600" dirty="0">
                <a:latin typeface="Arial"/>
                <a:cs typeface="Arial"/>
              </a:rPr>
              <a:t> ل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عال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ج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م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إ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ن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قاذ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ح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يات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م،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سير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ب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ِمْ</a:t>
            </a:r>
            <a:r>
              <a:rPr lang="en-US" sz="3600" dirty="0">
                <a:latin typeface="Arial"/>
                <a:cs typeface="Arial"/>
              </a:rPr>
              <a:t> ب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س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ر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ع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 ما 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س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ت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طيع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،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أ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نا أ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ط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ل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ق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ج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هاز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الت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ن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بيه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، ل</a:t>
            </a:r>
            <a:r>
              <a:rPr lang="ar-BH" sz="3600" dirty="0">
                <a:latin typeface="Arial"/>
                <a:cs typeface="Arial"/>
              </a:rPr>
              <a:t>ِيُ</a:t>
            </a:r>
            <a:r>
              <a:rPr lang="en-US" sz="3600" dirty="0">
                <a:latin typeface="Arial"/>
                <a:cs typeface="Arial"/>
              </a:rPr>
              <a:t>ف</a:t>
            </a:r>
            <a:r>
              <a:rPr lang="ar-BH" sz="3600" dirty="0">
                <a:latin typeface="Arial"/>
                <a:cs typeface="Arial"/>
              </a:rPr>
              <a:t>ْ</a:t>
            </a:r>
            <a:r>
              <a:rPr lang="en-US" sz="3600" dirty="0">
                <a:latin typeface="Arial"/>
                <a:cs typeface="Arial"/>
              </a:rPr>
              <a:t>س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ح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الن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اس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الس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ارات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 الط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ريق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لي، و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ي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س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ِّ</a:t>
            </a:r>
            <a:r>
              <a:rPr lang="en-US" sz="3600" dirty="0">
                <a:latin typeface="Arial"/>
                <a:cs typeface="Arial"/>
              </a:rPr>
              <a:t>لون</a:t>
            </a:r>
            <a:r>
              <a:rPr lang="ar-BH" sz="3600" dirty="0">
                <a:latin typeface="Arial"/>
                <a:cs typeface="Arial"/>
              </a:rPr>
              <a:t>َ</a:t>
            </a:r>
            <a:r>
              <a:rPr lang="en-US" sz="3600" dirty="0">
                <a:latin typeface="Arial"/>
                <a:cs typeface="Arial"/>
              </a:rPr>
              <a:t> م</a:t>
            </a:r>
            <a:r>
              <a:rPr lang="ar-BH" sz="3600" dirty="0">
                <a:latin typeface="Arial"/>
                <a:cs typeface="Arial"/>
              </a:rPr>
              <a:t>ُ</a:t>
            </a:r>
            <a:r>
              <a:rPr lang="en-US" sz="3600" dirty="0">
                <a:latin typeface="Arial"/>
                <a:cs typeface="Arial"/>
              </a:rPr>
              <a:t>ه</a:t>
            </a:r>
            <a:r>
              <a:rPr lang="ar-BH" sz="3600" dirty="0">
                <a:latin typeface="Arial"/>
                <a:cs typeface="Arial"/>
              </a:rPr>
              <a:t>ِ</a:t>
            </a:r>
            <a:r>
              <a:rPr lang="en-US" sz="3600" dirty="0">
                <a:latin typeface="Arial"/>
                <a:cs typeface="Arial"/>
              </a:rPr>
              <a:t>م</a:t>
            </a:r>
            <a:r>
              <a:rPr lang="ar-BH" sz="3600" dirty="0">
                <a:latin typeface="Arial"/>
                <a:cs typeface="Arial"/>
              </a:rPr>
              <a:t>َّ</a:t>
            </a:r>
            <a:r>
              <a:rPr lang="en-US" sz="3600" dirty="0">
                <a:latin typeface="Arial"/>
                <a:cs typeface="Arial"/>
              </a:rPr>
              <a:t>تي</a:t>
            </a:r>
            <a:r>
              <a:rPr lang="ar-BH" sz="3600" dirty="0">
                <a:latin typeface="Arial"/>
                <a:cs typeface="Arial"/>
              </a:rPr>
              <a:t>.</a:t>
            </a:r>
            <a:endParaRPr lang="en-US" sz="3600" dirty="0">
              <a:latin typeface="Bookshelf Symbol 7"/>
              <a:cs typeface="Arial"/>
              <a:sym typeface="Bookshelf Symbol 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D90DC-87A7-4F37-96A0-5415841C9064}"/>
              </a:ext>
            </a:extLst>
          </p:cNvPr>
          <p:cNvSpPr txBox="1"/>
          <p:nvPr/>
        </p:nvSpPr>
        <p:spPr>
          <a:xfrm>
            <a:off x="9885872" y="66136"/>
            <a:ext cx="2096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6C562B-E5B0-46D2-8C8F-961057DEEB6F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2" t="25795" r="5909" b="24887"/>
          <a:stretch/>
        </p:blipFill>
        <p:spPr>
          <a:xfrm>
            <a:off x="3599016" y="3377341"/>
            <a:ext cx="5237018" cy="3006437"/>
          </a:xfrm>
          <a:prstGeom prst="rect">
            <a:avLst/>
          </a:prstGeom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811" y="4077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ED2CA7C-D768-4F15-B09D-9D93C03D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0524"/>
            <a:ext cx="11211339" cy="57858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3600" dirty="0" err="1">
                <a:latin typeface="Arial"/>
                <a:cs typeface="Arial"/>
              </a:rPr>
              <a:t>و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ب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ع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د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أ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ن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أ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ك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م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ل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ص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ea typeface="+mn-lt"/>
                <a:cs typeface="Arial"/>
                <a:sym typeface="Bookshelf Symbol 7"/>
              </a:rPr>
              <a:t>ديقي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ح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ea typeface="+mn-lt"/>
                <a:cs typeface="Arial"/>
                <a:sym typeface="Bookshelf Symbol 7"/>
              </a:rPr>
              <a:t>ديث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ه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، أ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م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س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ك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ت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س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ي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َّ</a:t>
            </a:r>
            <a:r>
              <a:rPr lang="en-US" sz="3600" dirty="0" err="1">
                <a:latin typeface="Arial"/>
                <a:ea typeface="+mn-lt"/>
                <a:cs typeface="Arial"/>
                <a:sym typeface="Bookshelf Symbol 7"/>
              </a:rPr>
              <a:t>ار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َةَ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س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ِ</a:t>
            </a:r>
            <a:r>
              <a:rPr lang="en-US" sz="3600" dirty="0" err="1">
                <a:latin typeface="Arial"/>
                <a:ea typeface="+mn-lt"/>
                <a:cs typeface="Arial"/>
                <a:sym typeface="Bookshelf Symbol 7"/>
              </a:rPr>
              <a:t>باقٍ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و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ق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ل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ت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ُ: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إ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ن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َّ</a:t>
            </a:r>
            <a:r>
              <a:rPr lang="en-US" sz="3600" dirty="0" err="1">
                <a:latin typeface="Arial"/>
                <a:ea typeface="+mn-lt"/>
                <a:cs typeface="Arial"/>
                <a:sym typeface="Bookshelf Symbol 7"/>
              </a:rPr>
              <a:t>ها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ت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ea typeface="+mn-lt"/>
                <a:cs typeface="Arial"/>
                <a:sym typeface="Bookshelf Symbol 7"/>
              </a:rPr>
              <a:t>قول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 ل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ك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م</a:t>
            </a:r>
            <a:r>
              <a:rPr lang="ar-BH" sz="3600" dirty="0">
                <a:latin typeface="Arial"/>
                <a:ea typeface="+mn-lt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ea typeface="+mn-lt"/>
                <a:cs typeface="Arial"/>
                <a:sym typeface="Bookshelf Symbol 7"/>
              </a:rPr>
              <a:t>: 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أ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نا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س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ي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ار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ة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ٌ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ج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ميل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ة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ٌ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، م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تين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ة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ٌ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، أ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ب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دو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أ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ك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ث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ر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طولًا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خ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فاض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ًا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م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الس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ي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ارات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ال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أ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خ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رى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، ع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ج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لاتي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ك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بير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ة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ٌ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ق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ي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ة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ٌ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، ك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ما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أ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َّن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ي م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ز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د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ة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ٌ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ب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ز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عان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ف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ع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ر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ض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ي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ةٍ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م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ال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خ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ل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ف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، ل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ت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ح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ف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ظ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ت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واز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ني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ت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ساع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د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ني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 ع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لى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الان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ط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لاق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ب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س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ر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ع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ةٍ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خ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ف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ةٍ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، أ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شار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ك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في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الس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ِّ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باقات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، 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ي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ج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د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الن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اس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م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ُ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ت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ع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ةً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ت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س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ل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ي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ةً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في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ق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ياد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تي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، و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ل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ك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َّن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ي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لا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أ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خ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لو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م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ن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 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ال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ْ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م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َ</a:t>
            </a:r>
            <a:r>
              <a:rPr lang="en-US" sz="3600" dirty="0" err="1">
                <a:latin typeface="Arial"/>
                <a:cs typeface="Arial"/>
                <a:sym typeface="Bookshelf Symbol 7"/>
              </a:rPr>
              <a:t>خاط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ر</a:t>
            </a:r>
            <a:r>
              <a:rPr lang="ar-BH" sz="3600" dirty="0">
                <a:latin typeface="Arial"/>
                <a:cs typeface="Arial"/>
                <a:sym typeface="Bookshelf Symbol 7"/>
              </a:rPr>
              <a:t>ِ</a:t>
            </a:r>
            <a:r>
              <a:rPr lang="en-US" sz="3600" dirty="0">
                <a:latin typeface="Arial"/>
                <a:cs typeface="Arial"/>
                <a:sym typeface="Bookshelf Symbol 7"/>
              </a:rPr>
              <a:t>.</a:t>
            </a:r>
          </a:p>
          <a:p>
            <a:pPr marL="0" indent="0" algn="just">
              <a:buNone/>
            </a:pPr>
            <a:endParaRPr lang="en-US" sz="3600" dirty="0">
              <a:latin typeface="Bookshelf Symbol 7"/>
              <a:cs typeface="Arial"/>
              <a:sym typeface="Bookshelf Symbol 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D90DC-87A7-4F37-96A0-5415841C9064}"/>
              </a:ext>
            </a:extLst>
          </p:cNvPr>
          <p:cNvSpPr txBox="1"/>
          <p:nvPr/>
        </p:nvSpPr>
        <p:spPr>
          <a:xfrm>
            <a:off x="9885872" y="66136"/>
            <a:ext cx="2096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6C562B-E5B0-46D2-8C8F-961057DEEB6F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215B0-0742-41C9-B24C-4ECA44E00482}"/>
              </a:ext>
            </a:extLst>
          </p:cNvPr>
          <p:cNvPicPr/>
          <p:nvPr/>
        </p:nvPicPr>
        <p:blipFill rotWithShape="1">
          <a:blip r:embed="rId5"/>
          <a:srcRect l="13975" t="33485" r="60579" b="40793"/>
          <a:stretch/>
        </p:blipFill>
        <p:spPr bwMode="auto">
          <a:xfrm>
            <a:off x="1802296" y="3428999"/>
            <a:ext cx="8083576" cy="2773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UDIO-2020-09-07-20-46-14 (1)">
            <a:hlinkClick r:id="" action="ppaction://media"/>
            <a:extLst>
              <a:ext uri="{FF2B5EF4-FFF2-40B4-BE49-F238E27FC236}">
                <a16:creationId xmlns:a16="http://schemas.microsoft.com/office/drawing/2014/main" id="{F4D602BE-3C7C-4323-BFED-9EEF607CC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548" y="5732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298E-9DEF-4A24-BF9C-DAE0E811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29" y="3089869"/>
            <a:ext cx="8890782" cy="30496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ar-BH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ثُ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م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 أ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م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س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ك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أ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َخي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عاد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ل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ٌ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د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باب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ة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و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قال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إ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ها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ت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قول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ُ: أَ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س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ي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ار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ة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ٌ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 أ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ي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ضًا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و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ل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ك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ع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ج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لاتي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ح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ديد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ي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ة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ٌ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ت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سير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ف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َوْقَ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ح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زامٍ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م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ع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د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ي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ٍّ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، و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ج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د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راني س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ميك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ة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ٌ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لا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يخ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ت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ر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ق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ُ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ها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الر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صاص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، أ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ح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ب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خ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و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ض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ال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م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عار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ك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د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فاعًا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ع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ال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و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ط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.</a:t>
            </a:r>
          </a:p>
          <a:p>
            <a:pPr marL="0" indent="0" algn="just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و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ه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ك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ذا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اس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ت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م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ت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ع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ب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الل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ع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ب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ِ،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ث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م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أ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ع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د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ْ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الس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ي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ارات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إ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لى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أ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ماك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ن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ِ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ها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 م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ر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ت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َّبَ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Bookshelf Symbol 7"/>
              </a:rPr>
              <a:t>ة</a:t>
            </a:r>
            <a:r>
              <a:rPr lang="ar-BH" sz="3600" dirty="0">
                <a:latin typeface="Arial" panose="020B0604020202020204" pitchFamily="34" charset="0"/>
                <a:sym typeface="Bookshelf Symbol 7"/>
              </a:rPr>
              <a:t>ً.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Bookshelf Symbol 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28F8D-4FAC-4E6E-BF5E-B2C8DFF7CA81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67" y="303870"/>
            <a:ext cx="5157379" cy="2517707"/>
          </a:xfrm>
          <a:prstGeom prst="rect">
            <a:avLst/>
          </a:prstGeom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029" y="10733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مجموعة 29"/>
          <p:cNvGrpSpPr/>
          <p:nvPr/>
        </p:nvGrpSpPr>
        <p:grpSpPr>
          <a:xfrm>
            <a:off x="1765053" y="1099845"/>
            <a:ext cx="8924412" cy="5267908"/>
            <a:chOff x="1898222" y="1337931"/>
            <a:chExt cx="8812590" cy="5267908"/>
          </a:xfrm>
          <a:solidFill>
            <a:srgbClr val="FBD5F6"/>
          </a:solidFill>
        </p:grpSpPr>
        <p:sp>
          <p:nvSpPr>
            <p:cNvPr id="10" name="Rounded Rectangle 17"/>
            <p:cNvSpPr/>
            <p:nvPr/>
          </p:nvSpPr>
          <p:spPr>
            <a:xfrm>
              <a:off x="4679692" y="1337931"/>
              <a:ext cx="3254558" cy="1415576"/>
            </a:xfrm>
            <a:prstGeom prst="roundRect">
              <a:avLst/>
            </a:prstGeom>
            <a:solidFill>
              <a:srgbClr val="FBD5F6"/>
            </a:solidFill>
            <a:ln w="38100">
              <a:solidFill>
                <a:srgbClr val="D80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الْعُنْوان: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8"/>
            <p:cNvSpPr/>
            <p:nvPr/>
          </p:nvSpPr>
          <p:spPr>
            <a:xfrm>
              <a:off x="1997884" y="2998914"/>
              <a:ext cx="2862560" cy="1415576"/>
            </a:xfrm>
            <a:prstGeom prst="roundRect">
              <a:avLst/>
            </a:prstGeom>
            <a:grpFill/>
            <a:ln w="38100">
              <a:solidFill>
                <a:srgbClr val="D80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الشَّخْصِيَّات: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2" name="Rounded Rectangle 19"/>
            <p:cNvSpPr/>
            <p:nvPr/>
          </p:nvSpPr>
          <p:spPr>
            <a:xfrm>
              <a:off x="7934250" y="2985455"/>
              <a:ext cx="2651862" cy="1415576"/>
            </a:xfrm>
            <a:prstGeom prst="roundRect">
              <a:avLst/>
            </a:prstGeom>
            <a:grpFill/>
            <a:ln w="38100">
              <a:solidFill>
                <a:srgbClr val="D80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الْمَكان: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3" name="Rounded Rectangle 20"/>
            <p:cNvSpPr/>
            <p:nvPr/>
          </p:nvSpPr>
          <p:spPr>
            <a:xfrm>
              <a:off x="1898222" y="4603086"/>
              <a:ext cx="4940970" cy="2002753"/>
            </a:xfrm>
            <a:prstGeom prst="roundRect">
              <a:avLst/>
            </a:prstGeom>
            <a:grpFill/>
            <a:ln w="38100">
              <a:solidFill>
                <a:srgbClr val="D80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الأَحْداثُ الْخَيالِيَةُ: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4" name="Rounded Rectangle 21"/>
            <p:cNvSpPr/>
            <p:nvPr/>
          </p:nvSpPr>
          <p:spPr>
            <a:xfrm>
              <a:off x="7012415" y="4603086"/>
              <a:ext cx="3698397" cy="2002753"/>
            </a:xfrm>
            <a:prstGeom prst="roundRect">
              <a:avLst/>
            </a:prstGeom>
            <a:grpFill/>
            <a:ln w="38100">
              <a:solidFill>
                <a:srgbClr val="D80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الشَّخْصيَةُ الرَّئيسِةُ</a:t>
              </a:r>
              <a:r>
                <a:rPr lang="ar-BH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4" name="Rounded Rectangle 31"/>
            <p:cNvSpPr/>
            <p:nvPr/>
          </p:nvSpPr>
          <p:spPr>
            <a:xfrm>
              <a:off x="5041310" y="3004589"/>
              <a:ext cx="2651862" cy="1415576"/>
            </a:xfrm>
            <a:prstGeom prst="roundRect">
              <a:avLst/>
            </a:prstGeom>
            <a:grpFill/>
            <a:ln w="38100">
              <a:solidFill>
                <a:srgbClr val="D806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الزَّمان: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2099433" y="5147588"/>
            <a:ext cx="4334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400" dirty="0">
                <a:solidFill>
                  <a:srgbClr val="FF0000"/>
                </a:solidFill>
              </a:rPr>
              <a:t>حَديثُ سَيارَةِ الإِسْعافِ، وَسَيارَةِ السِّباقِ، وَالدَّبابَةِ عَنْ صِفاتِ كُلٍ مِنْها . </a:t>
            </a:r>
          </a:p>
        </p:txBody>
      </p:sp>
      <p:sp>
        <p:nvSpPr>
          <p:cNvPr id="31" name="مربع نص 1">
            <a:extLst>
              <a:ext uri="{FF2B5EF4-FFF2-40B4-BE49-F238E27FC236}">
                <a16:creationId xmlns:a16="http://schemas.microsoft.com/office/drawing/2014/main" id="{E485715D-444D-4182-BD0E-D9F6CEABF891}"/>
              </a:ext>
            </a:extLst>
          </p:cNvPr>
          <p:cNvSpPr txBox="1"/>
          <p:nvPr/>
        </p:nvSpPr>
        <p:spPr>
          <a:xfrm>
            <a:off x="5382283" y="1825431"/>
            <a:ext cx="185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حَديثُ السَّيارات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مربع نص 5">
            <a:extLst>
              <a:ext uri="{FF2B5EF4-FFF2-40B4-BE49-F238E27FC236}">
                <a16:creationId xmlns:a16="http://schemas.microsoft.com/office/drawing/2014/main" id="{E916F176-B584-4B93-A797-5326B9384B81}"/>
              </a:ext>
            </a:extLst>
          </p:cNvPr>
          <p:cNvSpPr txBox="1"/>
          <p:nvPr/>
        </p:nvSpPr>
        <p:spPr>
          <a:xfrm>
            <a:off x="7932776" y="5327586"/>
            <a:ext cx="199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>
                <a:solidFill>
                  <a:srgbClr val="FF0000"/>
                </a:solidFill>
              </a:rPr>
              <a:t>السَياراتُ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مربع نص 3">
            <a:extLst>
              <a:ext uri="{FF2B5EF4-FFF2-40B4-BE49-F238E27FC236}">
                <a16:creationId xmlns:a16="http://schemas.microsoft.com/office/drawing/2014/main" id="{D02D5448-CFCB-4D98-B184-2C5D3D1ADA70}"/>
              </a:ext>
            </a:extLst>
          </p:cNvPr>
          <p:cNvSpPr txBox="1"/>
          <p:nvPr/>
        </p:nvSpPr>
        <p:spPr>
          <a:xfrm>
            <a:off x="8596571" y="3353152"/>
            <a:ext cx="149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>
                <a:solidFill>
                  <a:srgbClr val="FF0000"/>
                </a:solidFill>
              </a:rPr>
              <a:t>بَيْتُ سامي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مربع نص 4">
            <a:extLst>
              <a:ext uri="{FF2B5EF4-FFF2-40B4-BE49-F238E27FC236}">
                <a16:creationId xmlns:a16="http://schemas.microsoft.com/office/drawing/2014/main" id="{DB2C6D5E-0434-439C-88AE-6EF80586742D}"/>
              </a:ext>
            </a:extLst>
          </p:cNvPr>
          <p:cNvSpPr txBox="1"/>
          <p:nvPr/>
        </p:nvSpPr>
        <p:spPr>
          <a:xfrm>
            <a:off x="1837993" y="3170572"/>
            <a:ext cx="283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>
                <a:solidFill>
                  <a:srgbClr val="FF0000"/>
                </a:solidFill>
              </a:rPr>
              <a:t>سامي</a:t>
            </a:r>
            <a:r>
              <a:rPr lang="ar-SA" sz="2400" dirty="0">
                <a:solidFill>
                  <a:srgbClr val="FF0000"/>
                </a:solidFill>
              </a:rPr>
              <a:t>، </a:t>
            </a:r>
            <a:r>
              <a:rPr lang="ar-BH" sz="2400" dirty="0">
                <a:solidFill>
                  <a:srgbClr val="FF0000"/>
                </a:solidFill>
              </a:rPr>
              <a:t>إِبْراهيم</a:t>
            </a:r>
            <a:r>
              <a:rPr lang="ar-SA" sz="2400" dirty="0">
                <a:solidFill>
                  <a:srgbClr val="FF0000"/>
                </a:solidFill>
              </a:rPr>
              <a:t>،</a:t>
            </a:r>
            <a:r>
              <a:rPr lang="ar-BH" sz="2400" dirty="0">
                <a:solidFill>
                  <a:srgbClr val="FF0000"/>
                </a:solidFill>
              </a:rPr>
              <a:t>عادِل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  <a:r>
              <a:rPr lang="ar-BH" sz="2400" dirty="0">
                <a:solidFill>
                  <a:srgbClr val="FF0000"/>
                </a:solidFill>
              </a:rPr>
              <a:t>السَّياراتِ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مربع نص 2">
            <a:extLst>
              <a:ext uri="{FF2B5EF4-FFF2-40B4-BE49-F238E27FC236}">
                <a16:creationId xmlns:a16="http://schemas.microsoft.com/office/drawing/2014/main" id="{7D773D80-3DE2-4CE0-B4BB-ADAAC3818966}"/>
              </a:ext>
            </a:extLst>
          </p:cNvPr>
          <p:cNvSpPr txBox="1"/>
          <p:nvPr/>
        </p:nvSpPr>
        <p:spPr>
          <a:xfrm>
            <a:off x="5520805" y="3331948"/>
            <a:ext cx="160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>
                <a:solidFill>
                  <a:srgbClr val="FF0000"/>
                </a:solidFill>
              </a:rPr>
              <a:t>ذات يومٍ</a:t>
            </a:r>
          </a:p>
          <a:p>
            <a:pPr algn="ctr"/>
            <a:r>
              <a:rPr lang="ar-S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123FA1A-CC2A-417B-A785-11B5C858BB68}"/>
              </a:ext>
            </a:extLst>
          </p:cNvPr>
          <p:cNvSpPr/>
          <p:nvPr/>
        </p:nvSpPr>
        <p:spPr>
          <a:xfrm>
            <a:off x="146878" y="683702"/>
            <a:ext cx="1338470" cy="8322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>
                <a:solidFill>
                  <a:schemeClr val="tx1"/>
                </a:solidFill>
              </a:rPr>
              <a:t>1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" name="AUDIO-2020-05-13-22-29-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739" y="6062953"/>
            <a:ext cx="609600" cy="609600"/>
          </a:xfrm>
          <a:prstGeom prst="rect">
            <a:avLst/>
          </a:prstGeom>
        </p:spPr>
      </p:pic>
      <p:sp>
        <p:nvSpPr>
          <p:cNvPr id="18" name="عنوان 1"/>
          <p:cNvSpPr txBox="1">
            <a:spLocks/>
          </p:cNvSpPr>
          <p:nvPr/>
        </p:nvSpPr>
        <p:spPr>
          <a:xfrm>
            <a:off x="4336078" y="91268"/>
            <a:ext cx="7646014" cy="798822"/>
          </a:xfrm>
          <a:prstGeom prst="rect">
            <a:avLst/>
          </a:prstGeom>
          <a:solidFill>
            <a:srgbClr val="CCFF99"/>
          </a:solidFill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Low" rtl="1" eaLnBrk="0" fontAlgn="base" hangingPunct="0">
              <a:spcAft>
                <a:spcPct val="0"/>
              </a:spcAft>
            </a:pPr>
            <a:r>
              <a:rPr lang="ar-BH" altLang="en-US" sz="3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لِنُكْمِلْ الْخَريطَةَ الْمَعْرِفِيَّةَ بالْاسْتِعانَةِ بِدَرْسِ</a:t>
            </a:r>
            <a:r>
              <a:rPr lang="ar-SA" altLang="en-US" sz="3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ar-BH" altLang="en-US" sz="31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حَديثِ السَّياراتِ:</a:t>
            </a:r>
            <a:endParaRPr lang="ar-BH" altLang="en-US" sz="31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408FC6-41C3-4E6E-AB01-30F3E8174220}"/>
              </a:ext>
            </a:extLst>
          </p:cNvPr>
          <p:cNvSpPr/>
          <p:nvPr/>
        </p:nvSpPr>
        <p:spPr>
          <a:xfrm>
            <a:off x="146878" y="98130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07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31" grpId="0"/>
      <p:bldP spid="32" grpId="0"/>
      <p:bldP spid="33" grpId="0"/>
      <p:bldP spid="34" grpId="0"/>
      <p:bldP spid="3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30604"/>
              </p:ext>
            </p:extLst>
          </p:nvPr>
        </p:nvGraphicFramePr>
        <p:xfrm>
          <a:off x="6739953" y="1159311"/>
          <a:ext cx="5054482" cy="4708160"/>
        </p:xfrm>
        <a:graphic>
          <a:graphicData uri="http://schemas.openxmlformats.org/drawingml/2006/table">
            <a:tbl>
              <a:tblPr firstRow="1" firstCol="1" bandRow="1"/>
              <a:tblGrid>
                <a:gridCol w="312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الجَمْع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المُفْرَد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aseline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ar-BH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AA64D1-5AD8-4D9F-95C4-58F2D8AFDBF8}"/>
              </a:ext>
            </a:extLst>
          </p:cNvPr>
          <p:cNvSpPr txBox="1"/>
          <p:nvPr/>
        </p:nvSpPr>
        <p:spPr>
          <a:xfrm>
            <a:off x="9867470" y="3039382"/>
            <a:ext cx="1669774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2400">
                <a:latin typeface="Calibri" panose="020F0502020204030204" pitchFamily="34" charset="0"/>
                <a:ea typeface="Calibri" panose="020F0502020204030204" pitchFamily="34" charset="0"/>
              </a:rPr>
              <a:t>مِظَلَةٌ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A1771-5780-430F-B62B-4FE957110693}"/>
              </a:ext>
            </a:extLst>
          </p:cNvPr>
          <p:cNvSpPr txBox="1"/>
          <p:nvPr/>
        </p:nvSpPr>
        <p:spPr>
          <a:xfrm>
            <a:off x="7597420" y="2961371"/>
            <a:ext cx="166977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B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مِظَلاتٌ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DF420-3C14-40A7-AD66-15DBB5179107}"/>
              </a:ext>
            </a:extLst>
          </p:cNvPr>
          <p:cNvSpPr txBox="1"/>
          <p:nvPr/>
        </p:nvSpPr>
        <p:spPr>
          <a:xfrm>
            <a:off x="9928629" y="4124636"/>
            <a:ext cx="154745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سُلَّمٌ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FDE8F-52B8-4588-B823-A3DAB633D3C8}"/>
              </a:ext>
            </a:extLst>
          </p:cNvPr>
          <p:cNvSpPr txBox="1"/>
          <p:nvPr/>
        </p:nvSpPr>
        <p:spPr>
          <a:xfrm>
            <a:off x="7706137" y="4124636"/>
            <a:ext cx="145234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07000"/>
              </a:lnSpc>
              <a:defRPr/>
            </a:pPr>
            <a:r>
              <a:rPr lang="ar-B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سَلالِمٌ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99739-10E4-49BA-8286-C6B7A2372612}"/>
              </a:ext>
            </a:extLst>
          </p:cNvPr>
          <p:cNvSpPr txBox="1"/>
          <p:nvPr/>
        </p:nvSpPr>
        <p:spPr>
          <a:xfrm>
            <a:off x="9416896" y="5181663"/>
            <a:ext cx="257092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2400"/>
              <a:t>عَجَلَةٌ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F6919D-B78E-483E-AA94-8660D6A48698}"/>
              </a:ext>
            </a:extLst>
          </p:cNvPr>
          <p:cNvSpPr txBox="1"/>
          <p:nvPr/>
        </p:nvSpPr>
        <p:spPr>
          <a:xfrm>
            <a:off x="7146846" y="5186350"/>
            <a:ext cx="2570922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عَجَلاتٌ</a:t>
            </a: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ar-BH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7B37C3-B765-4B34-8F28-5E1478DDE6E4}"/>
              </a:ext>
            </a:extLst>
          </p:cNvPr>
          <p:cNvSpPr/>
          <p:nvPr/>
        </p:nvSpPr>
        <p:spPr>
          <a:xfrm>
            <a:off x="3513148" y="64622"/>
            <a:ext cx="1338470" cy="832286"/>
          </a:xfrm>
          <a:prstGeom prst="roundRect">
            <a:avLst/>
          </a:prstGeom>
          <a:solidFill>
            <a:srgbClr val="EE4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>
                <a:solidFill>
                  <a:schemeClr val="tx1"/>
                </a:solidFill>
              </a:rPr>
              <a:t>2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55AFF-84C8-47F0-90A7-02BE8DBFAF6A}"/>
              </a:ext>
            </a:extLst>
          </p:cNvPr>
          <p:cNvSpPr txBox="1"/>
          <p:nvPr/>
        </p:nvSpPr>
        <p:spPr>
          <a:xfrm>
            <a:off x="9867470" y="1886791"/>
            <a:ext cx="1669774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حافِلَةٌ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68424-630A-4735-A53B-A8E14A538B25}"/>
              </a:ext>
            </a:extLst>
          </p:cNvPr>
          <p:cNvSpPr txBox="1"/>
          <p:nvPr/>
        </p:nvSpPr>
        <p:spPr>
          <a:xfrm>
            <a:off x="7597420" y="1886791"/>
            <a:ext cx="166977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B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حافِلاتٌ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جدول 5">
            <a:extLst>
              <a:ext uri="{FF2B5EF4-FFF2-40B4-BE49-F238E27FC236}">
                <a16:creationId xmlns:a16="http://schemas.microsoft.com/office/drawing/2014/main" id="{081E95B8-1DB7-43DD-8860-CD5937C6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0004"/>
              </p:ext>
            </p:extLst>
          </p:nvPr>
        </p:nvGraphicFramePr>
        <p:xfrm>
          <a:off x="657201" y="1159311"/>
          <a:ext cx="5054482" cy="4708160"/>
        </p:xfrm>
        <a:graphic>
          <a:graphicData uri="http://schemas.openxmlformats.org/drawingml/2006/table">
            <a:tbl>
              <a:tblPr firstRow="1" firstCol="1" bandRow="1"/>
              <a:tblGrid>
                <a:gridCol w="312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الجَمْع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المُفْرَد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9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1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77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aseline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17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ar-BH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ar-BH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2ACB716-5528-49A6-823A-8050C7C51123}"/>
              </a:ext>
            </a:extLst>
          </p:cNvPr>
          <p:cNvSpPr txBox="1"/>
          <p:nvPr/>
        </p:nvSpPr>
        <p:spPr>
          <a:xfrm>
            <a:off x="3784718" y="3039382"/>
            <a:ext cx="1669774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سَيّارَةٌ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C9A08A-0798-4AE2-B01D-2E49CA0A1811}"/>
              </a:ext>
            </a:extLst>
          </p:cNvPr>
          <p:cNvSpPr txBox="1"/>
          <p:nvPr/>
        </p:nvSpPr>
        <p:spPr>
          <a:xfrm>
            <a:off x="1514668" y="2961371"/>
            <a:ext cx="1669774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B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سَيّاراتٌ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8888C-08BD-4995-98FD-408FAB91A9FB}"/>
              </a:ext>
            </a:extLst>
          </p:cNvPr>
          <p:cNvSpPr txBox="1"/>
          <p:nvPr/>
        </p:nvSpPr>
        <p:spPr>
          <a:xfrm>
            <a:off x="3845877" y="4124636"/>
            <a:ext cx="154745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كُرْسِيُّ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C316FF-BD9C-491A-832F-423E15673D77}"/>
              </a:ext>
            </a:extLst>
          </p:cNvPr>
          <p:cNvSpPr txBox="1"/>
          <p:nvPr/>
        </p:nvSpPr>
        <p:spPr>
          <a:xfrm>
            <a:off x="1623385" y="4124636"/>
            <a:ext cx="145234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07000"/>
              </a:lnSpc>
              <a:defRPr/>
            </a:pPr>
            <a:r>
              <a:rPr lang="ar-B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كَراسِيُّ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48D2E0-F3CC-419B-8C2A-63F0402D831D}"/>
              </a:ext>
            </a:extLst>
          </p:cNvPr>
          <p:cNvSpPr txBox="1"/>
          <p:nvPr/>
        </p:nvSpPr>
        <p:spPr>
          <a:xfrm>
            <a:off x="3334144" y="5181663"/>
            <a:ext cx="257092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07000"/>
              </a:lnSpc>
              <a:defRPr/>
            </a:pPr>
            <a:r>
              <a:rPr lang="ar-BH" sz="2400"/>
              <a:t>ساعَةٌ</a:t>
            </a:r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E5BAE-6068-4A8F-910A-8BC7BB4BBA29}"/>
              </a:ext>
            </a:extLst>
          </p:cNvPr>
          <p:cNvSpPr txBox="1"/>
          <p:nvPr/>
        </p:nvSpPr>
        <p:spPr>
          <a:xfrm>
            <a:off x="1064094" y="5186350"/>
            <a:ext cx="2570922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ساعاتٌ</a:t>
            </a: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ar-BH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8F4B68-6E42-4D71-9FA3-125C486F84B0}"/>
              </a:ext>
            </a:extLst>
          </p:cNvPr>
          <p:cNvSpPr txBox="1"/>
          <p:nvPr/>
        </p:nvSpPr>
        <p:spPr>
          <a:xfrm>
            <a:off x="3784718" y="1886791"/>
            <a:ext cx="1669774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ar-BH" sz="2400">
                <a:latin typeface="Calibri" panose="020F0502020204030204" pitchFamily="34" charset="0"/>
                <a:ea typeface="Calibri" panose="020F0502020204030204" pitchFamily="34" charset="0"/>
              </a:rPr>
              <a:t>كُرَةٌ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26886-148A-4D94-9D90-A0B94BE5B326}"/>
              </a:ext>
            </a:extLst>
          </p:cNvPr>
          <p:cNvSpPr txBox="1"/>
          <p:nvPr/>
        </p:nvSpPr>
        <p:spPr>
          <a:xfrm>
            <a:off x="1514668" y="1886791"/>
            <a:ext cx="166977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BH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BH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كُراتٌ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7273613" y="136491"/>
            <a:ext cx="4708479" cy="798822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solidFill>
                  <a:srgbClr val="FF0000"/>
                </a:solidFill>
                <a:cs typeface="+mn-cs"/>
              </a:rPr>
              <a:t>هيَّا نُحْوِّلْ المُفْرَدَ إلى جَمْعٍ: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225946-CFC7-4861-BD1A-96EF177D5593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2401" y="5942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957850" y="123522"/>
            <a:ext cx="4171748" cy="798822"/>
          </a:xfrm>
          <a:prstGeom prst="rect">
            <a:avLst/>
          </a:prstGeom>
          <a:solidFill>
            <a:srgbClr val="CCECFF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3200" b="1" dirty="0">
                <a:solidFill>
                  <a:srgbClr val="FF0000"/>
                </a:solidFill>
                <a:cs typeface="+mn-cs"/>
              </a:rPr>
              <a:t>أَعْمَلُ كَما في الْمِثالِ: 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8454888" y="2381877"/>
            <a:ext cx="1173606" cy="723331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>
                <a:solidFill>
                  <a:srgbClr val="00B050"/>
                </a:solidFill>
              </a:rPr>
              <a:t>مِثالٌ</a:t>
            </a:r>
            <a:endParaRPr lang="en-US" sz="2800">
              <a:solidFill>
                <a:srgbClr val="00B050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2330357" y="2040004"/>
            <a:ext cx="5302303" cy="1343809"/>
          </a:xfrm>
          <a:prstGeom prst="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059034" y="2496111"/>
            <a:ext cx="530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dirty="0">
                <a:solidFill>
                  <a:prstClr val="black"/>
                </a:solidFill>
              </a:rPr>
              <a:t>كُنَّا نَلْعَبُ </a:t>
            </a:r>
            <a:r>
              <a:rPr lang="ar-BH" sz="2800" dirty="0">
                <a:solidFill>
                  <a:srgbClr val="C00000"/>
                </a:solidFill>
              </a:rPr>
              <a:t>وفَجْأَةً</a:t>
            </a:r>
            <a:r>
              <a:rPr lang="ar-BH" sz="2800" dirty="0">
                <a:solidFill>
                  <a:prstClr val="black"/>
                </a:solidFill>
              </a:rPr>
              <a:t> انْقَطَعَ التَّيَّارُ الْكَهْرَبائيُّ</a:t>
            </a:r>
            <a:r>
              <a:rPr lang="ar-SA" sz="2800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731106" y="3840154"/>
            <a:ext cx="352999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ar-BH" sz="2800" dirty="0">
                <a:cs typeface="Arial"/>
              </a:rPr>
              <a:t>أ. كانَتِ السَّيَّارَةُ تَعْبُرُ الشَّارِع َ</a:t>
            </a:r>
            <a:endParaRPr lang="en-US" sz="2800" dirty="0">
              <a:cs typeface="Arial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7359161" y="4493346"/>
            <a:ext cx="290193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ar-BH" sz="2800" dirty="0">
                <a:solidFill>
                  <a:prstClr val="black"/>
                </a:solidFill>
              </a:rPr>
              <a:t>ب. كُنْتُ أُذاكِرُ دُروسي </a:t>
            </a:r>
            <a:endParaRPr lang="en-US" sz="2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880520" y="5244098"/>
            <a:ext cx="249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prstClr val="black"/>
                </a:solidFill>
              </a:rPr>
              <a:t>ج</a:t>
            </a:r>
            <a:r>
              <a:rPr lang="ar-BH" sz="2800" dirty="0"/>
              <a:t>. كانَ الْجَوُّ غائِمًا  </a:t>
            </a:r>
            <a:endParaRPr lang="en-US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5890018" y="3839294"/>
            <a:ext cx="85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00B0F0"/>
                </a:solidFill>
              </a:rPr>
              <a:t>وَفَجْأَةً</a:t>
            </a:r>
            <a:endParaRPr lang="en-US" sz="28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638598" y="4501473"/>
            <a:ext cx="367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BH" sz="2800" dirty="0"/>
              <a:t>تَذَكَرْتُ أَنْ أَحِلَّ واجِبَ الْعُلومِ</a:t>
            </a:r>
            <a:r>
              <a:rPr lang="ar-SA" sz="2800" dirty="0"/>
              <a:t>.</a:t>
            </a:r>
            <a:endParaRPr lang="en-US" sz="28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4523796" y="5228169"/>
            <a:ext cx="180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/>
              <a:t>هَطَلَ الْمَطَرُ.</a:t>
            </a:r>
            <a:endParaRPr lang="en-US" sz="28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7811115" y="5972461"/>
            <a:ext cx="24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800" dirty="0"/>
              <a:t>د</a:t>
            </a:r>
            <a:r>
              <a:rPr lang="ar-BH" sz="2800" dirty="0"/>
              <a:t>. كُنَّا نُشاهِدُ التِّلْفازَ</a:t>
            </a:r>
            <a:endParaRPr lang="en-US" sz="28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521785" y="5985395"/>
            <a:ext cx="179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>
                <a:solidFill>
                  <a:prstClr val="black"/>
                </a:solidFill>
              </a:rPr>
              <a:t>انْقَطَعَ الْبَثُّ</a:t>
            </a:r>
            <a:r>
              <a:rPr lang="ar-SA" sz="2800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3" name="مربع نص 8">
            <a:extLst>
              <a:ext uri="{FF2B5EF4-FFF2-40B4-BE49-F238E27FC236}">
                <a16:creationId xmlns:a16="http://schemas.microsoft.com/office/drawing/2014/main" id="{394A66A4-FAA5-4698-8B1E-D019EE5CE490}"/>
              </a:ext>
            </a:extLst>
          </p:cNvPr>
          <p:cNvSpPr txBox="1"/>
          <p:nvPr/>
        </p:nvSpPr>
        <p:spPr>
          <a:xfrm>
            <a:off x="2790382" y="3744098"/>
            <a:ext cx="309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>
                <a:solidFill>
                  <a:prstClr val="black"/>
                </a:solidFill>
              </a:rPr>
              <a:t>أَضاءَتِ الإِشارَةُ الْحَمراء.</a:t>
            </a:r>
          </a:p>
        </p:txBody>
      </p:sp>
      <p:sp>
        <p:nvSpPr>
          <p:cNvPr id="24" name="مربع نص 10">
            <a:extLst>
              <a:ext uri="{FF2B5EF4-FFF2-40B4-BE49-F238E27FC236}">
                <a16:creationId xmlns:a16="http://schemas.microsoft.com/office/drawing/2014/main" id="{2AC6F6F9-CD14-4356-AABA-F3CDB9A82C0A}"/>
              </a:ext>
            </a:extLst>
          </p:cNvPr>
          <p:cNvSpPr txBox="1"/>
          <p:nvPr/>
        </p:nvSpPr>
        <p:spPr>
          <a:xfrm>
            <a:off x="6504968" y="4500132"/>
            <a:ext cx="85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00B0F0"/>
                </a:solidFill>
              </a:rPr>
              <a:t>وَفَجْأَةً</a:t>
            </a:r>
            <a:endParaRPr lang="en-US" sz="2800" dirty="0"/>
          </a:p>
        </p:txBody>
      </p:sp>
      <p:sp>
        <p:nvSpPr>
          <p:cNvPr id="25" name="مربع نص 10">
            <a:extLst>
              <a:ext uri="{FF2B5EF4-FFF2-40B4-BE49-F238E27FC236}">
                <a16:creationId xmlns:a16="http://schemas.microsoft.com/office/drawing/2014/main" id="{BE69F6D3-485B-4726-AF6B-801541B5B84C}"/>
              </a:ext>
            </a:extLst>
          </p:cNvPr>
          <p:cNvSpPr txBox="1"/>
          <p:nvPr/>
        </p:nvSpPr>
        <p:spPr>
          <a:xfrm>
            <a:off x="6601712" y="5219032"/>
            <a:ext cx="85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00B0F0"/>
                </a:solidFill>
              </a:rPr>
              <a:t>وَفَجْأَةً</a:t>
            </a:r>
            <a:endParaRPr lang="en-US" sz="2800" dirty="0"/>
          </a:p>
        </p:txBody>
      </p:sp>
      <p:sp>
        <p:nvSpPr>
          <p:cNvPr id="26" name="مربع نص 10">
            <a:extLst>
              <a:ext uri="{FF2B5EF4-FFF2-40B4-BE49-F238E27FC236}">
                <a16:creationId xmlns:a16="http://schemas.microsoft.com/office/drawing/2014/main" id="{ECE01C4A-1959-4934-8C28-27D4D3868F97}"/>
              </a:ext>
            </a:extLst>
          </p:cNvPr>
          <p:cNvSpPr txBox="1"/>
          <p:nvPr/>
        </p:nvSpPr>
        <p:spPr>
          <a:xfrm>
            <a:off x="6745158" y="5993305"/>
            <a:ext cx="85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srgbClr val="00B0F0"/>
                </a:solidFill>
              </a:rPr>
              <a:t>وَفَجْأَةً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6F7CA8-909E-454E-8612-7E9C9E6278B7}"/>
              </a:ext>
            </a:extLst>
          </p:cNvPr>
          <p:cNvSpPr/>
          <p:nvPr/>
        </p:nvSpPr>
        <p:spPr>
          <a:xfrm>
            <a:off x="209908" y="686572"/>
            <a:ext cx="1338470" cy="832286"/>
          </a:xfrm>
          <a:prstGeom prst="roundRect">
            <a:avLst/>
          </a:prstGeom>
          <a:solidFill>
            <a:srgbClr val="ED9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تدريب</a:t>
            </a:r>
          </a:p>
          <a:p>
            <a:pPr algn="ctr"/>
            <a:r>
              <a:rPr lang="ar-BH" sz="2000" dirty="0">
                <a:solidFill>
                  <a:schemeClr val="tx1"/>
                </a:solidFill>
                <a:cs typeface="Arial"/>
              </a:rPr>
              <a:t>3</a:t>
            </a:r>
            <a:endParaRPr lang="en-US" dirty="0"/>
          </a:p>
        </p:txBody>
      </p:sp>
      <p:pic>
        <p:nvPicPr>
          <p:cNvPr id="5" name="AUDIO-2020-05-13-22-30-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90133" y="6190881"/>
            <a:ext cx="609600" cy="609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B979855-AAC8-447D-8176-8360D35F58B7}"/>
              </a:ext>
            </a:extLst>
          </p:cNvPr>
          <p:cNvSpPr/>
          <p:nvPr/>
        </p:nvSpPr>
        <p:spPr>
          <a:xfrm>
            <a:off x="209908" y="66135"/>
            <a:ext cx="3110067" cy="47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/>
              <a:t>اللّغة العربيَّة – حَديثُ السَّيَّاراتِ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23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9" grpId="0"/>
      <p:bldP spid="16" grpId="0"/>
      <p:bldP spid="17" grpId="0"/>
      <p:bldP spid="11" grpId="0"/>
      <p:bldP spid="20" grpId="0"/>
      <p:bldP spid="21" grpId="0"/>
      <p:bldP spid="14" grpId="0"/>
      <p:bldP spid="15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PPT 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1700</TotalTime>
  <Words>1026</Words>
  <Application>Microsoft Office PowerPoint</Application>
  <PresentationFormat>Widescreen</PresentationFormat>
  <Paragraphs>154</Paragraphs>
  <Slides>12</Slides>
  <Notes>7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Bookshelf Symbol 7</vt:lpstr>
      <vt:lpstr>Calibri</vt:lpstr>
      <vt:lpstr>Calibri Light</vt:lpstr>
      <vt:lpstr>Times New Roman</vt:lpstr>
      <vt:lpstr>Wingdings</vt:lpstr>
      <vt:lpstr>قالب الدروس</vt:lpstr>
      <vt:lpstr>PPT TMPLT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أمْلأُ الفراغَ بما يُناسِبُ مِنْ الكَلِماتِ التَّاليةِ: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181</cp:revision>
  <dcterms:created xsi:type="dcterms:W3CDTF">2020-03-04T09:39:20Z</dcterms:created>
  <dcterms:modified xsi:type="dcterms:W3CDTF">2020-09-23T19:13:49Z</dcterms:modified>
</cp:coreProperties>
</file>