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81" r:id="rId2"/>
    <p:sldId id="282" r:id="rId3"/>
    <p:sldId id="264" r:id="rId4"/>
    <p:sldId id="283" r:id="rId5"/>
    <p:sldId id="256" r:id="rId6"/>
    <p:sldId id="257" r:id="rId7"/>
    <p:sldId id="285" r:id="rId8"/>
    <p:sldId id="284" r:id="rId9"/>
    <p:sldId id="286" r:id="rId10"/>
    <p:sldId id="259" r:id="rId11"/>
    <p:sldId id="260" r:id="rId12"/>
    <p:sldId id="261" r:id="rId13"/>
    <p:sldId id="262" r:id="rId14"/>
    <p:sldId id="263" r:id="rId15"/>
    <p:sldId id="287" r:id="rId16"/>
    <p:sldId id="288" r:id="rId17"/>
    <p:sldId id="289" r:id="rId18"/>
    <p:sldId id="290" r:id="rId19"/>
    <p:sldId id="291" r:id="rId20"/>
    <p:sldId id="265" r:id="rId21"/>
    <p:sldId id="292" r:id="rId22"/>
    <p:sldId id="293" r:id="rId23"/>
    <p:sldId id="294" r:id="rId24"/>
    <p:sldId id="295" r:id="rId25"/>
  </p:sldIdLst>
  <p:sldSz cx="6858000" cy="9144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نمط فاتح 3 - تميي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نمط فاتح 3 - تميي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نمط فاتح 3 - تميي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50" d="100"/>
          <a:sy n="50" d="100"/>
        </p:scale>
        <p:origin x="-2316" y="-8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C5403-423B-4576-AADA-BF65E761E242}" type="datetimeFigureOut">
              <a:rPr lang="ar-SA" smtClean="0"/>
              <a:t>03/12/39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62DEE-B6F7-45A8-A68E-5DB45144CB8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59167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C5403-423B-4576-AADA-BF65E761E242}" type="datetimeFigureOut">
              <a:rPr lang="ar-SA" smtClean="0"/>
              <a:t>03/12/39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62DEE-B6F7-45A8-A68E-5DB45144CB8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83768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C5403-423B-4576-AADA-BF65E761E242}" type="datetimeFigureOut">
              <a:rPr lang="ar-SA" smtClean="0"/>
              <a:t>03/12/39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62DEE-B6F7-45A8-A68E-5DB45144CB8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7356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C5403-423B-4576-AADA-BF65E761E242}" type="datetimeFigureOut">
              <a:rPr lang="ar-SA" smtClean="0"/>
              <a:t>03/12/39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62DEE-B6F7-45A8-A68E-5DB45144CB8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24264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C5403-423B-4576-AADA-BF65E761E242}" type="datetimeFigureOut">
              <a:rPr lang="ar-SA" smtClean="0"/>
              <a:t>03/12/39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62DEE-B6F7-45A8-A68E-5DB45144CB8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25339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C5403-423B-4576-AADA-BF65E761E242}" type="datetimeFigureOut">
              <a:rPr lang="ar-SA" smtClean="0"/>
              <a:t>03/12/39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62DEE-B6F7-45A8-A68E-5DB45144CB8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86405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C5403-423B-4576-AADA-BF65E761E242}" type="datetimeFigureOut">
              <a:rPr lang="ar-SA" smtClean="0"/>
              <a:t>03/12/39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62DEE-B6F7-45A8-A68E-5DB45144CB8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06045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C5403-423B-4576-AADA-BF65E761E242}" type="datetimeFigureOut">
              <a:rPr lang="ar-SA" smtClean="0"/>
              <a:t>03/12/39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62DEE-B6F7-45A8-A68E-5DB45144CB8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61555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C5403-423B-4576-AADA-BF65E761E242}" type="datetimeFigureOut">
              <a:rPr lang="ar-SA" smtClean="0"/>
              <a:t>03/12/39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62DEE-B6F7-45A8-A68E-5DB45144CB8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6101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C5403-423B-4576-AADA-BF65E761E242}" type="datetimeFigureOut">
              <a:rPr lang="ar-SA" smtClean="0"/>
              <a:t>03/12/39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62DEE-B6F7-45A8-A68E-5DB45144CB8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32414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C5403-423B-4576-AADA-BF65E761E242}" type="datetimeFigureOut">
              <a:rPr lang="ar-SA" smtClean="0"/>
              <a:t>03/12/39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62DEE-B6F7-45A8-A68E-5DB45144CB8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4009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C5403-423B-4576-AADA-BF65E761E242}" type="datetimeFigureOut">
              <a:rPr lang="ar-SA" smtClean="0"/>
              <a:t>03/12/39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62DEE-B6F7-45A8-A68E-5DB45144CB8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1617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google.com.sa/url?sa=i&amp;rct=j&amp;q=&amp;esrc=s&amp;frm=1&amp;source=images&amp;cd=&amp;cad=rja&amp;uact=8&amp;ved=0CAcQjRxqFQoTCO2r_qGgxscCFQG2Ggod3poPaA&amp;url=http://loadebookstogo.blogspot.com/2012/08/blog-post_2088.html&amp;ei=TG7dVe3VAYHsat61vsAG&amp;psig=AFQjCNHnPnLWSEjcUHYUdKMyJpE3xGxMuQ&amp;ust=1440661439752552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google.com.sa/url?sa=i&amp;rct=j&amp;q=&amp;esrc=s&amp;frm=1&amp;source=images&amp;cd=&amp;cad=rja&amp;uact=8&amp;ved=0CAcQjRxqFQoTCM2lxM-ixscCFUd9GgodUgUG7A&amp;url=http://vb.alhilal.com/t1146587.html&amp;ei=xHDdVc2zGcf6adKKmOAO&amp;psig=AFQjCNH8AmTGbxQcmLPsWPypJsAlmXHkNQ&amp;ust=1440662061470768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google.com.sa/url?sa=i&amp;rct=j&amp;q=&amp;esrc=s&amp;frm=1&amp;source=images&amp;cd=&amp;cad=rja&amp;uact=8&amp;ved=0CAcQjRxqFQoTCJKOg-CjxscCFQW2GgodwtsKVQ&amp;url=http://new-girls.net/%D8%B5%D9%88%D8%B1_%D8%A7%D8%AF%D9%88%D8%A7%D8%AA_%D8%AE%D9%8A%D8%A7%D8%B7%D8%A9/&amp;ei=83HdVdLIGoXsasK3q6gF&amp;psig=AFQjCNGbZCxEeDwJCvQMWYZhEo1SSWcAkg&amp;ust=144066235773846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google.com.sa/url?sa=i&amp;rct=j&amp;q=&amp;esrc=s&amp;frm=1&amp;source=images&amp;cd=&amp;cad=rja&amp;uact=8&amp;ved=0CAcQjRxqFQoTCJq00oClxscCFcZZGgodcxMBvg&amp;url=http://www.sez.ae/vb/showthread.php?t=49944&amp;ei=RHPdVZqCEcazafOmhPAL&amp;psig=AFQjCNHyzsibbklfS2tYFQmMyyWL1qPrrQ&amp;ust=1440662557914678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hyperlink" Target="http://www.google.com.sa/url?sa=i&amp;rct=j&amp;q=&amp;esrc=s&amp;frm=1&amp;source=images&amp;cd=&amp;cad=rja&amp;uact=8&amp;ved=0CAcQjRxqFQoTCPD-_POlxscCFcO2Ggod2ioLqA&amp;url=http://forum.imageslove.net/pic18150/&amp;ei=NnTdVfCLCcPtatrVrMAK&amp;psig=AFQjCNHxhO_AzDtQHeG78VIbuEL26eCT2g&amp;ust=1440662954632717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hyperlink" Target="http://www.google.com.sa/url?sa=i&amp;rct=j&amp;q=&amp;esrc=s&amp;frm=1&amp;source=images&amp;cd=&amp;cad=rja&amp;uact=8&amp;ved=0CAcQjRxqFQoTCISKipiSxscCFUlYGgodlaoBnQ&amp;url=http://www.t7di.net/vb/archive/index.php/t-60427.html&amp;ei=iV_dVcShCcmwaZXVhugJ&amp;psig=AFQjCNEVqCKpfjmdRcIcz4CHm7Fr7xmvhQ&amp;ust=1440657666414614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m.sa/url?sa=i&amp;rct=j&amp;q=&amp;esrc=s&amp;frm=1&amp;source=images&amp;cd=&amp;cad=rja&amp;uact=8&amp;ved=0CAcQjRxqFQoTCPy5gI6bxscCFcucGgodBBwAjg&amp;url=http://stforum.spacetoon.com/archive/index.php/t-418256.html&amp;ei=42jdVby8Ocu5aoS4gPAI&amp;psig=AFQjCNFPzErs55IOcnh7VaNlfirqKs6mlg&amp;ust=1440660050497402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ÙØªÙØ¬Ø© Ø¨Ø­Ø« Ø§ÙØµÙØ± Ø¹Ù ÙÙØ§Ø© Ø§ÙØµÙÙÙ Ø§ÙØ§ÙÙÙØ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18" y="228700"/>
            <a:ext cx="648072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2492896" y="1475656"/>
            <a:ext cx="2376264" cy="6580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828886" y="3124672"/>
            <a:ext cx="5256584" cy="18722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96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سجل انجاز التلميذة </a:t>
            </a:r>
            <a:endParaRPr lang="ar-SA" sz="96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26632" name="Picture 8" descr="ØµÙØ±Ø© Ø°Ø§Øª ØµÙØ©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64" y="6876257"/>
            <a:ext cx="2641341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4258149" y="7083983"/>
            <a:ext cx="2439389" cy="11407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اعداد المعلمة :</a:t>
            </a:r>
            <a:endParaRPr lang="ar-SA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3457178" y="8224701"/>
            <a:ext cx="2852142" cy="6677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حمدة الغامدي </a:t>
            </a:r>
            <a:endParaRPr lang="ar-SA" sz="4400" b="1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06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شكل بيضاوي 3"/>
          <p:cNvSpPr/>
          <p:nvPr/>
        </p:nvSpPr>
        <p:spPr>
          <a:xfrm>
            <a:off x="1556792" y="2627784"/>
            <a:ext cx="3312368" cy="432048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عينات من أعمال وأنشطتي </a:t>
            </a:r>
            <a:endParaRPr lang="ar-SA" sz="6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773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122" name="Picture 2" descr="ØµÙØ±Ø© Ø°Ø§Øª ØµÙØ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0" y="251520"/>
            <a:ext cx="6741368" cy="2880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9600" b="1" dirty="0" smtClean="0">
                <a:ln/>
                <a:solidFill>
                  <a:schemeClr val="accent3"/>
                </a:solidFill>
              </a:rPr>
              <a:t>كتاباتي و</a:t>
            </a:r>
            <a:r>
              <a:rPr lang="ar-SA" sz="9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ملفاتي</a:t>
            </a:r>
            <a:r>
              <a:rPr lang="ar-SA" sz="9600" b="1" dirty="0" smtClean="0">
                <a:ln/>
                <a:solidFill>
                  <a:schemeClr val="accent3"/>
                </a:solidFill>
              </a:rPr>
              <a:t> </a:t>
            </a:r>
            <a:endParaRPr lang="ar-SA" sz="9600" b="1" dirty="0">
              <a:ln/>
              <a:solidFill>
                <a:schemeClr val="accent3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16632" y="6263681"/>
            <a:ext cx="6741368" cy="2880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9600" b="1" dirty="0" smtClean="0">
                <a:ln/>
                <a:solidFill>
                  <a:schemeClr val="accent3"/>
                </a:solidFill>
              </a:rPr>
              <a:t>و</a:t>
            </a:r>
            <a:r>
              <a:rPr lang="ar-SA" sz="96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ملخصاتي</a:t>
            </a:r>
            <a:r>
              <a:rPr lang="ar-SA" sz="9600" b="1" dirty="0" smtClean="0">
                <a:ln/>
                <a:solidFill>
                  <a:schemeClr val="accent3"/>
                </a:solidFill>
              </a:rPr>
              <a:t> و</a:t>
            </a:r>
            <a:r>
              <a:rPr lang="ar-SA" sz="9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تقاريري</a:t>
            </a:r>
            <a:r>
              <a:rPr lang="ar-SA" sz="9600" b="1" dirty="0" smtClean="0">
                <a:ln/>
                <a:solidFill>
                  <a:schemeClr val="accent3"/>
                </a:solidFill>
              </a:rPr>
              <a:t> </a:t>
            </a:r>
            <a:endParaRPr lang="ar-SA" sz="96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590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6146" name="Picture 2" descr="ØµÙØ±Ø© Ø°Ø§Øª ØµÙØ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16632" y="899592"/>
            <a:ext cx="4104456" cy="6048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قراءات خارجية </a:t>
            </a:r>
          </a:p>
          <a:p>
            <a:pPr algn="ctr"/>
            <a:r>
              <a:rPr lang="ar-SA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مختارة من قلبِي </a:t>
            </a:r>
            <a:endParaRPr lang="ar-SA" sz="8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993413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7170" name="Picture 2" descr="ØµÙØ±Ø© Ø°Ø§Øª ØµÙØ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1"/>
            <a:ext cx="6858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260648" y="827584"/>
            <a:ext cx="6120680" cy="37444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SA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أنشطة تم انجازها بصورة تعاونية </a:t>
            </a:r>
            <a:endParaRPr lang="ar-SA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8389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0960" y="-20588"/>
            <a:ext cx="6837040" cy="914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8194" name="Picture 2" descr="ØµÙØ±Ø© Ø°Ø§Øª ØµÙØ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74" y="6084168"/>
            <a:ext cx="3789467" cy="284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332656" y="251520"/>
            <a:ext cx="6192688" cy="52565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8800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أوراق العمل والمطويات للمواد التالية </a:t>
            </a:r>
            <a:endParaRPr lang="ar-SA" sz="8800" dirty="0">
              <a:ln>
                <a:solidFill>
                  <a:schemeClr val="bg2">
                    <a:lumMod val="50000"/>
                  </a:schemeClr>
                </a:solidFill>
              </a:ln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7779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2294012" y="0"/>
            <a:ext cx="4392488" cy="56886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9600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التربية الاسلامية</a:t>
            </a:r>
            <a:endParaRPr lang="ar-SA" sz="9600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098" name="Picture 2" descr="ÙØªÙØ¬Ø© Ø¨Ø­Ø« Ø§ÙØµÙØ± Ø¹Ù ØµÙØ± ÙØ±Ø§Ù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8" y="5004048"/>
            <a:ext cx="3240360" cy="324036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6134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مستطيل 3"/>
          <p:cNvSpPr/>
          <p:nvPr/>
        </p:nvSpPr>
        <p:spPr>
          <a:xfrm>
            <a:off x="692696" y="827584"/>
            <a:ext cx="4680520" cy="6552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99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لغتي</a:t>
            </a:r>
          </a:p>
          <a:p>
            <a:pPr algn="ctr"/>
            <a:r>
              <a:rPr lang="ar-SA" sz="199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</a:t>
            </a:r>
            <a:endParaRPr lang="ar-SA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pic>
        <p:nvPicPr>
          <p:cNvPr id="3076" name="Picture 4" descr="ØµÙØ±Ø© Ø°Ø§Øª ØµÙØ©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00" b="12911"/>
          <a:stretch/>
        </p:blipFill>
        <p:spPr bwMode="auto">
          <a:xfrm>
            <a:off x="0" y="5600701"/>
            <a:ext cx="6741368" cy="31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0551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3314" name="Picture 2" descr="http://2.bp.blogspot.com/-MO-6dgmppe4/UCiUjRmf4MI/AAAAAAAAA1Q/QPf8RRvyFa0/s1600/sci0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2" y="77787"/>
            <a:ext cx="6741368" cy="906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052736" y="4067944"/>
            <a:ext cx="5112568" cy="4320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3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العلوم </a:t>
            </a:r>
            <a:endParaRPr lang="ar-SA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53810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data:image/jpeg;base64,/9j/4AAQSkZJRgABAQAAAQABAAD/2wCEAAkGBxQSEBUUEhQVFhUXFx8WGRgXFxggHBceHh4WGRsYGhwgHCggGR0lHBkYIjEhJikrLi8uFx8zODMsNygtLisBCgoKDg0OGxAQGywmICQvLCwsLC0sLCwsLCwsLCwsLCwsLCwsLCwsLCwsLCwsLCwsLCwsLCwsLCwsLCwsLCwsLP/AABEIAOAAzAMBEQACEQEDEQH/xAAcAAACAgMBAQAAAAAAAAAAAAAABgUHAQMEAgj/xABLEAACAQMBBAYHBAQMBAcBAAABAgMABBEFBhIhMQcTQVFhcRQiMkKBkaEjUmJyFTOxwSQ0Q0RTgpKTorLR4WNzwtIlRVV0g6PwFv/EABsBAQACAwEBAAAAAAAAAAAAAAADBAECBQYH/8QANhEAAgIBAwIFAgQFAwUBAAAAAAECAxEEITEFEhMyQVFhBiJxgZGhFCNS0eFCYrEzQ1PB8Bb/2gAMAwEAAhEDEQA/ALxoAoAoAoAoAoAoAoAoAoAoAoAoAoAoAoAoAoAoAoAoAoAoAoAoAoDFAFAFAFAFAFAFAFAFAFAIfSptbNZLbR2pQT3Eu4N5c4XgC2PMrWs5KMXJ+hhvCyIsttfS64llcajOEmiLK8XqZwrNuheIBDKfHGKr6TUrUV96WDSuamsoZ5uiNj/5rf8Axcn/AKhVokIfUOiXUUBNtqsrdyu0q/UOR9KAfejXTLu3sFjvnLzb7kkvvEAn1RvfDPxoBqoAoAoAoCJ17aS1sl3rmZI+4E+sfJeZoCvbjpxtzN1dta3E471wCR3quCT8cUB12vTbYE4lS4hbtDJnHng0A1aLtzYXZxDcxlvusd1vkcUAxA0BmgM0BigCgCgOXU9Rit4mlmdY41GSzHAH+p8KAS4Okdyd79GXvUHikiqpLDsYx8CoI49prbtZr3I8ydLtirrG6XKOxACvCwPE45GtcYNsj+DQGaAKAKAo3pC0bUL7aBPRYnUW6JuSSDEYwS+/nkeJxgcfVrWUVKLi+GGskxN0S3VxKk91qbdcnsGKLHV9vqnfH7BWlNEKo9sFg1jFR4MbS7KalZWst0mszt1KF9x09rHZnfIHyNSmxx7L9It9bwW82oIs1pNw9ITg8WSQDIAMEZHh+4wR1FcrHWnujVTTfaXLG4YAg5BGQR2g8jU5seqAKAwTQFWvtffao0iaeotbdGMbXMmGkJHMIg9k+f0rDeCtqNTGle7FW02TW/vpLW2ZmWI/wu+kO/I7cjHGTwU8Dy7j3cSFHiTXfP8AJFy7N7MW1hGI7aJU4YLc2bxZuZrJZNG1myFtqELRzxrvEerIAN9D2EH91AVRshaI88+l6hBFJJaj1JN0ZZBgDJ5+yykHOcHjWkso5euUqn4kGTT6Zd6XmbTpHlhUEvZysSuO+I81I7qKZjS9Q7322fqWRs1rkd7ax3EXsyLnHap7VPiDwrc6pK0BigIrVtpLS1/jFxFGe5nGf7POgIF9tmnXOn27SL23E+YoFH3gSN+T+qAPxVsotmkppC5oN/bX16wkna+uIV39/cxbxccYhTJGc++ck9/ZUtajkjscsDtmrJWEi6sBe7SW6tgpZwCY54+uWJUfPdPwqpd5i3SvtLXqIlCgCgCgFDavpIsdPlEM8jGQkbyxrvFAfefu4ccc8dlAMml6nFcxLLBIskbcmU5Hl4HwoBa6XZ9zRbs96Bf7TKv76AUNko420GMT46owPv55Yy5z/wDu2vK6lzWuzDnKOfPPjbDX0O3LyaLal88AyKTzKK7qnyUAfCvVHQHSgCgCgEPVuiewnmkl+2jaVt5xFIVVieJ9XGOJyfjQxhPkY9l9mbfT4eptkKqTvHJJLHvJNDJM0Bwa3q8NpC01w4SNRxJ7fADtJ7hQFY7EJJdXVzqkqdWLnCQp2iIe8fE4X69mKjmzjdTuTxBenI6VGckhujdupvtRtF/Vq6XCD7vWht9QOwZAPxqdcHp9JNzqTZYdZLBigK3242SupNTivLGO3ZzEY5DOAVQgjdcDmWwT8qyngw1k77TYFpiH1S5e7IOREBuQL/UB+082+VZcmzCilwaNnwsl3ezoAqCRbSMKMAJAPW3R2DrHYf1KmoXqQXy3wMFWCAWeio9fdald/euOpU/hjA5eGTVGbzIvQWIosatTYKAKAKAqvUdkZ7PVJ7+KP0qK4BDooHXRZ3fZB4SLw4jgcd+ONPW6aV9XbF4ZHZByWwjybSjTNTFxZpOkUp/hFq8LoO4soIxntHcc9hrbSRujX228r19xWpJYkTnSBtdLrFstnp9pcsJGDOzRkD1TkLnlzwSSeyrRISOzXRzezQRQalKsdrEABbw85d3iOsfsG9xwPpVeGlqjY7UvufqaKCTyW1aWyRIscahURQqqBgKBwAA8qsG5toAoAoBf2k2zs7AfwmdVb7g4uf6o40AoxdIGo3LE2enBYfdkuXK7w790Dh9aw5IrWauqvZsLxNZuMZvYLUd0ERY/NjxrXvRVfU4eiZD6X0bgzdfqNw95Jk4D53B55JJ8uA8Kw5le7qUpLEFgfVUAAAYAGAB2AcgKjOW3lnLqmox28LzStuogyT+4d5NZSyb1Vysl2xIvofsZZPSdSmG614wMafdjTe3fnn6Cpkj1FVargor0LIrJIYoAoCI2u1f0OxuLjtjjZlHe2MKPnigF3Y7Tjb2MEZ9oIGc97N67E+JJNXa1iJSseZErcPuozdyk/IE1s+DVckN0IxEaRG55yySSH4sR+6qBfH2gCgCgCgCgNc8iquXKgDtYgAfE0BA6htzp8HCS7hB7g4J+maANN240+4O7Fdwlu4sAfrigGFTkZFAZoAoCvumPaa4s7eGO0O7Ncy9Urdqjw8SSoz2caGG8LJwbLbEwWgDsOuuTxkmk9YljxYrnkM/GopSPPajWzseE8IaK0KTeQoYMUBGa/tBb2Ue/cSBB2LzZvyrzNbKLZPTp52vEUJel6FdbQTJPchoNORt6OP3pvH4/e8eHfUqWD0Gm00aV8l2wxBFCqAFUAADkAOAArJZNlAYoAoCu+lW762Wx09f5xMJJP+VEQxHxP7DW0VlmsnhDIavFEj9oZN2zuG7oJD/hatZcG0eUHRGuNFtPyE/4mqiXhwoAoAoDi1bVYbWIy3EixoPeY4+A7z4CgK71Xb66ucrYRCCI/wA4nB3m8Uh7B3Fjx7hWsppE1dEpizPoKzNv3cst0/fKx3R+VB6qio+9stx0sFyQDaXHqFyLOzijSFDvTTqo4eCnz4eJ8BWtlqrj3SIpRVku2C2O3ZzRYWtjDNErNDK8RJA3uDEjjz5EVt3eqJKa4yhhrg7rbSbi146feSwYOeqYl4j4YPLPkayrDWelX+ljZovSi8RWPVYepJ4C4jy0LH8Q5p9fhUiaZUnXKHJY9jexzRrJE6yI3EMpBB+IrJoVp0zP1VzptxJnqI5jvsASFzjBOPL6VhkdsXKDSJ/TNUhuV37eVJF/AwOPMcx8ah7WeZspnB/cjrrBCRG020UVjEJZw5Utu+opbj48gPia2jHJPRRK6WIiPFt/ealN6PpVuFbGTJKwyq8BvEeyvMferdQOtT0yMd5vI37K9E8UcnpGoSG8uSc+vnq1PPgD7WPHh3AVudGMVFYRI7QdJ9jav1MZe5m5CK3XeOe7PL4DNDLaW7NGznSNJPdpb3NhLaCXIikkYkOw47mOrXBIyeZ5UNYWRn5WWAKG5C3e1dlFM0MlzCki4yrOARniM5oDqt9at5PYnhbykU/voCr9NvhfbSXMqnMdrD1KnsyTgkfHe+VS0rciuf2j/VsqERtef/D7v/28n+U1rPg2h5keehW439Ft/wAO8nyZqol4eaAKAr7bjpF9HnFnZIJ7sj1sn7OEd745ntx8+4m8G0YuTwhV9EaWQT3Tm4n7GYerH+GJOSDx5ntqGU2zoV0RgsvkNQ1OKEZlkVfAn1j5Dma1SZLKyEeWcg0i71AbuGtLU82cfbSrw4KnuA+P+1RT1EK+N2Q4nbstkPGiaPDaQiGBd1Bx8WP3mPaa51lkrHmRZrrUFhCbq9mbTUmfiYLw5yeSTAez5MBwroaaxTh2+qK+HXZ8MkKmLBhlBBBAIPAg8j5jtpkNZ2ZH6ZbS2Epm09gmTmS3cnqpfL+jbuIreM/cqW6VPeJamy20sN/ExUFZF9WWF8b0Z7iO0HsPIipSi008MjNb6NrC4bfERgl5iW3PVsDyzw4Z+FDVrPJAtsXqtt/FdQS4QckukO8B3b4JLHx4VhxRWs0VM+UDanqcHC500yLji9rIH/8ArbBPzrXsKc+mesJEBeXmi3DYuIhby9vWxtC4+Ixx8ax9yNPD1lXG51jZS2uE3IdRuzCRgxJd7yMv3d054U7mHrr4eaI06JoUFmm5bxLGO0j2m/M3M1q2yhbfOx/cyK6RrctpszKcPFidGHNWjIYEdx50i9yXQz7bl8j3sxqnpVlBccutjVz5kcfrmpj0ZTu0mlSR7QXT/o5r5JEU4x6qEqoyGIxn1frW0ZJGsk3wdX6Iif29nZl/IY/+4Vv3R9jTsn7ktstp1vYtI8NjfQmXAYNGXA3c4xuk45mt4ThFmkoTlyTUu1Vsn6xni8ZIpFHzK4qTxYmjql7GLi/tr63lhhuoj1sbR7yupI3gRndJ4+VZbTWDCi4vJE7JbPahpcDQwXFvLFvF1SWJ1JJxn1wx3eXcag8F+5L46JTQNtLx9TWxurSNGMRmLxSlgF4gEgqOZGPiKikmngmjJNZRp6XtvjpsKwwjNzMp3T/Rry38dpzwA8D3VgyVnoOxmqxhmRoUMuHZnOXOePE48c+dVJautPDLlVNsd4k7BsFeSfxnUGC9qwrx/tZGPlUL1sV5UTeBY/NIadA2UtbPjFHmTtlf1nP9Y8vhVSy+dnLJoUQiTdQkxmgOPVtOS4heKQZVh2c1I4qynsYHBB8K3hY4S7kaTgprDE21kdJHt5v10QyT2SofZlXwPaOwg11oyU13Iirk/K+V+52VkkCgI++62CVby1x6REOI7Jo+bRN8sg9hFbRlgrainuWVyW9s5rUd7axXEXsSLvYPNT7ynxByPhUxziSoAoDTc2qSDdkRXHcygj5GgFy96O9NlOWtIgeeUG6fpigOObo3gAxBcXkH5LhyPk+8KxhEcqq5cxRGXvRY8qlH1O8ZCMFTucR3HAGaYRiNFcXlRQ9aFpaWttFbx5KRIEBPM47T41klO6gCgCgMEUBD6jspZT5M1rA5PMmNc/PGaAhLro7iUE2c9xaN2dXIWQecbErjyxWVJow4pnLs3s9Np8t5fahcrMeqChwu79nGCxJXsPZgZ5Uby8sJJcFUW8T6lqttdXIObiZpVTsSCEbyqfPGPr21BdPtg2WK69459SwNS2+sYJ2hklYSKd1gI2IB7sgYrmQ01ko9yL8tRCL7RjMo3d4nC43snhgYzk93CoMPOPUm7ljIqbPbexXt61tBE5RULdcSMHdx7uOAORg5+FWLNK4Q7myCGoU59qG6qxZM1gGCf9P9qyYbS5ITarQfSo1MbdXcRHeik7j2o3erDgR8am093Y/hkVtfcsrkU9H1nrXaGVequYzh4j4e8vepGD8a6nyuDSu1S2fJLVglCgOvoyvfRtQnsz+qnU3MPcrjAljHnneHkami8o5d8Oyf4lq1sQhQBQBQBQBQGaAxQBQBQBQBQBQFc9NN+fRobJD693KFPHlGhDOfLlRm0I90khS0fA1uFBwVLJt0d2WI/YKpar/os6GF4yXwdG08US6haWkUSL6TL187ges4Q7wUnnglcnyqCmUvDlNvjZGtiXiKKXI8XMKyIyOAyupVgeRBGCPlVNNp5RdcU1hkZoOzNtZ73o8QQv7RyST4ZJ4DwqSy6c/MyOumMOCYqIlCsARuk3ZW5vhB6O4HVsd5GbAycYceI4/OrmluhXnuKupqlPGB0toyqKpOSFAJ7yAAT8aqyeW2WYrCSITarZSK9AJJinT9XMg9ZT2A8t5fCpqdQ6vlEN1KnuuRXN1NaOsV+AN44S4X9XIe5vuPjv510ITjYsx/QjU5Q+2z9SWrYnIzXJ2h6q7jGXtZBLj7yezIvxU/StoPcramHdH8C69Pu1mijlQ5SRFkU96sAwPyNTHOOigCgCgCgCgM0BigCgCgCgCgCgKa2ju/StbnbmlrEtuvdvNlnPnxx8K0m9i1pY5lkgJNTji12z9YZKGCQfd3y25nxywqC6DlU0TTko3RJPbDMOu6dM3sMOqz2AksMf4xVWjeiSM3bWxZYdUS6FAFAFAYrIM0Au7eazLZ2TTwhSyuoIcEghjjs8SKm09cbJ9siDUWOEco9aJdT3Uckd9aoFKqQwO9FMrDPAHiCKzZGNbzBmINzWJoib7Zya1G9Z/bQj+bsfXQf8F+0fgb51Yq1SltP9TVwnX5d17EVa7QW056reKu2UMbqQwPEFSD21cw1uPGhLYsPog1HrdLjQ+1bs1ufJCQv+HFTHMawx2oYCgCgCgCgM0BigCgPE8qorMxAVQWJPIAcST8KAQb/pg09CwjM0+6MsYoyVA7yTgY8aw2lyBr2W16O/tI7mIMqSZwGxkYJU5wccxWQSc8gVWY8lBJ+AzQHzZoWsu0cjRDrLq8un6pPE7oDN+Fck/CtGsstV2KFb92WlL0ZxjSWtgQbonr+vI9Yz8DnPMLkBcd3jW5Wy85IKEfpfTmjlBiuYn3GyOMUycm8j+81yZJ6e34Z0Y4ur+Tv2X2jMzG2uV6q7i4OhPCQD+Uj7wRx8Kjtp7fujumSVW5+2XIx1XLBmgCgCgMUAj9KN0JIorCPjNcyLwHuqpyWPxH0NXNJHDdj4RU1LziC5Y6wRBEVRyVQo+AA/dVRvLbLMVhYNWoXqQRPLKwWNBvMT+zzPIVmMHN4QnJRWWVps/YLPI1/Kv2s0rzJn3Ubgo8fV5V2fKlEp1Vp/eyV6Hdq4be5nsZFk62a6dkIA3eXbxyPZ+tTLgoz8zLtrJqFAFAFAFAZoDFAVt0kbaXcExt9PWMvFCbieSTiI07FA5ZP+lRztjDHd67IylkbNltQa/02KWZApni9dRy9YEHHgR+2pDBWvQjbNA2o2knHqZgMEc876E+RCLXmvqD7XXNfJNV6jT0SR9Sl7adlveOEHcjhXUf5q72mt8WmM/dEUlhjHtvOU028YcCLeQj+w1TmCuegPYwRQ+nygGSUYhHA7idreBY54dgHjQFw0BXW2+iS2twdSs4zJkBbqBRxlUcpU/Go+eKiuqVkcMlqtdbyjhu7C11a3SaN+I4xTpwkibng9xB5qa5alOiXa1sdBxjcsrk0W2p3toCt7CbiJf5zbjLY75IufmV5Vs667N4PD9mYjOcNpLPyTela5b3IzBNHJ4Bhvf2Tx+lQTqnHlE0bYS4ZJdWe4/KozfuXueJGC+0Qv5iB+2tkmzHfH3IK/2lXeMVmBdXH3UYbkefelk5Ko7uZ5CpoUf6p7Ihld6Q3Z42e2ZEEr3M79ddye3JjCqPuRj3VA4Z5nw5Utu7l2R2Qqp7X3S5Ju9u0hjaSVwiKMszch/v4VDGLk8IlnNRWWVrqdlebRNi1TqrKLeKSS5AmccM8vMDnjjk54V19PR4S35OXfc7H8HTs9fM6GKVerngPVSx9xXgGA7iB5VvKOC5RYpRx6o5tffqrzT5xzW5VSfBsf71tAi1a2TLv1/V0tLWW4k9iNCx8e4DxJwPjUhRKX0ldUuj+kUvWhklJKwlSYurz6i4zjv447edW69K5w7slWzVRhLtaGyHpCvLRM6jZF0UcZrUhh5tG2Co8c1HPTzhySQ1Fc+GScPSzpjcpZP7iX9u7ioe1+xLlHUnSbpZ/naD8wYfurDWDK3Gy2nWRFdCGVgGUjkQeII+FAe6Ao+5Buo7hgfX1O/Fsh7oYjhsHuwrn4iuZP8Am62MfSCz+bN1tEuy3hVEVFGFUBQO4DgK6ZoV3pNqItotQC8pIIpSPE8P3VwPqBfyY/iS1cnZodysOvXcWQOvtop8eKF0Y/LFWeiT7tIvhsxZ5jt6UL5Ro91usDvp1QwQeLkLjh511iNCx0a3/oEosnP2Ex3oGJ9iQgb0J/MRvL45FaxlkmupdePYtatiEKA+axLc2eo3clsy/wAYcPCeCSLnPwPHnWJ6dXR3O3oOmXX0O6p7p4x7jbYdJtvkLdRyWz+PrJ5hgM/SubboZx4NLZSpl23RaZKtaaZfnf3bWZj7w3d4+eME1B3XV7bkfbTPfY9DYqzxhUdV7lnlAHkA/CsfxNn/AMjbwYHpNibBePosR8WySfPJ41n+ItfqPArJFrq3t03d+GFB7oKKB8BUfbObzuzdOEF6Cxq3SPAhKWitdScvV4RjxL4/ZVqrQ2Te+xmuU7pdlMXJiTrE097LF6W2+WmRI4UyI1ywzw947ueJrqw00aYbFjXdN/htM7b5Zk8JJcL+59K28CoioqhVUBQoHAADAAHdWDzpXvSxoLKE1K2XMsA3ZlHOWE8we8rwI8M91Yayb1zcJZQhbRfwmC1aE56y4iKHzzz8u3yqOHmLmokpVplw7dbLfpKyNsZWiyytvKobJXsK5GRnjzHIVKUCC0voltIo1RpruQgYz17qPgqkADwrZSa9TVxT9CL2p2JsbOLrpNQv4ByVUuCWc/dRSCWPgKz4k/djsj7CFZ2FzG4uLu+ura2D70cc07NNIAcgFQcAnhkYPPHjVmEJL7pywitOyL+2EcsdptGv9ViaNU9EtX4GScEyyL+CL3B+Yg+VYu1Xeu2K2M06bs3fJZOzWk+iWkNuHL9UgTeIwWx24ycVULRs124MdrPIOBSJ2HwUmgKO027ltBpFx6LNNbxW5b7IZO/JnJx2EDHOuZprao3W5ku7P7I3knhFjDpF31zDp987Y5NEEHxZjgDxq1LV0R5mjXtZH7EQy3F1cajM8W9KBAIoW3hGE44Z/eblyrz3XNYrMVKL98smrjjcXekDRDd61BBDEhmkt8mWY70aoGcHEfaRxPPtFXOgqUtO8vbJrbybNstm4tK0u2tI2Lma9jaRjw3yCMnA4AcBgV3XwaQ8yNWtpGYHEzbiYzvZwVI4qy/iBwR5VCudjqWdri1IeOifaaW/sBJMp3kcxdZjAmCgfaAdnPB8QfITnJJza3WxZ2kkx4sBuxr2u7eqijzYisSaSy/Qyk28I+erCCSNplmIaTrCzkd7AN++ptFdG6rvj6nvfp+DrplW+U//AEb7koFJkxujid7lVmWEss6+pdMa3K3GF7kfYbJG9PWlfR4cephfWf8AER2CvP6/q1VM+2CyzxVumjrbHZCKhH0938nHY6NHl4331libdbDEZ7mA7iK6mndd8FNepa6b0zS6mLhPKnHnfn5Os7PRHmZD5uaseBE6i+nNJ65/U2Q6FAv8mD+bJrZVRLFfQ9HD/Rn8SQjQKMKAB3AVIkkdOuuFaxBJL4J/ot0g3mpmdh9jZ8vxSkY+gyflVO2WZHg+va7x9R4a8sdvzL0qM4R5dQQQRkHgR30BSUOzb2muwWQz6O05vIT91Qr70XwYisY3Nu99vaXfWTU13Bbcbc4tg7vnjh9aA+d4NW6mB5Lxp4tQ3irTTwSSbnrezHn1VGO761bqnXGH+4rWQnKX+07dkdPuoZPToXtr1pAMNOHDLgngp47hrL005/cnk1WohB9rWCytktvfSrlrS5gNtchd9VLhlkHaUbA+VVZwcHhlmE1NZQ7VqbEXtNZNPZXEKe1JE6L5kECgKx2N2puYLKO1/Rl488K9Xjd3Y2xniZG4L8jXntV0WV2odilhP9SZWJLBLnZPUNRP/iMwt7fttrcnLjukk7vLvro6XptGn3Sy/dmkptmvostUgOoW0fBIr1t0dwKpgfJa4n1DH+bB/BJVwSd/FjXLCT70E8efEdWwH+arP09L+XOPyjFpKbcbGx6msKyySRiJ+sBjxknGOZ5d+a9EQkPYdEdgjb83XXLD+mkJHyGBQy23yPNpbJEixxqERRhVUYAHcBQwVjtXqnpd6cH+D2hKg9jzcnfPcg9UHvLd1cPrGqxHwIcvn8Ds9K02X40uFwV/rrrFdtJvL1UybwYHI3k4MM+WDV3od2KXXLZxO3pNXXptRJyf2yWc/KOnZ/SvSd24mH2WcxRHt/4j9/gPjVTrHVZJumv82aTtlr5eJPaC8sff5Y315ZvJZwJu3GnmN1vYxxXCygdqngD8OXyr0fQ9b2vwZfl/Y5+octLdHVQ9NpfKNUUgZQw4gjIr16eT19VsbYKceHueqySHPh55Oog9r337Ih3nvbuFUNdroaaHc+Th9Q6g23p6PN6v+lf3Hfo6C6fqS2656q6iwMn+Vj4582XPyrl9M1ktRGXdyn+x5DqOkVEk1w/+S4q6ZzSG2p2iisYDLJliTuxxr7Urnkij9/YONAk29irdmDdS65b3l443pesjWJeKwrukqoPaeHGtVJMlnTKEU2MW0PSykMkyWtpLdej5ErhgkakZyN7dYnGD2VIot7ogckuR/wBLvBNBFKBgSRrJjOcbyhsZ7edamxnUbGOeJ4pVDxuCrKRzBoCnthtMa0N5asc9RclVPepUMp+IxXU0L+1o52tX3I4ek2VrdbW8i4SwTjdPeCCd0+GV+prXXRXamZ0beWi9LScSRo45MoYfEA/vrmnQNlAFAeXkC8yBxxx7SeQHjQFFbGbc29pcaibzrYnluS4QxOWA9bAYAeqQMc64nV9BbqXHw/Qlrko8kzNtWt9qmm+hxXDiOVmdzGVXcZSjHJ7gSa26ToLdL3Oz1MWTUuC3q7JGRG0W01rYpv3UyxjsBPrN+VRxNAVvtF0stPGsOnW84lnBVJpVCqByZ057xHfyHDnyqO22NUHOb2RvXXKySjHkUTsvczwpFcXCxxqMdXEud78TsSMnPHtrzz6lp6rHZXBuT9Wd6OgvsgoTlhL0R1R7C2wiEZ6w4YOTvcWI4csYAPhUD6zc5uWETrpVKj27jMigAADAAwB3VyZScnlnSjFRWEZrUyeJ4g6lWGVYEEeBreubhJSXoazipRaZXFu62ry28rAdU3qk9qtxGO/nX0LQ6mNtKn7kfStdXpYTouljte34M79OtJrzjHmGDtlYeu47o17PzGqfUOr10LtjvIXdRu1n20fbD+p8v8Btt9OEMBjt8IcHdJGfW+833jXkZ6l3Wqd269jWFHh1uNez9/7ijqKalbBZ5HjmWCUT5BwwwcYHAYUg4+Nd/RajRu3+Umm9jh6ujVKt+I01yXHsh0k2t6RG+9bXJAzDNwJzx9RiAHHdwB8K7RyBW2wsrqC/kur37S3OUglQeraqT7Mi4ypYBcycRkdma0mm+CfTzjCW5y2d4P0lpoUg78zMCDkFercZHhkisQRPq5JpGm0tY7PVb+xkICTnr4gx9oPkMoJ5kZwPKujpJreL9Ti6uL2kvQfejLUc2vojnE9n9iynmUHCKQD7rIB8iKqTg4SaZahJSjlDfI4UEsQABkk8gO0mtTYpyPaG3El1dySoiTzlo8n1mRFEYYKOJDEEjwIro6WUa4Zk+ShqYysmlFHD+hZdoHjEavBYRtvNM4w0x5fZKe4ZGTkDePdioNRqPE2XBNp6HXu+S8YYwqhVGAAAB3AcAKqlk9UBz6hc9VE8gRn3VLbiDLNjsUdpoBY1K9i1XTZTZsGkXDqrcGjljIdVdeaneUDj30BM7L67He2sdxFwDj1lPNHHBkbxB4UBJyyBQWYgADJJPADvJ7KArrUNtbm/la20VAwU7sl4/wCrj8EGPXOOPy4UB16T0f2lmHu75zdTqDJJPccQu6MkqpyFA44zmgFZLlru4e9kGDINyFD/ACUIPqDwLHLnzAry3V9Z4k/CjwufxPSdL0vhw8SXL/4OquIdcKAKAKAKAjrvQ4JZhNJGHcAAFuXDlw5Grdeturr8OLwitPSVTn3yW5I4qq3nkspY2CsAjNpo96znGCSY24Dnyq5oJY1EH8lbWRzRJfBYGg2dpqmmWzzRRTgwqpLAEqwADLnmCDmvcHjTTNZXunKTATe2gHG3lP20a9oikOetAHuPx8aA4djNG0i6uBfWSbssZO9Hkr1bHnvR8lPPlwoBr2j2Ytb+PcuolkA5Hky/lYcRQCLedE8yTpNZalPEyAqvWLvkKfd38glfwsD2Vlyb5MJJcHnVOjfUrxeru9XZou1VhxveeHGfjmsGSX2b6JNOtCGMZnce9NgjPgoG7QD4qgAADAHAAdnhQHqgMUBgmgK92yuNId+te7SG5AwJbaT7XwBCZ3+PYQaATOjrT9Vhup5bEGS1lfeY3gMXWnmXCjJVuPMDjQDpq2zuoalOsd80cFkoDNHbuzGc59lmIBA+H+wDzp9jHBGsUKKkajCqowBQFb9I2t+lXQ06M/Zx7st0wPPBykHxIBPhVHqGq/h6W1y9kXdBpvHtSfC3ZyV4pvLyetSwFYMhQBQBQBQBQBQBQBRA4dK1JtJuDOgLWcrfwiIfyRP8ug7u8d1eo6X1DxP5VnPo/c871LQdmbYcepctrcLIiujBkZQysDkMCMgg9xFdw4wqa7sKjz+l2chtLvmZEGUl71lTkwPDJ50B70za1onWDU0W2mPBJM/YT/kc+y34G4+dANoNAaby7SGNpJWVEQbzMxwFA7SaAgdM2m34JryZRDaKN6JmyHdADmRgfZDHG6OePOgJ2wuhLEkgVlDqGAcYYZGcEdh8KA6KAxQGGXIweRoDmttOhj/VxRp+VFH7BQHVQBQC10g7ULp1jJOcF8bkSn3nPL4DmfKgKt2SsWjg35SWmmYzSMeZLch8B+2vHdU1PjXYXC2PV9O0/g1Jvl7k3XMOgFAFAFAFAFAFAFAFAFAYI7+VbRk08ow0msMxsltB+i51t5m/gMzYiY/zaQ8erJ/o2OSD2V6/puuWoh2y8y/f5PLdQ0fgS7o+V/sW9XTOcaL2zjmjaOVFkRhgqwBB8waAVbvZu6tYz+i590AerbT+vF+WNiQ0XlkqOwCgEUbQ30t00OoWUUk0bBooZLgQxN3OiFCLgg9u8ccOANAP1rp0kiC61ZowI/tFgX9TBjjvuSftHHeeA7B20BLbMa+l9bieJJEjZiF6xd0uAcB1GfZPZQExQGKAKAKAKAwxwKA+a9s9opNS1iOK6U20UD4WKQ4PA5Jbs3nwPDHI1X1c5Qpk4LLwWNLGMrYqTwh5rwrznc9ksegVqZCgCgCgCgCgCgCgCgCgCgI/XngFu4uSBEwwc9vdu95zyq5oo3O1OpboraqVXhtWcDL0MXl8bXqrqFxAij0eZ8BnTkEK8+Axg91e3WcbnjnjOxY9ZMBQHNqGnRToY540kQ+66hh8jQEBZ7BWUbZ6tnQEFYZJHeKMjluRsSo+XCgGcDFAeqAxQBQBQBQBQEFtPslaagm7cxKxAwHHB18mHH4UBX13sBe2AJspPS4Bx6iXhIo7kfkfpXP1fTatRvw/cvabqFlG3K9iMs9fid+rk3oZhwMUw3WHlngfOvOajpl9Pple6O/R1Cm31w/ZmvabXltIwQN+RziNPvHv8qxotC9RPfaK5ZnV6tUx23b4JDTZJGiQzKFkIyyjkDVbURhGxqt5RYolOUE58nTUBKFAFAFAFABrKTfBhvHJGSa5Fv8AVx700n3IVLt8ccB5muhT0zUW7pYXyUruoUVcvL+CXstmtRuh7CWSH3pDvy48EGFU+ZNdfT9ErhvY8/Hocq7rE5bVrA27P7AWlswkYNcT/wBLOd5s/hHsp8BXZrrjBYisI5M5ym8yeRrrc1CgCgCgCgCgM0BigCgCgCgCgCgCgIzXdDtrqMrdQpIoHvKMjyPMUBSWw/R8960t7bTejxrKyWodesBUEgniQQvYMduaitqhZFwlwyWu6VclJconb3S9Utv1lolwo9+2fj57jD6ZrjW9Dg965Y/E6tfWZLacf0Ik7VwIwScS27/dmjZa59nR9RDjD/Av19Volzsd8WsW7DKzxEfnX/WqUtJenhwf6FtamprKkjVc7Q2sftTx9/Bgf2VvDQaifEGaT1lEOZI3Wl3LP/FrW5m/Fubiee++AR5Zq7X0W+XmwipZ1emPlyyXttj9Sm9t7e0XwzM//SorpVdFpj523+xz7er2y8iS/cmLPowtud1JNdN/xWwn92uFrp1aeqryRSOfZqLLPPJsgdY0FNH1e1vbZert7hvRpkHBVLD1SO4EgHzHjUxCWxQBQBQBQBQBQBQBQGaAxQBQBQBQBQBQBQC10lXzQaTeSIcMIioPdvYTI8RvUB27H2KwWFtEvJYUH0BJ+JNATFAeJYwwwwBB7CMj5UBEXeyVjL+stLdv/iX9woDbpezlpbfqLeGM96ooPzxmgJWgCgCgFnpJ07r9LuU94R9Yh7mTDqfmKAkdltR9Isbab+khRz5lRn65oCVoAoAoAoAoAoAoDNAYoAoAoAoCt9suk9Yna3sFE84yrSE/ZRHxPvsO4VtGLlwW9JobtVLtqX5+iK5/TeqE7x1KQE8cBRgfCpfAfuegj9LTx91i/T/JI2W3GrQ4/hEU47pY8E/EVh0SIbfpm+K+ySf7G7aTpW9IsLi1u7RopJIyqOjbyFua5yAV4jxqJxa5OHqdJdp5dtscFm9GWuLeaXbyKQWVBE47VZOBz58D5EVgrDVQBQBQBQBQBQBQEbtI4WzuCeQhf/KaARNg9sbWz0O0a6mVDuFQvNzhmAwo48qA8XfS+Dn0aylcdjSusYPiBhj9BW6rkzp6fo+rvWYwwvnYjj0tXmf4jDj/AJ5/7Kz4Uid/T+t/pX6khp/TAv8AOrOWIdrxsJFHmAA30NauEl6FW/pWrpWZQePjcsDRNbgu4+stpVkTtKnke4jmD51qc8kaAKAKAzQGKAKAKAUuk4XrWLR6ehaWRtxiGAKIQd5l8eQ8M0BUNjsdqUUaountgDskTie01NG3tWMHpdH1+GlqVcauPnk6P/5rU/8A09/7xK28f4Lf/wCpj/4/3PJ2a1T/ANPf+8SseP8ABh/VPtX+/wDg1S7K6o4KnTsg9hkXFYldlYwVrvqN2xcZVJr5f+Ce6JdnNSsL89ZbNHbTKQ43wQpAJVuffw+NQnnLJRlJuKx8F2UNAoAoAoAoAoAoDk1fTluYJIZM7kiFG3Tg4PA4PZQFZR9BtvGwaG6mVvxIjcPpg+NZTw8k+n1E6J98OTl1DouvkyYbiCYdgdGQ/MEipFdI7Nf1Jqo+ZJ/sLt9s3qUP6yxdh96Fw4+XA1v4/ui/V9Ur/uV/oyDl1ZI23ZVkhbukRlP1Fbq6J0qvqDRz5bX4o6tntfjs72K7hkXd3gk6hsB42IBYjtK+18KisUXvE4vWqtJbDx9PJZ9UvU+lahPMGaAKAzQGMUAYoAxQBigDFAGKAMUAYoAxQBigDFAGKAMUAYoAxQBigDFAGKAMUAYoDVc2qSDdkVXHcwBHyNAKmsdGGmXGd62VCfeiyh+nCgHACgDFAGKAzQH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814763" y="-1279525"/>
            <a:ext cx="24384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6" name="مستطيل 5"/>
          <p:cNvSpPr/>
          <p:nvPr/>
        </p:nvSpPr>
        <p:spPr>
          <a:xfrm>
            <a:off x="332656" y="414015"/>
            <a:ext cx="6453336" cy="42299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3800" dirty="0" smtClean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</a:rPr>
              <a:t>الرياضيات</a:t>
            </a:r>
            <a:r>
              <a:rPr lang="ar-SA" sz="13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</a:t>
            </a:r>
            <a:endParaRPr lang="ar-SA" sz="138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5122" name="Picture 2" descr="ÙØªÙØ¬Ø© Ø¨Ø­Ø« Ø§ÙØµÙØ± Ø¹Ù ØµÙØ±Ø±ÙØ§Ø¶ÙØ§Øª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6" y="4170784"/>
            <a:ext cx="6121233" cy="394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7634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6386" name="Picture 2" descr="http://new-girls.net/wp-content/uploads/2015/04/41843975bf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5362575"/>
            <a:ext cx="4857750" cy="37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0" y="611560"/>
            <a:ext cx="6741368" cy="4248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96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التربية الاسرية </a:t>
            </a:r>
            <a:endParaRPr lang="ar-SA" sz="9600" dirty="0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918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 descr="ÙØªÙØ¬Ø© Ø¨Ø­Ø« Ø§ÙØµÙØ± Ø¹Ù Ø¨Ø³Ù Ø§ÙÙÙ Ø§ÙØ±Ø­ÙÙ Ø§ÙØ±Ø­ÙÙ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9" y="1780456"/>
            <a:ext cx="6834971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0939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ÙØªÙØ¬Ø© Ø¨Ø­Ø« Ø§ÙØµÙØ± Ø¹Ù Ø®ÙÙÙØ§Øª Ø¨Ø³ÙØ·Ø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ÙØªÙØ¬Ø© Ø¨Ø­Ø« Ø§ÙØµÙØ± Ø¹Ù Ø´ÙØ§Ø¯Ø§Øª Ø§ÙØ´ÙØ± ÙØ§ÙØªÙØ¯ÙØ±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046"/>
          <a:stretch/>
        </p:blipFill>
        <p:spPr bwMode="auto">
          <a:xfrm>
            <a:off x="0" y="-756592"/>
            <a:ext cx="6381328" cy="202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2276717"/>
              </p:ext>
            </p:extLst>
          </p:nvPr>
        </p:nvGraphicFramePr>
        <p:xfrm>
          <a:off x="260648" y="1547664"/>
          <a:ext cx="6120681" cy="6761480"/>
        </p:xfrm>
        <a:graphic>
          <a:graphicData uri="http://schemas.openxmlformats.org/drawingml/2006/table">
            <a:tbl>
              <a:tblPr rtl="1" firstRow="1" bandRow="1">
                <a:tableStyleId>{8799B23B-EC83-4686-B30A-512413B5E67A}</a:tableStyleId>
              </a:tblPr>
              <a:tblGrid>
                <a:gridCol w="2040227"/>
                <a:gridCol w="2040227"/>
                <a:gridCol w="2040227"/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2400" dirty="0" smtClean="0"/>
                        <a:t>الشهادة</a:t>
                      </a:r>
                      <a:r>
                        <a:rPr lang="ar-SA" sz="2400" baseline="0" dirty="0" smtClean="0"/>
                        <a:t> </a:t>
                      </a:r>
                      <a:endParaRPr lang="ar-S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dirty="0" smtClean="0"/>
                        <a:t>مصدرها </a:t>
                      </a:r>
                      <a:endParaRPr lang="ar-S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dirty="0" smtClean="0"/>
                        <a:t>تاريخها </a:t>
                      </a:r>
                      <a:endParaRPr lang="ar-SA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13629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dubaieyes.net/gallery/data/media/84/at4%20(36)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8929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مستطيل 3"/>
          <p:cNvSpPr/>
          <p:nvPr/>
        </p:nvSpPr>
        <p:spPr>
          <a:xfrm>
            <a:off x="1376772" y="2232496"/>
            <a:ext cx="4104456" cy="44644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72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مواد بصرية ووسائط الكترونية من صور وملفات وفيديو</a:t>
            </a:r>
            <a:endParaRPr lang="ar-SA" sz="72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9778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ØµÙØ±Ø© Ø°Ø§Øª ØµÙØ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86" y="45244"/>
            <a:ext cx="6191250" cy="130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994420" y="-468560"/>
            <a:ext cx="5088582" cy="2332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7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دروس اعجبتني </a:t>
            </a:r>
            <a:endParaRPr lang="ar-SA" sz="72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6888729"/>
              </p:ext>
            </p:extLst>
          </p:nvPr>
        </p:nvGraphicFramePr>
        <p:xfrm>
          <a:off x="188638" y="1619672"/>
          <a:ext cx="6445698" cy="7280031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074283"/>
                <a:gridCol w="1074283"/>
                <a:gridCol w="1074283"/>
                <a:gridCol w="1074283"/>
                <a:gridCol w="1074283"/>
                <a:gridCol w="1074283"/>
              </a:tblGrid>
              <a:tr h="661821">
                <a:tc>
                  <a:txBody>
                    <a:bodyPr/>
                    <a:lstStyle/>
                    <a:p>
                      <a:pPr rtl="1"/>
                      <a:r>
                        <a:rPr lang="ar-SA" dirty="0" smtClean="0">
                          <a:ln>
                            <a:solidFill>
                              <a:schemeClr val="accent5">
                                <a:lumMod val="75000"/>
                              </a:schemeClr>
                            </a:solidFill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الشهر </a:t>
                      </a:r>
                      <a:endParaRPr lang="ar-SA" dirty="0">
                        <a:ln>
                          <a:solidFill>
                            <a:schemeClr val="accent5">
                              <a:lumMod val="75000"/>
                            </a:schemeClr>
                          </a:solidFill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>
                          <a:ln>
                            <a:solidFill>
                              <a:schemeClr val="accent5">
                                <a:lumMod val="75000"/>
                              </a:schemeClr>
                            </a:solidFill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ar-SA" dirty="0">
                        <a:ln>
                          <a:solidFill>
                            <a:schemeClr val="accent5">
                              <a:lumMod val="75000"/>
                            </a:schemeClr>
                          </a:solidFill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>
                          <a:ln>
                            <a:solidFill>
                              <a:schemeClr val="accent5">
                                <a:lumMod val="75000"/>
                              </a:schemeClr>
                            </a:solidFill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ar-SA" dirty="0">
                        <a:ln>
                          <a:solidFill>
                            <a:schemeClr val="accent5">
                              <a:lumMod val="75000"/>
                            </a:schemeClr>
                          </a:solidFill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>
                          <a:ln>
                            <a:solidFill>
                              <a:schemeClr val="accent5">
                                <a:lumMod val="75000"/>
                              </a:schemeClr>
                            </a:solidFill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ar-SA" dirty="0">
                        <a:ln>
                          <a:solidFill>
                            <a:schemeClr val="accent5">
                              <a:lumMod val="75000"/>
                            </a:schemeClr>
                          </a:solidFill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>
                          <a:ln>
                            <a:solidFill>
                              <a:schemeClr val="accent5">
                                <a:lumMod val="75000"/>
                              </a:schemeClr>
                            </a:solidFill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</a:t>
                      </a:r>
                      <a:endParaRPr lang="ar-SA" dirty="0">
                        <a:ln>
                          <a:solidFill>
                            <a:schemeClr val="accent5">
                              <a:lumMod val="75000"/>
                            </a:schemeClr>
                          </a:solidFill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>
                          <a:ln>
                            <a:solidFill>
                              <a:schemeClr val="accent5">
                                <a:lumMod val="75000"/>
                              </a:schemeClr>
                            </a:solidFill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5</a:t>
                      </a:r>
                      <a:endParaRPr lang="ar-SA" dirty="0">
                        <a:ln>
                          <a:solidFill>
                            <a:schemeClr val="accent5">
                              <a:lumMod val="75000"/>
                            </a:schemeClr>
                          </a:solidFill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61821">
                <a:tc>
                  <a:txBody>
                    <a:bodyPr/>
                    <a:lstStyle/>
                    <a:p>
                      <a:pPr rtl="1"/>
                      <a:r>
                        <a:rPr lang="ar-SA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</a:rPr>
                        <a:t>الأول </a:t>
                      </a:r>
                      <a:endParaRPr lang="ar-SA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661821">
                <a:tc>
                  <a:txBody>
                    <a:bodyPr/>
                    <a:lstStyle/>
                    <a:p>
                      <a:pPr rtl="1"/>
                      <a:r>
                        <a:rPr lang="ar-SA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</a:rPr>
                        <a:t>الثاني </a:t>
                      </a:r>
                      <a:endParaRPr lang="ar-SA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661821">
                <a:tc>
                  <a:txBody>
                    <a:bodyPr/>
                    <a:lstStyle/>
                    <a:p>
                      <a:pPr rtl="1"/>
                      <a:r>
                        <a:rPr lang="ar-SA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</a:rPr>
                        <a:t>الثالث </a:t>
                      </a:r>
                      <a:endParaRPr lang="ar-SA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661821">
                <a:tc>
                  <a:txBody>
                    <a:bodyPr/>
                    <a:lstStyle/>
                    <a:p>
                      <a:pPr rtl="1"/>
                      <a:r>
                        <a:rPr lang="ar-SA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</a:rPr>
                        <a:t>الرابع </a:t>
                      </a:r>
                      <a:endParaRPr lang="ar-SA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661821">
                <a:tc>
                  <a:txBody>
                    <a:bodyPr/>
                    <a:lstStyle/>
                    <a:p>
                      <a:pPr rtl="1"/>
                      <a:r>
                        <a:rPr lang="ar-SA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</a:rPr>
                        <a:t>الخامس </a:t>
                      </a:r>
                      <a:endParaRPr lang="ar-SA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661821">
                <a:tc>
                  <a:txBody>
                    <a:bodyPr/>
                    <a:lstStyle/>
                    <a:p>
                      <a:pPr rtl="1"/>
                      <a:r>
                        <a:rPr lang="ar-SA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</a:rPr>
                        <a:t>السادس </a:t>
                      </a:r>
                      <a:endParaRPr lang="ar-SA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661821">
                <a:tc>
                  <a:txBody>
                    <a:bodyPr/>
                    <a:lstStyle/>
                    <a:p>
                      <a:pPr rtl="1"/>
                      <a:r>
                        <a:rPr lang="ar-SA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</a:rPr>
                        <a:t>السابع </a:t>
                      </a:r>
                      <a:endParaRPr lang="ar-SA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661821">
                <a:tc>
                  <a:txBody>
                    <a:bodyPr/>
                    <a:lstStyle/>
                    <a:p>
                      <a:pPr rtl="1"/>
                      <a:r>
                        <a:rPr lang="ar-SA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</a:rPr>
                        <a:t>الثامن </a:t>
                      </a:r>
                      <a:endParaRPr lang="ar-SA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661821">
                <a:tc>
                  <a:txBody>
                    <a:bodyPr/>
                    <a:lstStyle/>
                    <a:p>
                      <a:pPr rtl="1"/>
                      <a:r>
                        <a:rPr lang="ar-SA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</a:rPr>
                        <a:t>التاسع</a:t>
                      </a:r>
                      <a:endParaRPr lang="ar-SA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661821">
                <a:tc>
                  <a:txBody>
                    <a:bodyPr/>
                    <a:lstStyle/>
                    <a:p>
                      <a:pPr rtl="1"/>
                      <a:r>
                        <a:rPr lang="ar-SA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</a:rPr>
                        <a:t>العاشر </a:t>
                      </a:r>
                      <a:endParaRPr lang="ar-SA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09466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482" name="Picture 2" descr="http://forums.imageslove.net/photo/img_1380214171_742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" y="3275856"/>
            <a:ext cx="4257675" cy="5653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شكل بيضاوي 3"/>
          <p:cNvSpPr/>
          <p:nvPr/>
        </p:nvSpPr>
        <p:spPr>
          <a:xfrm>
            <a:off x="404664" y="467544"/>
            <a:ext cx="6264696" cy="324036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مواهبي وابداعاتي </a:t>
            </a:r>
            <a:endParaRPr lang="ar-SA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56546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7170" name="Picture 2" descr="ÙØªÙØ¬Ø© Ø¨Ø­Ø« Ø§ÙØµÙØ± Ø¹Ù Ø®ÙÙÙØ§Øª Ø¨Ø³ÙØ·Ø© Ø·ÙÙÙÙØ©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6" y="1835696"/>
            <a:ext cx="6120680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692696" y="5292080"/>
            <a:ext cx="5472608" cy="20882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80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رسائلي إليكن </a:t>
            </a:r>
            <a:endParaRPr lang="ar-SA" sz="80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128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ÙØªÙØ¬Ø© Ø¨Ø­Ø« Ø§ÙØµÙØ± Ø¹Ù Ø®ÙÙÙØ§Øª Ø¨Ø³ÙØ·Ø©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10"/>
          <a:stretch/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ØµÙØ±Ø© Ø°Ø§Øª ØµÙØ©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744" y="-1"/>
            <a:ext cx="4686300" cy="9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8968171"/>
              </p:ext>
            </p:extLst>
          </p:nvPr>
        </p:nvGraphicFramePr>
        <p:xfrm>
          <a:off x="799406" y="827584"/>
          <a:ext cx="5336976" cy="7992886"/>
        </p:xfrm>
        <a:graphic>
          <a:graphicData uri="http://schemas.openxmlformats.org/drawingml/2006/table">
            <a:tbl>
              <a:tblPr rtl="1" firstRow="1" bandRow="1">
                <a:tableStyleId>{5DA37D80-6434-44D0-A028-1B22A696006F}</a:tableStyleId>
              </a:tblPr>
              <a:tblGrid>
                <a:gridCol w="3316610"/>
                <a:gridCol w="2020366"/>
              </a:tblGrid>
              <a:tr h="388007">
                <a:tc>
                  <a:txBody>
                    <a:bodyPr/>
                    <a:lstStyle/>
                    <a:p>
                      <a:pPr rtl="1"/>
                      <a:r>
                        <a:rPr lang="ar-SA" sz="1800" b="1" dirty="0" smtClean="0"/>
                        <a:t>العنوان </a:t>
                      </a:r>
                      <a:endParaRPr lang="ar-SA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800" b="1" dirty="0"/>
                    </a:p>
                  </a:txBody>
                  <a:tcPr/>
                </a:tc>
              </a:tr>
              <a:tr h="388007">
                <a:tc>
                  <a:txBody>
                    <a:bodyPr/>
                    <a:lstStyle/>
                    <a:p>
                      <a:pPr rtl="1"/>
                      <a:r>
                        <a:rPr lang="ar-SA" sz="1800" b="1" dirty="0" smtClean="0"/>
                        <a:t>بياناتي</a:t>
                      </a:r>
                      <a:r>
                        <a:rPr lang="ar-SA" sz="1800" b="1" baseline="0" dirty="0" smtClean="0"/>
                        <a:t> .</a:t>
                      </a:r>
                      <a:endParaRPr lang="ar-SA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800" b="1" dirty="0" smtClean="0"/>
                        <a:t>دروس</a:t>
                      </a:r>
                      <a:r>
                        <a:rPr lang="ar-SA" sz="1800" b="1" baseline="0" dirty="0" smtClean="0"/>
                        <a:t> اعجبتني .</a:t>
                      </a:r>
                      <a:endParaRPr lang="ar-SA" sz="1800" b="1" dirty="0"/>
                    </a:p>
                  </a:txBody>
                  <a:tcPr/>
                </a:tc>
              </a:tr>
              <a:tr h="388007">
                <a:tc>
                  <a:txBody>
                    <a:bodyPr/>
                    <a:lstStyle/>
                    <a:p>
                      <a:pPr rtl="1"/>
                      <a:r>
                        <a:rPr lang="ar-SA" sz="1800" b="1" dirty="0" smtClean="0"/>
                        <a:t>جدول الحصص الاسبوعي. </a:t>
                      </a:r>
                      <a:endParaRPr lang="ar-SA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800" b="1" dirty="0" smtClean="0"/>
                        <a:t>مواهبي وافكاري. </a:t>
                      </a:r>
                      <a:endParaRPr lang="ar-SA" sz="1800" b="1" dirty="0"/>
                    </a:p>
                  </a:txBody>
                  <a:tcPr/>
                </a:tc>
              </a:tr>
              <a:tr h="669711">
                <a:tc>
                  <a:txBody>
                    <a:bodyPr/>
                    <a:lstStyle/>
                    <a:p>
                      <a:pPr rtl="1"/>
                      <a:r>
                        <a:rPr lang="ar-SA" sz="1800" b="1" dirty="0" smtClean="0"/>
                        <a:t>جدول الاعمال التي أقوم بها في المنزل , مدرستي , مجتمعي .</a:t>
                      </a:r>
                      <a:endParaRPr lang="ar-SA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800" b="1" dirty="0" smtClean="0"/>
                        <a:t>رسائلي اليكن .</a:t>
                      </a:r>
                      <a:endParaRPr lang="ar-SA" sz="1800" b="1" dirty="0"/>
                    </a:p>
                  </a:txBody>
                  <a:tcPr/>
                </a:tc>
              </a:tr>
              <a:tr h="388007">
                <a:tc>
                  <a:txBody>
                    <a:bodyPr/>
                    <a:lstStyle/>
                    <a:p>
                      <a:pPr rtl="1"/>
                      <a:r>
                        <a:rPr lang="ar-SA" sz="1800" b="1" dirty="0" smtClean="0"/>
                        <a:t>أدعية وأذكار ارددها دائما .</a:t>
                      </a:r>
                      <a:endParaRPr lang="ar-SA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800" b="1"/>
                    </a:p>
                  </a:txBody>
                  <a:tcPr/>
                </a:tc>
              </a:tr>
              <a:tr h="388007">
                <a:tc>
                  <a:txBody>
                    <a:bodyPr/>
                    <a:lstStyle/>
                    <a:p>
                      <a:pPr rtl="1"/>
                      <a:r>
                        <a:rPr lang="ar-SA" sz="1800" b="1" dirty="0" smtClean="0"/>
                        <a:t>استمارة</a:t>
                      </a:r>
                      <a:r>
                        <a:rPr lang="ar-SA" sz="1800" b="1" baseline="0" dirty="0" smtClean="0"/>
                        <a:t> متابعة معلماتي لا نشطتي. </a:t>
                      </a:r>
                      <a:endParaRPr lang="ar-SA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800" b="1"/>
                    </a:p>
                  </a:txBody>
                  <a:tcPr/>
                </a:tc>
              </a:tr>
              <a:tr h="388007">
                <a:tc>
                  <a:txBody>
                    <a:bodyPr/>
                    <a:lstStyle/>
                    <a:p>
                      <a:pPr rtl="1"/>
                      <a:r>
                        <a:rPr lang="ar-SA" sz="1800" b="1" dirty="0" smtClean="0"/>
                        <a:t>عينات من أعمالي وأنشطتي</a:t>
                      </a:r>
                      <a:r>
                        <a:rPr lang="ar-SA" sz="1800" b="1" baseline="0" dirty="0" smtClean="0"/>
                        <a:t> .</a:t>
                      </a:r>
                      <a:endParaRPr lang="ar-SA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800" b="1"/>
                    </a:p>
                  </a:txBody>
                  <a:tcPr/>
                </a:tc>
              </a:tr>
              <a:tr h="388007">
                <a:tc>
                  <a:txBody>
                    <a:bodyPr/>
                    <a:lstStyle/>
                    <a:p>
                      <a:pPr rtl="1"/>
                      <a:r>
                        <a:rPr lang="ar-SA" sz="1800" b="1" dirty="0" smtClean="0"/>
                        <a:t>كتاباتي ( مقالات ـ</a:t>
                      </a:r>
                      <a:r>
                        <a:rPr lang="ar-SA" sz="1800" b="1" baseline="0" dirty="0" smtClean="0"/>
                        <a:t> ملخصات ـ تقارير) .</a:t>
                      </a:r>
                      <a:endParaRPr lang="ar-SA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800" b="1" dirty="0"/>
                    </a:p>
                  </a:txBody>
                  <a:tcPr/>
                </a:tc>
              </a:tr>
              <a:tr h="388007">
                <a:tc>
                  <a:txBody>
                    <a:bodyPr/>
                    <a:lstStyle/>
                    <a:p>
                      <a:pPr rtl="1"/>
                      <a:r>
                        <a:rPr lang="ar-SA" sz="1800" b="1" dirty="0" smtClean="0"/>
                        <a:t>قراءات خارجية مختارة من قلبي .</a:t>
                      </a:r>
                      <a:endParaRPr lang="ar-SA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800" b="1" dirty="0"/>
                    </a:p>
                  </a:txBody>
                  <a:tcPr/>
                </a:tc>
              </a:tr>
              <a:tr h="445352">
                <a:tc>
                  <a:txBody>
                    <a:bodyPr/>
                    <a:lstStyle/>
                    <a:p>
                      <a:pPr rtl="1"/>
                      <a:r>
                        <a:rPr lang="ar-SA" sz="1800" b="1" dirty="0" smtClean="0"/>
                        <a:t>أنشطة تم انجازها بصور</a:t>
                      </a:r>
                      <a:r>
                        <a:rPr lang="ar-SA" sz="1800" b="1" baseline="0" dirty="0" smtClean="0"/>
                        <a:t>ة تعاونية </a:t>
                      </a:r>
                      <a:endParaRPr lang="ar-SA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800" b="1" dirty="0"/>
                    </a:p>
                  </a:txBody>
                  <a:tcPr/>
                </a:tc>
              </a:tr>
              <a:tr h="388007">
                <a:tc>
                  <a:txBody>
                    <a:bodyPr/>
                    <a:lstStyle/>
                    <a:p>
                      <a:pPr rtl="1"/>
                      <a:r>
                        <a:rPr lang="ar-SA" sz="1800" b="1" dirty="0" smtClean="0"/>
                        <a:t>أوراق العمل</a:t>
                      </a:r>
                      <a:r>
                        <a:rPr lang="ar-SA" sz="1800" b="1" baseline="0" dirty="0" smtClean="0"/>
                        <a:t> والمطويات التالية :</a:t>
                      </a:r>
                      <a:endParaRPr lang="ar-SA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800" b="1" dirty="0"/>
                    </a:p>
                  </a:txBody>
                  <a:tcPr/>
                </a:tc>
              </a:tr>
              <a:tr h="388007">
                <a:tc>
                  <a:txBody>
                    <a:bodyPr/>
                    <a:lstStyle/>
                    <a:p>
                      <a:pPr rtl="1"/>
                      <a:r>
                        <a:rPr lang="ar-SA" sz="1800" b="1" dirty="0" smtClean="0"/>
                        <a:t>التربية الإسلامية </a:t>
                      </a:r>
                      <a:endParaRPr lang="ar-SA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800" b="1" dirty="0"/>
                    </a:p>
                  </a:txBody>
                  <a:tcPr/>
                </a:tc>
              </a:tr>
              <a:tr h="388007">
                <a:tc>
                  <a:txBody>
                    <a:bodyPr/>
                    <a:lstStyle/>
                    <a:p>
                      <a:pPr rtl="1"/>
                      <a:r>
                        <a:rPr lang="ar-SA" sz="1800" b="1" dirty="0" smtClean="0"/>
                        <a:t>لغتي الجميلة </a:t>
                      </a:r>
                      <a:endParaRPr lang="ar-SA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800" b="1" dirty="0"/>
                    </a:p>
                  </a:txBody>
                  <a:tcPr/>
                </a:tc>
              </a:tr>
              <a:tr h="388007">
                <a:tc>
                  <a:txBody>
                    <a:bodyPr/>
                    <a:lstStyle/>
                    <a:p>
                      <a:pPr rtl="1"/>
                      <a:r>
                        <a:rPr lang="ar-SA" sz="1800" b="1" dirty="0" smtClean="0"/>
                        <a:t>العلوم</a:t>
                      </a:r>
                      <a:endParaRPr lang="ar-SA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800" b="1" dirty="0"/>
                    </a:p>
                  </a:txBody>
                  <a:tcPr/>
                </a:tc>
              </a:tr>
              <a:tr h="388007">
                <a:tc>
                  <a:txBody>
                    <a:bodyPr/>
                    <a:lstStyle/>
                    <a:p>
                      <a:pPr rtl="1"/>
                      <a:r>
                        <a:rPr lang="ar-SA" sz="1800" b="1" dirty="0" smtClean="0"/>
                        <a:t>الرياضيات </a:t>
                      </a:r>
                      <a:endParaRPr lang="ar-SA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800" b="1" dirty="0"/>
                    </a:p>
                  </a:txBody>
                  <a:tcPr/>
                </a:tc>
              </a:tr>
              <a:tr h="388007">
                <a:tc>
                  <a:txBody>
                    <a:bodyPr/>
                    <a:lstStyle/>
                    <a:p>
                      <a:pPr rtl="1"/>
                      <a:r>
                        <a:rPr lang="ar-SA" sz="1800" b="1" dirty="0" smtClean="0"/>
                        <a:t>التربية الأسرية </a:t>
                      </a:r>
                      <a:endParaRPr lang="ar-SA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800" b="1" dirty="0"/>
                    </a:p>
                  </a:txBody>
                  <a:tcPr/>
                </a:tc>
              </a:tr>
              <a:tr h="388007">
                <a:tc>
                  <a:txBody>
                    <a:bodyPr/>
                    <a:lstStyle/>
                    <a:p>
                      <a:pPr rtl="1"/>
                      <a:r>
                        <a:rPr lang="ar-SA" sz="1800" b="1" dirty="0" smtClean="0"/>
                        <a:t>التربية الفنية </a:t>
                      </a:r>
                      <a:endParaRPr lang="ar-SA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800" b="1" dirty="0"/>
                    </a:p>
                  </a:txBody>
                  <a:tcPr/>
                </a:tc>
              </a:tr>
              <a:tr h="388007">
                <a:tc>
                  <a:txBody>
                    <a:bodyPr/>
                    <a:lstStyle/>
                    <a:p>
                      <a:pPr rtl="1"/>
                      <a:r>
                        <a:rPr lang="ar-SA" sz="1800" b="1" dirty="0" smtClean="0"/>
                        <a:t>شهادات</a:t>
                      </a:r>
                      <a:r>
                        <a:rPr lang="ar-SA" sz="1800" b="1" baseline="0" dirty="0" smtClean="0"/>
                        <a:t> الشكر والتقدير </a:t>
                      </a:r>
                      <a:endParaRPr lang="ar-SA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800" b="1" dirty="0"/>
                    </a:p>
                  </a:txBody>
                  <a:tcPr/>
                </a:tc>
              </a:tr>
              <a:tr h="669711">
                <a:tc>
                  <a:txBody>
                    <a:bodyPr/>
                    <a:lstStyle/>
                    <a:p>
                      <a:pPr rtl="1"/>
                      <a:r>
                        <a:rPr lang="ar-SA" sz="1800" b="1" dirty="0" smtClean="0"/>
                        <a:t>مواد بصرية</a:t>
                      </a:r>
                      <a:r>
                        <a:rPr lang="ar-SA" sz="1800" b="1" baseline="0" dirty="0" smtClean="0"/>
                        <a:t> ووسائط الكترونية من صور وملفات وفيديو </a:t>
                      </a:r>
                      <a:endParaRPr lang="ar-SA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8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6794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 descr="http://i1200.photobucket.com/albums/bb333/ebdaai/15588imgcache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14" y="0"/>
            <a:ext cx="6764982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556792" y="2339752"/>
            <a:ext cx="3888432" cy="44644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8800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DecoType Naskh Extensions" pitchFamily="2" charset="-78"/>
              </a:rPr>
              <a:t>ملف انجاز </a:t>
            </a:r>
          </a:p>
          <a:p>
            <a:pPr algn="ctr"/>
            <a:r>
              <a:rPr lang="ar-SA" sz="4000" b="1" dirty="0" smtClean="0">
                <a:ln w="11430">
                  <a:solidFill>
                    <a:srgbClr val="92D050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khbar MT" pitchFamily="2" charset="-78"/>
              </a:rPr>
              <a:t>أفنان عبدالله عطية الغامدي</a:t>
            </a:r>
            <a:endParaRPr lang="ar-SA" sz="4000" b="1" dirty="0">
              <a:ln w="11430">
                <a:solidFill>
                  <a:srgbClr val="92D050"/>
                </a:solidFill>
              </a:ln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62581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772816" y="1547664"/>
            <a:ext cx="3096344" cy="2736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سجل إنجاز التلميذة </a:t>
            </a:r>
            <a:endParaRPr lang="ar-SA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772816" y="4283968"/>
            <a:ext cx="3528392" cy="16561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إسمي :...................</a:t>
            </a:r>
          </a:p>
          <a:p>
            <a:pPr algn="ctr"/>
            <a:r>
              <a:rPr lang="ar-SA" sz="28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مدرستي :...................</a:t>
            </a:r>
          </a:p>
          <a:p>
            <a:pPr algn="ctr"/>
            <a:r>
              <a:rPr lang="ar-SA" sz="28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مدينتي :..................</a:t>
            </a:r>
          </a:p>
          <a:p>
            <a:pPr algn="ctr"/>
            <a:r>
              <a:rPr lang="ar-SA" sz="28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معلمتي :....................</a:t>
            </a:r>
            <a:endParaRPr lang="ar-SA" sz="2800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958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ØµÙØ±Ø© Ø°Ø§Øª ØµÙØ©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1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ÙØªÙØ¬Ø© Ø¨Ø­Ø« Ø§ÙØµÙØ± Ø¹Ù Ø®ÙÙÙØ§Øª Ø¨Ø³ÙØ·Ø© Ø³Ø­Ø¨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73" y="5220072"/>
            <a:ext cx="5852728" cy="115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ØµÙØ±Ø© Ø°Ø§Øª ØµÙØ©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6" y="6948265"/>
            <a:ext cx="6192688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34835" y="107504"/>
            <a:ext cx="5094566" cy="52565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8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اسمي : ...................</a:t>
            </a:r>
          </a:p>
          <a:p>
            <a:r>
              <a:rPr lang="ar-SA" sz="28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صفي : ...................</a:t>
            </a:r>
          </a:p>
          <a:p>
            <a:r>
              <a:rPr lang="ar-SA" sz="28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عمري :....................</a:t>
            </a:r>
          </a:p>
          <a:p>
            <a:r>
              <a:rPr lang="ar-SA" sz="28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ترتيبي في عائلتي :.........</a:t>
            </a:r>
          </a:p>
          <a:p>
            <a:r>
              <a:rPr lang="ar-SA" sz="28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مكان الميلاد:..................</a:t>
            </a:r>
          </a:p>
          <a:p>
            <a:r>
              <a:rPr lang="ar-SA" sz="28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قدوتي في الحياة :..................</a:t>
            </a:r>
          </a:p>
          <a:p>
            <a:r>
              <a:rPr lang="ar-SA" sz="28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هوايتي :...........................</a:t>
            </a:r>
          </a:p>
          <a:p>
            <a:r>
              <a:rPr lang="ar-SA" sz="28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المهارات التي اجيدها:......................</a:t>
            </a:r>
          </a:p>
          <a:p>
            <a:r>
              <a:rPr lang="ar-SA" sz="28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المواضيع التي أحب سماعها:................</a:t>
            </a:r>
          </a:p>
          <a:p>
            <a:r>
              <a:rPr lang="ar-SA" sz="28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أعز صديقة لدي :....................</a:t>
            </a:r>
          </a:p>
          <a:p>
            <a:r>
              <a:rPr lang="ar-SA" sz="28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شخصية أتمنى مقابلتها:..................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116632" y="5004048"/>
            <a:ext cx="6480720" cy="1584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انطباعي عن مقر لغتي :</a:t>
            </a:r>
          </a:p>
          <a:p>
            <a:pPr algn="ctr"/>
            <a:r>
              <a:rPr lang="ar-SA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...................................................................</a:t>
            </a:r>
          </a:p>
          <a:p>
            <a:pPr algn="ctr"/>
            <a:r>
              <a:rPr lang="ar-SA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...................................</a:t>
            </a:r>
            <a:endParaRPr lang="ar-SA" sz="24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32656" y="6948264"/>
            <a:ext cx="6192688" cy="1728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أحلم بأن اصبح :</a:t>
            </a:r>
          </a:p>
          <a:p>
            <a:pPr algn="ctr"/>
            <a:r>
              <a:rPr lang="ar-SA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................................................................................................................................................................</a:t>
            </a:r>
          </a:p>
        </p:txBody>
      </p:sp>
    </p:spTree>
    <p:extLst>
      <p:ext uri="{BB962C8B-B14F-4D97-AF65-F5344CB8AC3E}">
        <p14:creationId xmlns:p14="http://schemas.microsoft.com/office/powerpoint/2010/main" val="1704829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graphicFrame>
        <p:nvGraphicFramePr>
          <p:cNvPr id="5" name="عنصر نائب للمحتوى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3254828"/>
              </p:ext>
            </p:extLst>
          </p:nvPr>
        </p:nvGraphicFramePr>
        <p:xfrm>
          <a:off x="116631" y="5364088"/>
          <a:ext cx="6624736" cy="3528391"/>
        </p:xfrm>
        <a:graphic>
          <a:graphicData uri="http://schemas.openxmlformats.org/drawingml/2006/table">
            <a:tbl>
              <a:tblPr rtl="1" firstRow="1" firstCol="1" bandRow="1">
                <a:tableStyleId>{E8B1032C-EA38-4F05-BA0D-38AFFFC7BED3}</a:tableStyleId>
              </a:tblPr>
              <a:tblGrid>
                <a:gridCol w="1602183"/>
                <a:gridCol w="460913"/>
                <a:gridCol w="1139768"/>
                <a:gridCol w="1140624"/>
                <a:gridCol w="1140624"/>
                <a:gridCol w="1140624"/>
              </a:tblGrid>
              <a:tr h="408551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200" dirty="0">
                          <a:effectLst/>
                        </a:rPr>
                        <a:t>نوع العمل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200">
                          <a:effectLst/>
                        </a:rPr>
                        <a:t>1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200">
                          <a:effectLst/>
                        </a:rPr>
                        <a:t>2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200">
                          <a:effectLst/>
                        </a:rPr>
                        <a:t>3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200">
                          <a:effectLst/>
                        </a:rPr>
                        <a:t>4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200" dirty="0">
                          <a:effectLst/>
                        </a:rPr>
                        <a:t>5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17101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200">
                          <a:effectLst/>
                        </a:rPr>
                        <a:t>أعمال يومية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3600" dirty="0"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3600" dirty="0"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3600"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3600"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3600"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17101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200">
                          <a:effectLst/>
                        </a:rPr>
                        <a:t>أعمال أسبوعية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3600"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3600"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3600" dirty="0"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3600" dirty="0"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3600"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17101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200">
                          <a:effectLst/>
                        </a:rPr>
                        <a:t>أعمال شهرية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3600"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3600"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3600"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3600" dirty="0"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3600"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68537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200" dirty="0">
                          <a:effectLst/>
                        </a:rPr>
                        <a:t>أخرى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3600" dirty="0"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3600" dirty="0"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3600" dirty="0"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3600" dirty="0"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3600" dirty="0"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مستطيل 5"/>
          <p:cNvSpPr/>
          <p:nvPr/>
        </p:nvSpPr>
        <p:spPr>
          <a:xfrm>
            <a:off x="861095" y="4499992"/>
            <a:ext cx="5112568" cy="7243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rPr>
              <a:t>جدول اعمال اخرى </a:t>
            </a:r>
            <a:endParaRPr lang="ar-SA" sz="44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khbar MT" pitchFamily="2" charset="-78"/>
            </a:endParaRPr>
          </a:p>
        </p:txBody>
      </p:sp>
      <p:pic>
        <p:nvPicPr>
          <p:cNvPr id="6148" name="Picture 4" descr="http://i239.photobucket.com/albums/ff4/LOUSHE/j6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21" y="0"/>
            <a:ext cx="6858000" cy="4499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4149080" y="1259632"/>
            <a:ext cx="64807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2769307" y="2249996"/>
            <a:ext cx="648072" cy="449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470895" y="1259632"/>
            <a:ext cx="64807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2769307" y="1270720"/>
            <a:ext cx="64807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806996" y="1726890"/>
            <a:ext cx="648071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2121235" y="2230946"/>
            <a:ext cx="64807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3455826" y="2212504"/>
            <a:ext cx="64807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3440757" y="2708598"/>
            <a:ext cx="64807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4142159" y="3185642"/>
            <a:ext cx="64807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2087116" y="1259632"/>
            <a:ext cx="64807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1439044" y="1270720"/>
            <a:ext cx="64807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2087116" y="1755726"/>
            <a:ext cx="64807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1473163" y="2249996"/>
            <a:ext cx="64807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مستطيل 20"/>
          <p:cNvSpPr/>
          <p:nvPr/>
        </p:nvSpPr>
        <p:spPr>
          <a:xfrm>
            <a:off x="806996" y="2230946"/>
            <a:ext cx="64807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مستطيل 21"/>
          <p:cNvSpPr/>
          <p:nvPr/>
        </p:nvSpPr>
        <p:spPr>
          <a:xfrm>
            <a:off x="1473163" y="2746698"/>
            <a:ext cx="64807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مستطيل 22"/>
          <p:cNvSpPr/>
          <p:nvPr/>
        </p:nvSpPr>
        <p:spPr>
          <a:xfrm>
            <a:off x="790972" y="2708598"/>
            <a:ext cx="64807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مستطيل 23"/>
          <p:cNvSpPr/>
          <p:nvPr/>
        </p:nvSpPr>
        <p:spPr>
          <a:xfrm>
            <a:off x="2769307" y="3185642"/>
            <a:ext cx="64807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مستطيل 24"/>
          <p:cNvSpPr/>
          <p:nvPr/>
        </p:nvSpPr>
        <p:spPr>
          <a:xfrm>
            <a:off x="2087116" y="3159796"/>
            <a:ext cx="64807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مستطيل 25"/>
          <p:cNvSpPr/>
          <p:nvPr/>
        </p:nvSpPr>
        <p:spPr>
          <a:xfrm>
            <a:off x="782402" y="1251670"/>
            <a:ext cx="648072" cy="475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1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مستطيل 26"/>
          <p:cNvSpPr/>
          <p:nvPr/>
        </p:nvSpPr>
        <p:spPr>
          <a:xfrm>
            <a:off x="2776574" y="1749066"/>
            <a:ext cx="648072" cy="475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1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مستطيل 27"/>
          <p:cNvSpPr/>
          <p:nvPr/>
        </p:nvSpPr>
        <p:spPr>
          <a:xfrm>
            <a:off x="4142159" y="2205236"/>
            <a:ext cx="648072" cy="475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1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مستطيل 28"/>
          <p:cNvSpPr/>
          <p:nvPr/>
        </p:nvSpPr>
        <p:spPr>
          <a:xfrm>
            <a:off x="4118967" y="2680456"/>
            <a:ext cx="648072" cy="475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1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مستطيل 29"/>
          <p:cNvSpPr/>
          <p:nvPr/>
        </p:nvSpPr>
        <p:spPr>
          <a:xfrm>
            <a:off x="3426370" y="3155676"/>
            <a:ext cx="648072" cy="475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1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مستطيل 30"/>
          <p:cNvSpPr/>
          <p:nvPr/>
        </p:nvSpPr>
        <p:spPr>
          <a:xfrm>
            <a:off x="4149080" y="1749066"/>
            <a:ext cx="648072" cy="475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1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مستطيل 31"/>
          <p:cNvSpPr/>
          <p:nvPr/>
        </p:nvSpPr>
        <p:spPr>
          <a:xfrm>
            <a:off x="3475037" y="1784562"/>
            <a:ext cx="648072" cy="475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1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مستطيل 32"/>
          <p:cNvSpPr/>
          <p:nvPr/>
        </p:nvSpPr>
        <p:spPr>
          <a:xfrm>
            <a:off x="759718" y="3159796"/>
            <a:ext cx="648072" cy="475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1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مستطيل 33"/>
          <p:cNvSpPr/>
          <p:nvPr/>
        </p:nvSpPr>
        <p:spPr>
          <a:xfrm>
            <a:off x="1439044" y="1749066"/>
            <a:ext cx="648072" cy="475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1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مستطيل 34"/>
          <p:cNvSpPr/>
          <p:nvPr/>
        </p:nvSpPr>
        <p:spPr>
          <a:xfrm>
            <a:off x="1455068" y="3136182"/>
            <a:ext cx="648072" cy="475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1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مستطيل 35"/>
          <p:cNvSpPr/>
          <p:nvPr/>
        </p:nvSpPr>
        <p:spPr>
          <a:xfrm>
            <a:off x="2792685" y="2699792"/>
            <a:ext cx="648072" cy="475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1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مستطيل 36"/>
          <p:cNvSpPr/>
          <p:nvPr/>
        </p:nvSpPr>
        <p:spPr>
          <a:xfrm>
            <a:off x="2121235" y="2680456"/>
            <a:ext cx="648072" cy="475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1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932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ÙØªÙØ¬Ø© Ø¨Ø­Ø« Ø§ÙØµÙØ± Ø¹Ù Ø®ÙÙÙØ§Øª Ø¨Ø³ÙØ·Ø© ÙØºØªÙ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" y="0"/>
            <a:ext cx="6853486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1020830"/>
              </p:ext>
            </p:extLst>
          </p:nvPr>
        </p:nvGraphicFramePr>
        <p:xfrm>
          <a:off x="281980" y="1619672"/>
          <a:ext cx="6172200" cy="7056786"/>
        </p:xfrm>
        <a:graphic>
          <a:graphicData uri="http://schemas.openxmlformats.org/drawingml/2006/table">
            <a:tbl>
              <a:tblPr rtl="1" firstRow="1" bandRow="1">
                <a:tableStyleId>{5DA37D80-6434-44D0-A028-1B22A696006F}</a:tableStyleId>
              </a:tblPr>
              <a:tblGrid>
                <a:gridCol w="3086100"/>
                <a:gridCol w="3086100"/>
              </a:tblGrid>
              <a:tr h="641526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641526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641526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641526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641526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641526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641526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641526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641526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641526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641526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مستطيل 4"/>
          <p:cNvSpPr/>
          <p:nvPr/>
        </p:nvSpPr>
        <p:spPr>
          <a:xfrm>
            <a:off x="260648" y="323528"/>
            <a:ext cx="5976664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all" dirty="0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أدعية وأذكار أرددها دائماً</a:t>
            </a:r>
            <a:endParaRPr lang="ar-SA" sz="5400" b="1" cap="all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0884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620688" y="0"/>
            <a:ext cx="5832648" cy="5395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استمارة متابعة التلميذة من المعلمة </a:t>
            </a:r>
            <a:endParaRPr lang="ar-SA" sz="2800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68660" y="622018"/>
            <a:ext cx="6336704" cy="3240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اسم التلميذة: ....................................  الصف ِ:.............................</a:t>
            </a:r>
            <a:endParaRPr lang="ar-SA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جدول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5001750"/>
              </p:ext>
            </p:extLst>
          </p:nvPr>
        </p:nvGraphicFramePr>
        <p:xfrm>
          <a:off x="202331" y="1094378"/>
          <a:ext cx="6669361" cy="7012593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3326296"/>
                <a:gridCol w="689620"/>
                <a:gridCol w="681236"/>
                <a:gridCol w="655712"/>
                <a:gridCol w="727720"/>
                <a:gridCol w="588777"/>
              </a:tblGrid>
              <a:tr h="591913">
                <a:tc>
                  <a:txBody>
                    <a:bodyPr/>
                    <a:lstStyle/>
                    <a:p>
                      <a:pPr rtl="1"/>
                      <a:r>
                        <a:rPr lang="ar-SA" b="1" dirty="0" smtClean="0"/>
                        <a:t>اكتمال بيانات الطالبة في بداية الملف .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591913">
                <a:tc>
                  <a:txBody>
                    <a:bodyPr/>
                    <a:lstStyle/>
                    <a:p>
                      <a:pPr rtl="1"/>
                      <a:r>
                        <a:rPr lang="ar-SA" b="1" dirty="0" smtClean="0"/>
                        <a:t>فهرس الملف وتقسيم </a:t>
                      </a:r>
                      <a:r>
                        <a:rPr lang="ar-SA" b="1" baseline="0" dirty="0" smtClean="0"/>
                        <a:t>أجزاء الملف .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591913">
                <a:tc>
                  <a:txBody>
                    <a:bodyPr/>
                    <a:lstStyle/>
                    <a:p>
                      <a:pPr rtl="1"/>
                      <a:r>
                        <a:rPr lang="ar-SA" b="1" dirty="0" smtClean="0"/>
                        <a:t>عينات من اعمال وانشطة الطالبة . 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657690">
                <a:tc>
                  <a:txBody>
                    <a:bodyPr/>
                    <a:lstStyle/>
                    <a:p>
                      <a:pPr rtl="1"/>
                      <a:r>
                        <a:rPr lang="ar-SA" b="1" dirty="0" smtClean="0"/>
                        <a:t>كتابات المتعلمة من</a:t>
                      </a:r>
                      <a:r>
                        <a:rPr lang="ar-SA" b="1" baseline="0" dirty="0" smtClean="0"/>
                        <a:t> مقالات وملخصات وتقارير 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591913">
                <a:tc>
                  <a:txBody>
                    <a:bodyPr/>
                    <a:lstStyle/>
                    <a:p>
                      <a:pPr rtl="1"/>
                      <a:r>
                        <a:rPr lang="ar-SA" b="1" dirty="0" smtClean="0"/>
                        <a:t>قرارات خارجية من قبل الطالبة .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657690">
                <a:tc>
                  <a:txBody>
                    <a:bodyPr/>
                    <a:lstStyle/>
                    <a:p>
                      <a:pPr rtl="1"/>
                      <a:r>
                        <a:rPr lang="ar-SA" b="1" dirty="0" smtClean="0"/>
                        <a:t>انشطة تم انجازها بصورة تعاونية تشاركية .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591913">
                <a:tc>
                  <a:txBody>
                    <a:bodyPr/>
                    <a:lstStyle/>
                    <a:p>
                      <a:pPr rtl="1"/>
                      <a:r>
                        <a:rPr lang="ar-SA" b="1" dirty="0" smtClean="0"/>
                        <a:t>أوراق العمل والمطويات .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507868">
                <a:tc>
                  <a:txBody>
                    <a:bodyPr/>
                    <a:lstStyle/>
                    <a:p>
                      <a:pPr rtl="1"/>
                      <a:r>
                        <a:rPr lang="ar-SA" b="1" dirty="0" smtClean="0"/>
                        <a:t>شهادات الشكر والتقدير .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657690">
                <a:tc>
                  <a:txBody>
                    <a:bodyPr/>
                    <a:lstStyle/>
                    <a:p>
                      <a:pPr rtl="1"/>
                      <a:r>
                        <a:rPr lang="ar-SA" b="1" dirty="0" smtClean="0"/>
                        <a:t>مواد بصرية ووسائط الكترونية من الصور وملفات وفيديو من انتاج المتعلمة</a:t>
                      </a:r>
                      <a:r>
                        <a:rPr lang="ar-SA" b="1" baseline="0" dirty="0" smtClean="0"/>
                        <a:t> .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657690">
                <a:tc>
                  <a:txBody>
                    <a:bodyPr/>
                    <a:lstStyle/>
                    <a:p>
                      <a:pPr rtl="1"/>
                      <a:r>
                        <a:rPr lang="ar-SA" b="1" dirty="0" smtClean="0"/>
                        <a:t>استخدام المتعلمة</a:t>
                      </a:r>
                      <a:r>
                        <a:rPr lang="ar-SA" b="1" baseline="0" dirty="0" smtClean="0"/>
                        <a:t> </a:t>
                      </a:r>
                      <a:r>
                        <a:rPr lang="ar-SA" b="1" dirty="0" smtClean="0"/>
                        <a:t>للعبارات التشجيعية والتوجيهية</a:t>
                      </a:r>
                      <a:r>
                        <a:rPr lang="ar-SA" b="1" baseline="0" dirty="0" smtClean="0"/>
                        <a:t> الهادفة وسلم التقديرات. 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893162">
                <a:tc>
                  <a:txBody>
                    <a:bodyPr/>
                    <a:lstStyle/>
                    <a:p>
                      <a:pPr rtl="1"/>
                      <a:r>
                        <a:rPr lang="ar-SA" b="1" dirty="0" smtClean="0"/>
                        <a:t>مدى اهتمام المتعلمة بتنظيم الملف ونظافته وخلوة من العبارات والرسومات الغير مناسبة</a:t>
                      </a:r>
                      <a:r>
                        <a:rPr lang="ar-SA" b="1" baseline="0" dirty="0" smtClean="0"/>
                        <a:t> وماهة خارج عن نطاق المادة .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مستطيل 6"/>
          <p:cNvSpPr/>
          <p:nvPr/>
        </p:nvSpPr>
        <p:spPr>
          <a:xfrm>
            <a:off x="0" y="8100392"/>
            <a:ext cx="6858000" cy="504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اسم المعلمة : حمدة الغامدي .                             التوقيع :</a:t>
            </a:r>
            <a:endParaRPr lang="ar-SA" sz="20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0" y="8655446"/>
            <a:ext cx="6858000" cy="504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قائدة المدرسة: رحمة الغامدي .                            التوقيع :</a:t>
            </a:r>
            <a:endParaRPr lang="ar-SA" sz="20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503831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364</Words>
  <Application>Microsoft Office PowerPoint</Application>
  <PresentationFormat>عرض على الشاشة (3:4)‏</PresentationFormat>
  <Paragraphs>131</Paragraphs>
  <Slides>24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24</vt:i4>
      </vt:variant>
    </vt:vector>
  </HeadingPairs>
  <TitlesOfParts>
    <vt:vector size="25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Ahmed-Under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User</cp:lastModifiedBy>
  <cp:revision>21</cp:revision>
  <dcterms:created xsi:type="dcterms:W3CDTF">2018-08-14T04:40:46Z</dcterms:created>
  <dcterms:modified xsi:type="dcterms:W3CDTF">2018-08-14T09:16:15Z</dcterms:modified>
</cp:coreProperties>
</file>