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27.jpg" ContentType="image/jpeg"/>
  <Override PartName="/ppt/media/image28.jpg" ContentType="image/jpeg"/>
  <Override PartName="/ppt/media/image29.jpg" ContentType="image/jpeg"/>
  <Override PartName="/ppt/media/image31.jpg" ContentType="image/jpeg"/>
  <Override PartName="/ppt/media/image47.jpg" ContentType="image/jpeg"/>
  <Override PartName="/ppt/media/image49.jpg" ContentType="image/jpeg"/>
  <Override PartName="/ppt/media/image50.jpg" ContentType="image/jpeg"/>
  <Override PartName="/ppt/media/image51.jpg" ContentType="image/jpeg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66" r:id="rId3"/>
    <p:sldId id="271" r:id="rId4"/>
    <p:sldId id="270" r:id="rId5"/>
    <p:sldId id="267" r:id="rId6"/>
    <p:sldId id="269" r:id="rId7"/>
    <p:sldId id="272" r:id="rId8"/>
    <p:sldId id="273" r:id="rId9"/>
    <p:sldId id="274" r:id="rId10"/>
    <p:sldId id="275" r:id="rId11"/>
    <p:sldId id="276" r:id="rId12"/>
    <p:sldId id="277" r:id="rId13"/>
    <p:sldId id="268" r:id="rId14"/>
    <p:sldId id="25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BDC8"/>
    <a:srgbClr val="EC1F26"/>
    <a:srgbClr val="EA2793"/>
    <a:srgbClr val="F6881F"/>
    <a:srgbClr val="A06CAE"/>
    <a:srgbClr val="FDD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F4AB60-5D53-4AE0-A283-5F2582AE2658}" v="644" dt="2021-10-02T00:49:08.7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8" d="100"/>
          <a:sy n="98" d="100"/>
        </p:scale>
        <p:origin x="7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glish teacher" userId="5b8b29796adee438" providerId="LiveId" clId="{79F4AB60-5D53-4AE0-A283-5F2582AE2658}"/>
    <pc:docChg chg="undo custSel addSld delSld modSld sldOrd replTag">
      <pc:chgData name="english teacher" userId="5b8b29796adee438" providerId="LiveId" clId="{79F4AB60-5D53-4AE0-A283-5F2582AE2658}" dt="2021-10-02T00:49:08.777" v="1969" actId="20577"/>
      <pc:docMkLst>
        <pc:docMk/>
      </pc:docMkLst>
      <pc:sldChg chg="addSp delSp modSp mod">
        <pc:chgData name="english teacher" userId="5b8b29796adee438" providerId="LiveId" clId="{79F4AB60-5D53-4AE0-A283-5F2582AE2658}" dt="2021-10-01T23:40:59.838" v="965" actId="1076"/>
        <pc:sldMkLst>
          <pc:docMk/>
          <pc:sldMk cId="0" sldId="256"/>
        </pc:sldMkLst>
        <pc:spChg chg="del">
          <ac:chgData name="english teacher" userId="5b8b29796adee438" providerId="LiveId" clId="{79F4AB60-5D53-4AE0-A283-5F2582AE2658}" dt="2021-10-01T23:38:09.649" v="937" actId="478"/>
          <ac:spMkLst>
            <pc:docMk/>
            <pc:sldMk cId="0" sldId="256"/>
            <ac:spMk id="2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1.428" v="940" actId="478"/>
          <ac:spMkLst>
            <pc:docMk/>
            <pc:sldMk cId="0" sldId="256"/>
            <ac:spMk id="3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6.330" v="941" actId="478"/>
          <ac:spMkLst>
            <pc:docMk/>
            <pc:sldMk cId="0" sldId="256"/>
            <ac:spMk id="4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00.933" v="932" actId="478"/>
          <ac:spMkLst>
            <pc:docMk/>
            <pc:sldMk cId="0" sldId="256"/>
            <ac:spMk id="5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12.246" v="938" actId="478"/>
          <ac:spMkLst>
            <pc:docMk/>
            <pc:sldMk cId="0" sldId="256"/>
            <ac:spMk id="28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02.104" v="933" actId="478"/>
          <ac:spMkLst>
            <pc:docMk/>
            <pc:sldMk cId="0" sldId="256"/>
            <ac:spMk id="35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0.070" v="939" actId="478"/>
          <ac:spMkLst>
            <pc:docMk/>
            <pc:sldMk cId="0" sldId="256"/>
            <ac:spMk id="40" creationId="{A1246A5C-2B0B-4509-A7BF-B1DEAF7F8686}"/>
          </ac:spMkLst>
        </pc:spChg>
        <pc:spChg chg="del">
          <ac:chgData name="english teacher" userId="5b8b29796adee438" providerId="LiveId" clId="{79F4AB60-5D53-4AE0-A283-5F2582AE2658}" dt="2021-10-01T23:38:07.684" v="936" actId="478"/>
          <ac:spMkLst>
            <pc:docMk/>
            <pc:sldMk cId="0" sldId="256"/>
            <ac:spMk id="41" creationId="{3BA0F993-93E3-4353-A8F4-C5F01179A73F}"/>
          </ac:spMkLst>
        </pc:spChg>
        <pc:spChg chg="del mod">
          <ac:chgData name="english teacher" userId="5b8b29796adee438" providerId="LiveId" clId="{79F4AB60-5D53-4AE0-A283-5F2582AE2658}" dt="2021-10-01T23:38:39.311" v="947" actId="478"/>
          <ac:spMkLst>
            <pc:docMk/>
            <pc:sldMk cId="0" sldId="256"/>
            <ac:spMk id="42" creationId="{D99B3D1C-5989-44DA-96E1-57349BA96E91}"/>
          </ac:spMkLst>
        </pc:spChg>
        <pc:spChg chg="del">
          <ac:chgData name="english teacher" userId="5b8b29796adee438" providerId="LiveId" clId="{79F4AB60-5D53-4AE0-A283-5F2582AE2658}" dt="2021-10-01T23:38:32.464" v="943" actId="478"/>
          <ac:spMkLst>
            <pc:docMk/>
            <pc:sldMk cId="0" sldId="256"/>
            <ac:spMk id="43" creationId="{314A315C-3D95-48FD-B07F-D836F907544B}"/>
          </ac:spMkLst>
        </pc:spChg>
        <pc:spChg chg="del">
          <ac:chgData name="english teacher" userId="5b8b29796adee438" providerId="LiveId" clId="{79F4AB60-5D53-4AE0-A283-5F2582AE2658}" dt="2021-10-01T23:38:41.832" v="948" actId="478"/>
          <ac:spMkLst>
            <pc:docMk/>
            <pc:sldMk cId="0" sldId="256"/>
            <ac:spMk id="44" creationId="{E750B87E-1103-4A47-8A73-A90CB1DBFD60}"/>
          </ac:spMkLst>
        </pc:spChg>
        <pc:spChg chg="del">
          <ac:chgData name="english teacher" userId="5b8b29796adee438" providerId="LiveId" clId="{79F4AB60-5D53-4AE0-A283-5F2582AE2658}" dt="2021-10-01T23:38:29.759" v="942" actId="478"/>
          <ac:spMkLst>
            <pc:docMk/>
            <pc:sldMk cId="0" sldId="256"/>
            <ac:spMk id="45" creationId="{3BF00B45-81BC-4787-9E45-1E19B8DAECFE}"/>
          </ac:spMkLst>
        </pc:spChg>
        <pc:spChg chg="del mod">
          <ac:chgData name="english teacher" userId="5b8b29796adee438" providerId="LiveId" clId="{79F4AB60-5D53-4AE0-A283-5F2582AE2658}" dt="2021-10-01T23:37:56.093" v="930" actId="478"/>
          <ac:spMkLst>
            <pc:docMk/>
            <pc:sldMk cId="0" sldId="256"/>
            <ac:spMk id="47" creationId="{9BC2FF9E-9EA0-417A-8403-10D339A21D07}"/>
          </ac:spMkLst>
        </pc:spChg>
        <pc:grpChg chg="del">
          <ac:chgData name="english teacher" userId="5b8b29796adee438" providerId="LiveId" clId="{79F4AB60-5D53-4AE0-A283-5F2582AE2658}" dt="2021-10-01T23:37:43.359" v="923" actId="478"/>
          <ac:grpSpMkLst>
            <pc:docMk/>
            <pc:sldMk cId="0" sldId="256"/>
            <ac:grpSpMk id="6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5.760" v="924" actId="478"/>
          <ac:grpSpMkLst>
            <pc:docMk/>
            <pc:sldMk cId="0" sldId="256"/>
            <ac:grpSpMk id="9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50.685" v="927" actId="478"/>
          <ac:grpSpMkLst>
            <pc:docMk/>
            <pc:sldMk cId="0" sldId="256"/>
            <ac:grpSpMk id="12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7.490" v="925" actId="478"/>
          <ac:grpSpMkLst>
            <pc:docMk/>
            <pc:sldMk cId="0" sldId="256"/>
            <ac:grpSpMk id="15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9.332" v="926" actId="478"/>
          <ac:grpSpMkLst>
            <pc:docMk/>
            <pc:sldMk cId="0" sldId="256"/>
            <ac:grpSpMk id="18" creationId="{00000000-0000-0000-0000-000000000000}"/>
          </ac:grpSpMkLst>
        </pc:grpChg>
        <pc:picChg chg="add mod">
          <ac:chgData name="english teacher" userId="5b8b29796adee438" providerId="LiveId" clId="{79F4AB60-5D53-4AE0-A283-5F2582AE2658}" dt="2021-10-01T23:40:56.575" v="964" actId="14100"/>
          <ac:picMkLst>
            <pc:docMk/>
            <pc:sldMk cId="0" sldId="256"/>
            <ac:picMk id="26" creationId="{329F860A-63FE-4305-9CAD-44F7B3B1F65A}"/>
          </ac:picMkLst>
        </pc:picChg>
        <pc:picChg chg="add mod">
          <ac:chgData name="english teacher" userId="5b8b29796adee438" providerId="LiveId" clId="{79F4AB60-5D53-4AE0-A283-5F2582AE2658}" dt="2021-10-01T23:40:59.838" v="965" actId="1076"/>
          <ac:picMkLst>
            <pc:docMk/>
            <pc:sldMk cId="0" sldId="256"/>
            <ac:picMk id="37" creationId="{6B643B61-C000-4319-8A72-7F0E251D14BB}"/>
          </ac:picMkLst>
        </pc:picChg>
        <pc:picChg chg="add del mod">
          <ac:chgData name="english teacher" userId="5b8b29796adee438" providerId="LiveId" clId="{79F4AB60-5D53-4AE0-A283-5F2582AE2658}" dt="2021-10-01T23:38:35.718" v="945" actId="1076"/>
          <ac:picMkLst>
            <pc:docMk/>
            <pc:sldMk cId="0" sldId="256"/>
            <ac:picMk id="46" creationId="{3908C482-2E63-4848-B7D0-4E177E7B4CB2}"/>
          </ac:picMkLst>
        </pc:picChg>
        <pc:picChg chg="del">
          <ac:chgData name="english teacher" userId="5b8b29796adee438" providerId="LiveId" clId="{79F4AB60-5D53-4AE0-A283-5F2582AE2658}" dt="2021-10-01T23:37:52.587" v="928" actId="478"/>
          <ac:picMkLst>
            <pc:docMk/>
            <pc:sldMk cId="0" sldId="256"/>
            <ac:picMk id="49" creationId="{6BFEA8BF-AA54-4B73-9CA7-5B631C1C136A}"/>
          </ac:picMkLst>
        </pc:picChg>
      </pc:sldChg>
      <pc:sldChg chg="addSp modSp mod modAnim">
        <pc:chgData name="english teacher" userId="5b8b29796adee438" providerId="LiveId" clId="{79F4AB60-5D53-4AE0-A283-5F2582AE2658}" dt="2021-10-02T00:49:08.777" v="1969" actId="20577"/>
        <pc:sldMkLst>
          <pc:docMk/>
          <pc:sldMk cId="433680970" sldId="264"/>
        </pc:sldMkLst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" creationId="{C7B22322-9FAC-4696-8257-09D47F054ACA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9" creationId="{A393379A-F2CF-4253-BA4D-2E98536EC67E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20.240" v="1917" actId="20577"/>
          <ac:spMkLst>
            <pc:docMk/>
            <pc:sldMk cId="433680970" sldId="264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7" creationId="{5F747CE5-4427-401D-826B-30E236D02C30}"/>
          </ac:spMkLst>
        </pc:spChg>
        <pc:spChg chg="mod">
          <ac:chgData name="english teacher" userId="5b8b29796adee438" providerId="LiveId" clId="{79F4AB60-5D53-4AE0-A283-5F2582AE2658}" dt="2021-10-02T00:49:08.777" v="1969" actId="20577"/>
          <ac:spMkLst>
            <pc:docMk/>
            <pc:sldMk cId="433680970" sldId="264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1T23:07:07.349" v="581" actId="255"/>
          <ac:spMkLst>
            <pc:docMk/>
            <pc:sldMk cId="433680970" sldId="264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48:57.596" v="1963" actId="20577"/>
          <ac:spMkLst>
            <pc:docMk/>
            <pc:sldMk cId="433680970" sldId="264"/>
            <ac:spMk id="34" creationId="{3E288858-9E6B-49BE-82D6-0B875A7789CA}"/>
          </ac:spMkLst>
        </pc:spChg>
        <pc:spChg chg="add mod">
          <ac:chgData name="english teacher" userId="5b8b29796adee438" providerId="LiveId" clId="{79F4AB60-5D53-4AE0-A283-5F2582AE2658}" dt="2021-10-02T00:45:24.260" v="1682" actId="20577"/>
          <ac:spMkLst>
            <pc:docMk/>
            <pc:sldMk cId="433680970" sldId="264"/>
            <ac:spMk id="52" creationId="{81A5C462-D468-48EA-869C-AEE24C6783D0}"/>
          </ac:spMkLst>
        </pc:spChg>
        <pc:grpChg chg="mod">
          <ac:chgData name="english teacher" userId="5b8b29796adee438" providerId="LiveId" clId="{79F4AB60-5D53-4AE0-A283-5F2582AE2658}" dt="2021-10-01T23:05:58.668" v="575" actId="1076"/>
          <ac:grpSpMkLst>
            <pc:docMk/>
            <pc:sldMk cId="433680970" sldId="264"/>
            <ac:grpSpMk id="8" creationId="{2E552D10-3848-4D59-9CF1-DC9FDD978599}"/>
          </ac:grpSpMkLst>
        </pc:grp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" creationId="{E7DF7AED-A453-4074-AC83-7325C41A463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" creationId="{67D5E54D-713D-4CF1-A795-85E4D92342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6" creationId="{3F537A1E-EC94-405F-BBEA-1F5792B242B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7" creationId="{ABC8236B-84A4-4D28-9A9E-AED276C40A9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0" creationId="{FC70954D-D28B-4239-9729-453D2A82178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1" creationId="{F2342E6F-8962-4038-A387-49AEA76E898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2" creationId="{5CAE8E94-3578-4469-9135-49030D89134D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3" creationId="{510B6344-4EAB-47F3-AE23-A97B287D773D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4" creationId="{5CBC5F2C-FF01-4A19-9B8C-FC5497FD38A2}"/>
          </ac:picMkLst>
        </pc:picChg>
        <pc:picChg chg="add mod">
          <ac:chgData name="english teacher" userId="5b8b29796adee438" providerId="LiveId" clId="{79F4AB60-5D53-4AE0-A283-5F2582AE2658}" dt="2021-10-02T00:45:13.590" v="1677" actId="14100"/>
          <ac:picMkLst>
            <pc:docMk/>
            <pc:sldMk cId="433680970" sldId="264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6" creationId="{8612BF79-EE85-4399-AF93-77BD60DCD1C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7" creationId="{49AA1B77-3FFA-4A15-ACD1-37168763AC6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8" creationId="{D9DB2AA2-91BB-4390-8E23-D2C1B0700B4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9" creationId="{278D6082-507F-4E99-B56B-DDB3B0BB26E8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24" creationId="{D98DB8D4-E81E-4862-B24F-210D1B49E18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25" creationId="{07A55754-8FD6-4198-84D3-51AE06862EE7}"/>
          </ac:picMkLst>
        </pc:picChg>
        <pc:picChg chg="add mod">
          <ac:chgData name="english teacher" userId="5b8b29796adee438" providerId="LiveId" clId="{79F4AB60-5D53-4AE0-A283-5F2582AE2658}" dt="2021-10-02T00:45:16.031" v="1678" actId="14100"/>
          <ac:picMkLst>
            <pc:docMk/>
            <pc:sldMk cId="433680970" sldId="264"/>
            <ac:picMk id="29" creationId="{16330F90-ED8B-492B-B7F0-36D52AB67A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0" creationId="{9615B94B-764F-40F0-B500-5A422383246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1" creationId="{9F74D856-F1A6-4318-AF1B-78D9B705967A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6" creationId="{96F64202-A91F-4217-924F-14B3F31935B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8" creationId="{C6E0DF70-48D2-455F-9B49-8CFA5704FA1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0" creationId="{02785797-4B28-4CD6-AD59-C4BA5F0D2E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1" creationId="{056F6CF3-6266-4B4A-97AF-DB8C137E0A2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2" creationId="{7CE4D2F4-4053-43F7-AFDD-FE348A4D70B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3" creationId="{6FE06D07-3836-4FC5-967D-91A3829AFED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4" creationId="{2F63C73A-F1A2-485E-A8BB-7F524AB88D0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5" creationId="{D2559BBC-E3F8-458F-B46E-887C1FD8C808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6" creationId="{8FD18812-BFA6-4C8A-A4D0-7E5B8C1201D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7" creationId="{1F767472-0634-47B5-B9B9-5F64B2E2F5A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8" creationId="{416668C8-DDEA-4CDB-9370-3B1A1C56A3C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9" creationId="{DE454AA9-A5E3-4C8C-BB35-C67A026A056E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0" creationId="{7201C28B-E092-4F67-AAED-A43130A8BB3C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1" creationId="{DB6CCF92-F034-45A2-AD76-D30537672012}"/>
          </ac:picMkLst>
        </pc:picChg>
        <pc:picChg chg="mod">
          <ac:chgData name="english teacher" userId="5b8b29796adee438" providerId="LiveId" clId="{79F4AB60-5D53-4AE0-A283-5F2582AE2658}" dt="2021-10-02T00:44:08.819" v="1674" actId="1076"/>
          <ac:picMkLst>
            <pc:docMk/>
            <pc:sldMk cId="433680970" sldId="264"/>
            <ac:picMk id="3074" creationId="{1E0C1775-178C-44AE-9C43-7E74D20C94E8}"/>
          </ac:picMkLst>
        </pc:picChg>
      </pc:sldChg>
      <pc:sldChg chg="modSp mod">
        <pc:chgData name="english teacher" userId="5b8b29796adee438" providerId="LiveId" clId="{79F4AB60-5D53-4AE0-A283-5F2582AE2658}" dt="2021-10-01T22:59:40.098" v="535"/>
        <pc:sldMkLst>
          <pc:docMk/>
          <pc:sldMk cId="4259470466" sldId="266"/>
        </pc:sldMkLst>
        <pc:spChg chg="mod">
          <ac:chgData name="english teacher" userId="5b8b29796adee438" providerId="LiveId" clId="{79F4AB60-5D53-4AE0-A283-5F2582AE2658}" dt="2021-10-01T22:27:14.325" v="291"/>
          <ac:spMkLst>
            <pc:docMk/>
            <pc:sldMk cId="4259470466" sldId="266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15.005" v="430"/>
          <ac:spMkLst>
            <pc:docMk/>
            <pc:sldMk cId="4259470466" sldId="266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40.098" v="535"/>
          <ac:spMkLst>
            <pc:docMk/>
            <pc:sldMk cId="4259470466" sldId="266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19.884" v="514"/>
          <ac:spMkLst>
            <pc:docMk/>
            <pc:sldMk cId="4259470466" sldId="266"/>
            <ac:spMk id="27" creationId="{5F747CE5-4427-401D-826B-30E236D02C30}"/>
          </ac:spMkLst>
        </pc:spChg>
      </pc:sldChg>
      <pc:sldChg chg="addSp delSp modSp mod">
        <pc:chgData name="english teacher" userId="5b8b29796adee438" providerId="LiveId" clId="{79F4AB60-5D53-4AE0-A283-5F2582AE2658}" dt="2021-10-02T00:47:40.710" v="1923" actId="20577"/>
        <pc:sldMkLst>
          <pc:docMk/>
          <pc:sldMk cId="269843308" sldId="267"/>
        </pc:sldMkLst>
        <pc:spChg chg="mod">
          <ac:chgData name="english teacher" userId="5b8b29796adee438" providerId="LiveId" clId="{79F4AB60-5D53-4AE0-A283-5F2582AE2658}" dt="2021-10-01T22:03:57.763" v="19"/>
          <ac:spMkLst>
            <pc:docMk/>
            <pc:sldMk cId="269843308" sldId="267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40.710" v="1923" actId="20577"/>
          <ac:spMkLst>
            <pc:docMk/>
            <pc:sldMk cId="269843308" sldId="267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6:41.341" v="289" actId="20577"/>
          <ac:spMkLst>
            <pc:docMk/>
            <pc:sldMk cId="269843308" sldId="267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47.691" v="433"/>
          <ac:spMkLst>
            <pc:docMk/>
            <pc:sldMk cId="269843308" sldId="267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4:47.202" v="518"/>
          <ac:spMkLst>
            <pc:docMk/>
            <pc:sldMk cId="269843308" sldId="267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1T23:01:04.225" v="542" actId="1076"/>
          <ac:spMkLst>
            <pc:docMk/>
            <pc:sldMk cId="269843308" sldId="267"/>
            <ac:spMk id="50" creationId="{1CC1070B-9CB0-48E3-867F-8A9E4261727C}"/>
          </ac:spMkLst>
        </pc:spChg>
        <pc:picChg chg="del">
          <ac:chgData name="english teacher" userId="5b8b29796adee438" providerId="LiveId" clId="{79F4AB60-5D53-4AE0-A283-5F2582AE2658}" dt="2021-10-01T23:00:53.538" v="538" actId="478"/>
          <ac:picMkLst>
            <pc:docMk/>
            <pc:sldMk cId="269843308" sldId="267"/>
            <ac:picMk id="15" creationId="{404B3A5C-B429-41DE-88F9-F1459D083768}"/>
          </ac:picMkLst>
        </pc:picChg>
        <pc:picChg chg="del mod">
          <ac:chgData name="english teacher" userId="5b8b29796adee438" providerId="LiveId" clId="{79F4AB60-5D53-4AE0-A283-5F2582AE2658}" dt="2021-10-01T23:00:56.125" v="540" actId="478"/>
          <ac:picMkLst>
            <pc:docMk/>
            <pc:sldMk cId="269843308" sldId="267"/>
            <ac:picMk id="37" creationId="{3144BE0F-9FF2-4686-B6C4-1EE5EC7A3CA0}"/>
          </ac:picMkLst>
        </pc:picChg>
        <pc:picChg chg="del">
          <ac:chgData name="english teacher" userId="5b8b29796adee438" providerId="LiveId" clId="{79F4AB60-5D53-4AE0-A283-5F2582AE2658}" dt="2021-10-01T23:00:51.933" v="537" actId="478"/>
          <ac:picMkLst>
            <pc:docMk/>
            <pc:sldMk cId="269843308" sldId="267"/>
            <ac:picMk id="4098" creationId="{4D4F6785-FAF9-44E2-B98B-EA5383855226}"/>
          </ac:picMkLst>
        </pc:picChg>
      </pc:sldChg>
      <pc:sldChg chg="addSp delSp modSp mod ord modAnim">
        <pc:chgData name="english teacher" userId="5b8b29796adee438" providerId="LiveId" clId="{79F4AB60-5D53-4AE0-A283-5F2582AE2658}" dt="2021-10-02T00:48:43.785" v="1949" actId="14100"/>
        <pc:sldMkLst>
          <pc:docMk/>
          <pc:sldMk cId="65260585" sldId="268"/>
        </pc:sldMkLst>
        <pc:spChg chg="mod">
          <ac:chgData name="english teacher" userId="5b8b29796adee438" providerId="LiveId" clId="{79F4AB60-5D53-4AE0-A283-5F2582AE2658}" dt="2021-10-01T22:03:39.895" v="17"/>
          <ac:spMkLst>
            <pc:docMk/>
            <pc:sldMk cId="65260585" sldId="268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21.814" v="1942" actId="20577"/>
          <ac:spMkLst>
            <pc:docMk/>
            <pc:sldMk cId="65260585" sldId="268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7:39.260" v="294"/>
          <ac:spMkLst>
            <pc:docMk/>
            <pc:sldMk cId="65260585" sldId="268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36.601" v="432"/>
          <ac:spMkLst>
            <pc:docMk/>
            <pc:sldMk cId="65260585" sldId="268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00.868" v="533"/>
          <ac:spMkLst>
            <pc:docMk/>
            <pc:sldMk cId="65260585" sldId="268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32.415" v="516"/>
          <ac:spMkLst>
            <pc:docMk/>
            <pc:sldMk cId="65260585" sldId="268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2T00:48:36.073" v="1947" actId="20577"/>
          <ac:spMkLst>
            <pc:docMk/>
            <pc:sldMk cId="65260585" sldId="268"/>
            <ac:spMk id="44" creationId="{2BE61D56-65A3-45C2-A65D-F14B11417ABF}"/>
          </ac:spMkLst>
        </pc:spChg>
        <pc:picChg chg="add mod">
          <ac:chgData name="english teacher" userId="5b8b29796adee438" providerId="LiveId" clId="{79F4AB60-5D53-4AE0-A283-5F2582AE2658}" dt="2021-10-02T00:48:43.785" v="1949" actId="14100"/>
          <ac:picMkLst>
            <pc:docMk/>
            <pc:sldMk cId="65260585" sldId="268"/>
            <ac:picMk id="28" creationId="{895CFD29-2616-46DE-B667-F4B7DF0CBE1E}"/>
          </ac:picMkLst>
        </pc:picChg>
        <pc:picChg chg="add del mod">
          <ac:chgData name="english teacher" userId="5b8b29796adee438" providerId="LiveId" clId="{79F4AB60-5D53-4AE0-A283-5F2582AE2658}" dt="2021-10-02T00:45:49.349" v="1684" actId="14826"/>
          <ac:picMkLst>
            <pc:docMk/>
            <pc:sldMk cId="65260585" sldId="268"/>
            <ac:picMk id="7170" creationId="{966F519C-B615-449C-BCEF-F537C467EEA2}"/>
          </ac:picMkLst>
        </pc:picChg>
        <pc:picChg chg="add del mod">
          <ac:chgData name="english teacher" userId="5b8b29796adee438" providerId="LiveId" clId="{79F4AB60-5D53-4AE0-A283-5F2582AE2658}" dt="2021-10-02T00:45:58.741" v="1685" actId="14826"/>
          <ac:picMkLst>
            <pc:docMk/>
            <pc:sldMk cId="65260585" sldId="268"/>
            <ac:picMk id="7172" creationId="{B526249D-A36A-4468-8EF7-CE31836F32F2}"/>
          </ac:picMkLst>
        </pc:picChg>
      </pc:sldChg>
      <pc:sldChg chg="addSp delSp modSp mod ord delAnim modAnim">
        <pc:chgData name="english teacher" userId="5b8b29796adee438" providerId="LiveId" clId="{79F4AB60-5D53-4AE0-A283-5F2582AE2658}" dt="2021-10-02T00:47:47.040" v="1925" actId="20577"/>
        <pc:sldMkLst>
          <pc:docMk/>
          <pc:sldMk cId="2536459156" sldId="269"/>
        </pc:sldMkLst>
        <pc:spChg chg="mod">
          <ac:chgData name="english teacher" userId="5b8b29796adee438" providerId="LiveId" clId="{79F4AB60-5D53-4AE0-A283-5F2582AE2658}" dt="2021-10-01T22:04:04.554" v="20"/>
          <ac:spMkLst>
            <pc:docMk/>
            <pc:sldMk cId="2536459156" sldId="269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47.040" v="1925" actId="20577"/>
          <ac:spMkLst>
            <pc:docMk/>
            <pc:sldMk cId="2536459156" sldId="269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03.924" v="296"/>
          <ac:spMkLst>
            <pc:docMk/>
            <pc:sldMk cId="2536459156" sldId="269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58.492" v="434"/>
          <ac:spMkLst>
            <pc:docMk/>
            <pc:sldMk cId="2536459156" sldId="269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36.260" v="531"/>
          <ac:spMkLst>
            <pc:docMk/>
            <pc:sldMk cId="2536459156" sldId="269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54.091" v="519"/>
          <ac:spMkLst>
            <pc:docMk/>
            <pc:sldMk cId="2536459156" sldId="269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1" creationId="{D08698C0-4242-44E5-9DD7-C37162954894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2" creationId="{E0DCC151-701B-4F46-87DD-7CA1D4650D41}"/>
          </ac:spMkLst>
        </pc:spChg>
        <pc:spChg chg="add mod">
          <ac:chgData name="english teacher" userId="5b8b29796adee438" providerId="LiveId" clId="{79F4AB60-5D53-4AE0-A283-5F2582AE2658}" dt="2021-10-01T23:51:49.938" v="1101" actId="1076"/>
          <ac:spMkLst>
            <pc:docMk/>
            <pc:sldMk cId="2536459156" sldId="269"/>
            <ac:spMk id="52" creationId="{EC8B8182-0A6B-46C0-9164-6AC07C96D390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3" creationId="{75604D4E-DE62-4C9E-A3DC-3B379B04CB80}"/>
          </ac:spMkLst>
        </pc:spChg>
        <pc:spChg chg="add mod">
          <ac:chgData name="english teacher" userId="5b8b29796adee438" providerId="LiveId" clId="{79F4AB60-5D53-4AE0-A283-5F2582AE2658}" dt="2021-10-01T23:51:56.839" v="1102" actId="1076"/>
          <ac:spMkLst>
            <pc:docMk/>
            <pc:sldMk cId="2536459156" sldId="269"/>
            <ac:spMk id="53" creationId="{F6469078-233D-4CC3-85C2-3CF64816D559}"/>
          </ac:spMkLst>
        </pc:spChg>
        <pc:spChg chg="add del mod">
          <ac:chgData name="english teacher" userId="5b8b29796adee438" providerId="LiveId" clId="{79F4AB60-5D53-4AE0-A283-5F2582AE2658}" dt="2021-10-01T22:41:27.852" v="412" actId="478"/>
          <ac:spMkLst>
            <pc:docMk/>
            <pc:sldMk cId="2536459156" sldId="269"/>
            <ac:spMk id="57" creationId="{422EC2EC-A3D4-46EE-9406-9384BFA76539}"/>
          </ac:spMkLst>
        </pc:spChg>
        <pc:spChg chg="add del mod">
          <ac:chgData name="english teacher" userId="5b8b29796adee438" providerId="LiveId" clId="{79F4AB60-5D53-4AE0-A283-5F2582AE2658}" dt="2021-10-01T23:50:06.074" v="1079" actId="478"/>
          <ac:spMkLst>
            <pc:docMk/>
            <pc:sldMk cId="2536459156" sldId="269"/>
            <ac:spMk id="58" creationId="{54118711-D64F-419D-86F6-C2842AC02CA2}"/>
          </ac:spMkLst>
        </pc:spChg>
        <pc:spChg chg="add del mod">
          <ac:chgData name="english teacher" userId="5b8b29796adee438" providerId="LiveId" clId="{79F4AB60-5D53-4AE0-A283-5F2582AE2658}" dt="2021-10-01T23:50:07.813" v="1081" actId="478"/>
          <ac:spMkLst>
            <pc:docMk/>
            <pc:sldMk cId="2536459156" sldId="269"/>
            <ac:spMk id="59" creationId="{6A38B167-ABC0-42F4-9410-822208233FD6}"/>
          </ac:spMkLst>
        </pc:spChg>
        <pc:picChg chg="mod ord">
          <ac:chgData name="english teacher" userId="5b8b29796adee438" providerId="LiveId" clId="{79F4AB60-5D53-4AE0-A283-5F2582AE2658}" dt="2021-10-01T23:52:17.994" v="1123" actId="171"/>
          <ac:picMkLst>
            <pc:docMk/>
            <pc:sldMk cId="2536459156" sldId="269"/>
            <ac:picMk id="3" creationId="{E7DF7AED-A453-4074-AC83-7325C41A463F}"/>
          </ac:picMkLst>
        </pc:picChg>
        <pc:picChg chg="add mod ord">
          <ac:chgData name="english teacher" userId="5b8b29796adee438" providerId="LiveId" clId="{79F4AB60-5D53-4AE0-A283-5F2582AE2658}" dt="2021-10-01T23:52:27.417" v="1126" actId="170"/>
          <ac:picMkLst>
            <pc:docMk/>
            <pc:sldMk cId="2536459156" sldId="269"/>
            <ac:picMk id="51" creationId="{9AA745DF-8EC2-478F-977F-FFF0BAD5A3C7}"/>
          </ac:picMkLst>
        </pc:picChg>
        <pc:picChg chg="add mod">
          <ac:chgData name="english teacher" userId="5b8b29796adee438" providerId="LiveId" clId="{79F4AB60-5D53-4AE0-A283-5F2582AE2658}" dt="2021-10-01T23:51:04.987" v="1092" actId="1076"/>
          <ac:picMkLst>
            <pc:docMk/>
            <pc:sldMk cId="2536459156" sldId="269"/>
            <ac:picMk id="54" creationId="{91987A00-0372-4C1B-871A-F07ABDEB5175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4" creationId="{AB5C6496-A1EF-4629-B5D0-54BA622ABBDF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5" creationId="{F4202926-55F4-4963-A01B-D9368C2CCFE6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6" creationId="{38A497CA-1B55-438D-80D2-1F05435EE4FB}"/>
          </ac:picMkLst>
        </pc:picChg>
        <pc:picChg chg="add del mod">
          <ac:chgData name="english teacher" userId="5b8b29796adee438" providerId="LiveId" clId="{79F4AB60-5D53-4AE0-A283-5F2582AE2658}" dt="2021-10-01T23:50:02.417" v="1078" actId="478"/>
          <ac:picMkLst>
            <pc:docMk/>
            <pc:sldMk cId="2536459156" sldId="269"/>
            <ac:picMk id="60" creationId="{B3BA6FFF-0AE2-49CD-82F4-2A7D73F748A6}"/>
          </ac:picMkLst>
        </pc:picChg>
        <pc:picChg chg="add del mod">
          <ac:chgData name="english teacher" userId="5b8b29796adee438" providerId="LiveId" clId="{79F4AB60-5D53-4AE0-A283-5F2582AE2658}" dt="2021-10-01T23:50:10.734" v="1082" actId="478"/>
          <ac:picMkLst>
            <pc:docMk/>
            <pc:sldMk cId="2536459156" sldId="269"/>
            <ac:picMk id="61" creationId="{0CB66363-8B17-4315-8CDA-CB30AE54CFB1}"/>
          </ac:picMkLst>
        </pc:picChg>
        <pc:picChg chg="add mod">
          <ac:chgData name="english teacher" userId="5b8b29796adee438" providerId="LiveId" clId="{79F4AB60-5D53-4AE0-A283-5F2582AE2658}" dt="2021-10-01T22:41:16.506" v="409" actId="1076"/>
          <ac:picMkLst>
            <pc:docMk/>
            <pc:sldMk cId="2536459156" sldId="269"/>
            <ac:picMk id="62" creationId="{3A4C91C2-0F2D-40C9-866F-B9B304BFA45D}"/>
          </ac:picMkLst>
        </pc:picChg>
        <pc:picChg chg="mod">
          <ac:chgData name="english teacher" userId="5b8b29796adee438" providerId="LiveId" clId="{79F4AB60-5D53-4AE0-A283-5F2582AE2658}" dt="2021-10-01T23:50:35.074" v="1084" actId="1076"/>
          <ac:picMkLst>
            <pc:docMk/>
            <pc:sldMk cId="2536459156" sldId="269"/>
            <ac:picMk id="3074" creationId="{1E0C1775-178C-44AE-9C43-7E74D20C94E8}"/>
          </ac:picMkLst>
        </pc:picChg>
        <pc:picChg chg="del mod">
          <ac:chgData name="english teacher" userId="5b8b29796adee438" providerId="LiveId" clId="{79F4AB60-5D53-4AE0-A283-5F2582AE2658}" dt="2021-10-01T22:39:53.812" v="392" actId="478"/>
          <ac:picMkLst>
            <pc:docMk/>
            <pc:sldMk cId="2536459156" sldId="269"/>
            <ac:picMk id="8196" creationId="{8526BC3D-0877-4004-B5CC-D1B930E79BD4}"/>
          </ac:picMkLst>
        </pc:picChg>
        <pc:picChg chg="del">
          <ac:chgData name="english teacher" userId="5b8b29796adee438" providerId="LiveId" clId="{79F4AB60-5D53-4AE0-A283-5F2582AE2658}" dt="2021-10-01T22:39:41.920" v="388" actId="478"/>
          <ac:picMkLst>
            <pc:docMk/>
            <pc:sldMk cId="2536459156" sldId="269"/>
            <ac:picMk id="8198" creationId="{D971ED17-EC46-4F33-A356-0FFC928D2EE6}"/>
          </ac:picMkLst>
        </pc:picChg>
      </pc:sldChg>
      <pc:sldChg chg="addSp delSp modSp mod ord delAnim modAnim">
        <pc:chgData name="english teacher" userId="5b8b29796adee438" providerId="LiveId" clId="{79F4AB60-5D53-4AE0-A283-5F2582AE2658}" dt="2021-10-02T00:47:35.645" v="1921" actId="20577"/>
        <pc:sldMkLst>
          <pc:docMk/>
          <pc:sldMk cId="1800089982" sldId="270"/>
        </pc:sldMkLst>
        <pc:spChg chg="mod">
          <ac:chgData name="english teacher" userId="5b8b29796adee438" providerId="LiveId" clId="{79F4AB60-5D53-4AE0-A283-5F2582AE2658}" dt="2021-10-01T22:03:46.739" v="18"/>
          <ac:spMkLst>
            <pc:docMk/>
            <pc:sldMk cId="1800089982" sldId="270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35.645" v="1921" actId="20577"/>
          <ac:spMkLst>
            <pc:docMk/>
            <pc:sldMk cId="1800089982" sldId="270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38:45.270" v="378"/>
          <ac:spMkLst>
            <pc:docMk/>
            <pc:sldMk cId="1800089982" sldId="270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39:03.496" v="386" actId="20577"/>
          <ac:spMkLst>
            <pc:docMk/>
            <pc:sldMk cId="1800089982" sldId="270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52.860" v="532"/>
          <ac:spMkLst>
            <pc:docMk/>
            <pc:sldMk cId="1800089982" sldId="270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40.110" v="517"/>
          <ac:spMkLst>
            <pc:docMk/>
            <pc:sldMk cId="1800089982" sldId="270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1T23:48:25.870" v="1064" actId="1076"/>
          <ac:spMkLst>
            <pc:docMk/>
            <pc:sldMk cId="1800089982" sldId="270"/>
            <ac:spMk id="50" creationId="{543EE6F0-9FA5-4391-9CC5-6AC5BD35C1F6}"/>
          </ac:spMkLst>
        </pc:spChg>
        <pc:spChg chg="add mod">
          <ac:chgData name="english teacher" userId="5b8b29796adee438" providerId="LiveId" clId="{79F4AB60-5D53-4AE0-A283-5F2582AE2658}" dt="2021-10-01T23:48:22.865" v="1063" actId="1076"/>
          <ac:spMkLst>
            <pc:docMk/>
            <pc:sldMk cId="1800089982" sldId="270"/>
            <ac:spMk id="51" creationId="{32365ADB-74AA-4E68-8A8D-0F5DBE21D2EF}"/>
          </ac:spMkLst>
        </pc:spChg>
        <pc:spChg chg="add del mod">
          <ac:chgData name="english teacher" userId="5b8b29796adee438" providerId="LiveId" clId="{79F4AB60-5D53-4AE0-A283-5F2582AE2658}" dt="2021-10-01T22:23:12.028" v="215"/>
          <ac:spMkLst>
            <pc:docMk/>
            <pc:sldMk cId="1800089982" sldId="270"/>
            <ac:spMk id="51" creationId="{5A678684-1D4B-4166-A134-BCE464C4A4FC}"/>
          </ac:spMkLst>
        </pc:spChg>
        <pc:spChg chg="add del mod">
          <ac:chgData name="english teacher" userId="5b8b29796adee438" providerId="LiveId" clId="{79F4AB60-5D53-4AE0-A283-5F2582AE2658}" dt="2021-10-01T22:23:12.028" v="215"/>
          <ac:spMkLst>
            <pc:docMk/>
            <pc:sldMk cId="1800089982" sldId="270"/>
            <ac:spMk id="52" creationId="{88BD2438-E372-454B-903F-20D726EB5F29}"/>
          </ac:spMkLst>
        </pc:spChg>
        <pc:spChg chg="add del mod">
          <ac:chgData name="english teacher" userId="5b8b29796adee438" providerId="LiveId" clId="{79F4AB60-5D53-4AE0-A283-5F2582AE2658}" dt="2021-10-01T23:45:30.398" v="1023" actId="478"/>
          <ac:spMkLst>
            <pc:docMk/>
            <pc:sldMk cId="1800089982" sldId="270"/>
            <ac:spMk id="56" creationId="{48DCE6AC-9A12-47D4-9E16-7AC8C528ABC8}"/>
          </ac:spMkLst>
        </pc:spChg>
        <pc:spChg chg="add del mod">
          <ac:chgData name="english teacher" userId="5b8b29796adee438" providerId="LiveId" clId="{79F4AB60-5D53-4AE0-A283-5F2582AE2658}" dt="2021-10-01T23:45:29.112" v="1021" actId="478"/>
          <ac:spMkLst>
            <pc:docMk/>
            <pc:sldMk cId="1800089982" sldId="270"/>
            <ac:spMk id="57" creationId="{A961C6F7-AB84-4B2C-9DB9-2294DD968B62}"/>
          </ac:spMkLst>
        </pc:spChg>
        <pc:picChg chg="mod ord">
          <ac:chgData name="english teacher" userId="5b8b29796adee438" providerId="LiveId" clId="{79F4AB60-5D53-4AE0-A283-5F2582AE2658}" dt="2021-10-01T23:47:28.844" v="1051" actId="1076"/>
          <ac:picMkLst>
            <pc:docMk/>
            <pc:sldMk cId="1800089982" sldId="270"/>
            <ac:picMk id="3" creationId="{E7DF7AED-A453-4074-AC83-7325C41A463F}"/>
          </ac:picMkLst>
        </pc:picChg>
        <pc:picChg chg="ord">
          <ac:chgData name="english teacher" userId="5b8b29796adee438" providerId="LiveId" clId="{79F4AB60-5D53-4AE0-A283-5F2582AE2658}" dt="2021-10-01T22:25:21.186" v="263" actId="171"/>
          <ac:picMkLst>
            <pc:docMk/>
            <pc:sldMk cId="1800089982" sldId="270"/>
            <ac:picMk id="36" creationId="{96F64202-A91F-4217-924F-14B3F31935B1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0" creationId="{0F01FA30-CCB8-4F54-AB6F-4AA7FF138EB6}"/>
          </ac:picMkLst>
        </pc:picChg>
        <pc:picChg chg="add mod">
          <ac:chgData name="english teacher" userId="5b8b29796adee438" providerId="LiveId" clId="{79F4AB60-5D53-4AE0-A283-5F2582AE2658}" dt="2021-10-01T23:48:31.349" v="1066" actId="14100"/>
          <ac:picMkLst>
            <pc:docMk/>
            <pc:sldMk cId="1800089982" sldId="270"/>
            <ac:picMk id="52" creationId="{97A1CAD4-EB21-42D0-9ABB-BCA4364A89DB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3" creationId="{71851413-C54B-4995-81E1-86422DBBEF11}"/>
          </ac:picMkLst>
        </pc:picChg>
        <pc:picChg chg="add mod">
          <ac:chgData name="english teacher" userId="5b8b29796adee438" providerId="LiveId" clId="{79F4AB60-5D53-4AE0-A283-5F2582AE2658}" dt="2021-10-01T23:46:02.953" v="1025"/>
          <ac:picMkLst>
            <pc:docMk/>
            <pc:sldMk cId="1800089982" sldId="270"/>
            <ac:picMk id="53" creationId="{84591407-DDD9-40B7-8AB0-906147B4CFB6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4" creationId="{0857E50C-27C2-4D5D-9E6A-6A361C7822E6}"/>
          </ac:picMkLst>
        </pc:picChg>
        <pc:picChg chg="add mod">
          <ac:chgData name="english teacher" userId="5b8b29796adee438" providerId="LiveId" clId="{79F4AB60-5D53-4AE0-A283-5F2582AE2658}" dt="2021-10-01T23:49:21.147" v="1075" actId="1076"/>
          <ac:picMkLst>
            <pc:docMk/>
            <pc:sldMk cId="1800089982" sldId="270"/>
            <ac:picMk id="54" creationId="{C7DC0F00-5540-45BF-8854-047510867504}"/>
          </ac:picMkLst>
        </pc:picChg>
        <pc:picChg chg="add del mod">
          <ac:chgData name="english teacher" userId="5b8b29796adee438" providerId="LiveId" clId="{79F4AB60-5D53-4AE0-A283-5F2582AE2658}" dt="2021-10-01T23:45:24.223" v="1019" actId="478"/>
          <ac:picMkLst>
            <pc:docMk/>
            <pc:sldMk cId="1800089982" sldId="270"/>
            <ac:picMk id="55" creationId="{1D6FFC34-06AE-4D31-B405-8B83B32D5F5D}"/>
          </ac:picMkLst>
        </pc:picChg>
        <pc:picChg chg="add del mod">
          <ac:chgData name="english teacher" userId="5b8b29796adee438" providerId="LiveId" clId="{79F4AB60-5D53-4AE0-A283-5F2582AE2658}" dt="2021-10-01T23:45:26.025" v="1020" actId="478"/>
          <ac:picMkLst>
            <pc:docMk/>
            <pc:sldMk cId="1800089982" sldId="270"/>
            <ac:picMk id="58" creationId="{F3932564-D4C7-4FED-B2B9-DE9FB12CB1A1}"/>
          </ac:picMkLst>
        </pc:picChg>
        <pc:picChg chg="add del mod">
          <ac:chgData name="english teacher" userId="5b8b29796adee438" providerId="LiveId" clId="{79F4AB60-5D53-4AE0-A283-5F2582AE2658}" dt="2021-10-01T23:45:22.629" v="1018" actId="478"/>
          <ac:picMkLst>
            <pc:docMk/>
            <pc:sldMk cId="1800089982" sldId="270"/>
            <ac:picMk id="59" creationId="{F84875D8-2BF2-4906-8C9E-1E99B18CE9BC}"/>
          </ac:picMkLst>
        </pc:picChg>
        <pc:picChg chg="mod">
          <ac:chgData name="english teacher" userId="5b8b29796adee438" providerId="LiveId" clId="{79F4AB60-5D53-4AE0-A283-5F2582AE2658}" dt="2021-10-01T22:23:16.724" v="217" actId="1076"/>
          <ac:picMkLst>
            <pc:docMk/>
            <pc:sldMk cId="1800089982" sldId="270"/>
            <ac:picMk id="3074" creationId="{1E0C1775-178C-44AE-9C43-7E74D20C94E8}"/>
          </ac:picMkLst>
        </pc:picChg>
        <pc:picChg chg="del">
          <ac:chgData name="english teacher" userId="5b8b29796adee438" providerId="LiveId" clId="{79F4AB60-5D53-4AE0-A283-5F2582AE2658}" dt="2021-10-01T22:22:35.795" v="213" actId="478"/>
          <ac:picMkLst>
            <pc:docMk/>
            <pc:sldMk cId="1800089982" sldId="270"/>
            <ac:picMk id="11266" creationId="{4624197A-C55C-4D63-AB26-5EF5A29E4643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7:27.235" v="1919" actId="20577"/>
        <pc:sldMkLst>
          <pc:docMk/>
          <pc:sldMk cId="1099942251" sldId="271"/>
        </pc:sldMkLst>
        <pc:spChg chg="mod">
          <ac:chgData name="english teacher" userId="5b8b29796adee438" providerId="LiveId" clId="{79F4AB60-5D53-4AE0-A283-5F2582AE2658}" dt="2021-10-01T22:03:31.974" v="16"/>
          <ac:spMkLst>
            <pc:docMk/>
            <pc:sldMk cId="1099942251" sldId="271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27.235" v="1919" actId="20577"/>
          <ac:spMkLst>
            <pc:docMk/>
            <pc:sldMk cId="1099942251" sldId="271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7:26.284" v="292"/>
          <ac:spMkLst>
            <pc:docMk/>
            <pc:sldMk cId="1099942251" sldId="271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24.138" v="431"/>
          <ac:spMkLst>
            <pc:docMk/>
            <pc:sldMk cId="1099942251" sldId="271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25.205" v="534"/>
          <ac:spMkLst>
            <pc:docMk/>
            <pc:sldMk cId="1099942251" sldId="271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26.246" v="515"/>
          <ac:spMkLst>
            <pc:docMk/>
            <pc:sldMk cId="1099942251" sldId="271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1T22:14:23.226" v="144" actId="478"/>
          <ac:spMkLst>
            <pc:docMk/>
            <pc:sldMk cId="1099942251" sldId="271"/>
            <ac:spMk id="51" creationId="{E731F658-6C6D-44ED-B67D-3BAFDA301DB7}"/>
          </ac:spMkLst>
        </pc:spChg>
        <pc:spChg chg="add del mod">
          <ac:chgData name="english teacher" userId="5b8b29796adee438" providerId="LiveId" clId="{79F4AB60-5D53-4AE0-A283-5F2582AE2658}" dt="2021-10-01T22:14:21.425" v="142" actId="478"/>
          <ac:spMkLst>
            <pc:docMk/>
            <pc:sldMk cId="1099942251" sldId="271"/>
            <ac:spMk id="52" creationId="{AD91492A-56AE-4D05-84FF-007F8025B6E3}"/>
          </ac:spMkLst>
        </pc:spChg>
        <pc:spChg chg="add del mod">
          <ac:chgData name="english teacher" userId="5b8b29796adee438" providerId="LiveId" clId="{79F4AB60-5D53-4AE0-A283-5F2582AE2658}" dt="2021-10-01T22:14:29.139" v="146" actId="478"/>
          <ac:spMkLst>
            <pc:docMk/>
            <pc:sldMk cId="1099942251" sldId="271"/>
            <ac:spMk id="53" creationId="{19455456-7B34-4270-8801-3C86BDE1ADE8}"/>
          </ac:spMkLst>
        </pc:spChg>
        <pc:spChg chg="add del mod">
          <ac:chgData name="english teacher" userId="5b8b29796adee438" providerId="LiveId" clId="{79F4AB60-5D53-4AE0-A283-5F2582AE2658}" dt="2021-10-01T22:14:19.667" v="141" actId="478"/>
          <ac:spMkLst>
            <pc:docMk/>
            <pc:sldMk cId="1099942251" sldId="271"/>
            <ac:spMk id="54" creationId="{7F69D074-5448-40B1-ABC8-D248D074BC0F}"/>
          </ac:spMkLst>
        </pc:spChg>
        <pc:spChg chg="add del mod">
          <ac:chgData name="english teacher" userId="5b8b29796adee438" providerId="LiveId" clId="{79F4AB60-5D53-4AE0-A283-5F2582AE2658}" dt="2021-10-01T22:14:25.965" v="145" actId="478"/>
          <ac:spMkLst>
            <pc:docMk/>
            <pc:sldMk cId="1099942251" sldId="271"/>
            <ac:spMk id="55" creationId="{9FFC3984-C1E1-4AA9-9E6A-DCB36AF816B1}"/>
          </ac:spMkLst>
        </pc:spChg>
        <pc:spChg chg="add del mod">
          <ac:chgData name="english teacher" userId="5b8b29796adee438" providerId="LiveId" clId="{79F4AB60-5D53-4AE0-A283-5F2582AE2658}" dt="2021-10-01T23:43:42.201" v="973" actId="478"/>
          <ac:spMkLst>
            <pc:docMk/>
            <pc:sldMk cId="1099942251" sldId="271"/>
            <ac:spMk id="57" creationId="{F9626394-74A3-49BD-8094-915F88134B8E}"/>
          </ac:spMkLst>
        </pc:spChg>
        <pc:spChg chg="add del mod">
          <ac:chgData name="english teacher" userId="5b8b29796adee438" providerId="LiveId" clId="{79F4AB60-5D53-4AE0-A283-5F2582AE2658}" dt="2021-10-01T23:43:43.204" v="974" actId="478"/>
          <ac:spMkLst>
            <pc:docMk/>
            <pc:sldMk cId="1099942251" sldId="271"/>
            <ac:spMk id="58" creationId="{7C5883C4-ED0E-448C-BA74-699597BAAFEF}"/>
          </ac:spMkLst>
        </pc:spChg>
        <pc:spChg chg="add del mod">
          <ac:chgData name="english teacher" userId="5b8b29796adee438" providerId="LiveId" clId="{79F4AB60-5D53-4AE0-A283-5F2582AE2658}" dt="2021-10-01T23:43:44.287" v="975" actId="478"/>
          <ac:spMkLst>
            <pc:docMk/>
            <pc:sldMk cId="1099942251" sldId="271"/>
            <ac:spMk id="59" creationId="{B897CA80-988A-472E-8710-8F267194F353}"/>
          </ac:spMkLst>
        </pc:spChg>
        <pc:spChg chg="add del mod">
          <ac:chgData name="english teacher" userId="5b8b29796adee438" providerId="LiveId" clId="{79F4AB60-5D53-4AE0-A283-5F2582AE2658}" dt="2021-10-01T23:43:45.223" v="977" actId="478"/>
          <ac:spMkLst>
            <pc:docMk/>
            <pc:sldMk cId="1099942251" sldId="271"/>
            <ac:spMk id="60" creationId="{D13E990B-8CFD-46A0-AA0E-7788168F3DEA}"/>
          </ac:spMkLst>
        </pc:spChg>
        <pc:spChg chg="add del mod">
          <ac:chgData name="english teacher" userId="5b8b29796adee438" providerId="LiveId" clId="{79F4AB60-5D53-4AE0-A283-5F2582AE2658}" dt="2021-10-01T23:43:48.329" v="979" actId="478"/>
          <ac:spMkLst>
            <pc:docMk/>
            <pc:sldMk cId="1099942251" sldId="271"/>
            <ac:spMk id="61" creationId="{E6FA88A1-24F1-4398-B4E8-BC3EF4863DEE}"/>
          </ac:spMkLst>
        </pc:spChg>
        <pc:spChg chg="add del mod">
          <ac:chgData name="english teacher" userId="5b8b29796adee438" providerId="LiveId" clId="{79F4AB60-5D53-4AE0-A283-5F2582AE2658}" dt="2021-10-01T23:44:06.506" v="983" actId="478"/>
          <ac:spMkLst>
            <pc:docMk/>
            <pc:sldMk cId="1099942251" sldId="271"/>
            <ac:spMk id="62" creationId="{C9A061A1-54FE-45A6-8591-EE064CAD4B0B}"/>
          </ac:spMkLst>
        </pc:spChg>
        <pc:spChg chg="add del mod">
          <ac:chgData name="english teacher" userId="5b8b29796adee438" providerId="LiveId" clId="{79F4AB60-5D53-4AE0-A283-5F2582AE2658}" dt="2021-10-01T23:44:04.924" v="982" actId="478"/>
          <ac:spMkLst>
            <pc:docMk/>
            <pc:sldMk cId="1099942251" sldId="271"/>
            <ac:spMk id="63" creationId="{7A7803A7-D9E4-4F72-8149-E4F0ABF84BB8}"/>
          </ac:spMkLst>
        </pc:spChg>
        <pc:picChg chg="mod ord">
          <ac:chgData name="english teacher" userId="5b8b29796adee438" providerId="LiveId" clId="{79F4AB60-5D53-4AE0-A283-5F2582AE2658}" dt="2021-10-01T23:45:14.472" v="1017" actId="14100"/>
          <ac:picMkLst>
            <pc:docMk/>
            <pc:sldMk cId="1099942251" sldId="271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1T23:43:34.964" v="970" actId="478"/>
          <ac:picMkLst>
            <pc:docMk/>
            <pc:sldMk cId="1099942251" sldId="271"/>
            <ac:picMk id="44" creationId="{D27238C2-577E-4365-862E-794F404E04AE}"/>
          </ac:picMkLst>
        </pc:picChg>
        <pc:picChg chg="add del mod">
          <ac:chgData name="english teacher" userId="5b8b29796adee438" providerId="LiveId" clId="{79F4AB60-5D53-4AE0-A283-5F2582AE2658}" dt="2021-10-01T23:43:33.946" v="968" actId="478"/>
          <ac:picMkLst>
            <pc:docMk/>
            <pc:sldMk cId="1099942251" sldId="271"/>
            <ac:picMk id="45" creationId="{7228D4B0-5CB7-4B71-A56C-D1AC99ECC5BF}"/>
          </ac:picMkLst>
        </pc:picChg>
        <pc:picChg chg="add del mod">
          <ac:chgData name="english teacher" userId="5b8b29796adee438" providerId="LiveId" clId="{79F4AB60-5D53-4AE0-A283-5F2582AE2658}" dt="2021-10-01T23:44:08.048" v="984" actId="478"/>
          <ac:picMkLst>
            <pc:docMk/>
            <pc:sldMk cId="1099942251" sldId="271"/>
            <ac:picMk id="46" creationId="{CE6DFDE5-8287-4E1C-B877-4F6CF5E6B374}"/>
          </ac:picMkLst>
        </pc:picChg>
        <pc:picChg chg="add del mod">
          <ac:chgData name="english teacher" userId="5b8b29796adee438" providerId="LiveId" clId="{79F4AB60-5D53-4AE0-A283-5F2582AE2658}" dt="2021-10-01T23:44:11.538" v="986" actId="478"/>
          <ac:picMkLst>
            <pc:docMk/>
            <pc:sldMk cId="1099942251" sldId="271"/>
            <ac:picMk id="47" creationId="{B6E1D3B5-8606-44E6-A0A0-8332BC6E6D9B}"/>
          </ac:picMkLst>
        </pc:picChg>
        <pc:picChg chg="add del mod">
          <ac:chgData name="english teacher" userId="5b8b29796adee438" providerId="LiveId" clId="{79F4AB60-5D53-4AE0-A283-5F2582AE2658}" dt="2021-10-01T23:44:13.321" v="987" actId="478"/>
          <ac:picMkLst>
            <pc:docMk/>
            <pc:sldMk cId="1099942251" sldId="271"/>
            <ac:picMk id="48" creationId="{8B651745-AFA7-4162-B2F7-8B304565DA8B}"/>
          </ac:picMkLst>
        </pc:picChg>
        <pc:picChg chg="add del mod">
          <ac:chgData name="english teacher" userId="5b8b29796adee438" providerId="LiveId" clId="{79F4AB60-5D53-4AE0-A283-5F2582AE2658}" dt="2021-10-01T23:44:09.713" v="985" actId="478"/>
          <ac:picMkLst>
            <pc:docMk/>
            <pc:sldMk cId="1099942251" sldId="271"/>
            <ac:picMk id="49" creationId="{1065379F-2181-4138-9342-6DB7D3055B4B}"/>
          </ac:picMkLst>
        </pc:picChg>
        <pc:picChg chg="add del mod">
          <ac:chgData name="english teacher" userId="5b8b29796adee438" providerId="LiveId" clId="{79F4AB60-5D53-4AE0-A283-5F2582AE2658}" dt="2021-10-01T23:43:41.130" v="972" actId="478"/>
          <ac:picMkLst>
            <pc:docMk/>
            <pc:sldMk cId="1099942251" sldId="271"/>
            <ac:picMk id="50" creationId="{0740FA41-A8FE-48DA-80B0-F40BF3748199}"/>
          </ac:picMkLst>
        </pc:picChg>
        <pc:picChg chg="add del mod">
          <ac:chgData name="english teacher" userId="5b8b29796adee438" providerId="LiveId" clId="{79F4AB60-5D53-4AE0-A283-5F2582AE2658}" dt="2021-10-01T23:43:47.157" v="978" actId="478"/>
          <ac:picMkLst>
            <pc:docMk/>
            <pc:sldMk cId="1099942251" sldId="271"/>
            <ac:picMk id="56" creationId="{4645821B-A01E-4EF7-A47E-A0D8B7AB6CAA}"/>
          </ac:picMkLst>
        </pc:picChg>
        <pc:picChg chg="add del mod">
          <ac:chgData name="english teacher" userId="5b8b29796adee438" providerId="LiveId" clId="{79F4AB60-5D53-4AE0-A283-5F2582AE2658}" dt="2021-10-01T23:44:39.044" v="996" actId="478"/>
          <ac:picMkLst>
            <pc:docMk/>
            <pc:sldMk cId="1099942251" sldId="271"/>
            <ac:picMk id="64" creationId="{376896F1-DE1B-4D61-9FA0-D4744F36CA9C}"/>
          </ac:picMkLst>
        </pc:picChg>
        <pc:picChg chg="add del mod">
          <ac:chgData name="english teacher" userId="5b8b29796adee438" providerId="LiveId" clId="{79F4AB60-5D53-4AE0-A283-5F2582AE2658}" dt="2021-10-01T23:44:36.988" v="995" actId="478"/>
          <ac:picMkLst>
            <pc:docMk/>
            <pc:sldMk cId="1099942251" sldId="271"/>
            <ac:picMk id="65" creationId="{CE3A380C-CA6B-4F66-88E9-1807786305E7}"/>
          </ac:picMkLst>
        </pc:picChg>
        <pc:picChg chg="add del mod ord">
          <ac:chgData name="english teacher" userId="5b8b29796adee438" providerId="LiveId" clId="{79F4AB60-5D53-4AE0-A283-5F2582AE2658}" dt="2021-10-01T22:09:26.654" v="61" actId="478"/>
          <ac:picMkLst>
            <pc:docMk/>
            <pc:sldMk cId="1099942251" sldId="271"/>
            <ac:picMk id="66" creationId="{717C198B-0E0B-484B-88C0-9EA7AE451063}"/>
          </ac:picMkLst>
        </pc:picChg>
        <pc:picChg chg="add mod">
          <ac:chgData name="english teacher" userId="5b8b29796adee438" providerId="LiveId" clId="{79F4AB60-5D53-4AE0-A283-5F2582AE2658}" dt="2021-10-01T23:44:27.536" v="990" actId="14100"/>
          <ac:picMkLst>
            <pc:docMk/>
            <pc:sldMk cId="1099942251" sldId="271"/>
            <ac:picMk id="66" creationId="{9FA805A5-3D1B-40CD-9A01-A6321365209C}"/>
          </ac:picMkLst>
        </pc:picChg>
        <pc:picChg chg="add mod">
          <ac:chgData name="english teacher" userId="5b8b29796adee438" providerId="LiveId" clId="{79F4AB60-5D53-4AE0-A283-5F2582AE2658}" dt="2021-10-01T23:45:10.564" v="1016" actId="1076"/>
          <ac:picMkLst>
            <pc:docMk/>
            <pc:sldMk cId="1099942251" sldId="271"/>
            <ac:picMk id="67" creationId="{E7AAA9FE-CDEB-4A26-BDCD-0E7604BEEAFB}"/>
          </ac:picMkLst>
        </pc:picChg>
        <pc:picChg chg="mod">
          <ac:chgData name="english teacher" userId="5b8b29796adee438" providerId="LiveId" clId="{79F4AB60-5D53-4AE0-A283-5F2582AE2658}" dt="2021-10-01T22:16:54.140" v="166" actId="1076"/>
          <ac:picMkLst>
            <pc:docMk/>
            <pc:sldMk cId="1099942251" sldId="271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33:43.809" v="1429"/>
        <pc:sldMkLst>
          <pc:docMk/>
          <pc:sldMk cId="1930522786" sldId="272"/>
        </pc:sldMkLst>
        <pc:spChg chg="mod">
          <ac:chgData name="english teacher" userId="5b8b29796adee438" providerId="LiveId" clId="{79F4AB60-5D53-4AE0-A283-5F2582AE2658}" dt="2021-10-01T22:28:12.369" v="297"/>
          <ac:spMkLst>
            <pc:docMk/>
            <pc:sldMk cId="1930522786" sldId="272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18.055" v="439"/>
          <ac:spMkLst>
            <pc:docMk/>
            <pc:sldMk cId="1930522786" sldId="272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27.416" v="530"/>
          <ac:spMkLst>
            <pc:docMk/>
            <pc:sldMk cId="1930522786" sldId="272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04.296" v="520"/>
          <ac:spMkLst>
            <pc:docMk/>
            <pc:sldMk cId="1930522786" sldId="272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3:09.758" v="436" actId="478"/>
          <ac:spMkLst>
            <pc:docMk/>
            <pc:sldMk cId="1930522786" sldId="272"/>
            <ac:spMk id="45" creationId="{ED20A64F-43AD-4B5C-9280-E6BF86BB4047}"/>
          </ac:spMkLst>
        </pc:spChg>
        <pc:spChg chg="del">
          <ac:chgData name="english teacher" userId="5b8b29796adee438" providerId="LiveId" clId="{79F4AB60-5D53-4AE0-A283-5F2582AE2658}" dt="2021-10-01T22:43:11.508" v="437" actId="478"/>
          <ac:spMkLst>
            <pc:docMk/>
            <pc:sldMk cId="1930522786" sldId="272"/>
            <ac:spMk id="47" creationId="{FF76CD6C-75C8-4AB2-87EE-04F76C79D10B}"/>
          </ac:spMkLst>
        </pc:spChg>
        <pc:spChg chg="add del mod">
          <ac:chgData name="english teacher" userId="5b8b29796adee438" providerId="LiveId" clId="{79F4AB60-5D53-4AE0-A283-5F2582AE2658}" dt="2021-10-01T23:59:34.791" v="1132" actId="478"/>
          <ac:spMkLst>
            <pc:docMk/>
            <pc:sldMk cId="1930522786" sldId="272"/>
            <ac:spMk id="55" creationId="{79A8DFE0-0CB9-4673-BFD8-697E06B47F43}"/>
          </ac:spMkLst>
        </pc:spChg>
        <pc:spChg chg="add del mod">
          <ac:chgData name="english teacher" userId="5b8b29796adee438" providerId="LiveId" clId="{79F4AB60-5D53-4AE0-A283-5F2582AE2658}" dt="2021-10-01T23:59:32.686" v="1131" actId="478"/>
          <ac:spMkLst>
            <pc:docMk/>
            <pc:sldMk cId="1930522786" sldId="272"/>
            <ac:spMk id="56" creationId="{C807F8AE-06B9-414A-8E4D-A39BD95C1FDF}"/>
          </ac:spMkLst>
        </pc:spChg>
        <pc:spChg chg="add del mod">
          <ac:chgData name="english teacher" userId="5b8b29796adee438" providerId="LiveId" clId="{79F4AB60-5D53-4AE0-A283-5F2582AE2658}" dt="2021-10-01T23:20:00.324" v="792" actId="478"/>
          <ac:spMkLst>
            <pc:docMk/>
            <pc:sldMk cId="1930522786" sldId="272"/>
            <ac:spMk id="57" creationId="{ACAAED07-E100-4D85-A05B-30B703AE87D5}"/>
          </ac:spMkLst>
        </pc:spChg>
        <pc:spChg chg="add del mod">
          <ac:chgData name="english teacher" userId="5b8b29796adee438" providerId="LiveId" clId="{79F4AB60-5D53-4AE0-A283-5F2582AE2658}" dt="2021-10-01T23:20:12.921" v="797" actId="478"/>
          <ac:spMkLst>
            <pc:docMk/>
            <pc:sldMk cId="1930522786" sldId="272"/>
            <ac:spMk id="58" creationId="{A90F78AB-21A2-4627-93E9-991BE560319D}"/>
          </ac:spMkLst>
        </pc:spChg>
        <pc:spChg chg="add del mod">
          <ac:chgData name="english teacher" userId="5b8b29796adee438" providerId="LiveId" clId="{79F4AB60-5D53-4AE0-A283-5F2582AE2658}" dt="2021-10-01T23:20:07.757" v="795" actId="478"/>
          <ac:spMkLst>
            <pc:docMk/>
            <pc:sldMk cId="1930522786" sldId="272"/>
            <ac:spMk id="59" creationId="{9FCAE50D-82AF-4EBF-9FA7-A5ADAD926F44}"/>
          </ac:spMkLst>
        </pc:spChg>
        <pc:picChg chg="mod">
          <ac:chgData name="english teacher" userId="5b8b29796adee438" providerId="LiveId" clId="{79F4AB60-5D53-4AE0-A283-5F2582AE2658}" dt="2021-10-01T23:07:21.363" v="582" actId="1076"/>
          <ac:picMkLst>
            <pc:docMk/>
            <pc:sldMk cId="1930522786" sldId="272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33:39.519" v="1428" actId="1076"/>
          <ac:picMkLst>
            <pc:docMk/>
            <pc:sldMk cId="1930522786" sldId="272"/>
            <ac:picMk id="15" creationId="{1A88A254-D862-4BF6-B8E0-7BEAF6D8D06F}"/>
          </ac:picMkLst>
        </pc:picChg>
        <pc:picChg chg="add mod">
          <ac:chgData name="english teacher" userId="5b8b29796adee438" providerId="LiveId" clId="{79F4AB60-5D53-4AE0-A283-5F2582AE2658}" dt="2021-10-02T00:32:55.914" v="1417" actId="1076"/>
          <ac:picMkLst>
            <pc:docMk/>
            <pc:sldMk cId="1930522786" sldId="272"/>
            <ac:picMk id="29" creationId="{D1DA45C5-5FCF-4DC9-8A76-2ECAA58B8CFA}"/>
          </ac:picMkLst>
        </pc:picChg>
        <pc:picChg chg="del">
          <ac:chgData name="english teacher" userId="5b8b29796adee438" providerId="LiveId" clId="{79F4AB60-5D53-4AE0-A283-5F2582AE2658}" dt="2021-10-01T22:43:07.114" v="435" actId="478"/>
          <ac:picMkLst>
            <pc:docMk/>
            <pc:sldMk cId="1930522786" sldId="272"/>
            <ac:picMk id="49" creationId="{E3BF9A96-8062-4F60-82F6-3A75492DFF0F}"/>
          </ac:picMkLst>
        </pc:picChg>
        <pc:picChg chg="add mod">
          <ac:chgData name="english teacher" userId="5b8b29796adee438" providerId="LiveId" clId="{79F4AB60-5D53-4AE0-A283-5F2582AE2658}" dt="2021-10-02T00:33:17.100" v="1422" actId="1076"/>
          <ac:picMkLst>
            <pc:docMk/>
            <pc:sldMk cId="1930522786" sldId="272"/>
            <ac:picMk id="49" creationId="{E9DF9D1C-1994-4A21-A053-615AE35E5EAB}"/>
          </ac:picMkLst>
        </pc:picChg>
        <pc:picChg chg="del">
          <ac:chgData name="english teacher" userId="5b8b29796adee438" providerId="LiveId" clId="{79F4AB60-5D53-4AE0-A283-5F2582AE2658}" dt="2021-10-01T22:43:13.367" v="438" actId="478"/>
          <ac:picMkLst>
            <pc:docMk/>
            <pc:sldMk cId="1930522786" sldId="272"/>
            <ac:picMk id="51" creationId="{9B5446B5-25E7-4218-8EDF-29EE05B98DD2}"/>
          </ac:picMkLst>
        </pc:picChg>
        <pc:picChg chg="add del mod">
          <ac:chgData name="english teacher" userId="5b8b29796adee438" providerId="LiveId" clId="{79F4AB60-5D53-4AE0-A283-5F2582AE2658}" dt="2021-10-01T23:59:28.122" v="1129" actId="478"/>
          <ac:picMkLst>
            <pc:docMk/>
            <pc:sldMk cId="1930522786" sldId="272"/>
            <ac:picMk id="52" creationId="{01DCD4A3-BEB7-43ED-8649-25308E173AEE}"/>
          </ac:picMkLst>
        </pc:picChg>
        <pc:picChg chg="add del mod">
          <ac:chgData name="english teacher" userId="5b8b29796adee438" providerId="LiveId" clId="{79F4AB60-5D53-4AE0-A283-5F2582AE2658}" dt="2021-10-01T23:59:29.880" v="1130" actId="478"/>
          <ac:picMkLst>
            <pc:docMk/>
            <pc:sldMk cId="1930522786" sldId="272"/>
            <ac:picMk id="53" creationId="{D4E66ADD-55D0-4958-B122-B15E3A7F3EB3}"/>
          </ac:picMkLst>
        </pc:picChg>
        <pc:picChg chg="add del mod">
          <ac:chgData name="english teacher" userId="5b8b29796adee438" providerId="LiveId" clId="{79F4AB60-5D53-4AE0-A283-5F2582AE2658}" dt="2021-10-01T23:59:37.544" v="1133" actId="478"/>
          <ac:picMkLst>
            <pc:docMk/>
            <pc:sldMk cId="1930522786" sldId="272"/>
            <ac:picMk id="60" creationId="{74448CB2-1558-44B9-8F46-67DA55852B50}"/>
          </ac:picMkLst>
        </pc:picChg>
        <pc:picChg chg="mod">
          <ac:chgData name="english teacher" userId="5b8b29796adee438" providerId="LiveId" clId="{79F4AB60-5D53-4AE0-A283-5F2582AE2658}" dt="2021-10-02T00:30:48.607" v="1403" actId="1076"/>
          <ac:picMkLst>
            <pc:docMk/>
            <pc:sldMk cId="1930522786" sldId="272"/>
            <ac:picMk id="3074" creationId="{1E0C1775-178C-44AE-9C43-7E74D20C94E8}"/>
          </ac:picMkLst>
        </pc:picChg>
      </pc:sldChg>
      <pc:sldChg chg="addSp delSp modSp mod addAnim delAnim modAnim">
        <pc:chgData name="english teacher" userId="5b8b29796adee438" providerId="LiveId" clId="{79F4AB60-5D53-4AE0-A283-5F2582AE2658}" dt="2021-10-02T00:47:54.289" v="1927" actId="20577"/>
        <pc:sldMkLst>
          <pc:docMk/>
          <pc:sldMk cId="556535862" sldId="273"/>
        </pc:sldMkLst>
        <pc:spChg chg="mod">
          <ac:chgData name="english teacher" userId="5b8b29796adee438" providerId="LiveId" clId="{79F4AB60-5D53-4AE0-A283-5F2582AE2658}" dt="2021-10-01T22:04:22.267" v="21"/>
          <ac:spMkLst>
            <pc:docMk/>
            <pc:sldMk cId="556535862" sldId="273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54.289" v="1927" actId="20577"/>
          <ac:spMkLst>
            <pc:docMk/>
            <pc:sldMk cId="556535862" sldId="273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19.085" v="298"/>
          <ac:spMkLst>
            <pc:docMk/>
            <pc:sldMk cId="556535862" sldId="273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25.476" v="440"/>
          <ac:spMkLst>
            <pc:docMk/>
            <pc:sldMk cId="556535862" sldId="273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21.457" v="529"/>
          <ac:spMkLst>
            <pc:docMk/>
            <pc:sldMk cId="556535862" sldId="273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16.384" v="521"/>
          <ac:spMkLst>
            <pc:docMk/>
            <pc:sldMk cId="556535862" sldId="273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3:30.776" v="441" actId="478"/>
          <ac:spMkLst>
            <pc:docMk/>
            <pc:sldMk cId="556535862" sldId="273"/>
            <ac:spMk id="51" creationId="{0A368551-120B-474D-B5EA-9B3A11AEF329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3" creationId="{28EEA180-A1D0-4A07-9361-341545326A77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4" creationId="{02E51590-801C-4B21-AB3E-49F1A2CA9FA7}"/>
          </ac:spMkLst>
        </pc:spChg>
        <pc:spChg chg="del">
          <ac:chgData name="english teacher" userId="5b8b29796adee438" providerId="LiveId" clId="{79F4AB60-5D53-4AE0-A283-5F2582AE2658}" dt="2021-10-01T22:43:34.568" v="444" actId="478"/>
          <ac:spMkLst>
            <pc:docMk/>
            <pc:sldMk cId="556535862" sldId="273"/>
            <ac:spMk id="54" creationId="{94C6726D-87DB-4AD6-B93E-6A7E70FF631F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5" creationId="{41197C85-9F5E-4FD5-B190-F4BF30A9F930}"/>
          </ac:spMkLst>
        </pc:spChg>
        <pc:spChg chg="del">
          <ac:chgData name="english teacher" userId="5b8b29796adee438" providerId="LiveId" clId="{79F4AB60-5D53-4AE0-A283-5F2582AE2658}" dt="2021-10-01T22:43:39.416" v="447" actId="478"/>
          <ac:spMkLst>
            <pc:docMk/>
            <pc:sldMk cId="556535862" sldId="273"/>
            <ac:spMk id="55" creationId="{FBB45B77-BE97-4DDF-81CC-49E857F3EC02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6" creationId="{93DBA027-1FC8-4CC1-AA05-8881CB427948}"/>
          </ac:spMkLst>
        </pc:spChg>
        <pc:spChg chg="del">
          <ac:chgData name="english teacher" userId="5b8b29796adee438" providerId="LiveId" clId="{79F4AB60-5D53-4AE0-A283-5F2582AE2658}" dt="2021-10-01T22:43:38.313" v="446" actId="478"/>
          <ac:spMkLst>
            <pc:docMk/>
            <pc:sldMk cId="556535862" sldId="273"/>
            <ac:spMk id="56" creationId="{C5DD5D3C-CECE-452B-98A4-EB390B534D1E}"/>
          </ac:spMkLst>
        </pc:spChg>
        <pc:spChg chg="del">
          <ac:chgData name="english teacher" userId="5b8b29796adee438" providerId="LiveId" clId="{79F4AB60-5D53-4AE0-A283-5F2582AE2658}" dt="2021-10-01T22:43:37.168" v="445" actId="478"/>
          <ac:spMkLst>
            <pc:docMk/>
            <pc:sldMk cId="556535862" sldId="273"/>
            <ac:spMk id="57" creationId="{4F3DEE50-F965-4368-B937-3225733DC1A7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7" creationId="{7EF3A6FB-CED6-44CB-8BBE-0F22BF9C8250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8" creationId="{0673F6F1-A94B-485A-91BB-32A2BB328EC6}"/>
          </ac:spMkLst>
        </pc:spChg>
        <pc:spChg chg="del">
          <ac:chgData name="english teacher" userId="5b8b29796adee438" providerId="LiveId" clId="{79F4AB60-5D53-4AE0-A283-5F2582AE2658}" dt="2021-10-01T22:43:42.055" v="448" actId="478"/>
          <ac:spMkLst>
            <pc:docMk/>
            <pc:sldMk cId="556535862" sldId="273"/>
            <ac:spMk id="58" creationId="{8169EC24-4EBA-43A2-8046-12962A271760}"/>
          </ac:spMkLst>
        </pc:spChg>
        <pc:spChg chg="add del mod">
          <ac:chgData name="english teacher" userId="5b8b29796adee438" providerId="LiveId" clId="{79F4AB60-5D53-4AE0-A283-5F2582AE2658}" dt="2021-10-01T23:21:00.628" v="801" actId="478"/>
          <ac:spMkLst>
            <pc:docMk/>
            <pc:sldMk cId="556535862" sldId="273"/>
            <ac:spMk id="60" creationId="{6FECA21A-B4D0-499B-B524-8ACBDE70466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0" creationId="{CB7BA9BC-5067-4660-80E5-2E5E139756C5}"/>
          </ac:spMkLst>
        </pc:spChg>
        <pc:spChg chg="add del mod">
          <ac:chgData name="english teacher" userId="5b8b29796adee438" providerId="LiveId" clId="{79F4AB60-5D53-4AE0-A283-5F2582AE2658}" dt="2021-10-01T23:59:44.963" v="1134" actId="478"/>
          <ac:spMkLst>
            <pc:docMk/>
            <pc:sldMk cId="556535862" sldId="273"/>
            <ac:spMk id="61" creationId="{5F45AE54-A9A5-4678-9F19-E4E7B57EDC22}"/>
          </ac:spMkLst>
        </pc:spChg>
        <pc:spChg chg="add del mod">
          <ac:chgData name="english teacher" userId="5b8b29796adee438" providerId="LiveId" clId="{79F4AB60-5D53-4AE0-A283-5F2582AE2658}" dt="2021-10-01T23:59:49.831" v="1138" actId="478"/>
          <ac:spMkLst>
            <pc:docMk/>
            <pc:sldMk cId="556535862" sldId="273"/>
            <ac:spMk id="62" creationId="{E3CBB6E5-2D27-4A74-867E-3E3E26AAB9D3}"/>
          </ac:spMkLst>
        </pc:spChg>
        <pc:spChg chg="add del mod">
          <ac:chgData name="english teacher" userId="5b8b29796adee438" providerId="LiveId" clId="{79F4AB60-5D53-4AE0-A283-5F2582AE2658}" dt="2021-10-01T23:17:12.140" v="706" actId="478"/>
          <ac:spMkLst>
            <pc:docMk/>
            <pc:sldMk cId="556535862" sldId="273"/>
            <ac:spMk id="63" creationId="{CD76903F-9C59-4229-BA74-420477CACC6D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3" creationId="{FF9A5449-7C35-4806-8D5E-0675C9CA1B7E}"/>
          </ac:spMkLst>
        </pc:spChg>
        <pc:spChg chg="add del mod">
          <ac:chgData name="english teacher" userId="5b8b29796adee438" providerId="LiveId" clId="{79F4AB60-5D53-4AE0-A283-5F2582AE2658}" dt="2021-10-01T23:17:19.004" v="708" actId="478"/>
          <ac:spMkLst>
            <pc:docMk/>
            <pc:sldMk cId="556535862" sldId="273"/>
            <ac:spMk id="64" creationId="{A25B624C-1A79-4DF2-9D22-E0A59A27271F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4" creationId="{D1610A4F-F211-4FF1-A058-FD6E6E0CADA2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6" creationId="{73AF5E45-A7A7-462F-A6E0-F3BF762C0ADE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7" creationId="{7E25D3F1-9F16-433B-9165-44C28A5CCB2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8" creationId="{E1E7FFD0-6794-419B-A720-CC2BF55198B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9" creationId="{110B01EC-2E41-4D6A-A510-FE7F3033F084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70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71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2" creationId="{C60B5F23-DC67-4C41-BE11-ABABA0024F93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3" creationId="{0AEC4D69-D4C9-42D8-B59E-1B0B84AF587A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4" creationId="{C1E612BB-5454-4001-923E-12AC234B2CC4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5" creationId="{7212B38C-A152-4A8A-8A79-8265DA8CA68C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6" creationId="{26BC9E1B-18A6-47D0-91E5-1906A52F7C7F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7" creationId="{A28BD8BD-F1FD-4221-B80F-4BFBBF9AC9FC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8" creationId="{1B3C35D8-90CB-4016-BE3E-7253622D150F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9" creationId="{96F74234-A126-4873-884D-D26F22CA871E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0" creationId="{2AE386A5-A040-499C-B8A6-223514266C8A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1" creationId="{EF866763-2519-4D0D-8F77-992F98ACEAF4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2" creationId="{391D6E59-C62F-4A55-AA31-B3128F20608D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3" creationId="{BBBCF7CE-F300-41A2-B905-AFF332B4FED7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4" creationId="{B7CC0B66-6B89-4D42-81D3-8288EB43D5F9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5" creationId="{8960904B-C9CE-483A-8777-EB4EC1118708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7" creationId="{28EEA180-A1D0-4A07-9361-341545326A77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8" creationId="{02E51590-801C-4B21-AB3E-49F1A2CA9FA7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9" creationId="{41197C85-9F5E-4FD5-B190-F4BF30A9F930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0" creationId="{93DBA027-1FC8-4CC1-AA05-8881CB427948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1" creationId="{7EF3A6FB-CED6-44CB-8BBE-0F22BF9C8250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2" creationId="{0673F6F1-A94B-485A-91BB-32A2BB328EC6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3" creationId="{CB7BA9BC-5067-4660-80E5-2E5E139756C5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4" creationId="{FF9A5449-7C35-4806-8D5E-0675C9CA1B7E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5" creationId="{D1610A4F-F211-4FF1-A058-FD6E6E0CADA2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6" creationId="{73AF5E45-A7A7-462F-A6E0-F3BF762C0ADE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7" creationId="{7E25D3F1-9F16-433B-9165-44C28A5CCB21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8" creationId="{E1E7FFD0-6794-419B-A720-CC2BF55198B1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9" creationId="{110B01EC-2E41-4D6A-A510-FE7F3033F084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100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101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21:04.644" v="1340" actId="1076"/>
          <ac:spMkLst>
            <pc:docMk/>
            <pc:sldMk cId="556535862" sldId="273"/>
            <ac:spMk id="103" creationId="{28EEA180-A1D0-4A07-9361-341545326A77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4" creationId="{02E51590-801C-4B21-AB3E-49F1A2CA9FA7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5" creationId="{41197C85-9F5E-4FD5-B190-F4BF30A9F930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6" creationId="{93DBA027-1FC8-4CC1-AA05-8881CB427948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7" creationId="{7EF3A6FB-CED6-44CB-8BBE-0F22BF9C8250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8" creationId="{0673F6F1-A94B-485A-91BB-32A2BB328EC6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9" creationId="{CB7BA9BC-5067-4660-80E5-2E5E139756C5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0" creationId="{FF9A5449-7C35-4806-8D5E-0675C9CA1B7E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1" creationId="{D1610A4F-F211-4FF1-A058-FD6E6E0CADA2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2" creationId="{73AF5E45-A7A7-462F-A6E0-F3BF762C0ADE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3" creationId="{7E25D3F1-9F16-433B-9165-44C28A5CCB21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4" creationId="{E1E7FFD0-6794-419B-A720-CC2BF55198B1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5" creationId="{110B01EC-2E41-4D6A-A510-FE7F3033F084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6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34:14.604" v="1434" actId="1076"/>
          <ac:spMkLst>
            <pc:docMk/>
            <pc:sldMk cId="556535862" sldId="273"/>
            <ac:spMk id="117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27:39.747" v="1360" actId="20577"/>
          <ac:spMkLst>
            <pc:docMk/>
            <pc:sldMk cId="556535862" sldId="273"/>
            <ac:spMk id="118" creationId="{57CE2AA7-D5D6-4F50-AFBB-A00142846350}"/>
          </ac:spMkLst>
        </pc:spChg>
        <pc:picChg chg="mod">
          <ac:chgData name="english teacher" userId="5b8b29796adee438" providerId="LiveId" clId="{79F4AB60-5D53-4AE0-A283-5F2582AE2658}" dt="2021-10-02T00:02:19.907" v="1184" actId="1076"/>
          <ac:picMkLst>
            <pc:docMk/>
            <pc:sldMk cId="556535862" sldId="273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27:14.738" v="1352" actId="14100"/>
          <ac:picMkLst>
            <pc:docMk/>
            <pc:sldMk cId="556535862" sldId="273"/>
            <ac:picMk id="15" creationId="{0A1433E9-0DD4-4143-9755-0CED51CAED35}"/>
          </ac:picMkLst>
        </pc:picChg>
        <pc:picChg chg="add mod">
          <ac:chgData name="english teacher" userId="5b8b29796adee438" providerId="LiveId" clId="{79F4AB60-5D53-4AE0-A283-5F2582AE2658}" dt="2021-10-02T00:02:40.187" v="1195"/>
          <ac:picMkLst>
            <pc:docMk/>
            <pc:sldMk cId="556535862" sldId="273"/>
            <ac:picMk id="51" creationId="{5CBA7EA2-CB4B-43DF-810C-9B115B483E37}"/>
          </ac:picMkLst>
        </pc:picChg>
        <pc:picChg chg="add del mod">
          <ac:chgData name="english teacher" userId="5b8b29796adee438" providerId="LiveId" clId="{79F4AB60-5D53-4AE0-A283-5F2582AE2658}" dt="2021-10-01T23:59:46.703" v="1136" actId="478"/>
          <ac:picMkLst>
            <pc:docMk/>
            <pc:sldMk cId="556535862" sldId="273"/>
            <ac:picMk id="52" creationId="{47D2632A-854A-4E63-85C9-7C9BD9F92A9B}"/>
          </ac:picMkLst>
        </pc:picChg>
        <pc:picChg chg="del mod">
          <ac:chgData name="english teacher" userId="5b8b29796adee438" providerId="LiveId" clId="{79F4AB60-5D53-4AE0-A283-5F2582AE2658}" dt="2021-10-01T22:43:32.517" v="443" actId="478"/>
          <ac:picMkLst>
            <pc:docMk/>
            <pc:sldMk cId="556535862" sldId="273"/>
            <ac:picMk id="53" creationId="{CBF55015-9390-44C1-98C1-4D644AC0A277}"/>
          </ac:picMkLst>
        </pc:picChg>
        <pc:picChg chg="add del mod">
          <ac:chgData name="english teacher" userId="5b8b29796adee438" providerId="LiveId" clId="{79F4AB60-5D53-4AE0-A283-5F2582AE2658}" dt="2021-10-01T23:59:48.173" v="1137" actId="478"/>
          <ac:picMkLst>
            <pc:docMk/>
            <pc:sldMk cId="556535862" sldId="273"/>
            <ac:picMk id="59" creationId="{63F2C404-F945-4962-ABFA-0025E0FD731D}"/>
          </ac:picMkLst>
        </pc:picChg>
        <pc:picChg chg="add del mod">
          <ac:chgData name="english teacher" userId="5b8b29796adee438" providerId="LiveId" clId="{79F4AB60-5D53-4AE0-A283-5F2582AE2658}" dt="2021-10-01T23:59:51.680" v="1139" actId="478"/>
          <ac:picMkLst>
            <pc:docMk/>
            <pc:sldMk cId="556535862" sldId="273"/>
            <ac:picMk id="65" creationId="{D034701F-21E0-4399-A938-8CCE0B88D2CE}"/>
          </ac:picMkLst>
        </pc:picChg>
        <pc:picChg chg="add mod">
          <ac:chgData name="english teacher" userId="5b8b29796adee438" providerId="LiveId" clId="{79F4AB60-5D53-4AE0-A283-5F2582AE2658}" dt="2021-10-02T00:02:47.137" v="1197"/>
          <ac:picMkLst>
            <pc:docMk/>
            <pc:sldMk cId="556535862" sldId="273"/>
            <ac:picMk id="86" creationId="{5CBA7EA2-CB4B-43DF-810C-9B115B483E37}"/>
          </ac:picMkLst>
        </pc:picChg>
        <pc:picChg chg="add mod">
          <ac:chgData name="english teacher" userId="5b8b29796adee438" providerId="LiveId" clId="{79F4AB60-5D53-4AE0-A283-5F2582AE2658}" dt="2021-10-02T00:27:18.361" v="1353" actId="1076"/>
          <ac:picMkLst>
            <pc:docMk/>
            <pc:sldMk cId="556535862" sldId="273"/>
            <ac:picMk id="102" creationId="{5CBA7EA2-CB4B-43DF-810C-9B115B483E37}"/>
          </ac:picMkLst>
        </pc:picChg>
        <pc:picChg chg="add mod">
          <ac:chgData name="english teacher" userId="5b8b29796adee438" providerId="LiveId" clId="{79F4AB60-5D53-4AE0-A283-5F2582AE2658}" dt="2021-10-02T00:27:24.367" v="1355" actId="1076"/>
          <ac:picMkLst>
            <pc:docMk/>
            <pc:sldMk cId="556535862" sldId="273"/>
            <ac:picMk id="119" creationId="{C4C73718-4208-487A-A034-9892A03C6855}"/>
          </ac:picMkLst>
        </pc:picChg>
        <pc:picChg chg="add mod">
          <ac:chgData name="english teacher" userId="5b8b29796adee438" providerId="LiveId" clId="{79F4AB60-5D53-4AE0-A283-5F2582AE2658}" dt="2021-10-02T00:28:00.781" v="1369" actId="1076"/>
          <ac:picMkLst>
            <pc:docMk/>
            <pc:sldMk cId="556535862" sldId="273"/>
            <ac:picMk id="120" creationId="{FA4C661B-2F68-42E3-B824-C74087BB2D69}"/>
          </ac:picMkLst>
        </pc:picChg>
        <pc:picChg chg="mod">
          <ac:chgData name="english teacher" userId="5b8b29796adee438" providerId="LiveId" clId="{79F4AB60-5D53-4AE0-A283-5F2582AE2658}" dt="2021-10-02T00:27:42.036" v="1361" actId="1076"/>
          <ac:picMkLst>
            <pc:docMk/>
            <pc:sldMk cId="556535862" sldId="273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8:00.126" v="1929" actId="20577"/>
        <pc:sldMkLst>
          <pc:docMk/>
          <pc:sldMk cId="3774495109" sldId="274"/>
        </pc:sldMkLst>
        <pc:spChg chg="mod">
          <ac:chgData name="english teacher" userId="5b8b29796adee438" providerId="LiveId" clId="{79F4AB60-5D53-4AE0-A283-5F2582AE2658}" dt="2021-10-01T22:04:30.290" v="22"/>
          <ac:spMkLst>
            <pc:docMk/>
            <pc:sldMk cId="3774495109" sldId="274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00.126" v="1929" actId="20577"/>
          <ac:spMkLst>
            <pc:docMk/>
            <pc:sldMk cId="3774495109" sldId="274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26.794" v="299"/>
          <ac:spMkLst>
            <pc:docMk/>
            <pc:sldMk cId="3774495109" sldId="274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00.718" v="450"/>
          <ac:spMkLst>
            <pc:docMk/>
            <pc:sldMk cId="3774495109" sldId="274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14.578" v="528"/>
          <ac:spMkLst>
            <pc:docMk/>
            <pc:sldMk cId="3774495109" sldId="274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25.753" v="522"/>
          <ac:spMkLst>
            <pc:docMk/>
            <pc:sldMk cId="3774495109" sldId="274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4:10.488" v="453" actId="478"/>
          <ac:spMkLst>
            <pc:docMk/>
            <pc:sldMk cId="3774495109" sldId="274"/>
            <ac:spMk id="51" creationId="{76394B38-A5FD-407E-AE66-58100835B8AB}"/>
          </ac:spMkLst>
        </pc:spChg>
        <pc:spChg chg="add mod">
          <ac:chgData name="english teacher" userId="5b8b29796adee438" providerId="LiveId" clId="{79F4AB60-5D53-4AE0-A283-5F2582AE2658}" dt="2021-10-02T00:28:27.520" v="1376" actId="1076"/>
          <ac:spMkLst>
            <pc:docMk/>
            <pc:sldMk cId="3774495109" sldId="274"/>
            <ac:spMk id="51" creationId="{E345C245-E996-4E58-9290-429283DBE2EE}"/>
          </ac:spMkLst>
        </pc:spChg>
        <pc:spChg chg="del">
          <ac:chgData name="english teacher" userId="5b8b29796adee438" providerId="LiveId" clId="{79F4AB60-5D53-4AE0-A283-5F2582AE2658}" dt="2021-10-01T22:44:07.780" v="452" actId="478"/>
          <ac:spMkLst>
            <pc:docMk/>
            <pc:sldMk cId="3774495109" sldId="274"/>
            <ac:spMk id="52" creationId="{6BDDA4BD-4297-4B1D-B967-DA707E2DBC72}"/>
          </ac:spMkLst>
        </pc:spChg>
        <pc:spChg chg="add mod">
          <ac:chgData name="english teacher" userId="5b8b29796adee438" providerId="LiveId" clId="{79F4AB60-5D53-4AE0-A283-5F2582AE2658}" dt="2021-10-02T00:17:56.677" v="1308" actId="14100"/>
          <ac:spMkLst>
            <pc:docMk/>
            <pc:sldMk cId="3774495109" sldId="274"/>
            <ac:spMk id="53" creationId="{3440E13D-5F68-43F2-B4CB-D90C4CC1CD91}"/>
          </ac:spMkLst>
        </pc:spChg>
        <pc:spChg chg="add del mod">
          <ac:chgData name="english teacher" userId="5b8b29796adee438" providerId="LiveId" clId="{79F4AB60-5D53-4AE0-A283-5F2582AE2658}" dt="2021-10-01T23:21:08.590" v="803" actId="478"/>
          <ac:spMkLst>
            <pc:docMk/>
            <pc:sldMk cId="3774495109" sldId="274"/>
            <ac:spMk id="57" creationId="{E56C08D8-9625-40A3-BDCD-40185004D532}"/>
          </ac:spMkLst>
        </pc:spChg>
        <pc:spChg chg="add del mod">
          <ac:chgData name="english teacher" userId="5b8b29796adee438" providerId="LiveId" clId="{79F4AB60-5D53-4AE0-A283-5F2582AE2658}" dt="2021-10-02T00:00:05.512" v="1141" actId="478"/>
          <ac:spMkLst>
            <pc:docMk/>
            <pc:sldMk cId="3774495109" sldId="274"/>
            <ac:spMk id="58" creationId="{313C7531-8FF4-4680-9B5A-9F3432941F33}"/>
          </ac:spMkLst>
        </pc:spChg>
        <pc:spChg chg="add del mod">
          <ac:chgData name="english teacher" userId="5b8b29796adee438" providerId="LiveId" clId="{79F4AB60-5D53-4AE0-A283-5F2582AE2658}" dt="2021-10-02T00:00:10.694" v="1143" actId="478"/>
          <ac:spMkLst>
            <pc:docMk/>
            <pc:sldMk cId="3774495109" sldId="274"/>
            <ac:spMk id="59" creationId="{075E4F35-E7A4-427A-A4F1-CEE5CC40815F}"/>
          </ac:spMkLst>
        </pc:spChg>
        <pc:spChg chg="add mod">
          <ac:chgData name="english teacher" userId="5b8b29796adee438" providerId="LiveId" clId="{79F4AB60-5D53-4AE0-A283-5F2582AE2658}" dt="2021-10-01T23:29:37.590" v="844" actId="571"/>
          <ac:spMkLst>
            <pc:docMk/>
            <pc:sldMk cId="3774495109" sldId="274"/>
            <ac:spMk id="61" creationId="{C82E4C6E-0E74-40A6-9314-32DE89194E58}"/>
          </ac:spMkLst>
        </pc:spChg>
        <pc:spChg chg="add mod">
          <ac:chgData name="english teacher" userId="5b8b29796adee438" providerId="LiveId" clId="{79F4AB60-5D53-4AE0-A283-5F2582AE2658}" dt="2021-10-01T23:29:37.590" v="844" actId="571"/>
          <ac:spMkLst>
            <pc:docMk/>
            <pc:sldMk cId="3774495109" sldId="274"/>
            <ac:spMk id="62" creationId="{4E2ACFA3-8925-4974-8295-4DC2D6ACF6FF}"/>
          </ac:spMkLst>
        </pc:spChg>
        <pc:picChg chg="mod">
          <ac:chgData name="english teacher" userId="5b8b29796adee438" providerId="LiveId" clId="{79F4AB60-5D53-4AE0-A283-5F2582AE2658}" dt="2021-10-02T00:18:35.952" v="1318" actId="1076"/>
          <ac:picMkLst>
            <pc:docMk/>
            <pc:sldMk cId="3774495109" sldId="274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17:31.719" v="1305" actId="1076"/>
          <ac:picMkLst>
            <pc:docMk/>
            <pc:sldMk cId="3774495109" sldId="274"/>
            <ac:picMk id="15" creationId="{622F8F8D-FF22-4CD2-A97E-AB0F8003E9AA}"/>
          </ac:picMkLst>
        </pc:picChg>
        <pc:picChg chg="add mod ord">
          <ac:chgData name="english teacher" userId="5b8b29796adee438" providerId="LiveId" clId="{79F4AB60-5D53-4AE0-A283-5F2582AE2658}" dt="2021-10-02T00:18:20.246" v="1315" actId="14100"/>
          <ac:picMkLst>
            <pc:docMk/>
            <pc:sldMk cId="3774495109" sldId="274"/>
            <ac:picMk id="52" creationId="{A8AC4AA3-14BD-4BD0-A5C8-EBC842AA790E}"/>
          </ac:picMkLst>
        </pc:picChg>
        <pc:picChg chg="del">
          <ac:chgData name="english teacher" userId="5b8b29796adee438" providerId="LiveId" clId="{79F4AB60-5D53-4AE0-A283-5F2582AE2658}" dt="2021-10-01T22:44:02.572" v="451" actId="478"/>
          <ac:picMkLst>
            <pc:docMk/>
            <pc:sldMk cId="3774495109" sldId="274"/>
            <ac:picMk id="53" creationId="{A79715E7-A3D0-44AE-B6B9-D24EA74FD725}"/>
          </ac:picMkLst>
        </pc:picChg>
        <pc:picChg chg="add mod">
          <ac:chgData name="english teacher" userId="5b8b29796adee438" providerId="LiveId" clId="{79F4AB60-5D53-4AE0-A283-5F2582AE2658}" dt="2021-10-02T00:28:23.180" v="1375" actId="1076"/>
          <ac:picMkLst>
            <pc:docMk/>
            <pc:sldMk cId="3774495109" sldId="274"/>
            <ac:picMk id="54" creationId="{99E4E546-67B4-4B58-885F-8AA99B79034A}"/>
          </ac:picMkLst>
        </pc:picChg>
        <pc:picChg chg="del">
          <ac:chgData name="english teacher" userId="5b8b29796adee438" providerId="LiveId" clId="{79F4AB60-5D53-4AE0-A283-5F2582AE2658}" dt="2021-10-01T23:15:47.151" v="680" actId="478"/>
          <ac:picMkLst>
            <pc:docMk/>
            <pc:sldMk cId="3774495109" sldId="274"/>
            <ac:picMk id="54" creationId="{F8D6CC35-A316-4981-AC89-49314E827591}"/>
          </ac:picMkLst>
        </pc:picChg>
        <pc:picChg chg="add del mod">
          <ac:chgData name="english teacher" userId="5b8b29796adee438" providerId="LiveId" clId="{79F4AB60-5D53-4AE0-A283-5F2582AE2658}" dt="2021-10-02T00:00:13.462" v="1146" actId="478"/>
          <ac:picMkLst>
            <pc:docMk/>
            <pc:sldMk cId="3774495109" sldId="274"/>
            <ac:picMk id="55" creationId="{19F4D12D-BE2D-4975-8076-866F11A7C1F4}"/>
          </ac:picMkLst>
        </pc:picChg>
        <pc:picChg chg="add del mod">
          <ac:chgData name="english teacher" userId="5b8b29796adee438" providerId="LiveId" clId="{79F4AB60-5D53-4AE0-A283-5F2582AE2658}" dt="2021-10-02T00:00:12.076" v="1144" actId="478"/>
          <ac:picMkLst>
            <pc:docMk/>
            <pc:sldMk cId="3774495109" sldId="274"/>
            <ac:picMk id="56" creationId="{8B37B546-33AD-431F-BB20-C429BF803F73}"/>
          </ac:picMkLst>
        </pc:picChg>
        <pc:picChg chg="add del mod">
          <ac:chgData name="english teacher" userId="5b8b29796adee438" providerId="LiveId" clId="{79F4AB60-5D53-4AE0-A283-5F2582AE2658}" dt="2021-10-02T00:00:14.804" v="1147" actId="478"/>
          <ac:picMkLst>
            <pc:docMk/>
            <pc:sldMk cId="3774495109" sldId="274"/>
            <ac:picMk id="60" creationId="{A80FB57B-8290-4FE8-A30E-097EC36526E5}"/>
          </ac:picMkLst>
        </pc:picChg>
        <pc:picChg chg="mod">
          <ac:chgData name="english teacher" userId="5b8b29796adee438" providerId="LiveId" clId="{79F4AB60-5D53-4AE0-A283-5F2582AE2658}" dt="2021-10-01T23:18:48.973" v="786" actId="1076"/>
          <ac:picMkLst>
            <pc:docMk/>
            <pc:sldMk cId="3774495109" sldId="274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8:05.348" v="1931" actId="20577"/>
        <pc:sldMkLst>
          <pc:docMk/>
          <pc:sldMk cId="435241775" sldId="275"/>
        </pc:sldMkLst>
        <pc:spChg chg="mod">
          <ac:chgData name="english teacher" userId="5b8b29796adee438" providerId="LiveId" clId="{79F4AB60-5D53-4AE0-A283-5F2582AE2658}" dt="2021-10-01T22:04:39.645" v="23"/>
          <ac:spMkLst>
            <pc:docMk/>
            <pc:sldMk cId="435241775" sldId="275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05.348" v="1931" actId="20577"/>
          <ac:spMkLst>
            <pc:docMk/>
            <pc:sldMk cId="435241775" sldId="275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33.679" v="300"/>
          <ac:spMkLst>
            <pc:docMk/>
            <pc:sldMk cId="435241775" sldId="275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53.265" v="449"/>
          <ac:spMkLst>
            <pc:docMk/>
            <pc:sldMk cId="435241775" sldId="275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7:41.038" v="527"/>
          <ac:spMkLst>
            <pc:docMk/>
            <pc:sldMk cId="435241775" sldId="275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35.507" v="523"/>
          <ac:spMkLst>
            <pc:docMk/>
            <pc:sldMk cId="435241775" sldId="275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2T00:00:25.713" v="1152" actId="478"/>
          <ac:spMkLst>
            <pc:docMk/>
            <pc:sldMk cId="435241775" sldId="275"/>
            <ac:spMk id="52" creationId="{0BA42BC6-7440-4A62-8209-219D524638CC}"/>
          </ac:spMkLst>
        </pc:spChg>
        <pc:spChg chg="add del mod">
          <ac:chgData name="english teacher" userId="5b8b29796adee438" providerId="LiveId" clId="{79F4AB60-5D53-4AE0-A283-5F2582AE2658}" dt="2021-10-02T00:00:20.563" v="1149" actId="478"/>
          <ac:spMkLst>
            <pc:docMk/>
            <pc:sldMk cId="435241775" sldId="275"/>
            <ac:spMk id="53" creationId="{76D2F40A-748E-499F-A63E-51F49FCED613}"/>
          </ac:spMkLst>
        </pc:spChg>
        <pc:spChg chg="add mod">
          <ac:chgData name="english teacher" userId="5b8b29796adee438" providerId="LiveId" clId="{79F4AB60-5D53-4AE0-A283-5F2582AE2658}" dt="2021-10-02T00:29:29.488" v="1389" actId="1076"/>
          <ac:spMkLst>
            <pc:docMk/>
            <pc:sldMk cId="435241775" sldId="275"/>
            <ac:spMk id="55" creationId="{E0ABF655-FEF2-4032-9378-4C3FA1BEF60B}"/>
          </ac:spMkLst>
        </pc:spChg>
        <pc:spChg chg="add mod">
          <ac:chgData name="english teacher" userId="5b8b29796adee438" providerId="LiveId" clId="{79F4AB60-5D53-4AE0-A283-5F2582AE2658}" dt="2021-10-02T00:29:20.930" v="1386" actId="1076"/>
          <ac:spMkLst>
            <pc:docMk/>
            <pc:sldMk cId="435241775" sldId="275"/>
            <ac:spMk id="56" creationId="{52D99972-7E1C-4A1C-B33A-ADE86F301F0A}"/>
          </ac:spMkLst>
        </pc:spChg>
        <pc:picChg chg="mod">
          <ac:chgData name="english teacher" userId="5b8b29796adee438" providerId="LiveId" clId="{79F4AB60-5D53-4AE0-A283-5F2582AE2658}" dt="2021-10-02T00:29:14.684" v="1384" actId="1076"/>
          <ac:picMkLst>
            <pc:docMk/>
            <pc:sldMk cId="435241775" sldId="275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2T00:00:18.274" v="1148" actId="478"/>
          <ac:picMkLst>
            <pc:docMk/>
            <pc:sldMk cId="435241775" sldId="275"/>
            <ac:picMk id="15" creationId="{1AFAF7EE-A129-4E35-B05C-C2450FFF9785}"/>
          </ac:picMkLst>
        </pc:picChg>
        <pc:picChg chg="add del mod">
          <ac:chgData name="english teacher" userId="5b8b29796adee438" providerId="LiveId" clId="{79F4AB60-5D53-4AE0-A283-5F2582AE2658}" dt="2021-10-01T23:23:35.164" v="810" actId="478"/>
          <ac:picMkLst>
            <pc:docMk/>
            <pc:sldMk cId="435241775" sldId="275"/>
            <ac:picMk id="51" creationId="{9045E9A4-1511-4908-B4D5-1CCED25ABAAF}"/>
          </ac:picMkLst>
        </pc:picChg>
        <pc:picChg chg="add mod">
          <ac:chgData name="english teacher" userId="5b8b29796adee438" providerId="LiveId" clId="{79F4AB60-5D53-4AE0-A283-5F2582AE2658}" dt="2021-10-02T00:29:16.864" v="1385" actId="1076"/>
          <ac:picMkLst>
            <pc:docMk/>
            <pc:sldMk cId="435241775" sldId="275"/>
            <ac:picMk id="51" creationId="{97C69576-457D-48CA-AF02-C61C524C8E47}"/>
          </ac:picMkLst>
        </pc:picChg>
        <pc:picChg chg="add mod">
          <ac:chgData name="english teacher" userId="5b8b29796adee438" providerId="LiveId" clId="{79F4AB60-5D53-4AE0-A283-5F2582AE2658}" dt="2021-10-02T00:29:23.621" v="1387" actId="1076"/>
          <ac:picMkLst>
            <pc:docMk/>
            <pc:sldMk cId="435241775" sldId="275"/>
            <ac:picMk id="54" creationId="{A8F3B130-B55B-416A-8F12-CB09BA4D6FE7}"/>
          </ac:picMkLst>
        </pc:picChg>
        <pc:picChg chg="add mod">
          <ac:chgData name="english teacher" userId="5b8b29796adee438" providerId="LiveId" clId="{79F4AB60-5D53-4AE0-A283-5F2582AE2658}" dt="2021-10-02T00:29:43.493" v="1390" actId="1076"/>
          <ac:picMkLst>
            <pc:docMk/>
            <pc:sldMk cId="435241775" sldId="275"/>
            <ac:picMk id="57" creationId="{5CDF7CDD-B5C9-4BB9-AF4C-0478537407A0}"/>
          </ac:picMkLst>
        </pc:picChg>
      </pc:sldChg>
      <pc:sldChg chg="addSp delSp modSp mod setBg delAnim modAnim">
        <pc:chgData name="english teacher" userId="5b8b29796adee438" providerId="LiveId" clId="{79F4AB60-5D53-4AE0-A283-5F2582AE2658}" dt="2021-10-02T00:48:10.974" v="1933" actId="20577"/>
        <pc:sldMkLst>
          <pc:docMk/>
          <pc:sldMk cId="2879608110" sldId="276"/>
        </pc:sldMkLst>
        <pc:spChg chg="mod">
          <ac:chgData name="english teacher" userId="5b8b29796adee438" providerId="LiveId" clId="{79F4AB60-5D53-4AE0-A283-5F2582AE2658}" dt="2021-10-01T22:04:52.461" v="24"/>
          <ac:spMkLst>
            <pc:docMk/>
            <pc:sldMk cId="2879608110" sldId="276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10.974" v="1933" actId="20577"/>
          <ac:spMkLst>
            <pc:docMk/>
            <pc:sldMk cId="2879608110" sldId="276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51.049" v="304" actId="20577"/>
          <ac:spMkLst>
            <pc:docMk/>
            <pc:sldMk cId="2879608110" sldId="276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21.912" v="454"/>
          <ac:spMkLst>
            <pc:docMk/>
            <pc:sldMk cId="2879608110" sldId="276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6:08.197" v="526"/>
          <ac:spMkLst>
            <pc:docMk/>
            <pc:sldMk cId="2879608110" sldId="276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43.283" v="524"/>
          <ac:spMkLst>
            <pc:docMk/>
            <pc:sldMk cId="2879608110" sldId="276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2T00:36:13.949" v="1451" actId="208"/>
          <ac:spMkLst>
            <pc:docMk/>
            <pc:sldMk cId="2879608110" sldId="276"/>
            <ac:spMk id="29" creationId="{A8EB4AFB-BA71-4C4A-8277-4E64274DB4E2}"/>
          </ac:spMkLst>
        </pc:spChg>
        <pc:spChg chg="add del mod">
          <ac:chgData name="english teacher" userId="5b8b29796adee438" providerId="LiveId" clId="{79F4AB60-5D53-4AE0-A283-5F2582AE2658}" dt="2021-10-02T00:00:32.728" v="1154" actId="478"/>
          <ac:spMkLst>
            <pc:docMk/>
            <pc:sldMk cId="2879608110" sldId="276"/>
            <ac:spMk id="51" creationId="{A6215D4A-37D8-4EFC-BC14-E87E34333AC4}"/>
          </ac:spMkLst>
        </pc:spChg>
        <pc:spChg chg="add del mod">
          <ac:chgData name="english teacher" userId="5b8b29796adee438" providerId="LiveId" clId="{79F4AB60-5D53-4AE0-A283-5F2582AE2658}" dt="2021-10-02T00:00:34.616" v="1155" actId="478"/>
          <ac:spMkLst>
            <pc:docMk/>
            <pc:sldMk cId="2879608110" sldId="276"/>
            <ac:spMk id="52" creationId="{081A1A89-D680-4705-8292-C5F058C8D818}"/>
          </ac:spMkLst>
        </pc:spChg>
        <pc:spChg chg="add mod">
          <ac:chgData name="english teacher" userId="5b8b29796adee438" providerId="LiveId" clId="{79F4AB60-5D53-4AE0-A283-5F2582AE2658}" dt="2021-10-02T00:36:33.460" v="1455" actId="1076"/>
          <ac:spMkLst>
            <pc:docMk/>
            <pc:sldMk cId="2879608110" sldId="276"/>
            <ac:spMk id="53" creationId="{759B2E94-15A3-4E4B-8C77-E78A5AAA0863}"/>
          </ac:spMkLst>
        </pc:spChg>
        <pc:spChg chg="add mod">
          <ac:chgData name="english teacher" userId="5b8b29796adee438" providerId="LiveId" clId="{79F4AB60-5D53-4AE0-A283-5F2582AE2658}" dt="2021-10-02T00:36:46.757" v="1459" actId="1076"/>
          <ac:spMkLst>
            <pc:docMk/>
            <pc:sldMk cId="2879608110" sldId="276"/>
            <ac:spMk id="54" creationId="{83C64FF8-81BF-4F44-A9FF-1907CB8C4857}"/>
          </ac:spMkLst>
        </pc:spChg>
        <pc:spChg chg="add mod">
          <ac:chgData name="english teacher" userId="5b8b29796adee438" providerId="LiveId" clId="{79F4AB60-5D53-4AE0-A283-5F2582AE2658}" dt="2021-10-02T00:36:54.459" v="1461" actId="1076"/>
          <ac:spMkLst>
            <pc:docMk/>
            <pc:sldMk cId="2879608110" sldId="276"/>
            <ac:spMk id="55" creationId="{290DDD4E-74E9-485C-8EDE-E1A55681809B}"/>
          </ac:spMkLst>
        </pc:spChg>
        <pc:spChg chg="add mod">
          <ac:chgData name="english teacher" userId="5b8b29796adee438" providerId="LiveId" clId="{79F4AB60-5D53-4AE0-A283-5F2582AE2658}" dt="2021-10-02T00:37:03.198" v="1463" actId="1076"/>
          <ac:spMkLst>
            <pc:docMk/>
            <pc:sldMk cId="2879608110" sldId="276"/>
            <ac:spMk id="56" creationId="{E1707A92-F243-43BF-941D-A1BF9840A438}"/>
          </ac:spMkLst>
        </pc:spChg>
        <pc:spChg chg="add mod">
          <ac:chgData name="english teacher" userId="5b8b29796adee438" providerId="LiveId" clId="{79F4AB60-5D53-4AE0-A283-5F2582AE2658}" dt="2021-10-02T00:37:15.471" v="1467" actId="1076"/>
          <ac:spMkLst>
            <pc:docMk/>
            <pc:sldMk cId="2879608110" sldId="276"/>
            <ac:spMk id="57" creationId="{40DBDBFA-F2D3-4A11-A59C-278E4B850FB1}"/>
          </ac:spMkLst>
        </pc:spChg>
        <pc:spChg chg="add mod">
          <ac:chgData name="english teacher" userId="5b8b29796adee438" providerId="LiveId" clId="{79F4AB60-5D53-4AE0-A283-5F2582AE2658}" dt="2021-10-02T00:37:25.797" v="1469" actId="1076"/>
          <ac:spMkLst>
            <pc:docMk/>
            <pc:sldMk cId="2879608110" sldId="276"/>
            <ac:spMk id="58" creationId="{6574AACA-DE90-469A-9520-4199A7C7CCFA}"/>
          </ac:spMkLst>
        </pc:spChg>
        <pc:spChg chg="add mod">
          <ac:chgData name="english teacher" userId="5b8b29796adee438" providerId="LiveId" clId="{79F4AB60-5D53-4AE0-A283-5F2582AE2658}" dt="2021-10-02T00:37:32.293" v="1471" actId="1076"/>
          <ac:spMkLst>
            <pc:docMk/>
            <pc:sldMk cId="2879608110" sldId="276"/>
            <ac:spMk id="59" creationId="{315BCDF1-4D21-4A58-AF53-ED263B174A31}"/>
          </ac:spMkLst>
        </pc:spChg>
        <pc:spChg chg="add mod">
          <ac:chgData name="english teacher" userId="5b8b29796adee438" providerId="LiveId" clId="{79F4AB60-5D53-4AE0-A283-5F2582AE2658}" dt="2021-10-02T00:37:38.083" v="1473" actId="1076"/>
          <ac:spMkLst>
            <pc:docMk/>
            <pc:sldMk cId="2879608110" sldId="276"/>
            <ac:spMk id="60" creationId="{7B47752A-DC2D-4292-9A4C-FB4EF2AFD583}"/>
          </ac:spMkLst>
        </pc:spChg>
        <pc:spChg chg="add mod">
          <ac:chgData name="english teacher" userId="5b8b29796adee438" providerId="LiveId" clId="{79F4AB60-5D53-4AE0-A283-5F2582AE2658}" dt="2021-10-02T00:37:45.190" v="1475" actId="1076"/>
          <ac:spMkLst>
            <pc:docMk/>
            <pc:sldMk cId="2879608110" sldId="276"/>
            <ac:spMk id="61" creationId="{7A4CA0F9-8D0B-4920-9B23-0192738B62FA}"/>
          </ac:spMkLst>
        </pc:spChg>
        <pc:picChg chg="mod">
          <ac:chgData name="english teacher" userId="5b8b29796adee438" providerId="LiveId" clId="{79F4AB60-5D53-4AE0-A283-5F2582AE2658}" dt="2021-10-01T22:28:48.174" v="303" actId="1076"/>
          <ac:picMkLst>
            <pc:docMk/>
            <pc:sldMk cId="2879608110" sldId="276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2T00:00:30.208" v="1153" actId="478"/>
          <ac:picMkLst>
            <pc:docMk/>
            <pc:sldMk cId="2879608110" sldId="276"/>
            <ac:picMk id="15" creationId="{5AE0F50B-0F35-4098-854F-3A736E4A7DC8}"/>
          </ac:picMkLst>
        </pc:picChg>
        <pc:picChg chg="add mod">
          <ac:chgData name="english teacher" userId="5b8b29796adee438" providerId="LiveId" clId="{79F4AB60-5D53-4AE0-A283-5F2582AE2658}" dt="2021-10-02T00:37:11.006" v="1466" actId="1076"/>
          <ac:picMkLst>
            <pc:docMk/>
            <pc:sldMk cId="2879608110" sldId="276"/>
            <ac:picMk id="28" creationId="{1AAFB855-209B-4592-ADA0-9620C620D26B}"/>
          </ac:picMkLst>
        </pc:picChg>
        <pc:picChg chg="add del mod ord modVis replST">
          <ac:chgData name="english teacher" userId="5b8b29796adee438" providerId="LiveId" clId="{79F4AB60-5D53-4AE0-A283-5F2582AE2658}" dt="2021-10-02T00:40:12.344" v="1631"/>
          <ac:picMkLst>
            <pc:docMk/>
            <pc:sldMk cId="2879608110" sldId="276"/>
            <ac:picMk id="32" creationId="{AB07A0D7-9E99-4F1C-8877-B7B0DD9EC792}"/>
          </ac:picMkLst>
        </pc:picChg>
        <pc:picChg chg="add del mod ord modVis replST">
          <ac:chgData name="english teacher" userId="5b8b29796adee438" providerId="LiveId" clId="{79F4AB60-5D53-4AE0-A283-5F2582AE2658}" dt="2021-10-02T00:40:15.375" v="1644" actId="478"/>
          <ac:picMkLst>
            <pc:docMk/>
            <pc:sldMk cId="2879608110" sldId="276"/>
            <ac:picMk id="34" creationId="{8B137BC5-CF6B-43F7-A83E-42E824E90667}"/>
          </ac:picMkLst>
        </pc:picChg>
        <pc:picChg chg="mod">
          <ac:chgData name="english teacher" userId="5b8b29796adee438" providerId="LiveId" clId="{79F4AB60-5D53-4AE0-A283-5F2582AE2658}" dt="2021-10-02T00:35:29.608" v="1445" actId="1076"/>
          <ac:picMkLst>
            <pc:docMk/>
            <pc:sldMk cId="2879608110" sldId="276"/>
            <ac:picMk id="3074" creationId="{1E0C1775-178C-44AE-9C43-7E74D20C94E8}"/>
          </ac:picMkLst>
        </pc:picChg>
      </pc:sldChg>
      <pc:sldChg chg="addSp delSp modSp mod addAnim delAnim modAnim">
        <pc:chgData name="english teacher" userId="5b8b29796adee438" providerId="LiveId" clId="{79F4AB60-5D53-4AE0-A283-5F2582AE2658}" dt="2021-10-02T00:48:16.373" v="1940" actId="20577"/>
        <pc:sldMkLst>
          <pc:docMk/>
          <pc:sldMk cId="3187730081" sldId="277"/>
        </pc:sldMkLst>
        <pc:spChg chg="mod">
          <ac:chgData name="english teacher" userId="5b8b29796adee438" providerId="LiveId" clId="{79F4AB60-5D53-4AE0-A283-5F2582AE2658}" dt="2021-10-01T22:05:03.341" v="26"/>
          <ac:spMkLst>
            <pc:docMk/>
            <pc:sldMk cId="3187730081" sldId="277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16.373" v="1940" actId="20577"/>
          <ac:spMkLst>
            <pc:docMk/>
            <pc:sldMk cId="3187730081" sldId="277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9:05.319" v="306" actId="20577"/>
          <ac:spMkLst>
            <pc:docMk/>
            <pc:sldMk cId="3187730081" sldId="277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31.703" v="455"/>
          <ac:spMkLst>
            <pc:docMk/>
            <pc:sldMk cId="3187730081" sldId="277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05:12.759" v="30" actId="20577"/>
          <ac:spMkLst>
            <pc:docMk/>
            <pc:sldMk cId="3187730081" sldId="277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49.553" v="525"/>
          <ac:spMkLst>
            <pc:docMk/>
            <pc:sldMk cId="3187730081" sldId="277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2T00:00:43.187" v="1159" actId="478"/>
          <ac:spMkLst>
            <pc:docMk/>
            <pc:sldMk cId="3187730081" sldId="277"/>
            <ac:spMk id="53" creationId="{A8C58865-ABC2-4304-819F-986EF2E2A3E2}"/>
          </ac:spMkLst>
        </pc:spChg>
        <pc:spChg chg="add del mod">
          <ac:chgData name="english teacher" userId="5b8b29796adee438" providerId="LiveId" clId="{79F4AB60-5D53-4AE0-A283-5F2582AE2658}" dt="2021-10-02T00:00:40.427" v="1158" actId="478"/>
          <ac:spMkLst>
            <pc:docMk/>
            <pc:sldMk cId="3187730081" sldId="277"/>
            <ac:spMk id="54" creationId="{479D6BEC-84B0-4751-A662-6E1720149368}"/>
          </ac:spMkLst>
        </pc:spChg>
        <pc:picChg chg="add mod ord modVis replST">
          <ac:chgData name="english teacher" userId="5b8b29796adee438" providerId="LiveId" clId="{79F4AB60-5D53-4AE0-A283-5F2582AE2658}" dt="2021-10-02T00:48:12.948" v="1938"/>
          <ac:picMkLst>
            <pc:docMk/>
            <pc:sldMk cId="3187730081" sldId="277"/>
            <ac:picMk id="15" creationId="{E7C9B55A-480D-469C-B9B4-0FA4DBF8345C}"/>
          </ac:picMkLst>
        </pc:picChg>
        <pc:picChg chg="add del mod">
          <ac:chgData name="english teacher" userId="5b8b29796adee438" providerId="LiveId" clId="{79F4AB60-5D53-4AE0-A283-5F2582AE2658}" dt="2021-10-02T00:00:38.093" v="1156" actId="478"/>
          <ac:picMkLst>
            <pc:docMk/>
            <pc:sldMk cId="3187730081" sldId="277"/>
            <ac:picMk id="51" creationId="{7DEE1915-F7AE-49DB-9C35-998531E78F74}"/>
          </ac:picMkLst>
        </pc:picChg>
        <pc:picChg chg="add mod">
          <ac:chgData name="english teacher" userId="5b8b29796adee438" providerId="LiveId" clId="{79F4AB60-5D53-4AE0-A283-5F2582AE2658}" dt="2021-10-02T00:40:35.467" v="1646" actId="1076"/>
          <ac:picMkLst>
            <pc:docMk/>
            <pc:sldMk cId="3187730081" sldId="277"/>
            <ac:picMk id="52" creationId="{09EADA00-FFCB-425F-84BE-869C0F1E9008}"/>
          </ac:picMkLst>
        </pc:picChg>
        <pc:picChg chg="add del mod">
          <ac:chgData name="english teacher" userId="5b8b29796adee438" providerId="LiveId" clId="{79F4AB60-5D53-4AE0-A283-5F2582AE2658}" dt="2021-10-01T23:29:36.756" v="843"/>
          <ac:picMkLst>
            <pc:docMk/>
            <pc:sldMk cId="3187730081" sldId="277"/>
            <ac:picMk id="52" creationId="{10FCBA5E-8D34-4445-9E71-25C126C88B00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7:11.065" v="1912" actId="2696"/>
        <pc:sldMkLst>
          <pc:docMk/>
          <pc:sldMk cId="481985822" sldId="278"/>
        </pc:sldMkLst>
        <pc:spChg chg="mod">
          <ac:chgData name="english teacher" userId="5b8b29796adee438" providerId="LiveId" clId="{79F4AB60-5D53-4AE0-A283-5F2582AE2658}" dt="2021-10-02T00:46:27.362" v="1758"/>
          <ac:spMkLst>
            <pc:docMk/>
            <pc:sldMk cId="481985822" sldId="278"/>
            <ac:spMk id="50" creationId="{543EE6F0-9FA5-4391-9CC5-6AC5BD35C1F6}"/>
          </ac:spMkLst>
        </pc:spChg>
        <pc:spChg chg="mod">
          <ac:chgData name="english teacher" userId="5b8b29796adee438" providerId="LiveId" clId="{79F4AB60-5D53-4AE0-A283-5F2582AE2658}" dt="2021-10-02T00:46:27.068" v="1756"/>
          <ac:spMkLst>
            <pc:docMk/>
            <pc:sldMk cId="481985822" sldId="278"/>
            <ac:spMk id="51" creationId="{32365ADB-74AA-4E68-8A8D-0F5DBE21D2EF}"/>
          </ac:spMkLst>
        </pc:spChg>
        <pc:picChg chg="mod">
          <ac:chgData name="english teacher" userId="5b8b29796adee438" providerId="LiveId" clId="{79F4AB60-5D53-4AE0-A283-5F2582AE2658}" dt="2021-10-02T00:46:27.558" v="1760"/>
          <ac:picMkLst>
            <pc:docMk/>
            <pc:sldMk cId="481985822" sldId="278"/>
            <ac:picMk id="52" creationId="{97A1CAD4-EB21-42D0-9ABB-BCA4364A89DB}"/>
          </ac:picMkLst>
        </pc:picChg>
        <pc:picChg chg="mod">
          <ac:chgData name="english teacher" userId="5b8b29796adee438" providerId="LiveId" clId="{79F4AB60-5D53-4AE0-A283-5F2582AE2658}" dt="2021-10-02T00:46:28.645" v="1766"/>
          <ac:picMkLst>
            <pc:docMk/>
            <pc:sldMk cId="481985822" sldId="278"/>
            <ac:picMk id="53" creationId="{84591407-DDD9-40B7-8AB0-906147B4CFB6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0:12.396" v="1640" actId="2696"/>
        <pc:sldMkLst>
          <pc:docMk/>
          <pc:sldMk cId="1226360683" sldId="278"/>
        </pc:sldMkLst>
        <pc:spChg chg="mod">
          <ac:chgData name="english teacher" userId="5b8b29796adee438" providerId="LiveId" clId="{79F4AB60-5D53-4AE0-A283-5F2582AE2658}" dt="2021-10-02T00:39:20.271" v="1567"/>
          <ac:spMkLst>
            <pc:docMk/>
            <pc:sldMk cId="1226360683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39:20.305" v="1569"/>
          <ac:spMkLst>
            <pc:docMk/>
            <pc:sldMk cId="1226360683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39:20.305" v="1571"/>
          <ac:spMkLst>
            <pc:docMk/>
            <pc:sldMk cId="1226360683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39:20.368" v="1579"/>
          <ac:spMkLst>
            <pc:docMk/>
            <pc:sldMk cId="1226360683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39:20.368" v="1575"/>
          <ac:picMkLst>
            <pc:docMk/>
            <pc:sldMk cId="1226360683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39:20.352" v="1573"/>
          <ac:picMkLst>
            <pc:docMk/>
            <pc:sldMk cId="1226360683" sldId="278"/>
            <ac:picMk id="29" creationId="{16330F90-ED8B-492B-B7F0-36D52AB67A5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25.648" v="1747" actId="2696"/>
        <pc:sldMkLst>
          <pc:docMk/>
          <pc:sldMk cId="2977523356" sldId="278"/>
        </pc:sldMkLst>
        <pc:picChg chg="mod">
          <ac:chgData name="english teacher" userId="5b8b29796adee438" providerId="LiveId" clId="{79F4AB60-5D53-4AE0-A283-5F2582AE2658}" dt="2021-10-02T00:46:23.915" v="1744"/>
          <ac:picMkLst>
            <pc:docMk/>
            <pc:sldMk cId="2977523356" sldId="278"/>
            <ac:picMk id="66" creationId="{9FA805A5-3D1B-40CD-9A01-A6321365209C}"/>
          </ac:picMkLst>
        </pc:picChg>
        <pc:picChg chg="mod">
          <ac:chgData name="english teacher" userId="5b8b29796adee438" providerId="LiveId" clId="{79F4AB60-5D53-4AE0-A283-5F2582AE2658}" dt="2021-10-02T00:46:25.043" v="1746"/>
          <ac:picMkLst>
            <pc:docMk/>
            <pc:sldMk cId="2977523356" sldId="278"/>
            <ac:picMk id="67" creationId="{E7AAA9FE-CDEB-4A26-BDCD-0E7604BEEAF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38:58.282" v="1521" actId="2696"/>
        <pc:sldMkLst>
          <pc:docMk/>
          <pc:sldMk cId="3057678860" sldId="278"/>
        </pc:sldMkLst>
        <pc:spChg chg="mod">
          <ac:chgData name="english teacher" userId="5b8b29796adee438" providerId="LiveId" clId="{79F4AB60-5D53-4AE0-A283-5F2582AE2658}" dt="2021-10-02T00:38:47.705" v="1484"/>
          <ac:spMkLst>
            <pc:docMk/>
            <pc:sldMk cId="3057678860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38:47.777" v="1486"/>
          <ac:spMkLst>
            <pc:docMk/>
            <pc:sldMk cId="3057678860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38:47.788" v="1488"/>
          <ac:spMkLst>
            <pc:docMk/>
            <pc:sldMk cId="3057678860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38:47.973" v="1494"/>
          <ac:spMkLst>
            <pc:docMk/>
            <pc:sldMk cId="3057678860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38:47.903" v="1492"/>
          <ac:picMkLst>
            <pc:docMk/>
            <pc:sldMk cId="3057678860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38:47.830" v="1490"/>
          <ac:picMkLst>
            <pc:docMk/>
            <pc:sldMk cId="3057678860" sldId="278"/>
            <ac:picMk id="29" creationId="{16330F90-ED8B-492B-B7F0-36D52AB67A5B}"/>
          </ac:picMkLst>
        </pc:picChg>
      </pc:sldChg>
      <pc:sldChg chg="modSp add del mod ord modTransition modAnim">
        <pc:chgData name="english teacher" userId="5b8b29796adee438" providerId="LiveId" clId="{79F4AB60-5D53-4AE0-A283-5F2582AE2658}" dt="2021-10-02T00:46:21.211" v="1731" actId="2696"/>
        <pc:sldMkLst>
          <pc:docMk/>
          <pc:sldMk cId="3670302451" sldId="278"/>
        </pc:sldMkLst>
        <pc:spChg chg="mod">
          <ac:chgData name="english teacher" userId="5b8b29796adee438" providerId="LiveId" clId="{79F4AB60-5D53-4AE0-A283-5F2582AE2658}" dt="2021-10-02T00:46:16.995" v="1708"/>
          <ac:spMkLst>
            <pc:docMk/>
            <pc:sldMk cId="3670302451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46:18.050" v="1722"/>
          <ac:spMkLst>
            <pc:docMk/>
            <pc:sldMk cId="3670302451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46:18.769" v="1724"/>
          <ac:spMkLst>
            <pc:docMk/>
            <pc:sldMk cId="3670302451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46:20.594" v="1730"/>
          <ac:spMkLst>
            <pc:docMk/>
            <pc:sldMk cId="3670302451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46:19.934" v="1728"/>
          <ac:picMkLst>
            <pc:docMk/>
            <pc:sldMk cId="3670302451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46:19.354" v="1726"/>
          <ac:picMkLst>
            <pc:docMk/>
            <pc:sldMk cId="3670302451" sldId="278"/>
            <ac:picMk id="29" creationId="{16330F90-ED8B-492B-B7F0-36D52AB67A5B}"/>
          </ac:picMkLst>
        </pc:picChg>
      </pc:sldChg>
      <pc:sldChg chg="add del ord modTransition">
        <pc:chgData name="english teacher" userId="5b8b29796adee438" providerId="LiveId" clId="{79F4AB60-5D53-4AE0-A283-5F2582AE2658}" dt="2021-10-02T00:38:58.291" v="1522" actId="2696"/>
        <pc:sldMkLst>
          <pc:docMk/>
          <pc:sldMk cId="552540024" sldId="279"/>
        </pc:sldMkLst>
      </pc:sldChg>
      <pc:sldChg chg="add del ord modTransition">
        <pc:chgData name="english teacher" userId="5b8b29796adee438" providerId="LiveId" clId="{79F4AB60-5D53-4AE0-A283-5F2582AE2658}" dt="2021-10-02T00:47:11.072" v="1913" actId="2696"/>
        <pc:sldMkLst>
          <pc:docMk/>
          <pc:sldMk cId="2723144477" sldId="279"/>
        </pc:sldMkLst>
      </pc:sldChg>
      <pc:sldChg chg="add del ord modTransition">
        <pc:chgData name="english teacher" userId="5b8b29796adee438" providerId="LiveId" clId="{79F4AB60-5D53-4AE0-A283-5F2582AE2658}" dt="2021-10-02T00:40:12.411" v="1641" actId="2696"/>
        <pc:sldMkLst>
          <pc:docMk/>
          <pc:sldMk cId="2761711736" sldId="279"/>
        </pc:sldMkLst>
      </pc:sldChg>
      <pc:sldChg chg="add del ord modTransition">
        <pc:chgData name="english teacher" userId="5b8b29796adee438" providerId="LiveId" clId="{79F4AB60-5D53-4AE0-A283-5F2582AE2658}" dt="2021-10-02T00:46:25.655" v="1748" actId="2696"/>
        <pc:sldMkLst>
          <pc:docMk/>
          <pc:sldMk cId="2871821783" sldId="279"/>
        </pc:sldMkLst>
      </pc:sldChg>
      <pc:sldChg chg="modSp add del ord modTransition modAnim">
        <pc:chgData name="english teacher" userId="5b8b29796adee438" providerId="LiveId" clId="{79F4AB60-5D53-4AE0-A283-5F2582AE2658}" dt="2021-10-02T00:46:21.217" v="1732" actId="2696"/>
        <pc:sldMkLst>
          <pc:docMk/>
          <pc:sldMk cId="4268012278" sldId="279"/>
        </pc:sldMkLst>
        <pc:spChg chg="mod">
          <ac:chgData name="english teacher" userId="5b8b29796adee438" providerId="LiveId" clId="{79F4AB60-5D53-4AE0-A283-5F2582AE2658}" dt="2021-10-02T00:46:17.798" v="1713"/>
          <ac:spMkLst>
            <pc:docMk/>
            <pc:sldMk cId="4268012278" sldId="279"/>
            <ac:spMk id="33" creationId="{5294A275-AEA5-4EBA-B2EB-8FAAE0DCF6B6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11.079" v="1914" actId="2696"/>
        <pc:sldMkLst>
          <pc:docMk/>
          <pc:sldMk cId="217028174" sldId="280"/>
        </pc:sldMkLst>
        <pc:spChg chg="mod">
          <ac:chgData name="english teacher" userId="5b8b29796adee438" providerId="LiveId" clId="{79F4AB60-5D53-4AE0-A283-5F2582AE2658}" dt="2021-10-02T00:46:32.079" v="1782"/>
          <ac:spMkLst>
            <pc:docMk/>
            <pc:sldMk cId="217028174" sldId="280"/>
            <ac:spMk id="52" creationId="{EC8B8182-0A6B-46C0-9164-6AC07C96D390}"/>
          </ac:spMkLst>
        </pc:spChg>
        <pc:spChg chg="mod">
          <ac:chgData name="english teacher" userId="5b8b29796adee438" providerId="LiveId" clId="{79F4AB60-5D53-4AE0-A283-5F2582AE2658}" dt="2021-10-02T00:46:31.755" v="1780"/>
          <ac:spMkLst>
            <pc:docMk/>
            <pc:sldMk cId="217028174" sldId="280"/>
            <ac:spMk id="53" creationId="{F6469078-233D-4CC3-85C2-3CF64816D559}"/>
          </ac:spMkLst>
        </pc:spChg>
        <pc:picChg chg="mod">
          <ac:chgData name="english teacher" userId="5b8b29796adee438" providerId="LiveId" clId="{79F4AB60-5D53-4AE0-A283-5F2582AE2658}" dt="2021-10-02T00:46:31.490" v="1778"/>
          <ac:picMkLst>
            <pc:docMk/>
            <pc:sldMk cId="217028174" sldId="280"/>
            <ac:picMk id="51" creationId="{9AA745DF-8EC2-478F-977F-FFF0BAD5A3C7}"/>
          </ac:picMkLst>
        </pc:picChg>
        <pc:picChg chg="mod">
          <ac:chgData name="english teacher" userId="5b8b29796adee438" providerId="LiveId" clId="{79F4AB60-5D53-4AE0-A283-5F2582AE2658}" dt="2021-10-02T00:46:32.323" v="1784"/>
          <ac:picMkLst>
            <pc:docMk/>
            <pc:sldMk cId="217028174" sldId="280"/>
            <ac:picMk id="54" creationId="{91987A00-0372-4C1B-871A-F07ABDEB5175}"/>
          </ac:picMkLst>
        </pc:picChg>
        <pc:picChg chg="mod">
          <ac:chgData name="english teacher" userId="5b8b29796adee438" providerId="LiveId" clId="{79F4AB60-5D53-4AE0-A283-5F2582AE2658}" dt="2021-10-02T00:46:31.021" v="1774"/>
          <ac:picMkLst>
            <pc:docMk/>
            <pc:sldMk cId="217028174" sldId="280"/>
            <ac:picMk id="62" creationId="{3A4C91C2-0F2D-40C9-866F-B9B304BFA45D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0:12.419" v="1642" actId="2696"/>
        <pc:sldMkLst>
          <pc:docMk/>
          <pc:sldMk cId="424146751" sldId="280"/>
        </pc:sldMkLst>
        <pc:spChg chg="mod">
          <ac:chgData name="english teacher" userId="5b8b29796adee438" providerId="LiveId" clId="{79F4AB60-5D53-4AE0-A283-5F2582AE2658}" dt="2021-10-02T00:39:20.368" v="1577"/>
          <ac:spMkLst>
            <pc:docMk/>
            <pc:sldMk cId="424146751" sldId="280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39:20.368" v="1581"/>
          <ac:spMkLst>
            <pc:docMk/>
            <pc:sldMk cId="424146751" sldId="280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39:20.383" v="1583"/>
          <ac:spMkLst>
            <pc:docMk/>
            <pc:sldMk cId="424146751" sldId="280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39:20.383" v="1585"/>
          <ac:spMkLst>
            <pc:docMk/>
            <pc:sldMk cId="424146751" sldId="280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39:20.399" v="1587"/>
          <ac:spMkLst>
            <pc:docMk/>
            <pc:sldMk cId="424146751" sldId="280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39:20.406" v="1589"/>
          <ac:spMkLst>
            <pc:docMk/>
            <pc:sldMk cId="424146751" sldId="280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39:20.406" v="1591"/>
          <ac:spMkLst>
            <pc:docMk/>
            <pc:sldMk cId="424146751" sldId="280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39:20.406" v="1593"/>
          <ac:spMkLst>
            <pc:docMk/>
            <pc:sldMk cId="424146751" sldId="280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39:20.423" v="1595"/>
          <ac:spMkLst>
            <pc:docMk/>
            <pc:sldMk cId="424146751" sldId="280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39:20.423" v="1597"/>
          <ac:spMkLst>
            <pc:docMk/>
            <pc:sldMk cId="424146751" sldId="280"/>
            <ac:spMk id="61" creationId="{7A4CA0F9-8D0B-4920-9B23-0192738B62FA}"/>
          </ac:spMkLst>
        </pc:spChg>
        <pc:picChg chg="mod modVis">
          <ac:chgData name="english teacher" userId="5b8b29796adee438" providerId="LiveId" clId="{79F4AB60-5D53-4AE0-A283-5F2582AE2658}" dt="2021-10-02T00:40:12.330" v="1611"/>
          <ac:picMkLst>
            <pc:docMk/>
            <pc:sldMk cId="424146751" sldId="280"/>
            <ac:picMk id="32" creationId="{AB07A0D7-9E99-4F1C-8877-B7B0DD9EC792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38:58.299" v="1523" actId="2696"/>
        <pc:sldMkLst>
          <pc:docMk/>
          <pc:sldMk cId="2661739597" sldId="280"/>
        </pc:sldMkLst>
        <pc:spChg chg="mod">
          <ac:chgData name="english teacher" userId="5b8b29796adee438" providerId="LiveId" clId="{79F4AB60-5D53-4AE0-A283-5F2582AE2658}" dt="2021-10-02T00:38:49.483" v="1502"/>
          <ac:spMkLst>
            <pc:docMk/>
            <pc:sldMk cId="2661739597" sldId="280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38:49.525" v="1504"/>
          <ac:spMkLst>
            <pc:docMk/>
            <pc:sldMk cId="2661739597" sldId="280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38:49.558" v="1506"/>
          <ac:spMkLst>
            <pc:docMk/>
            <pc:sldMk cId="2661739597" sldId="280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38:49.587" v="1508"/>
          <ac:spMkLst>
            <pc:docMk/>
            <pc:sldMk cId="2661739597" sldId="280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38:49.612" v="1510"/>
          <ac:spMkLst>
            <pc:docMk/>
            <pc:sldMk cId="2661739597" sldId="280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38:49.681" v="1512"/>
          <ac:spMkLst>
            <pc:docMk/>
            <pc:sldMk cId="2661739597" sldId="280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38:49.709" v="1514"/>
          <ac:spMkLst>
            <pc:docMk/>
            <pc:sldMk cId="2661739597" sldId="280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38:49.739" v="1516"/>
          <ac:spMkLst>
            <pc:docMk/>
            <pc:sldMk cId="2661739597" sldId="280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38:49.767" v="1518"/>
          <ac:spMkLst>
            <pc:docMk/>
            <pc:sldMk cId="2661739597" sldId="280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38:49.801" v="1520"/>
          <ac:spMkLst>
            <pc:docMk/>
            <pc:sldMk cId="2661739597" sldId="280"/>
            <ac:spMk id="61" creationId="{7A4CA0F9-8D0B-4920-9B23-0192738B62FA}"/>
          </ac:spMkLst>
        </pc:spChg>
      </pc:sldChg>
      <pc:sldChg chg="add del ord modTransition">
        <pc:chgData name="english teacher" userId="5b8b29796adee438" providerId="LiveId" clId="{79F4AB60-5D53-4AE0-A283-5F2582AE2658}" dt="2021-10-02T00:38:58.306" v="1524" actId="2696"/>
        <pc:sldMkLst>
          <pc:docMk/>
          <pc:sldMk cId="1605986359" sldId="281"/>
        </pc:sldMkLst>
      </pc:sldChg>
      <pc:sldChg chg="add del ord modTransition">
        <pc:chgData name="english teacher" userId="5b8b29796adee438" providerId="LiveId" clId="{79F4AB60-5D53-4AE0-A283-5F2582AE2658}" dt="2021-10-02T00:47:11.086" v="1915" actId="2696"/>
        <pc:sldMkLst>
          <pc:docMk/>
          <pc:sldMk cId="2206262705" sldId="281"/>
        </pc:sldMkLst>
      </pc:sldChg>
      <pc:sldChg chg="modSp add del mod ord modTransition">
        <pc:chgData name="english teacher" userId="5b8b29796adee438" providerId="LiveId" clId="{79F4AB60-5D53-4AE0-A283-5F2582AE2658}" dt="2021-10-02T00:40:12.431" v="1643" actId="2696"/>
        <pc:sldMkLst>
          <pc:docMk/>
          <pc:sldMk cId="4167798889" sldId="281"/>
        </pc:sldMkLst>
        <pc:picChg chg="mod modVis">
          <ac:chgData name="english teacher" userId="5b8b29796adee438" providerId="LiveId" clId="{79F4AB60-5D53-4AE0-A283-5F2582AE2658}" dt="2021-10-02T00:40:12.333" v="1613"/>
          <ac:picMkLst>
            <pc:docMk/>
            <pc:sldMk cId="4167798889" sldId="281"/>
            <ac:picMk id="32" creationId="{AB07A0D7-9E99-4F1C-8877-B7B0DD9EC792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44.535" v="1819" actId="2696"/>
        <pc:sldMkLst>
          <pc:docMk/>
          <pc:sldMk cId="485029472" sldId="282"/>
        </pc:sldMkLst>
        <pc:spChg chg="mod">
          <ac:chgData name="english teacher" userId="5b8b29796adee438" providerId="LiveId" clId="{79F4AB60-5D53-4AE0-A283-5F2582AE2658}" dt="2021-10-02T00:46:42.745" v="1816"/>
          <ac:spMkLst>
            <pc:docMk/>
            <pc:sldMk cId="485029472" sldId="282"/>
            <ac:spMk id="103" creationId="{28EEA180-A1D0-4A07-9361-341545326A77}"/>
          </ac:spMkLst>
        </pc:spChg>
        <pc:spChg chg="mod">
          <ac:chgData name="english teacher" userId="5b8b29796adee438" providerId="LiveId" clId="{79F4AB60-5D53-4AE0-A283-5F2582AE2658}" dt="2021-10-02T00:46:43.754" v="1818"/>
          <ac:spMkLst>
            <pc:docMk/>
            <pc:sldMk cId="485029472" sldId="282"/>
            <ac:spMk id="118" creationId="{57CE2AA7-D5D6-4F50-AFBB-A00142846350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6:50.158" v="1843" actId="2696"/>
        <pc:sldMkLst>
          <pc:docMk/>
          <pc:sldMk cId="513364890" sldId="282"/>
        </pc:sldMkLst>
        <pc:spChg chg="mod">
          <ac:chgData name="english teacher" userId="5b8b29796adee438" providerId="LiveId" clId="{79F4AB60-5D53-4AE0-A283-5F2582AE2658}" dt="2021-10-02T00:46:49.460" v="1842"/>
          <ac:spMkLst>
            <pc:docMk/>
            <pc:sldMk cId="513364890" sldId="282"/>
            <ac:spMk id="56" creationId="{52D99972-7E1C-4A1C-B33A-ADE86F301F0A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00.883" v="1891" actId="2696"/>
        <pc:sldMkLst>
          <pc:docMk/>
          <pc:sldMk cId="2021596638" sldId="282"/>
        </pc:sldMkLst>
        <pc:spChg chg="mod">
          <ac:chgData name="english teacher" userId="5b8b29796adee438" providerId="LiveId" clId="{79F4AB60-5D53-4AE0-A283-5F2582AE2658}" dt="2021-10-02T00:46:54.603" v="1872"/>
          <ac:spMkLst>
            <pc:docMk/>
            <pc:sldMk cId="2021596638" sldId="282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46:55.240" v="1874"/>
          <ac:spMkLst>
            <pc:docMk/>
            <pc:sldMk cId="2021596638" sldId="282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46:55.857" v="1876"/>
          <ac:spMkLst>
            <pc:docMk/>
            <pc:sldMk cId="2021596638" sldId="282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46:56.477" v="1878"/>
          <ac:spMkLst>
            <pc:docMk/>
            <pc:sldMk cId="2021596638" sldId="282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46:57.065" v="1880"/>
          <ac:spMkLst>
            <pc:docMk/>
            <pc:sldMk cId="2021596638" sldId="282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46:57.657" v="1882"/>
          <ac:spMkLst>
            <pc:docMk/>
            <pc:sldMk cId="2021596638" sldId="282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46:58.245" v="1884"/>
          <ac:spMkLst>
            <pc:docMk/>
            <pc:sldMk cId="2021596638" sldId="282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46:58.848" v="1886"/>
          <ac:spMkLst>
            <pc:docMk/>
            <pc:sldMk cId="2021596638" sldId="282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46:59.490" v="1888"/>
          <ac:spMkLst>
            <pc:docMk/>
            <pc:sldMk cId="2021596638" sldId="282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47:00.213" v="1890"/>
          <ac:spMkLst>
            <pc:docMk/>
            <pc:sldMk cId="2021596638" sldId="282"/>
            <ac:spMk id="61" creationId="{7A4CA0F9-8D0B-4920-9B23-0192738B62FA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6:40.599" v="1803" actId="2696"/>
        <pc:sldMkLst>
          <pc:docMk/>
          <pc:sldMk cId="2502629751" sldId="282"/>
        </pc:sldMkLst>
        <pc:picChg chg="mod">
          <ac:chgData name="english teacher" userId="5b8b29796adee438" providerId="LiveId" clId="{79F4AB60-5D53-4AE0-A283-5F2582AE2658}" dt="2021-10-02T00:46:39.914" v="1802"/>
          <ac:picMkLst>
            <pc:docMk/>
            <pc:sldMk cId="2502629751" sldId="282"/>
            <ac:picMk id="15" creationId="{1A88A254-D862-4BF6-B8E0-7BEAF6D8D06F}"/>
          </ac:picMkLst>
        </pc:picChg>
        <pc:picChg chg="mod">
          <ac:chgData name="english teacher" userId="5b8b29796adee438" providerId="LiveId" clId="{79F4AB60-5D53-4AE0-A283-5F2582AE2658}" dt="2021-10-02T00:46:38.858" v="1800"/>
          <ac:picMkLst>
            <pc:docMk/>
            <pc:sldMk cId="2502629751" sldId="282"/>
            <ac:picMk id="29" creationId="{D1DA45C5-5FCF-4DC9-8A76-2ECAA58B8CFA}"/>
          </ac:picMkLst>
        </pc:picChg>
        <pc:picChg chg="mod">
          <ac:chgData name="english teacher" userId="5b8b29796adee438" providerId="LiveId" clId="{79F4AB60-5D53-4AE0-A283-5F2582AE2658}" dt="2021-10-02T00:46:37.559" v="1798"/>
          <ac:picMkLst>
            <pc:docMk/>
            <pc:sldMk cId="2502629751" sldId="282"/>
            <ac:picMk id="49" creationId="{E9DF9D1C-1994-4A21-A053-615AE35E5EA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47.465" v="1831" actId="2696"/>
        <pc:sldMkLst>
          <pc:docMk/>
          <pc:sldMk cId="2595598110" sldId="282"/>
        </pc:sldMkLst>
        <pc:spChg chg="mod">
          <ac:chgData name="english teacher" userId="5b8b29796adee438" providerId="LiveId" clId="{79F4AB60-5D53-4AE0-A283-5F2582AE2658}" dt="2021-10-02T00:46:46.685" v="1830"/>
          <ac:spMkLst>
            <pc:docMk/>
            <pc:sldMk cId="2595598110" sldId="282"/>
            <ac:spMk id="53" creationId="{3440E13D-5F68-43F2-B4CB-D90C4CC1CD91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08.118" v="1908" actId="2696"/>
        <pc:sldMkLst>
          <pc:docMk/>
          <pc:sldMk cId="4276789106" sldId="282"/>
        </pc:sldMkLst>
        <pc:picChg chg="mod">
          <ac:chgData name="english teacher" userId="5b8b29796adee438" providerId="LiveId" clId="{79F4AB60-5D53-4AE0-A283-5F2582AE2658}" dt="2021-10-02T00:47:07.394" v="1907"/>
          <ac:picMkLst>
            <pc:docMk/>
            <pc:sldMk cId="4276789106" sldId="282"/>
            <ac:picMk id="28" creationId="{895CFD29-2616-46DE-B667-F4B7DF0CBE1E}"/>
          </ac:picMkLst>
        </pc:picChg>
      </pc:sldChg>
      <pc:sldChg chg="add del ord modTransition">
        <pc:chgData name="english teacher" userId="5b8b29796adee438" providerId="LiveId" clId="{79F4AB60-5D53-4AE0-A283-5F2582AE2658}" dt="2021-10-02T00:46:50.164" v="1844" actId="2696"/>
        <pc:sldMkLst>
          <pc:docMk/>
          <pc:sldMk cId="711749420" sldId="283"/>
        </pc:sldMkLst>
      </pc:sldChg>
      <pc:sldChg chg="add del ord modTransition">
        <pc:chgData name="english teacher" userId="5b8b29796adee438" providerId="LiveId" clId="{79F4AB60-5D53-4AE0-A283-5F2582AE2658}" dt="2021-10-02T00:46:40.606" v="1804" actId="2696"/>
        <pc:sldMkLst>
          <pc:docMk/>
          <pc:sldMk cId="1278578359" sldId="283"/>
        </pc:sldMkLst>
      </pc:sldChg>
      <pc:sldChg chg="add del ord modTransition">
        <pc:chgData name="english teacher" userId="5b8b29796adee438" providerId="LiveId" clId="{79F4AB60-5D53-4AE0-A283-5F2582AE2658}" dt="2021-10-02T00:47:00.891" v="1892" actId="2696"/>
        <pc:sldMkLst>
          <pc:docMk/>
          <pc:sldMk cId="2972252820" sldId="283"/>
        </pc:sldMkLst>
      </pc:sldChg>
      <pc:sldChg chg="add del ord modTransition">
        <pc:chgData name="english teacher" userId="5b8b29796adee438" providerId="LiveId" clId="{79F4AB60-5D53-4AE0-A283-5F2582AE2658}" dt="2021-10-02T00:46:47.472" v="1832" actId="2696"/>
        <pc:sldMkLst>
          <pc:docMk/>
          <pc:sldMk cId="3323853069" sldId="283"/>
        </pc:sldMkLst>
      </pc:sldChg>
      <pc:sldChg chg="add del ord modTransition">
        <pc:chgData name="english teacher" userId="5b8b29796adee438" providerId="LiveId" clId="{79F4AB60-5D53-4AE0-A283-5F2582AE2658}" dt="2021-10-02T00:46:44.542" v="1820" actId="2696"/>
        <pc:sldMkLst>
          <pc:docMk/>
          <pc:sldMk cId="3487782193" sldId="283"/>
        </pc:sldMkLst>
      </pc:sldChg>
      <pc:sldChg chg="add del ord modTransition">
        <pc:chgData name="english teacher" userId="5b8b29796adee438" providerId="LiveId" clId="{79F4AB60-5D53-4AE0-A283-5F2582AE2658}" dt="2021-10-02T00:47:08.128" v="1909" actId="2696"/>
        <pc:sldMkLst>
          <pc:docMk/>
          <pc:sldMk cId="3739679954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56F3-6BB1-47BA-AE5E-0BF618FA70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FB1D8-CE8C-4F0F-B972-F1C9BF3E77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71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02.10.2021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F3073-94F9-428E-AE9D-4CC746CA0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072CE-0546-4D67-BC72-746EC0576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53778-3C20-4E49-AF07-0A87C2456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4AAE4-FDB4-4869-BEC8-39E05F1A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A5425-D93D-48D4-AD6D-464CA269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22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69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206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240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040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417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756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898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543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469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88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01C3-74F1-4FEA-B64F-88E304D9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2F30E-D88B-448A-9A99-D7A6E490F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0B3FB-2218-4E9B-9A97-72DD0A100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1FA6B-3A0E-4BAB-8B73-7B6809EFB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14345-094F-4090-8DDC-81ADFAC5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866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3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900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8DDC-6B9C-4714-8557-0FD6BD4D8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8C077-EDB9-4839-9535-3991FB25A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5B325-743D-4A0B-A4CF-89131E64B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25A87-6F93-4BDC-A671-F298FA13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5686A-2CD3-4732-AC0B-793C79B3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EB9F1-A5CB-40FB-AA2A-36E49BC1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248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4A9C-B710-46AA-B519-1F77C225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C84D-8843-44F6-8C4A-E311C1C185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2C845-80E2-46F4-A4D8-25D10B4FA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B240E-5846-494C-BC5E-5D6C415E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72E68-1C5D-49EC-9362-30978EEB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069E2-40F5-4284-AD0B-0162E0AB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098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CA01-86B3-492E-9D2B-998DAB2F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C2536-6309-405B-A929-152C07325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55CEE-ACE3-433F-BA32-4E0E039DD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59780-C69F-476C-82EC-D2BC4A4E8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716D3-B6E0-4D24-9E27-8AB17C49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396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1B481E-398B-40A1-97F7-B7C54B363C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17461-8096-439C-81B7-C492490A4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43663-3253-4F4C-9946-3C5277B0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B72B2-36D5-440F-8A30-3F7FFE05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42633-DF20-4A70-AB52-C6DBE90C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54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9F0BD-2C3E-461D-90CA-E5DC6AC2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8B565-9269-4730-9C0C-56A267DF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9593A-08CB-4789-B032-D39C57CE6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66FEB-3069-4015-8E66-4ADD473C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ED6C6-451C-45D1-B9A9-3A78BFD4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47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A4985-7A84-4910-BBE5-D206BD28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1EC5E-BF9B-4248-9E98-B5323D29C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707E9-A89F-4B64-AEA6-427B3B2C0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EC8F9-8C62-47F9-9037-C1C38CD3D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F2111-6486-445D-B1B8-7DFFAD3F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3CC1C-06D0-4F34-B35F-7249D2B1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2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178F-E647-4DA0-B5DE-8420DFB6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B5E45-021F-4740-A94A-CE0E494B0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ABA84-7C47-4F24-93A9-AC1374273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8960B-07EE-4152-8CE9-1FB8317D7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4B7B3C-413B-48C4-99BA-1B94451A5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67AF3-C84E-423F-985D-0DCEC658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7D9A4-80E6-4C36-8EE0-1410F88A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04E6FE-E2CE-4055-9974-BED8523E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15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5D7A-E21A-4AC4-A584-10A471B0C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7556F-8BE8-4496-A3B5-574B92146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E752A-4DC9-45A4-A45C-556BB56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A0DE0-4256-44FF-B307-692F783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83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207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16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97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7C4845-3356-4C4E-AF8C-55850A7E4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994E8-D9A6-430B-8128-C9ED85BA3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95DEA-BE9D-4258-8AC7-336C46DB2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4572-A5BC-446B-94B2-169752710B5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7FCB4-91A2-489E-9C15-EDB6A4B91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DC48A-F199-4105-856E-2D2C05DC2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59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3" r:id="rId8"/>
    <p:sldLayoutId id="2147483672" r:id="rId9"/>
    <p:sldLayoutId id="2147483671" r:id="rId10"/>
    <p:sldLayoutId id="2147483670" r:id="rId11"/>
    <p:sldLayoutId id="2147483669" r:id="rId12"/>
    <p:sldLayoutId id="2147483668" r:id="rId13"/>
    <p:sldLayoutId id="2147483667" r:id="rId14"/>
    <p:sldLayoutId id="2147483666" r:id="rId15"/>
    <p:sldLayoutId id="2147483665" r:id="rId16"/>
    <p:sldLayoutId id="2147483664" r:id="rId17"/>
    <p:sldLayoutId id="2147483663" r:id="rId18"/>
    <p:sldLayoutId id="2147483662" r:id="rId19"/>
    <p:sldLayoutId id="2147483661" r:id="rId20"/>
    <p:sldLayoutId id="2147483660" r:id="rId21"/>
    <p:sldLayoutId id="2147483656" r:id="rId22"/>
    <p:sldLayoutId id="2147483657" r:id="rId23"/>
    <p:sldLayoutId id="2147483658" r:id="rId24"/>
    <p:sldLayoutId id="214748365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8.png"/><Relationship Id="rId39" Type="http://schemas.openxmlformats.org/officeDocument/2006/relationships/image" Target="../media/image28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slide" Target="slide11.xml"/><Relationship Id="rId47" Type="http://schemas.openxmlformats.org/officeDocument/2006/relationships/image" Target="../media/image33.jpeg"/><Relationship Id="rId7" Type="http://schemas.openxmlformats.org/officeDocument/2006/relationships/image" Target="../media/image5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24" Type="http://schemas.openxmlformats.org/officeDocument/2006/relationships/image" Target="../media/image16.jpeg"/><Relationship Id="rId32" Type="http://schemas.openxmlformats.org/officeDocument/2006/relationships/image" Target="../media/image24.gif"/><Relationship Id="rId37" Type="http://schemas.openxmlformats.org/officeDocument/2006/relationships/image" Target="../media/image27.jpg"/><Relationship Id="rId40" Type="http://schemas.openxmlformats.org/officeDocument/2006/relationships/slide" Target="slide9.xml"/><Relationship Id="rId45" Type="http://schemas.openxmlformats.org/officeDocument/2006/relationships/image" Target="../media/image31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5.png"/><Relationship Id="rId28" Type="http://schemas.openxmlformats.org/officeDocument/2006/relationships/image" Target="../media/image20.png"/><Relationship Id="rId36" Type="http://schemas.openxmlformats.org/officeDocument/2006/relationships/slide" Target="slide10.xml"/><Relationship Id="rId10" Type="http://schemas.openxmlformats.org/officeDocument/2006/relationships/image" Target="../media/image8.tmp"/><Relationship Id="rId19" Type="http://schemas.openxmlformats.org/officeDocument/2006/relationships/image" Target="../media/image13.png"/><Relationship Id="rId31" Type="http://schemas.openxmlformats.org/officeDocument/2006/relationships/image" Target="../media/image23.png"/><Relationship Id="rId44" Type="http://schemas.openxmlformats.org/officeDocument/2006/relationships/slide" Target="slide12.xml"/><Relationship Id="rId4" Type="http://schemas.openxmlformats.org/officeDocument/2006/relationships/image" Target="../media/image3.png"/><Relationship Id="rId9" Type="http://schemas.openxmlformats.org/officeDocument/2006/relationships/image" Target="../media/image7.tmp"/><Relationship Id="rId14" Type="http://schemas.openxmlformats.org/officeDocument/2006/relationships/image" Target="../media/image12.png"/><Relationship Id="rId22" Type="http://schemas.openxmlformats.org/officeDocument/2006/relationships/slide" Target="slide5.xml"/><Relationship Id="rId27" Type="http://schemas.openxmlformats.org/officeDocument/2006/relationships/image" Target="../media/image19.png"/><Relationship Id="rId30" Type="http://schemas.openxmlformats.org/officeDocument/2006/relationships/image" Target="../media/image22.png"/><Relationship Id="rId35" Type="http://schemas.openxmlformats.org/officeDocument/2006/relationships/image" Target="../media/image26.jpg"/><Relationship Id="rId43" Type="http://schemas.openxmlformats.org/officeDocument/2006/relationships/image" Target="../media/image30.jpg"/><Relationship Id="rId8" Type="http://schemas.openxmlformats.org/officeDocument/2006/relationships/image" Target="../media/image6.tmp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5" Type="http://schemas.openxmlformats.org/officeDocument/2006/relationships/image" Target="../media/image17.png"/><Relationship Id="rId33" Type="http://schemas.openxmlformats.org/officeDocument/2006/relationships/image" Target="../media/image25.png"/><Relationship Id="rId38" Type="http://schemas.openxmlformats.org/officeDocument/2006/relationships/slide" Target="slide7.xml"/><Relationship Id="rId46" Type="http://schemas.openxmlformats.org/officeDocument/2006/relationships/image" Target="../media/image32.jpeg"/><Relationship Id="rId20" Type="http://schemas.openxmlformats.org/officeDocument/2006/relationships/image" Target="../media/image14.png"/><Relationship Id="rId41" Type="http://schemas.openxmlformats.org/officeDocument/2006/relationships/image" Target="../media/image29.jp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9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30.jpg"/><Relationship Id="rId7" Type="http://schemas.openxmlformats.org/officeDocument/2006/relationships/image" Target="../media/image5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37" Type="http://schemas.openxmlformats.org/officeDocument/2006/relationships/slide" Target="slide7.xml"/><Relationship Id="rId40" Type="http://schemas.openxmlformats.org/officeDocument/2006/relationships/image" Target="../media/image29.jpg"/><Relationship Id="rId45" Type="http://schemas.openxmlformats.org/officeDocument/2006/relationships/image" Target="../media/image48.jpe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5.png"/><Relationship Id="rId28" Type="http://schemas.openxmlformats.org/officeDocument/2006/relationships/image" Target="../media/image21.png"/><Relationship Id="rId36" Type="http://schemas.openxmlformats.org/officeDocument/2006/relationships/slide" Target="slide10.xml"/><Relationship Id="rId10" Type="http://schemas.openxmlformats.org/officeDocument/2006/relationships/image" Target="../media/image8.tmp"/><Relationship Id="rId19" Type="http://schemas.openxmlformats.org/officeDocument/2006/relationships/image" Target="../media/image13.png"/><Relationship Id="rId31" Type="http://schemas.openxmlformats.org/officeDocument/2006/relationships/image" Target="../media/image24.gif"/><Relationship Id="rId44" Type="http://schemas.openxmlformats.org/officeDocument/2006/relationships/image" Target="../media/image31.jpg"/><Relationship Id="rId4" Type="http://schemas.openxmlformats.org/officeDocument/2006/relationships/image" Target="../media/image3.png"/><Relationship Id="rId9" Type="http://schemas.openxmlformats.org/officeDocument/2006/relationships/image" Target="../media/image7.tmp"/><Relationship Id="rId14" Type="http://schemas.openxmlformats.org/officeDocument/2006/relationships/image" Target="../media/image12.png"/><Relationship Id="rId22" Type="http://schemas.openxmlformats.org/officeDocument/2006/relationships/slide" Target="slide5.xml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image" Target="../media/image26.jpg"/><Relationship Id="rId43" Type="http://schemas.openxmlformats.org/officeDocument/2006/relationships/slide" Target="slide12.xml"/><Relationship Id="rId8" Type="http://schemas.openxmlformats.org/officeDocument/2006/relationships/image" Target="../media/image6.tmp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5" Type="http://schemas.openxmlformats.org/officeDocument/2006/relationships/image" Target="../media/image18.png"/><Relationship Id="rId33" Type="http://schemas.openxmlformats.org/officeDocument/2006/relationships/image" Target="../media/image27.jpg"/><Relationship Id="rId38" Type="http://schemas.openxmlformats.org/officeDocument/2006/relationships/image" Target="../media/image28.jpg"/><Relationship Id="rId46" Type="http://schemas.openxmlformats.org/officeDocument/2006/relationships/image" Target="../media/image50.jpg"/><Relationship Id="rId20" Type="http://schemas.openxmlformats.org/officeDocument/2006/relationships/image" Target="../media/image14.png"/><Relationship Id="rId41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9.png"/><Relationship Id="rId39" Type="http://schemas.openxmlformats.org/officeDocument/2006/relationships/image" Target="../media/image28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slide" Target="slide11.xml"/><Relationship Id="rId7" Type="http://schemas.openxmlformats.org/officeDocument/2006/relationships/image" Target="../media/image5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37" Type="http://schemas.openxmlformats.org/officeDocument/2006/relationships/image" Target="../media/image27.jpg"/><Relationship Id="rId40" Type="http://schemas.openxmlformats.org/officeDocument/2006/relationships/slide" Target="slide9.xml"/><Relationship Id="rId45" Type="http://schemas.openxmlformats.org/officeDocument/2006/relationships/image" Target="../media/image51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5.png"/><Relationship Id="rId28" Type="http://schemas.openxmlformats.org/officeDocument/2006/relationships/image" Target="../media/image21.png"/><Relationship Id="rId36" Type="http://schemas.openxmlformats.org/officeDocument/2006/relationships/slide" Target="slide10.xml"/><Relationship Id="rId10" Type="http://schemas.openxmlformats.org/officeDocument/2006/relationships/image" Target="../media/image8.tmp"/><Relationship Id="rId19" Type="http://schemas.openxmlformats.org/officeDocument/2006/relationships/image" Target="../media/image13.png"/><Relationship Id="rId31" Type="http://schemas.openxmlformats.org/officeDocument/2006/relationships/image" Target="../media/image24.gif"/><Relationship Id="rId44" Type="http://schemas.openxmlformats.org/officeDocument/2006/relationships/image" Target="../media/image31.jpg"/><Relationship Id="rId4" Type="http://schemas.openxmlformats.org/officeDocument/2006/relationships/image" Target="../media/image3.png"/><Relationship Id="rId9" Type="http://schemas.openxmlformats.org/officeDocument/2006/relationships/image" Target="../media/image7.tmp"/><Relationship Id="rId14" Type="http://schemas.openxmlformats.org/officeDocument/2006/relationships/image" Target="../media/image12.png"/><Relationship Id="rId22" Type="http://schemas.openxmlformats.org/officeDocument/2006/relationships/slide" Target="slide5.xml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image" Target="../media/image26.jpg"/><Relationship Id="rId43" Type="http://schemas.openxmlformats.org/officeDocument/2006/relationships/slide" Target="slide12.xml"/><Relationship Id="rId8" Type="http://schemas.openxmlformats.org/officeDocument/2006/relationships/image" Target="../media/image6.tmp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5" Type="http://schemas.openxmlformats.org/officeDocument/2006/relationships/image" Target="../media/image18.png"/><Relationship Id="rId33" Type="http://schemas.openxmlformats.org/officeDocument/2006/relationships/image" Target="../media/image30.jpg"/><Relationship Id="rId38" Type="http://schemas.openxmlformats.org/officeDocument/2006/relationships/slide" Target="slide7.xml"/><Relationship Id="rId20" Type="http://schemas.openxmlformats.org/officeDocument/2006/relationships/image" Target="../media/image14.png"/><Relationship Id="rId41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slide" Target="slide4.xml"/><Relationship Id="rId26" Type="http://schemas.openxmlformats.org/officeDocument/2006/relationships/image" Target="../media/image18.png"/><Relationship Id="rId39" Type="http://schemas.openxmlformats.org/officeDocument/2006/relationships/slide" Target="slide7.xml"/><Relationship Id="rId21" Type="http://schemas.openxmlformats.org/officeDocument/2006/relationships/image" Target="../media/image14.png"/><Relationship Id="rId34" Type="http://schemas.openxmlformats.org/officeDocument/2006/relationships/image" Target="../media/image31.jpg"/><Relationship Id="rId42" Type="http://schemas.openxmlformats.org/officeDocument/2006/relationships/image" Target="../media/image29.jpg"/><Relationship Id="rId47" Type="http://schemas.openxmlformats.org/officeDocument/2006/relationships/image" Target="../media/image52.png"/><Relationship Id="rId7" Type="http://schemas.openxmlformats.org/officeDocument/2006/relationships/image" Target="../media/image4.tmp"/><Relationship Id="rId2" Type="http://schemas.openxmlformats.org/officeDocument/2006/relationships/slideLayout" Target="../slideLayouts/slideLayout7.xml"/><Relationship Id="rId16" Type="http://schemas.openxmlformats.org/officeDocument/2006/relationships/slide" Target="slide2.xml"/><Relationship Id="rId29" Type="http://schemas.openxmlformats.org/officeDocument/2006/relationships/image" Target="../media/image21.png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8.tmp"/><Relationship Id="rId24" Type="http://schemas.openxmlformats.org/officeDocument/2006/relationships/image" Target="../media/image15.png"/><Relationship Id="rId32" Type="http://schemas.openxmlformats.org/officeDocument/2006/relationships/image" Target="../media/image24.gif"/><Relationship Id="rId37" Type="http://schemas.openxmlformats.org/officeDocument/2006/relationships/slide" Target="slide10.xml"/><Relationship Id="rId40" Type="http://schemas.openxmlformats.org/officeDocument/2006/relationships/image" Target="../media/image28.jpg"/><Relationship Id="rId45" Type="http://schemas.openxmlformats.org/officeDocument/2006/relationships/slide" Target="slide12.xml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slide" Target="slide5.xml"/><Relationship Id="rId28" Type="http://schemas.openxmlformats.org/officeDocument/2006/relationships/image" Target="../media/image20.png"/><Relationship Id="rId36" Type="http://schemas.openxmlformats.org/officeDocument/2006/relationships/image" Target="../media/image26.jpg"/><Relationship Id="rId10" Type="http://schemas.openxmlformats.org/officeDocument/2006/relationships/image" Target="../media/image7.tmp"/><Relationship Id="rId19" Type="http://schemas.openxmlformats.org/officeDocument/2006/relationships/slide" Target="slide6.xml"/><Relationship Id="rId31" Type="http://schemas.openxmlformats.org/officeDocument/2006/relationships/image" Target="../media/image23.png"/><Relationship Id="rId44" Type="http://schemas.openxmlformats.org/officeDocument/2006/relationships/image" Target="../media/image30.jpg"/><Relationship Id="rId4" Type="http://schemas.openxmlformats.org/officeDocument/2006/relationships/image" Target="../media/image2.png"/><Relationship Id="rId9" Type="http://schemas.openxmlformats.org/officeDocument/2006/relationships/image" Target="../media/image6.tmp"/><Relationship Id="rId14" Type="http://schemas.openxmlformats.org/officeDocument/2006/relationships/image" Target="../media/image11.png"/><Relationship Id="rId22" Type="http://schemas.openxmlformats.org/officeDocument/2006/relationships/slide" Target="slide13.xml"/><Relationship Id="rId27" Type="http://schemas.openxmlformats.org/officeDocument/2006/relationships/image" Target="../media/image19.png"/><Relationship Id="rId30" Type="http://schemas.openxmlformats.org/officeDocument/2006/relationships/image" Target="../media/image22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48" Type="http://schemas.openxmlformats.org/officeDocument/2006/relationships/image" Target="file:///C:\Program%20Files\Inknoe%20ClassPoint\Images\slide_annotate_without%20result_default.png" TargetMode="External"/><Relationship Id="rId8" Type="http://schemas.openxmlformats.org/officeDocument/2006/relationships/image" Target="../media/image5.tmp"/><Relationship Id="rId3" Type="http://schemas.openxmlformats.org/officeDocument/2006/relationships/image" Target="../media/image1.jpeg"/><Relationship Id="rId12" Type="http://schemas.openxmlformats.org/officeDocument/2006/relationships/image" Target="../media/image9.png"/><Relationship Id="rId17" Type="http://schemas.openxmlformats.org/officeDocument/2006/relationships/slide" Target="slide3.xml"/><Relationship Id="rId25" Type="http://schemas.openxmlformats.org/officeDocument/2006/relationships/image" Target="../media/image17.png"/><Relationship Id="rId33" Type="http://schemas.openxmlformats.org/officeDocument/2006/relationships/image" Target="../media/image25.png"/><Relationship Id="rId38" Type="http://schemas.openxmlformats.org/officeDocument/2006/relationships/image" Target="../media/image27.jpg"/><Relationship Id="rId46" Type="http://schemas.openxmlformats.org/officeDocument/2006/relationships/image" Target="../media/image51.jpg"/><Relationship Id="rId20" Type="http://schemas.openxmlformats.org/officeDocument/2006/relationships/image" Target="../media/image13.png"/><Relationship Id="rId41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9.png"/><Relationship Id="rId39" Type="http://schemas.openxmlformats.org/officeDocument/2006/relationships/slide" Target="slide7.xml"/><Relationship Id="rId21" Type="http://schemas.openxmlformats.org/officeDocument/2006/relationships/slide" Target="slide13.xml"/><Relationship Id="rId34" Type="http://schemas.openxmlformats.org/officeDocument/2006/relationships/image" Target="../media/image25.png"/><Relationship Id="rId42" Type="http://schemas.openxmlformats.org/officeDocument/2006/relationships/image" Target="../media/image29.jpg"/><Relationship Id="rId47" Type="http://schemas.openxmlformats.org/officeDocument/2006/relationships/image" Target="../media/image47.jpg"/><Relationship Id="rId7" Type="http://schemas.openxmlformats.org/officeDocument/2006/relationships/image" Target="../media/image5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3.png"/><Relationship Id="rId37" Type="http://schemas.openxmlformats.org/officeDocument/2006/relationships/slide" Target="slide10.xml"/><Relationship Id="rId40" Type="http://schemas.openxmlformats.org/officeDocument/2006/relationships/image" Target="../media/image28.jpg"/><Relationship Id="rId45" Type="http://schemas.openxmlformats.org/officeDocument/2006/relationships/slide" Target="slide12.xml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5.png"/><Relationship Id="rId28" Type="http://schemas.openxmlformats.org/officeDocument/2006/relationships/image" Target="../media/image53.jpeg"/><Relationship Id="rId36" Type="http://schemas.openxmlformats.org/officeDocument/2006/relationships/image" Target="../media/image26.jpg"/><Relationship Id="rId10" Type="http://schemas.openxmlformats.org/officeDocument/2006/relationships/image" Target="../media/image8.tmp"/><Relationship Id="rId19" Type="http://schemas.openxmlformats.org/officeDocument/2006/relationships/image" Target="../media/image13.png"/><Relationship Id="rId31" Type="http://schemas.openxmlformats.org/officeDocument/2006/relationships/image" Target="../media/image22.png"/><Relationship Id="rId44" Type="http://schemas.openxmlformats.org/officeDocument/2006/relationships/image" Target="../media/image30.jpg"/><Relationship Id="rId4" Type="http://schemas.openxmlformats.org/officeDocument/2006/relationships/image" Target="../media/image3.png"/><Relationship Id="rId9" Type="http://schemas.openxmlformats.org/officeDocument/2006/relationships/image" Target="../media/image7.tmp"/><Relationship Id="rId14" Type="http://schemas.openxmlformats.org/officeDocument/2006/relationships/image" Target="../media/image12.png"/><Relationship Id="rId22" Type="http://schemas.openxmlformats.org/officeDocument/2006/relationships/slide" Target="slide5.xml"/><Relationship Id="rId27" Type="http://schemas.openxmlformats.org/officeDocument/2006/relationships/image" Target="../media/image20.png"/><Relationship Id="rId30" Type="http://schemas.openxmlformats.org/officeDocument/2006/relationships/image" Target="../media/image21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8" Type="http://schemas.openxmlformats.org/officeDocument/2006/relationships/image" Target="../media/image6.tmp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5" Type="http://schemas.openxmlformats.org/officeDocument/2006/relationships/image" Target="../media/image18.png"/><Relationship Id="rId33" Type="http://schemas.openxmlformats.org/officeDocument/2006/relationships/image" Target="../media/image24.gif"/><Relationship Id="rId38" Type="http://schemas.openxmlformats.org/officeDocument/2006/relationships/image" Target="../media/image27.jpg"/><Relationship Id="rId46" Type="http://schemas.openxmlformats.org/officeDocument/2006/relationships/image" Target="../media/image31.jpg"/><Relationship Id="rId20" Type="http://schemas.openxmlformats.org/officeDocument/2006/relationships/image" Target="../media/image14.png"/><Relationship Id="rId41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60.gif"/><Relationship Id="rId4" Type="http://schemas.openxmlformats.org/officeDocument/2006/relationships/image" Target="../media/image55.png"/><Relationship Id="rId9" Type="http://schemas.openxmlformats.org/officeDocument/2006/relationships/image" Target="../media/image59.gi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slide" Target="slide3.xml"/><Relationship Id="rId26" Type="http://schemas.openxmlformats.org/officeDocument/2006/relationships/image" Target="../media/image17.png"/><Relationship Id="rId39" Type="http://schemas.openxmlformats.org/officeDocument/2006/relationships/slide" Target="slide7.xml"/><Relationship Id="rId21" Type="http://schemas.openxmlformats.org/officeDocument/2006/relationships/image" Target="../media/image13.png"/><Relationship Id="rId34" Type="http://schemas.openxmlformats.org/officeDocument/2006/relationships/image" Target="../media/image25.png"/><Relationship Id="rId42" Type="http://schemas.openxmlformats.org/officeDocument/2006/relationships/image" Target="../media/image29.jpg"/><Relationship Id="rId47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9" Type="http://schemas.openxmlformats.org/officeDocument/2006/relationships/image" Target="../media/image20.png"/><Relationship Id="rId11" Type="http://schemas.openxmlformats.org/officeDocument/2006/relationships/image" Target="../media/image7.tmp"/><Relationship Id="rId24" Type="http://schemas.openxmlformats.org/officeDocument/2006/relationships/slide" Target="slide5.xml"/><Relationship Id="rId32" Type="http://schemas.openxmlformats.org/officeDocument/2006/relationships/image" Target="../media/image23.png"/><Relationship Id="rId37" Type="http://schemas.openxmlformats.org/officeDocument/2006/relationships/slide" Target="slide10.xml"/><Relationship Id="rId40" Type="http://schemas.openxmlformats.org/officeDocument/2006/relationships/image" Target="../media/image28.jpg"/><Relationship Id="rId45" Type="http://schemas.openxmlformats.org/officeDocument/2006/relationships/slide" Target="slide12.xml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23" Type="http://schemas.openxmlformats.org/officeDocument/2006/relationships/slide" Target="slide13.xml"/><Relationship Id="rId28" Type="http://schemas.openxmlformats.org/officeDocument/2006/relationships/image" Target="../media/image19.png"/><Relationship Id="rId36" Type="http://schemas.openxmlformats.org/officeDocument/2006/relationships/image" Target="../media/image26.jpg"/><Relationship Id="rId49" Type="http://schemas.openxmlformats.org/officeDocument/2006/relationships/image" Target="../media/image35.png"/><Relationship Id="rId10" Type="http://schemas.openxmlformats.org/officeDocument/2006/relationships/image" Target="../media/image6.tmp"/><Relationship Id="rId19" Type="http://schemas.openxmlformats.org/officeDocument/2006/relationships/slide" Target="slide4.xml"/><Relationship Id="rId31" Type="http://schemas.openxmlformats.org/officeDocument/2006/relationships/image" Target="../media/image22.png"/><Relationship Id="rId44" Type="http://schemas.openxmlformats.org/officeDocument/2006/relationships/image" Target="../media/image30.jpg"/><Relationship Id="rId4" Type="http://schemas.openxmlformats.org/officeDocument/2006/relationships/image" Target="../media/image1.jpeg"/><Relationship Id="rId9" Type="http://schemas.openxmlformats.org/officeDocument/2006/relationships/image" Target="../media/image5.tmp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48" Type="http://schemas.openxmlformats.org/officeDocument/2006/relationships/hyperlink" Target="https://en.wikipedia.org/wiki/Flag_of_Saudi_Arabia" TargetMode="External"/><Relationship Id="rId8" Type="http://schemas.openxmlformats.org/officeDocument/2006/relationships/image" Target="../media/image4.tm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8.tmp"/><Relationship Id="rId17" Type="http://schemas.openxmlformats.org/officeDocument/2006/relationships/slide" Target="slide2.xml"/><Relationship Id="rId25" Type="http://schemas.openxmlformats.org/officeDocument/2006/relationships/image" Target="../media/image15.png"/><Relationship Id="rId33" Type="http://schemas.openxmlformats.org/officeDocument/2006/relationships/image" Target="../media/image24.gif"/><Relationship Id="rId38" Type="http://schemas.openxmlformats.org/officeDocument/2006/relationships/image" Target="../media/image27.jpg"/><Relationship Id="rId46" Type="http://schemas.openxmlformats.org/officeDocument/2006/relationships/image" Target="../media/image31.jpg"/><Relationship Id="rId20" Type="http://schemas.openxmlformats.org/officeDocument/2006/relationships/slide" Target="slide6.xml"/><Relationship Id="rId41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3.png"/><Relationship Id="rId26" Type="http://schemas.openxmlformats.org/officeDocument/2006/relationships/image" Target="../media/image20.png"/><Relationship Id="rId39" Type="http://schemas.openxmlformats.org/officeDocument/2006/relationships/image" Target="../media/image29.jpg"/><Relationship Id="rId21" Type="http://schemas.openxmlformats.org/officeDocument/2006/relationships/slide" Target="slide5.xml"/><Relationship Id="rId34" Type="http://schemas.openxmlformats.org/officeDocument/2006/relationships/slide" Target="slide10.xml"/><Relationship Id="rId42" Type="http://schemas.openxmlformats.org/officeDocument/2006/relationships/slide" Target="slide12.xml"/><Relationship Id="rId47" Type="http://schemas.microsoft.com/office/2007/relationships/hdphoto" Target="../media/hdphoto2.wdp"/><Relationship Id="rId7" Type="http://schemas.openxmlformats.org/officeDocument/2006/relationships/image" Target="../media/image6.tmp"/><Relationship Id="rId2" Type="http://schemas.openxmlformats.org/officeDocument/2006/relationships/image" Target="../media/image1.jpeg"/><Relationship Id="rId16" Type="http://schemas.openxmlformats.org/officeDocument/2006/relationships/slide" Target="slide4.xml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mp"/><Relationship Id="rId11" Type="http://schemas.openxmlformats.org/officeDocument/2006/relationships/image" Target="../media/image10.png"/><Relationship Id="rId24" Type="http://schemas.openxmlformats.org/officeDocument/2006/relationships/image" Target="../media/image18.png"/><Relationship Id="rId32" Type="http://schemas.openxmlformats.org/officeDocument/2006/relationships/slide" Target="slide8.xml"/><Relationship Id="rId37" Type="http://schemas.openxmlformats.org/officeDocument/2006/relationships/image" Target="../media/image28.jpg"/><Relationship Id="rId40" Type="http://schemas.openxmlformats.org/officeDocument/2006/relationships/slide" Target="slide11.xml"/><Relationship Id="rId45" Type="http://schemas.openxmlformats.org/officeDocument/2006/relationships/image" Target="../media/image36.png"/><Relationship Id="rId5" Type="http://schemas.openxmlformats.org/officeDocument/2006/relationships/image" Target="../media/image4.tmp"/><Relationship Id="rId15" Type="http://schemas.openxmlformats.org/officeDocument/2006/relationships/slide" Target="slide3.xml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slide" Target="slide7.xml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31" Type="http://schemas.openxmlformats.org/officeDocument/2006/relationships/image" Target="../media/image25.png"/><Relationship Id="rId44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8.tmp"/><Relationship Id="rId14" Type="http://schemas.openxmlformats.org/officeDocument/2006/relationships/slide" Target="slide2.xml"/><Relationship Id="rId22" Type="http://schemas.openxmlformats.org/officeDocument/2006/relationships/image" Target="../media/image15.png"/><Relationship Id="rId27" Type="http://schemas.openxmlformats.org/officeDocument/2006/relationships/image" Target="../media/image21.png"/><Relationship Id="rId30" Type="http://schemas.openxmlformats.org/officeDocument/2006/relationships/image" Target="../media/image24.gif"/><Relationship Id="rId35" Type="http://schemas.openxmlformats.org/officeDocument/2006/relationships/image" Target="../media/image27.jpg"/><Relationship Id="rId43" Type="http://schemas.openxmlformats.org/officeDocument/2006/relationships/image" Target="../media/image31.jpg"/><Relationship Id="rId8" Type="http://schemas.openxmlformats.org/officeDocument/2006/relationships/image" Target="../media/image7.tmp"/><Relationship Id="rId3" Type="http://schemas.openxmlformats.org/officeDocument/2006/relationships/image" Target="../media/image3.png"/><Relationship Id="rId12" Type="http://schemas.openxmlformats.org/officeDocument/2006/relationships/image" Target="../media/image11.png"/><Relationship Id="rId17" Type="http://schemas.openxmlformats.org/officeDocument/2006/relationships/slide" Target="slide6.xml"/><Relationship Id="rId25" Type="http://schemas.openxmlformats.org/officeDocument/2006/relationships/image" Target="../media/image19.png"/><Relationship Id="rId33" Type="http://schemas.openxmlformats.org/officeDocument/2006/relationships/image" Target="../media/image26.jpg"/><Relationship Id="rId38" Type="http://schemas.openxmlformats.org/officeDocument/2006/relationships/slide" Target="slide9.xml"/><Relationship Id="rId46" Type="http://schemas.openxmlformats.org/officeDocument/2006/relationships/image" Target="../media/image37.png"/><Relationship Id="rId20" Type="http://schemas.openxmlformats.org/officeDocument/2006/relationships/slide" Target="slide13.xml"/><Relationship Id="rId41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tmp"/><Relationship Id="rId18" Type="http://schemas.openxmlformats.org/officeDocument/2006/relationships/image" Target="../media/image12.png"/><Relationship Id="rId26" Type="http://schemas.openxmlformats.org/officeDocument/2006/relationships/slide" Target="slide13.xml"/><Relationship Id="rId39" Type="http://schemas.openxmlformats.org/officeDocument/2006/relationships/slide" Target="slide10.xml"/><Relationship Id="rId21" Type="http://schemas.openxmlformats.org/officeDocument/2006/relationships/slide" Target="slide3.xml"/><Relationship Id="rId34" Type="http://schemas.openxmlformats.org/officeDocument/2006/relationships/image" Target="../media/image23.png"/><Relationship Id="rId42" Type="http://schemas.openxmlformats.org/officeDocument/2006/relationships/image" Target="../media/image28.jpg"/><Relationship Id="rId47" Type="http://schemas.openxmlformats.org/officeDocument/2006/relationships/slide" Target="slide12.xml"/><Relationship Id="rId50" Type="http://schemas.openxmlformats.org/officeDocument/2006/relationships/image" Target="../media/image39.png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29" Type="http://schemas.openxmlformats.org/officeDocument/2006/relationships/image" Target="../media/image18.png"/><Relationship Id="rId11" Type="http://schemas.openxmlformats.org/officeDocument/2006/relationships/image" Target="../media/image6.tmp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8.xml"/><Relationship Id="rId40" Type="http://schemas.openxmlformats.org/officeDocument/2006/relationships/image" Target="../media/image27.jpg"/><Relationship Id="rId45" Type="http://schemas.openxmlformats.org/officeDocument/2006/relationships/slide" Target="slide11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23" Type="http://schemas.openxmlformats.org/officeDocument/2006/relationships/slide" Target="slide6.xml"/><Relationship Id="rId28" Type="http://schemas.openxmlformats.org/officeDocument/2006/relationships/image" Target="../media/image15.png"/><Relationship Id="rId36" Type="http://schemas.openxmlformats.org/officeDocument/2006/relationships/image" Target="../media/image25.png"/><Relationship Id="rId49" Type="http://schemas.openxmlformats.org/officeDocument/2006/relationships/image" Target="../media/image38.png"/><Relationship Id="rId10" Type="http://schemas.openxmlformats.org/officeDocument/2006/relationships/image" Target="../media/image5.tmp"/><Relationship Id="rId19" Type="http://schemas.openxmlformats.org/officeDocument/2006/relationships/image" Target="../media/image2.png"/><Relationship Id="rId31" Type="http://schemas.openxmlformats.org/officeDocument/2006/relationships/image" Target="../media/image20.png"/><Relationship Id="rId44" Type="http://schemas.openxmlformats.org/officeDocument/2006/relationships/image" Target="../media/image29.jpg"/><Relationship Id="rId52" Type="http://schemas.openxmlformats.org/officeDocument/2006/relationships/image" Target="../media/image40.png"/><Relationship Id="rId4" Type="http://schemas.microsoft.com/office/2007/relationships/media" Target="../media/media3.mp4"/><Relationship Id="rId9" Type="http://schemas.openxmlformats.org/officeDocument/2006/relationships/image" Target="../media/image4.tmp"/><Relationship Id="rId14" Type="http://schemas.openxmlformats.org/officeDocument/2006/relationships/image" Target="../media/image9.png"/><Relationship Id="rId22" Type="http://schemas.openxmlformats.org/officeDocument/2006/relationships/slide" Target="slide4.xml"/><Relationship Id="rId27" Type="http://schemas.openxmlformats.org/officeDocument/2006/relationships/slide" Target="slide5.xml"/><Relationship Id="rId30" Type="http://schemas.openxmlformats.org/officeDocument/2006/relationships/image" Target="../media/image19.png"/><Relationship Id="rId35" Type="http://schemas.openxmlformats.org/officeDocument/2006/relationships/image" Target="../media/image24.gif"/><Relationship Id="rId43" Type="http://schemas.openxmlformats.org/officeDocument/2006/relationships/slide" Target="slide9.xml"/><Relationship Id="rId48" Type="http://schemas.openxmlformats.org/officeDocument/2006/relationships/image" Target="../media/image31.jpg"/><Relationship Id="rId8" Type="http://schemas.microsoft.com/office/2007/relationships/hdphoto" Target="../media/hdphoto1.wdp"/><Relationship Id="rId51" Type="http://schemas.microsoft.com/office/2007/relationships/hdphoto" Target="../media/hdphoto3.wdp"/><Relationship Id="rId3" Type="http://schemas.openxmlformats.org/officeDocument/2006/relationships/video" Target="NULL" TargetMode="External"/><Relationship Id="rId12" Type="http://schemas.openxmlformats.org/officeDocument/2006/relationships/image" Target="../media/image7.tmp"/><Relationship Id="rId17" Type="http://schemas.openxmlformats.org/officeDocument/2006/relationships/image" Target="../media/image11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38" Type="http://schemas.openxmlformats.org/officeDocument/2006/relationships/image" Target="../media/image26.jpg"/><Relationship Id="rId46" Type="http://schemas.openxmlformats.org/officeDocument/2006/relationships/image" Target="../media/image30.jpg"/><Relationship Id="rId20" Type="http://schemas.openxmlformats.org/officeDocument/2006/relationships/slide" Target="slide2.xml"/><Relationship Id="rId41" Type="http://schemas.openxmlformats.org/officeDocument/2006/relationships/slide" Target="slide7.xml"/><Relationship Id="rId1" Type="http://schemas.microsoft.com/office/2007/relationships/media" Target="../media/media2.mp3"/><Relationship Id="rId6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9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image" Target="../media/image26.jpg"/><Relationship Id="rId42" Type="http://schemas.openxmlformats.org/officeDocument/2006/relationships/image" Target="../media/image30.jpg"/><Relationship Id="rId7" Type="http://schemas.openxmlformats.org/officeDocument/2006/relationships/image" Target="../media/image5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0" Type="http://schemas.openxmlformats.org/officeDocument/2006/relationships/image" Target="../media/image14.png"/><Relationship Id="rId29" Type="http://schemas.openxmlformats.org/officeDocument/2006/relationships/image" Target="../media/image22.png"/><Relationship Id="rId41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37" Type="http://schemas.openxmlformats.org/officeDocument/2006/relationships/slide" Target="slide7.xml"/><Relationship Id="rId40" Type="http://schemas.openxmlformats.org/officeDocument/2006/relationships/image" Target="../media/image29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5.png"/><Relationship Id="rId28" Type="http://schemas.openxmlformats.org/officeDocument/2006/relationships/image" Target="../media/image21.png"/><Relationship Id="rId36" Type="http://schemas.openxmlformats.org/officeDocument/2006/relationships/image" Target="../media/image27.jpg"/><Relationship Id="rId10" Type="http://schemas.openxmlformats.org/officeDocument/2006/relationships/image" Target="../media/image8.tmp"/><Relationship Id="rId19" Type="http://schemas.openxmlformats.org/officeDocument/2006/relationships/image" Target="../media/image13.png"/><Relationship Id="rId31" Type="http://schemas.openxmlformats.org/officeDocument/2006/relationships/image" Target="../media/image24.gif"/><Relationship Id="rId44" Type="http://schemas.openxmlformats.org/officeDocument/2006/relationships/image" Target="../media/image31.jpg"/><Relationship Id="rId4" Type="http://schemas.openxmlformats.org/officeDocument/2006/relationships/image" Target="../media/image3.png"/><Relationship Id="rId9" Type="http://schemas.openxmlformats.org/officeDocument/2006/relationships/image" Target="../media/image7.tmp"/><Relationship Id="rId14" Type="http://schemas.openxmlformats.org/officeDocument/2006/relationships/image" Target="../media/image12.png"/><Relationship Id="rId22" Type="http://schemas.openxmlformats.org/officeDocument/2006/relationships/slide" Target="slide5.xml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slide" Target="slide10.xml"/><Relationship Id="rId43" Type="http://schemas.openxmlformats.org/officeDocument/2006/relationships/slide" Target="slide12.xml"/><Relationship Id="rId8" Type="http://schemas.openxmlformats.org/officeDocument/2006/relationships/image" Target="../media/image6.tmp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5" Type="http://schemas.openxmlformats.org/officeDocument/2006/relationships/image" Target="../media/image18.png"/><Relationship Id="rId33" Type="http://schemas.openxmlformats.org/officeDocument/2006/relationships/slide" Target="slide8.xml"/><Relationship Id="rId38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slide" Target="slide4.xml"/><Relationship Id="rId26" Type="http://schemas.openxmlformats.org/officeDocument/2006/relationships/image" Target="../media/image18.png"/><Relationship Id="rId39" Type="http://schemas.openxmlformats.org/officeDocument/2006/relationships/image" Target="../media/image28.jpg"/><Relationship Id="rId21" Type="http://schemas.openxmlformats.org/officeDocument/2006/relationships/image" Target="../media/image14.png"/><Relationship Id="rId34" Type="http://schemas.openxmlformats.org/officeDocument/2006/relationships/slide" Target="slide8.xml"/><Relationship Id="rId42" Type="http://schemas.openxmlformats.org/officeDocument/2006/relationships/slide" Target="slide11.xml"/><Relationship Id="rId47" Type="http://schemas.openxmlformats.org/officeDocument/2006/relationships/image" Target="../media/image41.png"/><Relationship Id="rId50" Type="http://schemas.microsoft.com/office/2007/relationships/hdphoto" Target="../media/hdphoto3.wdp"/><Relationship Id="rId7" Type="http://schemas.openxmlformats.org/officeDocument/2006/relationships/image" Target="../media/image4.tmp"/><Relationship Id="rId2" Type="http://schemas.openxmlformats.org/officeDocument/2006/relationships/audio" Target="../media/media4.mp3"/><Relationship Id="rId16" Type="http://schemas.openxmlformats.org/officeDocument/2006/relationships/slide" Target="slide2.xml"/><Relationship Id="rId29" Type="http://schemas.openxmlformats.org/officeDocument/2006/relationships/image" Target="../media/image21.png"/><Relationship Id="rId11" Type="http://schemas.openxmlformats.org/officeDocument/2006/relationships/image" Target="../media/image8.tmp"/><Relationship Id="rId24" Type="http://schemas.openxmlformats.org/officeDocument/2006/relationships/image" Target="../media/image15.png"/><Relationship Id="rId32" Type="http://schemas.openxmlformats.org/officeDocument/2006/relationships/image" Target="../media/image24.gif"/><Relationship Id="rId37" Type="http://schemas.openxmlformats.org/officeDocument/2006/relationships/image" Target="../media/image27.jpg"/><Relationship Id="rId40" Type="http://schemas.openxmlformats.org/officeDocument/2006/relationships/slide" Target="slide9.xml"/><Relationship Id="rId45" Type="http://schemas.openxmlformats.org/officeDocument/2006/relationships/image" Target="../media/image31.jp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slide" Target="slide5.xml"/><Relationship Id="rId28" Type="http://schemas.openxmlformats.org/officeDocument/2006/relationships/image" Target="../media/image20.png"/><Relationship Id="rId36" Type="http://schemas.openxmlformats.org/officeDocument/2006/relationships/slide" Target="slide10.xml"/><Relationship Id="rId49" Type="http://schemas.openxmlformats.org/officeDocument/2006/relationships/image" Target="../media/image43.png"/><Relationship Id="rId10" Type="http://schemas.openxmlformats.org/officeDocument/2006/relationships/image" Target="../media/image7.tmp"/><Relationship Id="rId19" Type="http://schemas.openxmlformats.org/officeDocument/2006/relationships/slide" Target="slide6.xml"/><Relationship Id="rId31" Type="http://schemas.openxmlformats.org/officeDocument/2006/relationships/image" Target="../media/image23.png"/><Relationship Id="rId44" Type="http://schemas.openxmlformats.org/officeDocument/2006/relationships/slide" Target="slide12.xml"/><Relationship Id="rId4" Type="http://schemas.openxmlformats.org/officeDocument/2006/relationships/image" Target="../media/image1.jpeg"/><Relationship Id="rId9" Type="http://schemas.openxmlformats.org/officeDocument/2006/relationships/image" Target="../media/image6.tmp"/><Relationship Id="rId14" Type="http://schemas.openxmlformats.org/officeDocument/2006/relationships/image" Target="../media/image11.png"/><Relationship Id="rId22" Type="http://schemas.openxmlformats.org/officeDocument/2006/relationships/slide" Target="slide13.xml"/><Relationship Id="rId27" Type="http://schemas.openxmlformats.org/officeDocument/2006/relationships/image" Target="../media/image19.png"/><Relationship Id="rId30" Type="http://schemas.openxmlformats.org/officeDocument/2006/relationships/image" Target="../media/image22.png"/><Relationship Id="rId35" Type="http://schemas.openxmlformats.org/officeDocument/2006/relationships/image" Target="../media/image26.jpg"/><Relationship Id="rId43" Type="http://schemas.openxmlformats.org/officeDocument/2006/relationships/image" Target="../media/image30.jpg"/><Relationship Id="rId48" Type="http://schemas.openxmlformats.org/officeDocument/2006/relationships/image" Target="../media/image42.png"/><Relationship Id="rId8" Type="http://schemas.openxmlformats.org/officeDocument/2006/relationships/image" Target="../media/image5.tm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17" Type="http://schemas.openxmlformats.org/officeDocument/2006/relationships/slide" Target="slide3.xml"/><Relationship Id="rId25" Type="http://schemas.openxmlformats.org/officeDocument/2006/relationships/image" Target="../media/image17.png"/><Relationship Id="rId33" Type="http://schemas.openxmlformats.org/officeDocument/2006/relationships/image" Target="../media/image25.png"/><Relationship Id="rId38" Type="http://schemas.openxmlformats.org/officeDocument/2006/relationships/slide" Target="slide7.xml"/><Relationship Id="rId46" Type="http://schemas.openxmlformats.org/officeDocument/2006/relationships/image" Target="../media/image2.png"/><Relationship Id="rId20" Type="http://schemas.openxmlformats.org/officeDocument/2006/relationships/image" Target="../media/image13.png"/><Relationship Id="rId41" Type="http://schemas.openxmlformats.org/officeDocument/2006/relationships/image" Target="../media/image29.jpg"/><Relationship Id="rId1" Type="http://schemas.microsoft.com/office/2007/relationships/media" Target="../media/media4.mp3"/><Relationship Id="rId6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9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image" Target="../media/image26.jpg"/><Relationship Id="rId42" Type="http://schemas.openxmlformats.org/officeDocument/2006/relationships/image" Target="../media/image30.jpg"/><Relationship Id="rId47" Type="http://schemas.openxmlformats.org/officeDocument/2006/relationships/image" Target="../media/image46.png"/><Relationship Id="rId7" Type="http://schemas.openxmlformats.org/officeDocument/2006/relationships/image" Target="../media/image5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37" Type="http://schemas.openxmlformats.org/officeDocument/2006/relationships/slide" Target="slide7.xml"/><Relationship Id="rId40" Type="http://schemas.openxmlformats.org/officeDocument/2006/relationships/image" Target="../media/image29.jpg"/><Relationship Id="rId45" Type="http://schemas.openxmlformats.org/officeDocument/2006/relationships/image" Target="../media/image44.pn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5.png"/><Relationship Id="rId28" Type="http://schemas.openxmlformats.org/officeDocument/2006/relationships/image" Target="../media/image21.png"/><Relationship Id="rId36" Type="http://schemas.openxmlformats.org/officeDocument/2006/relationships/image" Target="../media/image27.jpg"/><Relationship Id="rId10" Type="http://schemas.openxmlformats.org/officeDocument/2006/relationships/image" Target="../media/image8.tmp"/><Relationship Id="rId19" Type="http://schemas.openxmlformats.org/officeDocument/2006/relationships/image" Target="../media/image13.png"/><Relationship Id="rId31" Type="http://schemas.openxmlformats.org/officeDocument/2006/relationships/image" Target="../media/image24.gif"/><Relationship Id="rId44" Type="http://schemas.openxmlformats.org/officeDocument/2006/relationships/image" Target="../media/image31.jpg"/><Relationship Id="rId4" Type="http://schemas.openxmlformats.org/officeDocument/2006/relationships/image" Target="../media/image3.png"/><Relationship Id="rId9" Type="http://schemas.openxmlformats.org/officeDocument/2006/relationships/image" Target="../media/image7.tmp"/><Relationship Id="rId14" Type="http://schemas.openxmlformats.org/officeDocument/2006/relationships/image" Target="../media/image12.png"/><Relationship Id="rId22" Type="http://schemas.openxmlformats.org/officeDocument/2006/relationships/slide" Target="slide5.xml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slide" Target="slide10.xml"/><Relationship Id="rId43" Type="http://schemas.openxmlformats.org/officeDocument/2006/relationships/slide" Target="slide12.xml"/><Relationship Id="rId8" Type="http://schemas.openxmlformats.org/officeDocument/2006/relationships/image" Target="../media/image6.tmp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5" Type="http://schemas.openxmlformats.org/officeDocument/2006/relationships/image" Target="../media/image18.png"/><Relationship Id="rId33" Type="http://schemas.openxmlformats.org/officeDocument/2006/relationships/slide" Target="slide8.xml"/><Relationship Id="rId38" Type="http://schemas.openxmlformats.org/officeDocument/2006/relationships/image" Target="../media/image28.jpg"/><Relationship Id="rId46" Type="http://schemas.openxmlformats.org/officeDocument/2006/relationships/image" Target="../media/image45.png"/><Relationship Id="rId20" Type="http://schemas.openxmlformats.org/officeDocument/2006/relationships/image" Target="../media/image14.png"/><Relationship Id="rId41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9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30.jpg"/><Relationship Id="rId7" Type="http://schemas.openxmlformats.org/officeDocument/2006/relationships/image" Target="../media/image5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37" Type="http://schemas.openxmlformats.org/officeDocument/2006/relationships/slide" Target="slide7.xml"/><Relationship Id="rId40" Type="http://schemas.openxmlformats.org/officeDocument/2006/relationships/image" Target="../media/image29.jpg"/><Relationship Id="rId45" Type="http://schemas.openxmlformats.org/officeDocument/2006/relationships/image" Target="../media/image47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5.png"/><Relationship Id="rId28" Type="http://schemas.openxmlformats.org/officeDocument/2006/relationships/image" Target="../media/image21.png"/><Relationship Id="rId36" Type="http://schemas.openxmlformats.org/officeDocument/2006/relationships/image" Target="../media/image27.jpg"/><Relationship Id="rId10" Type="http://schemas.openxmlformats.org/officeDocument/2006/relationships/image" Target="../media/image8.tmp"/><Relationship Id="rId19" Type="http://schemas.openxmlformats.org/officeDocument/2006/relationships/image" Target="../media/image13.png"/><Relationship Id="rId31" Type="http://schemas.openxmlformats.org/officeDocument/2006/relationships/image" Target="../media/image24.gif"/><Relationship Id="rId44" Type="http://schemas.openxmlformats.org/officeDocument/2006/relationships/image" Target="../media/image31.jpg"/><Relationship Id="rId4" Type="http://schemas.openxmlformats.org/officeDocument/2006/relationships/image" Target="../media/image3.png"/><Relationship Id="rId9" Type="http://schemas.openxmlformats.org/officeDocument/2006/relationships/image" Target="../media/image7.tmp"/><Relationship Id="rId14" Type="http://schemas.openxmlformats.org/officeDocument/2006/relationships/image" Target="../media/image12.png"/><Relationship Id="rId22" Type="http://schemas.openxmlformats.org/officeDocument/2006/relationships/slide" Target="slide5.xml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slide" Target="slide10.xml"/><Relationship Id="rId43" Type="http://schemas.openxmlformats.org/officeDocument/2006/relationships/slide" Target="slide12.xml"/><Relationship Id="rId8" Type="http://schemas.openxmlformats.org/officeDocument/2006/relationships/image" Target="../media/image6.tmp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5" Type="http://schemas.openxmlformats.org/officeDocument/2006/relationships/image" Target="../media/image18.png"/><Relationship Id="rId33" Type="http://schemas.openxmlformats.org/officeDocument/2006/relationships/image" Target="../media/image26.jpg"/><Relationship Id="rId38" Type="http://schemas.openxmlformats.org/officeDocument/2006/relationships/image" Target="../media/image28.jpg"/><Relationship Id="rId46" Type="http://schemas.openxmlformats.org/officeDocument/2006/relationships/image" Target="../media/image45.png"/><Relationship Id="rId20" Type="http://schemas.openxmlformats.org/officeDocument/2006/relationships/image" Target="../media/image14.png"/><Relationship Id="rId41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9.png"/><Relationship Id="rId39" Type="http://schemas.openxmlformats.org/officeDocument/2006/relationships/image" Target="../media/image28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30.jpg"/><Relationship Id="rId7" Type="http://schemas.openxmlformats.org/officeDocument/2006/relationships/image" Target="../media/image5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37" Type="http://schemas.openxmlformats.org/officeDocument/2006/relationships/image" Target="../media/image27.jpg"/><Relationship Id="rId40" Type="http://schemas.openxmlformats.org/officeDocument/2006/relationships/slide" Target="slide9.xml"/><Relationship Id="rId45" Type="http://schemas.openxmlformats.org/officeDocument/2006/relationships/image" Target="../media/image48.jpe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5.png"/><Relationship Id="rId28" Type="http://schemas.openxmlformats.org/officeDocument/2006/relationships/image" Target="../media/image21.png"/><Relationship Id="rId36" Type="http://schemas.openxmlformats.org/officeDocument/2006/relationships/slide" Target="slide10.xml"/><Relationship Id="rId10" Type="http://schemas.openxmlformats.org/officeDocument/2006/relationships/image" Target="../media/image8.tmp"/><Relationship Id="rId19" Type="http://schemas.openxmlformats.org/officeDocument/2006/relationships/image" Target="../media/image13.png"/><Relationship Id="rId31" Type="http://schemas.openxmlformats.org/officeDocument/2006/relationships/image" Target="../media/image24.gif"/><Relationship Id="rId44" Type="http://schemas.openxmlformats.org/officeDocument/2006/relationships/image" Target="../media/image31.jpg"/><Relationship Id="rId4" Type="http://schemas.openxmlformats.org/officeDocument/2006/relationships/image" Target="../media/image3.png"/><Relationship Id="rId9" Type="http://schemas.openxmlformats.org/officeDocument/2006/relationships/image" Target="../media/image7.tmp"/><Relationship Id="rId14" Type="http://schemas.openxmlformats.org/officeDocument/2006/relationships/image" Target="../media/image12.png"/><Relationship Id="rId22" Type="http://schemas.openxmlformats.org/officeDocument/2006/relationships/slide" Target="slide5.xml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image" Target="../media/image26.jpg"/><Relationship Id="rId43" Type="http://schemas.openxmlformats.org/officeDocument/2006/relationships/slide" Target="slide12.xml"/><Relationship Id="rId8" Type="http://schemas.openxmlformats.org/officeDocument/2006/relationships/image" Target="../media/image6.tmp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5" Type="http://schemas.openxmlformats.org/officeDocument/2006/relationships/image" Target="../media/image18.png"/><Relationship Id="rId33" Type="http://schemas.openxmlformats.org/officeDocument/2006/relationships/image" Target="../media/image29.jpg"/><Relationship Id="rId38" Type="http://schemas.openxmlformats.org/officeDocument/2006/relationships/slide" Target="slide7.xml"/><Relationship Id="rId46" Type="http://schemas.openxmlformats.org/officeDocument/2006/relationships/image" Target="../media/image49.jpg"/><Relationship Id="rId20" Type="http://schemas.openxmlformats.org/officeDocument/2006/relationships/image" Target="../media/image14.png"/><Relationship Id="rId41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6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11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0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403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3545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3545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3545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3545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3544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3544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403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99935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Emoji/Emoticon Calendar Headers Months and Days of the Week | TpT">
            <a:extLst>
              <a:ext uri="{FF2B5EF4-FFF2-40B4-BE49-F238E27FC236}">
                <a16:creationId xmlns:a16="http://schemas.microsoft.com/office/drawing/2014/main" id="{9F74D856-F1A6-4318-AF1B-78D9B7059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5" y="484969"/>
            <a:ext cx="1431275" cy="10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3BA0BD2-8627-43C6-AE6A-39D6C3371ED2}"/>
              </a:ext>
            </a:extLst>
          </p:cNvPr>
          <p:cNvSpPr txBox="1">
            <a:spLocks/>
          </p:cNvSpPr>
          <p:nvPr/>
        </p:nvSpPr>
        <p:spPr>
          <a:xfrm>
            <a:off x="589950" y="773465"/>
            <a:ext cx="1369080" cy="309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dirty="0">
                <a:solidFill>
                  <a:srgbClr val="00B050"/>
                </a:solidFill>
                <a:latin typeface="Agency FB" panose="020B0503020202020204" pitchFamily="34" charset="0"/>
              </a:rPr>
              <a:t>Monday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94A275-AEA5-4EBA-B2EB-8FAAE0DCF6B6}"/>
              </a:ext>
            </a:extLst>
          </p:cNvPr>
          <p:cNvSpPr txBox="1"/>
          <p:nvPr/>
        </p:nvSpPr>
        <p:spPr>
          <a:xfrm>
            <a:off x="2032148" y="538612"/>
            <a:ext cx="4725991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GB" sz="2400" dirty="0">
                <a:latin typeface="Comic Sans MS" panose="030F0702030302020204" pitchFamily="66" charset="0"/>
              </a:rPr>
              <a:t>Unit 2 : My body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288858-9E6B-49BE-82D6-0B875A7789CA}"/>
              </a:ext>
            </a:extLst>
          </p:cNvPr>
          <p:cNvSpPr txBox="1"/>
          <p:nvPr/>
        </p:nvSpPr>
        <p:spPr>
          <a:xfrm>
            <a:off x="2032149" y="945118"/>
            <a:ext cx="472599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Lesson 4: Phonics 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6794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6080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8404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99649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40;p29">
            <a:extLst>
              <a:ext uri="{FF2B5EF4-FFF2-40B4-BE49-F238E27FC236}">
                <a16:creationId xmlns:a16="http://schemas.microsoft.com/office/drawing/2014/main" id="{02785797-4B28-4CD6-AD59-C4BA5F0D2E5B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99649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8" descr="School book clipart 3 » Clipart Station">
            <a:extLst>
              <a:ext uri="{FF2B5EF4-FFF2-40B4-BE49-F238E27FC236}">
                <a16:creationId xmlns:a16="http://schemas.microsoft.com/office/drawing/2014/main" id="{056F6CF3-6266-4B4A-97AF-DB8C137E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09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7CE4D2F4-4053-43F7-AFDD-FE348A4D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14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6FE06D07-3836-4FC5-967D-91A3829AF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2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2F63C73A-F1A2-485E-A8BB-7F524AB88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039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559BBC-E3F8-458F-B46E-887C1FD8C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7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8FD18812-BFA6-4C8A-A4D0-7E5B8C1201D7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0632" y="3949786"/>
            <a:ext cx="515505" cy="611836"/>
          </a:xfrm>
          <a:prstGeom prst="rect">
            <a:avLst/>
          </a:prstGeom>
        </p:spPr>
      </p:pic>
      <p:pic>
        <p:nvPicPr>
          <p:cNvPr id="47" name="Picture 46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1F767472-0634-47B5-B9B9-5F64B2E2F5A1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1530" y="4609038"/>
            <a:ext cx="559419" cy="595381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416668C8-DDEA-4CDB-9370-3B1A1C56A3C3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7999350" y="3960953"/>
            <a:ext cx="501459" cy="53180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DE454AA9-A5E3-4C8C-BB35-C67A026A056E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4885" y="3946412"/>
            <a:ext cx="528347" cy="602386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201C28B-E092-4F67-AAED-A43130A8BB3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3477" y="4689294"/>
            <a:ext cx="611710" cy="515125"/>
          </a:xfrm>
          <a:prstGeom prst="rect">
            <a:avLst/>
          </a:prstGeom>
        </p:spPr>
      </p:pic>
      <p:pic>
        <p:nvPicPr>
          <p:cNvPr id="51" name="Picture 50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DB6CCF92-F034-45A2-AD76-D30537672012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0834" y="4596565"/>
            <a:ext cx="515505" cy="63120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8E0396B-B68E-4396-B2DE-47417859F442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9551" y="1576998"/>
            <a:ext cx="2151933" cy="2518207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16330F90-ED8B-492B-B7F0-36D52AB67A5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159" y="1576998"/>
            <a:ext cx="2106643" cy="2518207"/>
          </a:xfrm>
          <a:prstGeom prst="rect">
            <a:avLst/>
          </a:prstGeom>
        </p:spPr>
      </p:pic>
      <p:sp>
        <p:nvSpPr>
          <p:cNvPr id="52" name="Date Placeholder 3">
            <a:extLst>
              <a:ext uri="{FF2B5EF4-FFF2-40B4-BE49-F238E27FC236}">
                <a16:creationId xmlns:a16="http://schemas.microsoft.com/office/drawing/2014/main" id="{81A5C462-D468-48EA-869C-AEE24C6783D0}"/>
              </a:ext>
            </a:extLst>
          </p:cNvPr>
          <p:cNvSpPr txBox="1">
            <a:spLocks/>
          </p:cNvSpPr>
          <p:nvPr/>
        </p:nvSpPr>
        <p:spPr>
          <a:xfrm>
            <a:off x="1830369" y="4906728"/>
            <a:ext cx="3091610" cy="11029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400" b="1" dirty="0">
                <a:solidFill>
                  <a:srgbClr val="00B050"/>
                </a:solidFill>
                <a:latin typeface="Agency FB" panose="020B0503020202020204" pitchFamily="34" charset="0"/>
              </a:rPr>
              <a:t>P: 18 / 19</a:t>
            </a:r>
          </a:p>
        </p:txBody>
      </p:sp>
    </p:spTree>
    <p:extLst>
      <p:ext uri="{BB962C8B-B14F-4D97-AF65-F5344CB8AC3E}">
        <p14:creationId xmlns:p14="http://schemas.microsoft.com/office/powerpoint/2010/main" val="43368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 animBg="1"/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98" y="100010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8240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DE3063-CDD4-48FD-B983-383AC880CE26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6384620" y="381636"/>
            <a:ext cx="559419" cy="595381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E9A5F0F5-3E53-4AF2-AAF5-60D95608BA3E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E216598F-E309-4F4F-AFE2-11E5893A2079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12C8BEB2-3A6E-44B3-BFCF-0456F743EBC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C739465E-2632-439E-A182-EE387B4B1D6B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2AA0F8D3-16D2-40E6-827C-ED97EC13C8CC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C670A1CF-2D33-4F03-9DCB-A8B3ABECB427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97C69576-457D-48CA-AF02-C61C524C8E4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32" y="942669"/>
            <a:ext cx="6284843" cy="2229657"/>
          </a:xfrm>
          <a:prstGeom prst="rect">
            <a:avLst/>
          </a:prstGeom>
        </p:spPr>
      </p:pic>
      <p:pic>
        <p:nvPicPr>
          <p:cNvPr id="54" name="Picture 3" descr="Text&#10;&#10;Description automatically generated">
            <a:extLst>
              <a:ext uri="{FF2B5EF4-FFF2-40B4-BE49-F238E27FC236}">
                <a16:creationId xmlns:a16="http://schemas.microsoft.com/office/drawing/2014/main" id="{A8F3B130-B55B-416A-8F12-CB09BA4D6FE7}"/>
              </a:ext>
            </a:extLst>
          </p:cNvPr>
          <p:cNvPicPr>
            <a:picLocks noChangeAspect="1"/>
          </p:cNvPicPr>
          <p:nvPr/>
        </p:nvPicPr>
        <p:blipFill>
          <a:blip r:embed="rId4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82" y="1484672"/>
            <a:ext cx="2123442" cy="1794563"/>
          </a:xfrm>
          <a:prstGeom prst="rect">
            <a:avLst/>
          </a:prstGeom>
        </p:spPr>
      </p:pic>
      <p:sp>
        <p:nvSpPr>
          <p:cNvPr id="55" name="Rectangle 13">
            <a:extLst>
              <a:ext uri="{FF2B5EF4-FFF2-40B4-BE49-F238E27FC236}">
                <a16:creationId xmlns:a16="http://schemas.microsoft.com/office/drawing/2014/main" id="{E0ABF655-FEF2-4032-9378-4C3FA1BEF60B}"/>
              </a:ext>
            </a:extLst>
          </p:cNvPr>
          <p:cNvSpPr/>
          <p:nvPr/>
        </p:nvSpPr>
        <p:spPr>
          <a:xfrm>
            <a:off x="2989434" y="3894564"/>
            <a:ext cx="1975221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Tail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" name="Rectangle 12">
            <a:extLst>
              <a:ext uri="{FF2B5EF4-FFF2-40B4-BE49-F238E27FC236}">
                <a16:creationId xmlns:a16="http://schemas.microsoft.com/office/drawing/2014/main" id="{52D99972-7E1C-4A1C-B33A-ADE86F301F0A}"/>
              </a:ext>
            </a:extLst>
          </p:cNvPr>
          <p:cNvSpPr/>
          <p:nvPr/>
        </p:nvSpPr>
        <p:spPr>
          <a:xfrm>
            <a:off x="1945160" y="1265491"/>
            <a:ext cx="630952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Comic Sans MS" panose="030F0702030302020204" pitchFamily="66" charset="0"/>
              </a:rPr>
              <a:t>g j p q y</a:t>
            </a:r>
            <a:endParaRPr kumimoji="0" lang="en-US" sz="8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7" name="Picture 3" descr="Text&#10;&#10;Description automatically generated">
            <a:extLst>
              <a:ext uri="{FF2B5EF4-FFF2-40B4-BE49-F238E27FC236}">
                <a16:creationId xmlns:a16="http://schemas.microsoft.com/office/drawing/2014/main" id="{5CDF7CDD-B5C9-4BB9-AF4C-0478537407A0}"/>
              </a:ext>
            </a:extLst>
          </p:cNvPr>
          <p:cNvPicPr>
            <a:picLocks noChangeAspect="1"/>
          </p:cNvPicPr>
          <p:nvPr/>
        </p:nvPicPr>
        <p:blipFill>
          <a:blip r:embed="rId4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78" y="3884784"/>
            <a:ext cx="2123442" cy="253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27AE6F5E-4C68-472A-B108-2381E6D8FBA3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6368286" y="453663"/>
            <a:ext cx="611710" cy="515125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06A6BA17-1D3A-4D40-BEAE-8146DC93EB8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6EF1AE30-0451-49A2-98CE-66B3BAC66F4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BA9727E0-34DA-4059-B37B-1FA7C51C5731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066384DB-F02A-49E4-89F5-9068927B6B25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81F077B-EE9B-4F4C-8F78-FA4F81CD5C70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E4CE2278-6041-4F99-84A4-46EA6D42C25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1AAFB855-209B-4592-ADA0-9620C620D26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13" y="527299"/>
            <a:ext cx="5793044" cy="3467969"/>
          </a:xfrm>
          <a:prstGeom prst="rect">
            <a:avLst/>
          </a:prstGeom>
        </p:spPr>
      </p:pic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A8EB4AFB-BA71-4C4A-8277-4E64274DB4E2}"/>
              </a:ext>
            </a:extLst>
          </p:cNvPr>
          <p:cNvSpPr/>
          <p:nvPr/>
        </p:nvSpPr>
        <p:spPr>
          <a:xfrm>
            <a:off x="649660" y="1609626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id="{759B2E94-15A3-4E4B-8C77-E78A5AAA0863}"/>
              </a:ext>
            </a:extLst>
          </p:cNvPr>
          <p:cNvSpPr/>
          <p:nvPr/>
        </p:nvSpPr>
        <p:spPr>
          <a:xfrm>
            <a:off x="2048746" y="1572626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شكل بيضاوي 53">
            <a:extLst>
              <a:ext uri="{FF2B5EF4-FFF2-40B4-BE49-F238E27FC236}">
                <a16:creationId xmlns:a16="http://schemas.microsoft.com/office/drawing/2014/main" id="{83C64FF8-81BF-4F44-A9FF-1907CB8C4857}"/>
              </a:ext>
            </a:extLst>
          </p:cNvPr>
          <p:cNvSpPr/>
          <p:nvPr/>
        </p:nvSpPr>
        <p:spPr>
          <a:xfrm>
            <a:off x="2873133" y="1572626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شكل بيضاوي 54">
            <a:extLst>
              <a:ext uri="{FF2B5EF4-FFF2-40B4-BE49-F238E27FC236}">
                <a16:creationId xmlns:a16="http://schemas.microsoft.com/office/drawing/2014/main" id="{290DDD4E-74E9-485C-8EDE-E1A55681809B}"/>
              </a:ext>
            </a:extLst>
          </p:cNvPr>
          <p:cNvSpPr/>
          <p:nvPr/>
        </p:nvSpPr>
        <p:spPr>
          <a:xfrm>
            <a:off x="4293043" y="1600398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شكل بيضاوي 55">
            <a:extLst>
              <a:ext uri="{FF2B5EF4-FFF2-40B4-BE49-F238E27FC236}">
                <a16:creationId xmlns:a16="http://schemas.microsoft.com/office/drawing/2014/main" id="{E1707A92-F243-43BF-941D-A1BF9840A438}"/>
              </a:ext>
            </a:extLst>
          </p:cNvPr>
          <p:cNvSpPr/>
          <p:nvPr/>
        </p:nvSpPr>
        <p:spPr>
          <a:xfrm>
            <a:off x="5182638" y="1603165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شكل بيضاوي 56">
            <a:extLst>
              <a:ext uri="{FF2B5EF4-FFF2-40B4-BE49-F238E27FC236}">
                <a16:creationId xmlns:a16="http://schemas.microsoft.com/office/drawing/2014/main" id="{40DBDBFA-F2D3-4A11-A59C-278E4B850FB1}"/>
              </a:ext>
            </a:extLst>
          </p:cNvPr>
          <p:cNvSpPr/>
          <p:nvPr/>
        </p:nvSpPr>
        <p:spPr>
          <a:xfrm>
            <a:off x="581080" y="2923379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شكل بيضاوي 57">
            <a:extLst>
              <a:ext uri="{FF2B5EF4-FFF2-40B4-BE49-F238E27FC236}">
                <a16:creationId xmlns:a16="http://schemas.microsoft.com/office/drawing/2014/main" id="{6574AACA-DE90-469A-9520-4199A7C7CCFA}"/>
              </a:ext>
            </a:extLst>
          </p:cNvPr>
          <p:cNvSpPr/>
          <p:nvPr/>
        </p:nvSpPr>
        <p:spPr>
          <a:xfrm>
            <a:off x="2174908" y="2937946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شكل بيضاوي 58">
            <a:extLst>
              <a:ext uri="{FF2B5EF4-FFF2-40B4-BE49-F238E27FC236}">
                <a16:creationId xmlns:a16="http://schemas.microsoft.com/office/drawing/2014/main" id="{315BCDF1-4D21-4A58-AF53-ED263B174A31}"/>
              </a:ext>
            </a:extLst>
          </p:cNvPr>
          <p:cNvSpPr/>
          <p:nvPr/>
        </p:nvSpPr>
        <p:spPr>
          <a:xfrm>
            <a:off x="3036366" y="2946186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شكل بيضاوي 59">
            <a:extLst>
              <a:ext uri="{FF2B5EF4-FFF2-40B4-BE49-F238E27FC236}">
                <a16:creationId xmlns:a16="http://schemas.microsoft.com/office/drawing/2014/main" id="{7B47752A-DC2D-4292-9A4C-FB4EF2AFD583}"/>
              </a:ext>
            </a:extLst>
          </p:cNvPr>
          <p:cNvSpPr/>
          <p:nvPr/>
        </p:nvSpPr>
        <p:spPr>
          <a:xfrm>
            <a:off x="3943930" y="2972543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شكل بيضاوي 60">
            <a:extLst>
              <a:ext uri="{FF2B5EF4-FFF2-40B4-BE49-F238E27FC236}">
                <a16:creationId xmlns:a16="http://schemas.microsoft.com/office/drawing/2014/main" id="{7A4CA0F9-8D0B-4920-9B23-0192738B62FA}"/>
              </a:ext>
            </a:extLst>
          </p:cNvPr>
          <p:cNvSpPr/>
          <p:nvPr/>
        </p:nvSpPr>
        <p:spPr>
          <a:xfrm>
            <a:off x="5641135" y="2968110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960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7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9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2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3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D961574F-B17C-4133-8017-B89365DD8576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6419802" y="367429"/>
            <a:ext cx="515505" cy="631202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4C5BB452-80F3-4EA5-BF52-126A0328112D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5FA08E96-E7A6-4648-A13D-7C58893737E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795E94FD-4201-4256-AD4B-198CACED90D4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7E599DF8-DD24-45E6-AD75-B6DF651F3DF1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208091A1-28D9-4920-BFD8-FF620700B836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0E0A0F8D-9D91-480E-B5B4-F3206B0E928D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09EADA00-FFCB-425F-84BE-869C0F1E900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0" y="505349"/>
            <a:ext cx="5793044" cy="3467969"/>
          </a:xfrm>
          <a:prstGeom prst="rect">
            <a:avLst/>
          </a:prstGeom>
        </p:spPr>
      </p:pic>
      <p:pic>
        <p:nvPicPr>
          <p:cNvPr id="15" name="btnInknoeActivity">
            <a:extLst>
              <a:ext uri="{FF2B5EF4-FFF2-40B4-BE49-F238E27FC236}">
                <a16:creationId xmlns:a16="http://schemas.microsoft.com/office/drawing/2014/main" id="{E7C9B55A-480D-469C-B9B4-0FA4DBF834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7" r:link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05" y="532177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30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Moral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66F519C-B615-449C-BCEF-F537C467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" b="3161"/>
          <a:stretch/>
        </p:blipFill>
        <p:spPr bwMode="auto">
          <a:xfrm>
            <a:off x="838364" y="421698"/>
            <a:ext cx="2883072" cy="357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526249D-A36A-4468-8EF7-CE31836F3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2682" y="387383"/>
            <a:ext cx="2725284" cy="357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chool book clipart 3 » Clipart Station">
            <a:extLst>
              <a:ext uri="{FF2B5EF4-FFF2-40B4-BE49-F238E27FC236}">
                <a16:creationId xmlns:a16="http://schemas.microsoft.com/office/drawing/2014/main" id="{83C8969A-7176-4317-993A-113E509FB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DC6FC2F8-60AA-4AC3-BC08-9FB9AA6CD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8FBBA09F-7E08-4098-BC4D-9D64E9BD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D8433DA6-E40C-408A-B563-F690D6404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88BECE5-EEE5-4A38-A52B-F4193063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B18AC1EC-FA1A-4508-864D-F22C1C203314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39" name="Picture 38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9485CB64-A966-491C-AAC9-52F569B10B8A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0" name="Picture 39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63DD1F46-BA9B-4108-9A9A-1DC376701DEC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1" name="Picture 40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836F918A-F7C6-487F-9EB3-12CE8DAEE744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8BB67425-9765-4B10-8DBE-0E4486A40B4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3" name="Picture 42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9FAE5D33-1BA8-470B-AFEE-63C39E55CE71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2BE61D56-65A3-45C2-A65D-F14B11417ABF}"/>
              </a:ext>
            </a:extLst>
          </p:cNvPr>
          <p:cNvSpPr txBox="1"/>
          <p:nvPr/>
        </p:nvSpPr>
        <p:spPr>
          <a:xfrm>
            <a:off x="398463" y="4814130"/>
            <a:ext cx="6177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P: 77 / 78</a:t>
            </a:r>
            <a:endParaRPr lang="en-GB" sz="6000" b="1" dirty="0"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895CFD29-2616-46DE-B667-F4B7DF0CBE1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3" y="372308"/>
            <a:ext cx="6565476" cy="37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Minimal empty room mockup with white patterned wall ">
            <a:extLst>
              <a:ext uri="{FF2B5EF4-FFF2-40B4-BE49-F238E27FC236}">
                <a16:creationId xmlns:a16="http://schemas.microsoft.com/office/drawing/2014/main" id="{3908C482-2E63-4848-B7D0-4E177E7B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63022">
            <a:off x="1913142" y="5816356"/>
            <a:ext cx="280570" cy="2959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92711">
            <a:off x="1830640" y="1530691"/>
            <a:ext cx="280570" cy="29590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8573">
            <a:off x="10382675" y="1451151"/>
            <a:ext cx="280570" cy="29590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04">
            <a:off x="9924396" y="5288156"/>
            <a:ext cx="280570" cy="295903"/>
          </a:xfrm>
          <a:prstGeom prst="rect">
            <a:avLst/>
          </a:prstGeom>
        </p:spPr>
      </p:pic>
      <p:pic>
        <p:nvPicPr>
          <p:cNvPr id="36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DBAE5E6-A522-4C15-8E04-A5AD24B4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981" y="218991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B643B61-C000-4319-8A72-7F0E251D14B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69" y="2280589"/>
            <a:ext cx="3619271" cy="297934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29F860A-63FE-4305-9CAD-44F7B3B1F6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39" y="0"/>
            <a:ext cx="52704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8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0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3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4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7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40;p29">
            <a:extLst>
              <a:ext uri="{FF2B5EF4-FFF2-40B4-BE49-F238E27FC236}">
                <a16:creationId xmlns:a16="http://schemas.microsoft.com/office/drawing/2014/main" id="{5E1CBAF3-DAF9-4136-A98A-B7493487AD92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8" descr="School book clipart 3 » Clipart Station">
            <a:extLst>
              <a:ext uri="{FF2B5EF4-FFF2-40B4-BE49-F238E27FC236}">
                <a16:creationId xmlns:a16="http://schemas.microsoft.com/office/drawing/2014/main" id="{5D2BEA54-6326-4371-B76B-9F0FF24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DE444E9B-1C88-4B17-AFA5-95AB2648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A05FDB6C-03F0-43E5-A0D0-F0EE7E43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BDE0FE0-6967-4A5A-AB9E-D0682D1CD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63B421D-5858-46D6-9B9B-5F248F620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DD3316C0-3899-4FB2-A8F3-62F6C0F09100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CB7C110-AA38-41C3-A739-B35EE956417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A02BD556-9CFD-48D1-8501-1EF96DE43590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197D43FF-3BA4-49EC-A771-A698A9B187B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A065FAC2-7548-474F-A84E-5790C8F9B21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ED12AE5C-D8DA-4764-B095-AA37C187638B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0" name="Picture 10" descr="Text&#10;&#10;Description automatically generated">
            <a:extLst>
              <a:ext uri="{FF2B5EF4-FFF2-40B4-BE49-F238E27FC236}">
                <a16:creationId xmlns:a16="http://schemas.microsoft.com/office/drawing/2014/main" id="{F070D64E-9DEA-41DB-8CB0-3E41A12099C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837473B0-CC2E-450A-ABE3-18F120FF3D39}">
                <a1611:picAttrSrcUrl xmlns:a1611="http://schemas.microsoft.com/office/drawing/2016/11/main" r:id="rId48"/>
              </a:ext>
            </a:extLst>
          </a:blip>
          <a:stretch>
            <a:fillRect/>
          </a:stretch>
        </p:blipFill>
        <p:spPr>
          <a:xfrm>
            <a:off x="546283" y="483902"/>
            <a:ext cx="6212835" cy="3559028"/>
          </a:xfrm>
          <a:prstGeom prst="rect">
            <a:avLst/>
          </a:prstGeom>
        </p:spPr>
      </p:pic>
      <p:pic>
        <p:nvPicPr>
          <p:cNvPr id="51" name="Saudi National anthem by wissam magdy  النشيد الوطني السعودي بالانجليزية  أداء وسام مجدي">
            <a:hlinkClick r:id="" action="ppaction://media"/>
            <a:extLst>
              <a:ext uri="{FF2B5EF4-FFF2-40B4-BE49-F238E27FC236}">
                <a16:creationId xmlns:a16="http://schemas.microsoft.com/office/drawing/2014/main" id="{712BB6E1-4A6F-4121-A1C6-531FF5B55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546283" y="3241437"/>
            <a:ext cx="947843" cy="85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7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7737" y="869113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4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5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6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7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0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1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Moral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425C5F3-A1B8-4041-8DC0-223EB0D8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01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5DB742D5-4DB4-42D1-AF7E-D91C33EDC8E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203" name="Picture 202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D7430669-5FC0-428E-BD1E-879CFC9E97A9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204" name="Picture 203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0A92FBF9-AE40-4159-9351-975F3AC3E573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205" name="Picture 204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8EBD3B71-15E1-45EC-87BA-5E158ECF35AE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206" name="Picture 205" descr="Icon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2534FB6A-F441-457A-9412-9C23425F33C9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207" name="Picture 206" descr="A picture containing clipart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D249F22A-ABF9-4A1C-A127-48031A9A957F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85721" y="-106365"/>
            <a:ext cx="7007474" cy="671792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6" name="صورة 65">
            <a:extLst>
              <a:ext uri="{FF2B5EF4-FFF2-40B4-BE49-F238E27FC236}">
                <a16:creationId xmlns:a16="http://schemas.microsoft.com/office/drawing/2014/main" id="{9FA805A5-3D1B-40CD-9A01-A6321365209C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63049" y="387383"/>
            <a:ext cx="4981433" cy="3864204"/>
          </a:xfrm>
          <a:prstGeom prst="rect">
            <a:avLst/>
          </a:prstGeom>
        </p:spPr>
      </p:pic>
      <p:pic>
        <p:nvPicPr>
          <p:cNvPr id="67" name="صورة 66">
            <a:extLst>
              <a:ext uri="{FF2B5EF4-FFF2-40B4-BE49-F238E27FC236}">
                <a16:creationId xmlns:a16="http://schemas.microsoft.com/office/drawing/2014/main" id="{E7AAA9FE-CDEB-4A26-BDCD-0E7604BEEAFB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8834" b="93640" l="2321" r="94778">
                        <a14:foregroundMark x1="73888" y1="27562" x2="73888" y2="27562"/>
                        <a14:foregroundMark x1="85300" y1="93640" x2="85300" y2="93640"/>
                        <a14:foregroundMark x1="67118" y1="50177" x2="67118" y2="50177"/>
                        <a14:foregroundMark x1="62476" y1="38869" x2="62476" y2="38869"/>
                        <a14:foregroundMark x1="71373" y1="35689" x2="71373" y2="35689"/>
                        <a14:foregroundMark x1="66538" y1="52297" x2="66538" y2="52297"/>
                        <a14:foregroundMark x1="71954" y1="77385" x2="71954" y2="77385"/>
                        <a14:foregroundMark x1="94778" y1="87633" x2="94778" y2="87633"/>
                        <a14:foregroundMark x1="8511" y1="20495" x2="8511" y2="20495"/>
                        <a14:foregroundMark x1="9284" y1="69258" x2="9284" y2="69258"/>
                        <a14:foregroundMark x1="48743" y1="8834" x2="48743" y2="8834"/>
                        <a14:foregroundMark x1="58994" y1="17668" x2="58994" y2="17668"/>
                        <a14:foregroundMark x1="60542" y1="20848" x2="60542" y2="20848"/>
                        <a14:foregroundMark x1="59381" y1="17314" x2="59381" y2="17314"/>
                        <a14:foregroundMark x1="2321" y1="17314" x2="2321" y2="17314"/>
                        <a14:foregroundMark x1="2128" y1="16254" x2="2128" y2="16254"/>
                        <a14:foregroundMark x1="2901" y1="20141" x2="2901" y2="20141"/>
                        <a14:foregroundMark x1="11992" y1="57597" x2="11992" y2="57597"/>
                        <a14:foregroundMark x1="70213" y1="63251" x2="70213" y2="63251"/>
                        <a14:foregroundMark x1="61896" y1="41696" x2="61896" y2="41696"/>
                        <a14:foregroundMark x1="62476" y1="68905" x2="62476" y2="68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3214" y="3867589"/>
            <a:ext cx="4828783" cy="23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4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5585" y="153919"/>
            <a:ext cx="7007474" cy="655016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0" name="Rectangle: Rounded Corners 19">
            <a:hlinkClick r:id="rId20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21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22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3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</a:rPr>
              <a:t>Fun Time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6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7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9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A6E531-259E-4A8D-859B-A7B9FCAE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377088A-C408-4E23-92E2-0BD283C7D29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32EF8D13-06E9-42E8-B940-443AB00ACA87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A64AF264-2906-4B8E-98D5-F3671121B31B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9E49BB79-AFD2-48CA-BE06-6C72FDE3BC74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BDF40C24-1843-4ED3-8635-80FE0FD99B4B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7" action="ppaction://hlinksldjump"/>
            <a:extLst>
              <a:ext uri="{FF2B5EF4-FFF2-40B4-BE49-F238E27FC236}">
                <a16:creationId xmlns:a16="http://schemas.microsoft.com/office/drawing/2014/main" id="{169F8785-5758-44D2-9F6C-98DB9E20E400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543EE6F0-9FA5-4391-9CC5-6AC5BD35C1F6}"/>
              </a:ext>
            </a:extLst>
          </p:cNvPr>
          <p:cNvSpPr txBox="1"/>
          <p:nvPr/>
        </p:nvSpPr>
        <p:spPr>
          <a:xfrm>
            <a:off x="1140450" y="659274"/>
            <a:ext cx="526182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Chant and point at the big letters 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32365ADB-74AA-4E68-8A8D-0F5DBE21D2EF}"/>
              </a:ext>
            </a:extLst>
          </p:cNvPr>
          <p:cNvSpPr/>
          <p:nvPr/>
        </p:nvSpPr>
        <p:spPr>
          <a:xfrm>
            <a:off x="682175" y="659274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1</a:t>
            </a:r>
            <a:endParaRPr lang="ar-SA" sz="3200" dirty="0"/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97A1CAD4-EB21-42D0-9ABB-BCA4364A89DB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51052" y="1305861"/>
            <a:ext cx="6059562" cy="4643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We Can 1 (2016) SB_CD 1_21">
            <a:hlinkClick r:id="" action="ppaction://media"/>
            <a:extLst>
              <a:ext uri="{FF2B5EF4-FFF2-40B4-BE49-F238E27FC236}">
                <a16:creationId xmlns:a16="http://schemas.microsoft.com/office/drawing/2014/main" id="{84591407-DDD9-40B7-8AB0-906147B4C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0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972869" y="908714"/>
            <a:ext cx="1220337" cy="1220337"/>
          </a:xfrm>
          <a:prstGeom prst="rect">
            <a:avLst/>
          </a:prstGeom>
        </p:spPr>
      </p:pic>
      <p:pic>
        <p:nvPicPr>
          <p:cNvPr id="54" name="The ABC Song">
            <a:hlinkClick r:id="" action="ppaction://media"/>
            <a:extLst>
              <a:ext uri="{FF2B5EF4-FFF2-40B4-BE49-F238E27FC236}">
                <a16:creationId xmlns:a16="http://schemas.microsoft.com/office/drawing/2014/main" id="{C7DC0F00-5540-45BF-8854-04751086750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41226"/>
                </p14:media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8206951" y="3268359"/>
            <a:ext cx="796986" cy="4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79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 fullScrn="1"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50" grpId="0" build="p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50166E-A509-4C6A-A6E4-75BB877B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, clipart&#10;&#10;Description automatically generated">
            <a:hlinkClick r:id="rId33" action="ppaction://hlinksldjump"/>
            <a:extLst>
              <a:ext uri="{FF2B5EF4-FFF2-40B4-BE49-F238E27FC236}">
                <a16:creationId xmlns:a16="http://schemas.microsoft.com/office/drawing/2014/main" id="{D3CADE59-1493-488D-992D-0D99FFDD76E8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795B83F8-DD5C-4EA2-AB52-01DFC6BFE13D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8C470D1-26C3-4E03-9626-2CA99CC7C956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0746711E-62D7-40D4-B65E-227611644D62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55E64987-BAD5-4C7A-A968-A7E47B80C1EF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F9954314-DA2D-4851-BE1E-F95396EDF05F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1CC1070B-9CB0-48E3-867F-8A9E4261727C}"/>
              </a:ext>
            </a:extLst>
          </p:cNvPr>
          <p:cNvSpPr txBox="1"/>
          <p:nvPr/>
        </p:nvSpPr>
        <p:spPr>
          <a:xfrm>
            <a:off x="428653" y="538612"/>
            <a:ext cx="6143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4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7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9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2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3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360EF545-C599-4A36-859E-DCACF42E617B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98C88227-4EEE-4A8A-8676-0943CBD6B50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AF3F77E4-0BEA-49CC-9AFD-42EB24BEF810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4DCE1769-507D-47DB-899A-C2F9FDCD6E68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3AC9C20-9C84-4306-8E59-499503C4D06E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35E7B892-2418-4B21-80AF-1C982AB98BF6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84821" y="161506"/>
            <a:ext cx="7007474" cy="645005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2" name="صورة 61">
            <a:extLst>
              <a:ext uri="{FF2B5EF4-FFF2-40B4-BE49-F238E27FC236}">
                <a16:creationId xmlns:a16="http://schemas.microsoft.com/office/drawing/2014/main" id="{3A4C91C2-0F2D-40C9-866F-B9B304BFA45D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445684" y="352724"/>
            <a:ext cx="1757784" cy="490910"/>
          </a:xfrm>
          <a:prstGeom prst="rect">
            <a:avLst/>
          </a:prstGeom>
        </p:spPr>
      </p:pic>
      <p:sp>
        <p:nvSpPr>
          <p:cNvPr id="52" name="مربع نص 51">
            <a:extLst>
              <a:ext uri="{FF2B5EF4-FFF2-40B4-BE49-F238E27FC236}">
                <a16:creationId xmlns:a16="http://schemas.microsoft.com/office/drawing/2014/main" id="{EC8B8182-0A6B-46C0-9164-6AC07C96D390}"/>
              </a:ext>
            </a:extLst>
          </p:cNvPr>
          <p:cNvSpPr txBox="1"/>
          <p:nvPr/>
        </p:nvSpPr>
        <p:spPr>
          <a:xfrm>
            <a:off x="2685128" y="532539"/>
            <a:ext cx="46203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Short , Tall , and Tail letters</a:t>
            </a: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  <a:cs typeface="+mj-cs"/>
              </a:rPr>
              <a:t>. 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Listen and do . </a:t>
            </a:r>
            <a:endParaRPr lang="ar-SA" sz="1600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id="{F6469078-233D-4CC3-85C2-3CF64816D559}"/>
              </a:ext>
            </a:extLst>
          </p:cNvPr>
          <p:cNvSpPr/>
          <p:nvPr/>
        </p:nvSpPr>
        <p:spPr>
          <a:xfrm>
            <a:off x="2203468" y="387383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3</a:t>
            </a:r>
            <a:endParaRPr lang="ar-SA" sz="3200" dirty="0"/>
          </a:p>
        </p:txBody>
      </p:sp>
      <p:pic>
        <p:nvPicPr>
          <p:cNvPr id="54" name="صورة 53">
            <a:extLst>
              <a:ext uri="{FF2B5EF4-FFF2-40B4-BE49-F238E27FC236}">
                <a16:creationId xmlns:a16="http://schemas.microsoft.com/office/drawing/2014/main" id="{91987A00-0372-4C1B-871A-F07ABDEB5175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17971" y="1031301"/>
            <a:ext cx="5944211" cy="5478858"/>
          </a:xfrm>
          <a:prstGeom prst="rect">
            <a:avLst/>
          </a:prstGeom>
        </p:spPr>
      </p:pic>
      <p:pic>
        <p:nvPicPr>
          <p:cNvPr id="51" name="We Can 1 (2016) SB_CD 1_22">
            <a:hlinkClick r:id="" action="ppaction://media"/>
            <a:extLst>
              <a:ext uri="{FF2B5EF4-FFF2-40B4-BE49-F238E27FC236}">
                <a16:creationId xmlns:a16="http://schemas.microsoft.com/office/drawing/2014/main" id="{9AA745DF-8EC2-478F-977F-FFF0BAD5A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096000" y="5456438"/>
            <a:ext cx="937146" cy="93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2543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52" grpId="0" build="p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72" y="77821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text, clipart&#10;&#10;Description automatically generated">
            <a:hlinkClick r:id="rId33" action="ppaction://hlinksldjump"/>
            <a:extLst>
              <a:ext uri="{FF2B5EF4-FFF2-40B4-BE49-F238E27FC236}">
                <a16:creationId xmlns:a16="http://schemas.microsoft.com/office/drawing/2014/main" id="{EA4528AC-99DF-41BD-9EEF-CDC1973605DA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33" name="Picture 32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54F3F5D1-F385-4539-AAFE-6815EC93A567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35" name="Picture 34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09D5DE64-AC3F-417D-9682-73237B8C5D96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4B8BABAC-0F81-4D5D-8D8F-90F3667E1545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215A3668-8306-4C3B-B9CC-259E17AC6C8C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B8AF667C-4EF9-450C-9CC6-F682F0DD83EE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4" name="Picture 53" descr="A picture containing clipart&#10;&#10;Description automatically generated">
            <a:extLst>
              <a:ext uri="{FF2B5EF4-FFF2-40B4-BE49-F238E27FC236}">
                <a16:creationId xmlns:a16="http://schemas.microsoft.com/office/drawing/2014/main" id="{389B25DA-AC1A-466C-8F04-C50EECB35AEB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6417280" y="417127"/>
            <a:ext cx="501459" cy="531805"/>
          </a:xfrm>
          <a:prstGeom prst="rect">
            <a:avLst/>
          </a:prstGeom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id="{E9DF9D1C-1994-4A21-A053-615AE35E5EA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114" y="303740"/>
            <a:ext cx="2001537" cy="262909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A88A254-D862-4BF6-B8E0-7BEAF6D8D06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66" y="2361503"/>
            <a:ext cx="1549876" cy="1616984"/>
          </a:xfrm>
          <a:prstGeom prst="rect">
            <a:avLst/>
          </a:prstGeom>
        </p:spPr>
      </p:pic>
      <p:pic>
        <p:nvPicPr>
          <p:cNvPr id="29" name="صورة 28" descr="صورة تحتوي على زرافة&#10;&#10;تم إنشاء الوصف تلقائياً">
            <a:extLst>
              <a:ext uri="{FF2B5EF4-FFF2-40B4-BE49-F238E27FC236}">
                <a16:creationId xmlns:a16="http://schemas.microsoft.com/office/drawing/2014/main" id="{D1DA45C5-5FCF-4DC9-8A76-2ECAA58B8CFA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99" y="415621"/>
            <a:ext cx="1971993" cy="34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1" y="56013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4141183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82CDA9-7520-4639-A939-475078972502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6364136" y="387383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CE94146F-DAEE-41FC-B99E-D4F77924F36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AC833C62-85EC-49DA-805D-48720B745E57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DF9DC654-5DAE-4368-8CF4-4947A1DCC02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3C5DB5AA-F0F3-4535-A1CD-B6D634B9318A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EC3CE30B-E7BF-41BF-B9D1-7729683DA60B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2B7451C7-8A29-42FF-8593-190E0C2B665D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102" name="Picture 9">
            <a:extLst>
              <a:ext uri="{FF2B5EF4-FFF2-40B4-BE49-F238E27FC236}">
                <a16:creationId xmlns:a16="http://schemas.microsoft.com/office/drawing/2014/main" id="{5CBA7EA2-CB4B-43DF-810C-9B115B483E3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991" y="408898"/>
            <a:ext cx="5634562" cy="3485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3" name="Rectangle 12">
            <a:extLst>
              <a:ext uri="{FF2B5EF4-FFF2-40B4-BE49-F238E27FC236}">
                <a16:creationId xmlns:a16="http://schemas.microsoft.com/office/drawing/2014/main" id="{28EEA180-A1D0-4A07-9361-341545326A77}"/>
              </a:ext>
            </a:extLst>
          </p:cNvPr>
          <p:cNvSpPr/>
          <p:nvPr/>
        </p:nvSpPr>
        <p:spPr>
          <a:xfrm>
            <a:off x="1295976" y="769192"/>
            <a:ext cx="82200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Comic Sans MS" panose="030F0702030302020204" pitchFamily="66" charset="0"/>
              </a:rPr>
              <a:t>a c  e 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Comic Sans MS" panose="030F0702030302020204" pitchFamily="66" charset="0"/>
              </a:rPr>
              <a:t>  m  n o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7" name="Rectangle 13">
            <a:extLst>
              <a:ext uri="{FF2B5EF4-FFF2-40B4-BE49-F238E27FC236}">
                <a16:creationId xmlns:a16="http://schemas.microsoft.com/office/drawing/2014/main" id="{E345C245-E996-4E58-9290-429283DBE2EE}"/>
              </a:ext>
            </a:extLst>
          </p:cNvPr>
          <p:cNvSpPr/>
          <p:nvPr/>
        </p:nvSpPr>
        <p:spPr>
          <a:xfrm>
            <a:off x="2814978" y="5116439"/>
            <a:ext cx="21307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Small</a:t>
            </a:r>
          </a:p>
        </p:txBody>
      </p:sp>
      <p:sp>
        <p:nvSpPr>
          <p:cNvPr id="118" name="Rectangle 12">
            <a:extLst>
              <a:ext uri="{FF2B5EF4-FFF2-40B4-BE49-F238E27FC236}">
                <a16:creationId xmlns:a16="http://schemas.microsoft.com/office/drawing/2014/main" id="{57CE2AA7-D5D6-4F50-AFBB-A00142846350}"/>
              </a:ext>
            </a:extLst>
          </p:cNvPr>
          <p:cNvSpPr/>
          <p:nvPr/>
        </p:nvSpPr>
        <p:spPr>
          <a:xfrm>
            <a:off x="1353235" y="2353305"/>
            <a:ext cx="5459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Comic Sans MS" panose="030F0702030302020204" pitchFamily="66" charset="0"/>
              </a:rPr>
              <a:t>r s  u v  w  x z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0A1433E9-0DD4-4143-9755-0CED51CAED3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06" y="1046287"/>
            <a:ext cx="472147" cy="514364"/>
          </a:xfrm>
          <a:prstGeom prst="rect">
            <a:avLst/>
          </a:prstGeom>
        </p:spPr>
      </p:pic>
      <p:pic>
        <p:nvPicPr>
          <p:cNvPr id="119" name="صورة 118">
            <a:extLst>
              <a:ext uri="{FF2B5EF4-FFF2-40B4-BE49-F238E27FC236}">
                <a16:creationId xmlns:a16="http://schemas.microsoft.com/office/drawing/2014/main" id="{C4C73718-4208-487A-A034-9892A03C685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13" y="2628280"/>
            <a:ext cx="472147" cy="514364"/>
          </a:xfrm>
          <a:prstGeom prst="rect">
            <a:avLst/>
          </a:prstGeom>
        </p:spPr>
      </p:pic>
      <p:pic>
        <p:nvPicPr>
          <p:cNvPr id="120" name="صورة 119">
            <a:extLst>
              <a:ext uri="{FF2B5EF4-FFF2-40B4-BE49-F238E27FC236}">
                <a16:creationId xmlns:a16="http://schemas.microsoft.com/office/drawing/2014/main" id="{FA4C661B-2F68-42E3-B824-C74087BB2D6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86" y="4607743"/>
            <a:ext cx="1588686" cy="167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3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1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01D72D9C-1A8D-4DC3-A40C-AEED11041F1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6377498" y="412012"/>
            <a:ext cx="528347" cy="60238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EED949E2-31BB-43C7-8B14-F704F11413A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D43D6BF2-8CC6-4AAF-B90B-C53317B89344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3EDFC12F-77AD-4B02-86EF-E8FB6501C0AB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9F62A161-129D-4646-8897-01BCE0DF8A8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1126C28E-16E8-413B-9D7E-01C7BEE0467E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924FF4EC-6CD4-4B65-934B-D9240B46C39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1" name="Rectangle 13">
            <a:extLst>
              <a:ext uri="{FF2B5EF4-FFF2-40B4-BE49-F238E27FC236}">
                <a16:creationId xmlns:a16="http://schemas.microsoft.com/office/drawing/2014/main" id="{E345C245-E996-4E58-9290-429283DBE2EE}"/>
              </a:ext>
            </a:extLst>
          </p:cNvPr>
          <p:cNvSpPr/>
          <p:nvPr/>
        </p:nvSpPr>
        <p:spPr>
          <a:xfrm>
            <a:off x="2949000" y="4288643"/>
            <a:ext cx="1968809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Tall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22F8F8D-FF22-4CD2-A97E-AB0F8003E9A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4" y="1496349"/>
            <a:ext cx="6559158" cy="1932651"/>
          </a:xfrm>
          <a:prstGeom prst="rect">
            <a:avLst/>
          </a:prstGeom>
        </p:spPr>
      </p:pic>
      <p:pic>
        <p:nvPicPr>
          <p:cNvPr id="52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8AC4AA3-14BD-4BD0-A5C8-EBC842AA790E}"/>
              </a:ext>
            </a:extLst>
          </p:cNvPr>
          <p:cNvPicPr>
            <a:picLocks noChangeAspect="1"/>
          </p:cNvPicPr>
          <p:nvPr/>
        </p:nvPicPr>
        <p:blipFill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2" y="1609625"/>
            <a:ext cx="484229" cy="1123847"/>
          </a:xfrm>
          <a:prstGeom prst="rect">
            <a:avLst/>
          </a:prstGeom>
        </p:spPr>
      </p:pic>
      <p:sp>
        <p:nvSpPr>
          <p:cNvPr id="53" name="Rectangle 12">
            <a:extLst>
              <a:ext uri="{FF2B5EF4-FFF2-40B4-BE49-F238E27FC236}">
                <a16:creationId xmlns:a16="http://schemas.microsoft.com/office/drawing/2014/main" id="{3440E13D-5F68-43F2-B4CB-D90C4CC1CD91}"/>
              </a:ext>
            </a:extLst>
          </p:cNvPr>
          <p:cNvSpPr/>
          <p:nvPr/>
        </p:nvSpPr>
        <p:spPr>
          <a:xfrm>
            <a:off x="721215" y="1566422"/>
            <a:ext cx="630952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Comic Sans MS" panose="030F0702030302020204" pitchFamily="66" charset="0"/>
              </a:rPr>
              <a:t>b d f h k l t</a:t>
            </a:r>
            <a:endParaRPr kumimoji="0" lang="en-US" sz="8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4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99E4E546-67B4-4B58-885F-8AA99B79034A}"/>
              </a:ext>
            </a:extLst>
          </p:cNvPr>
          <p:cNvPicPr>
            <a:picLocks noChangeAspect="1"/>
          </p:cNvPicPr>
          <p:nvPr/>
        </p:nvPicPr>
        <p:blipFill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862" y="4704383"/>
            <a:ext cx="1097702" cy="17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9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759757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true,&quot;TimerValue&quot;:&quot;05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</Words>
  <Application>Microsoft Office PowerPoint</Application>
  <PresentationFormat>شاشة عريضة</PresentationFormat>
  <Paragraphs>112</Paragraphs>
  <Slides>14</Slides>
  <Notes>1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1" baseType="lpstr">
      <vt:lpstr>Agency FB</vt:lpstr>
      <vt:lpstr>Arial</vt:lpstr>
      <vt:lpstr>Calibri</vt:lpstr>
      <vt:lpstr>Calibri Light</vt:lpstr>
      <vt:lpstr>Comic Sans MS</vt:lpstr>
      <vt:lpstr>Roboto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Alia Saeed Ali Al Shamsi</dc:creator>
  <cp:lastModifiedBy>english teacher</cp:lastModifiedBy>
  <cp:revision>26</cp:revision>
  <dcterms:created xsi:type="dcterms:W3CDTF">2021-01-23T10:54:49Z</dcterms:created>
  <dcterms:modified xsi:type="dcterms:W3CDTF">2021-10-02T00:49:16Z</dcterms:modified>
</cp:coreProperties>
</file>