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EE28-3209-4237-987B-FD6A5F397662}" type="datetimeFigureOut">
              <a:rPr lang="ar-SY" smtClean="0"/>
              <a:t>12/09/1441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91D0-83B7-4EEE-8E3A-0CEED4B8CD5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9392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EE28-3209-4237-987B-FD6A5F397662}" type="datetimeFigureOut">
              <a:rPr lang="ar-SY" smtClean="0"/>
              <a:t>12/09/1441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91D0-83B7-4EEE-8E3A-0CEED4B8CD5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7976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EE28-3209-4237-987B-FD6A5F397662}" type="datetimeFigureOut">
              <a:rPr lang="ar-SY" smtClean="0"/>
              <a:t>12/09/1441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91D0-83B7-4EEE-8E3A-0CEED4B8CD5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90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EE28-3209-4237-987B-FD6A5F397662}" type="datetimeFigureOut">
              <a:rPr lang="ar-SY" smtClean="0"/>
              <a:t>12/09/1441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91D0-83B7-4EEE-8E3A-0CEED4B8CD5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9590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EE28-3209-4237-987B-FD6A5F397662}" type="datetimeFigureOut">
              <a:rPr lang="ar-SY" smtClean="0"/>
              <a:t>12/09/1441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91D0-83B7-4EEE-8E3A-0CEED4B8CD5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130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EE28-3209-4237-987B-FD6A5F397662}" type="datetimeFigureOut">
              <a:rPr lang="ar-SY" smtClean="0"/>
              <a:t>12/09/1441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91D0-83B7-4EEE-8E3A-0CEED4B8CD5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9451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EE28-3209-4237-987B-FD6A5F397662}" type="datetimeFigureOut">
              <a:rPr lang="ar-SY" smtClean="0"/>
              <a:t>12/09/1441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91D0-83B7-4EEE-8E3A-0CEED4B8CD5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3081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EE28-3209-4237-987B-FD6A5F397662}" type="datetimeFigureOut">
              <a:rPr lang="ar-SY" smtClean="0"/>
              <a:t>12/09/1441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91D0-83B7-4EEE-8E3A-0CEED4B8CD5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1702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EE28-3209-4237-987B-FD6A5F397662}" type="datetimeFigureOut">
              <a:rPr lang="ar-SY" smtClean="0"/>
              <a:t>12/09/1441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91D0-83B7-4EEE-8E3A-0CEED4B8CD5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7833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EE28-3209-4237-987B-FD6A5F397662}" type="datetimeFigureOut">
              <a:rPr lang="ar-SY" smtClean="0"/>
              <a:t>12/09/1441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91D0-83B7-4EEE-8E3A-0CEED4B8CD5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413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EE28-3209-4237-987B-FD6A5F397662}" type="datetimeFigureOut">
              <a:rPr lang="ar-SY" smtClean="0"/>
              <a:t>12/09/1441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91D0-83B7-4EEE-8E3A-0CEED4B8CD5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2676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1EE28-3209-4237-987B-FD6A5F397662}" type="datetimeFigureOut">
              <a:rPr lang="ar-SY" smtClean="0"/>
              <a:t>12/09/1441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591D0-83B7-4EEE-8E3A-0CEED4B8CD5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8544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Y" dirty="0" smtClean="0"/>
              <a:t>جغرافية البحار والمحيطات م9+10</a:t>
            </a:r>
            <a:endParaRPr lang="ar-S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029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المحاضرة 9 الجليد في البحار والمحيطات 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كيف يختلف الجليد في المياه العذبة عن المياه المالحة ؟</a:t>
            </a:r>
          </a:p>
          <a:p>
            <a:r>
              <a:rPr lang="ar-SY" dirty="0" smtClean="0"/>
              <a:t>كيف يصنف الجليد حسب :</a:t>
            </a:r>
          </a:p>
          <a:p>
            <a:r>
              <a:rPr lang="ar-SY" dirty="0" smtClean="0"/>
              <a:t>البحري- النهري –القاري</a:t>
            </a:r>
          </a:p>
          <a:p>
            <a:r>
              <a:rPr lang="ar-SY" dirty="0" smtClean="0"/>
              <a:t>حسب العمق </a:t>
            </a:r>
          </a:p>
          <a:p>
            <a:r>
              <a:rPr lang="ar-SY" dirty="0" smtClean="0"/>
              <a:t>حسب حركية الجليد</a:t>
            </a:r>
          </a:p>
          <a:p>
            <a:r>
              <a:rPr lang="ar-SY" dirty="0" smtClean="0"/>
              <a:t>كيف ينتشر الجليد في المحيطات؟1-5 ص188</a:t>
            </a:r>
          </a:p>
          <a:p>
            <a:r>
              <a:rPr lang="ar-SY" dirty="0" smtClean="0"/>
              <a:t>الملاحظات الصوتية للمحاضرة 9</a:t>
            </a:r>
            <a:endParaRPr lang="ar-SY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8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المحاضرة 10 حركية المياه المحيطية والبحرية 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ماهي الأمواج ؟ماهو تصنيفها؟ماهي عناصر الموجة ؟</a:t>
            </a:r>
          </a:p>
          <a:p>
            <a:r>
              <a:rPr lang="ar-SY" dirty="0" smtClean="0"/>
              <a:t>ماهو المد والجزر؟وكيف يمكن تقسيمها حسب طبيعتها؟ نظامية (يومية ونصف يومية) وغير منتظمة</a:t>
            </a:r>
          </a:p>
          <a:p>
            <a:r>
              <a:rPr lang="ar-SY" dirty="0" smtClean="0"/>
              <a:t>ماهي التيارات المائية المحيطية ؟ وماهو المنشأ الداخلي والخارجي لها؟</a:t>
            </a:r>
          </a:p>
          <a:p>
            <a:r>
              <a:rPr lang="ar-SY" dirty="0" smtClean="0"/>
              <a:t>كيف تصنف التيارات المائية المحيطية؟</a:t>
            </a:r>
          </a:p>
          <a:p>
            <a:r>
              <a:rPr lang="ar-SY" dirty="0" smtClean="0"/>
              <a:t>ماهي أشكال التيارات المائية حسب نوعية العامل المؤثر والمسبب في حدوثها؟1-4 ص219</a:t>
            </a:r>
          </a:p>
          <a:p>
            <a:r>
              <a:rPr lang="ar-SY" dirty="0" smtClean="0"/>
              <a:t>ماهي الأشكال الثانوية للتيارات المائية؟ التيارات الضغطية(الغراديانية)-التيارات الجريانية-ص219-220 </a:t>
            </a:r>
          </a:p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174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148" y="472813"/>
            <a:ext cx="10515600" cy="5677465"/>
          </a:xfrm>
        </p:spPr>
        <p:txBody>
          <a:bodyPr/>
          <a:lstStyle/>
          <a:p>
            <a:r>
              <a:rPr lang="ar-SY" dirty="0" smtClean="0"/>
              <a:t>ماهي القوى المؤثرة على التيارات المائية المحيطية؟ص220-221</a:t>
            </a:r>
          </a:p>
          <a:p>
            <a:r>
              <a:rPr lang="ar-SY" dirty="0" smtClean="0"/>
              <a:t>ماهي الوقائع والعوامل الخاصة بالتيارات المحيطية ؟1-6 ص227 </a:t>
            </a:r>
          </a:p>
          <a:p>
            <a:r>
              <a:rPr lang="ar-SY" dirty="0" smtClean="0"/>
              <a:t>ماهي أهم التيارات المحيطية ؟</a:t>
            </a:r>
          </a:p>
          <a:p>
            <a:r>
              <a:rPr lang="ar-SY" dirty="0" smtClean="0"/>
              <a:t>الملاحظات الصوتية للمحاضرة 10؟</a:t>
            </a:r>
          </a:p>
          <a:p>
            <a:endParaRPr lang="ar-SY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7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140</Words>
  <Application>Microsoft Office PowerPoint</Application>
  <PresentationFormat>Widescreen</PresentationFormat>
  <Paragraphs>20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جغرافية البحار والمحيطات م9+10</vt:lpstr>
      <vt:lpstr>المحاضرة 9 الجليد في البحار والمحيطات </vt:lpstr>
      <vt:lpstr>المحاضرة 10 حركية المياه المحيطية والبحرية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جغرافية البحار والمحيطات م9+10</dc:title>
  <dc:creator>ola mossa</dc:creator>
  <cp:lastModifiedBy>ola mossa</cp:lastModifiedBy>
  <cp:revision>17</cp:revision>
  <dcterms:created xsi:type="dcterms:W3CDTF">2020-05-04T08:56:35Z</dcterms:created>
  <dcterms:modified xsi:type="dcterms:W3CDTF">2020-05-04T13:50:56Z</dcterms:modified>
</cp:coreProperties>
</file>