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693400" cy="7556500"/>
  <p:notesSz cx="6858000" cy="9144000"/>
  <p:embeddedFontLst>
    <p:embeddedFont>
      <p:font typeface="Helvetica Neue W23 for SKY" panose="020B0604020202020204" charset="-78"/>
      <p:regular r:id="rId8"/>
    </p:embeddedFont>
    <p:embeddedFont>
      <p:font typeface="Tajawal" panose="020B0604020202020204" charset="-78"/>
      <p:regular r:id="rId9"/>
    </p:embeddedFont>
    <p:embeddedFont>
      <p:font typeface="Tajawal Medium" panose="020B0604020202020204" charset="-78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342" y="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1776" y="157711"/>
            <a:ext cx="2724224" cy="1671992"/>
          </a:xfrm>
          <a:custGeom>
            <a:avLst/>
            <a:gdLst/>
            <a:ahLst/>
            <a:cxnLst/>
            <a:rect l="l" t="t" r="r" b="b"/>
            <a:pathLst>
              <a:path w="2724224" h="1671992">
                <a:moveTo>
                  <a:pt x="0" y="0"/>
                </a:moveTo>
                <a:lnTo>
                  <a:pt x="2724224" y="0"/>
                </a:lnTo>
                <a:lnTo>
                  <a:pt x="2724224" y="1671992"/>
                </a:lnTo>
                <a:lnTo>
                  <a:pt x="0" y="167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61710" y="0"/>
            <a:ext cx="2530290" cy="7560000"/>
            <a:chOff x="0" y="0"/>
            <a:chExt cx="90679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6799" cy="2709333"/>
            </a:xfrm>
            <a:custGeom>
              <a:avLst/>
              <a:gdLst/>
              <a:ahLst/>
              <a:cxnLst/>
              <a:rect l="l" t="t" r="r" b="b"/>
              <a:pathLst>
                <a:path w="906799" h="2709333">
                  <a:moveTo>
                    <a:pt x="0" y="0"/>
                  </a:moveTo>
                  <a:lnTo>
                    <a:pt x="906799" y="0"/>
                  </a:lnTo>
                  <a:lnTo>
                    <a:pt x="9067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63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0679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807097" y="5259013"/>
            <a:ext cx="1128903" cy="2443072"/>
          </a:xfrm>
          <a:custGeom>
            <a:avLst/>
            <a:gdLst/>
            <a:ahLst/>
            <a:cxnLst/>
            <a:rect l="l" t="t" r="r" b="b"/>
            <a:pathLst>
              <a:path w="1128903" h="2443072">
                <a:moveTo>
                  <a:pt x="0" y="0"/>
                </a:moveTo>
                <a:lnTo>
                  <a:pt x="1128903" y="0"/>
                </a:lnTo>
                <a:lnTo>
                  <a:pt x="1128903" y="2443072"/>
                </a:lnTo>
                <a:lnTo>
                  <a:pt x="0" y="244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00857" y="157711"/>
            <a:ext cx="1851995" cy="1465955"/>
          </a:xfrm>
          <a:custGeom>
            <a:avLst/>
            <a:gdLst/>
            <a:ahLst/>
            <a:cxnLst/>
            <a:rect l="l" t="t" r="r" b="b"/>
            <a:pathLst>
              <a:path w="1851995" h="1465955">
                <a:moveTo>
                  <a:pt x="0" y="0"/>
                </a:moveTo>
                <a:lnTo>
                  <a:pt x="1851995" y="0"/>
                </a:lnTo>
                <a:lnTo>
                  <a:pt x="1851995" y="1465955"/>
                </a:lnTo>
                <a:lnTo>
                  <a:pt x="0" y="146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99" t="-365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1673" y="2317241"/>
            <a:ext cx="6049881" cy="4650846"/>
          </a:xfrm>
          <a:custGeom>
            <a:avLst/>
            <a:gdLst/>
            <a:ahLst/>
            <a:cxnLst/>
            <a:rect l="l" t="t" r="r" b="b"/>
            <a:pathLst>
              <a:path w="6049881" h="4650846">
                <a:moveTo>
                  <a:pt x="0" y="0"/>
                </a:moveTo>
                <a:lnTo>
                  <a:pt x="6049881" y="0"/>
                </a:lnTo>
                <a:lnTo>
                  <a:pt x="6049881" y="4650846"/>
                </a:lnTo>
                <a:lnTo>
                  <a:pt x="0" y="4650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6995060" y="2645763"/>
            <a:ext cx="4601773" cy="2268474"/>
          </a:xfrm>
          <a:custGeom>
            <a:avLst/>
            <a:gdLst/>
            <a:ahLst/>
            <a:cxnLst/>
            <a:rect l="l" t="t" r="r" b="b"/>
            <a:pathLst>
              <a:path w="4601773" h="2268474">
                <a:moveTo>
                  <a:pt x="0" y="0"/>
                </a:moveTo>
                <a:lnTo>
                  <a:pt x="4601773" y="0"/>
                </a:lnTo>
                <a:lnTo>
                  <a:pt x="4601773" y="2268474"/>
                </a:lnTo>
                <a:lnTo>
                  <a:pt x="0" y="22684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33" b="-612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292100" y="2407456"/>
            <a:ext cx="8753056" cy="411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أبحرت في بحر الكلام لأقتفي أحلى كلمات وأحلى الأحرف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لكنّما الأمواج أردت قاربي فتحطمت خجلاً جميع مجادفي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لو انني أنشدت ألف قصيدة لوجدتها في حقكم لا لن تفي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اليك معلمي الغالي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سعيد البحيري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شكراً لمن بذل وأعطى ونحن للعطاء أخذون دمت ودامت بصمة عطائك 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مزهرة في أيامنا وفى أركان مدرستنا بمناسبة اليوم العالمي للمعلم </a:t>
            </a:r>
            <a:r>
              <a:rPr lang="en-US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</a:rPr>
              <a:t>1446</a:t>
            </a: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 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نثمن جهودكم بحفاوة العطاء وجمال الإنجاز حق علينا شكركم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 فأنتم رفقاء الدرب نحو كل نجاح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سيروا الى العلياء واقتادوا </a:t>
            </a:r>
            <a:r>
              <a:rPr lang="ar-EG" sz="2100" dirty="0" err="1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المنى</a:t>
            </a: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            وامضوا الى الابداع دون توقف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شكرا لكم يرعاكم رب السماء          كونوا كجسم واحد متكاتف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67246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رائد النشاط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صالح الزهراني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731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مدير المدرسة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بندر الزهراني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1776" y="157711"/>
            <a:ext cx="2724224" cy="1671992"/>
          </a:xfrm>
          <a:custGeom>
            <a:avLst/>
            <a:gdLst/>
            <a:ahLst/>
            <a:cxnLst/>
            <a:rect l="l" t="t" r="r" b="b"/>
            <a:pathLst>
              <a:path w="2724224" h="1671992">
                <a:moveTo>
                  <a:pt x="0" y="0"/>
                </a:moveTo>
                <a:lnTo>
                  <a:pt x="2724224" y="0"/>
                </a:lnTo>
                <a:lnTo>
                  <a:pt x="2724224" y="1671992"/>
                </a:lnTo>
                <a:lnTo>
                  <a:pt x="0" y="167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61710" y="0"/>
            <a:ext cx="2530290" cy="7560000"/>
            <a:chOff x="0" y="0"/>
            <a:chExt cx="90679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6799" cy="2709333"/>
            </a:xfrm>
            <a:custGeom>
              <a:avLst/>
              <a:gdLst/>
              <a:ahLst/>
              <a:cxnLst/>
              <a:rect l="l" t="t" r="r" b="b"/>
              <a:pathLst>
                <a:path w="906799" h="2709333">
                  <a:moveTo>
                    <a:pt x="0" y="0"/>
                  </a:moveTo>
                  <a:lnTo>
                    <a:pt x="906799" y="0"/>
                  </a:lnTo>
                  <a:lnTo>
                    <a:pt x="9067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63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0679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807097" y="5259013"/>
            <a:ext cx="1128903" cy="2443072"/>
          </a:xfrm>
          <a:custGeom>
            <a:avLst/>
            <a:gdLst/>
            <a:ahLst/>
            <a:cxnLst/>
            <a:rect l="l" t="t" r="r" b="b"/>
            <a:pathLst>
              <a:path w="1128903" h="2443072">
                <a:moveTo>
                  <a:pt x="0" y="0"/>
                </a:moveTo>
                <a:lnTo>
                  <a:pt x="1128903" y="0"/>
                </a:lnTo>
                <a:lnTo>
                  <a:pt x="1128903" y="2443072"/>
                </a:lnTo>
                <a:lnTo>
                  <a:pt x="0" y="244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00857" y="157711"/>
            <a:ext cx="1851995" cy="1465955"/>
          </a:xfrm>
          <a:custGeom>
            <a:avLst/>
            <a:gdLst/>
            <a:ahLst/>
            <a:cxnLst/>
            <a:rect l="l" t="t" r="r" b="b"/>
            <a:pathLst>
              <a:path w="1851995" h="1465955">
                <a:moveTo>
                  <a:pt x="0" y="0"/>
                </a:moveTo>
                <a:lnTo>
                  <a:pt x="1851995" y="0"/>
                </a:lnTo>
                <a:lnTo>
                  <a:pt x="1851995" y="1465955"/>
                </a:lnTo>
                <a:lnTo>
                  <a:pt x="0" y="146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99" t="-365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0542" y="2250020"/>
            <a:ext cx="6049881" cy="4650846"/>
          </a:xfrm>
          <a:custGeom>
            <a:avLst/>
            <a:gdLst/>
            <a:ahLst/>
            <a:cxnLst/>
            <a:rect l="l" t="t" r="r" b="b"/>
            <a:pathLst>
              <a:path w="6049881" h="4650846">
                <a:moveTo>
                  <a:pt x="0" y="0"/>
                </a:moveTo>
                <a:lnTo>
                  <a:pt x="6049881" y="0"/>
                </a:lnTo>
                <a:lnTo>
                  <a:pt x="6049881" y="4650846"/>
                </a:lnTo>
                <a:lnTo>
                  <a:pt x="0" y="4650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6995060" y="2645763"/>
            <a:ext cx="4601773" cy="2268474"/>
          </a:xfrm>
          <a:custGeom>
            <a:avLst/>
            <a:gdLst/>
            <a:ahLst/>
            <a:cxnLst/>
            <a:rect l="l" t="t" r="r" b="b"/>
            <a:pathLst>
              <a:path w="4601773" h="2268474">
                <a:moveTo>
                  <a:pt x="0" y="0"/>
                </a:moveTo>
                <a:lnTo>
                  <a:pt x="4601773" y="0"/>
                </a:lnTo>
                <a:lnTo>
                  <a:pt x="4601773" y="2268474"/>
                </a:lnTo>
                <a:lnTo>
                  <a:pt x="0" y="22684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33" b="-612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67246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رائد النشاط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صالح الزهراني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731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مدير المدرسة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بندر الزهراني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815" y="2554022"/>
            <a:ext cx="8161710" cy="358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بمناسبة اليوم العالمي للمعلم </a:t>
            </a:r>
            <a:r>
              <a:rPr lang="en-US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1446</a:t>
            </a: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هـ / </a:t>
            </a:r>
            <a:r>
              <a:rPr lang="en-US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2024</a:t>
            </a: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م 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تتقدم إدارة مدرسة الشيخ محمد بن إبراهيم الابتدائية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لتحفيظ القرآن الكريم بخالص الشكر والتقدير 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للأستاذ:  </a:t>
            </a:r>
            <a:r>
              <a:rPr lang="ar-EG" sz="2499">
                <a:solidFill>
                  <a:srgbClr val="9C5959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سعيد البحيري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نظير ما بذله من جهودٍ واضحةٍ وملموسة في سبيل تعليم أجيال المستقبل ورسم طريق النجاح لهم للعام الدراسي </a:t>
            </a:r>
            <a:r>
              <a:rPr lang="en-US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1446</a:t>
            </a: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هـ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فشكرًا لك من القلب  ، ومتمنين له مزيدًا من التقدم والنجاح</a:t>
            </a:r>
          </a:p>
          <a:p>
            <a:pPr algn="ctr" rtl="1">
              <a:lnSpc>
                <a:spcPts val="3219"/>
              </a:lnSpc>
              <a:spcBef>
                <a:spcPct val="0"/>
              </a:spcBef>
            </a:pPr>
            <a:endParaRPr lang="ar-EG" sz="2499">
              <a:solidFill>
                <a:srgbClr val="196371"/>
              </a:solidFill>
              <a:latin typeface="Helvetica Neue W23 for SKY"/>
              <a:ea typeface="Helvetica Neue W23 for SKY"/>
              <a:cs typeface="Helvetica Neue W23 for SKY"/>
              <a:sym typeface="Helvetica Neue W23 for SKY"/>
              <a:rtl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1776" y="157711"/>
            <a:ext cx="2724224" cy="1671992"/>
          </a:xfrm>
          <a:custGeom>
            <a:avLst/>
            <a:gdLst/>
            <a:ahLst/>
            <a:cxnLst/>
            <a:rect l="l" t="t" r="r" b="b"/>
            <a:pathLst>
              <a:path w="2724224" h="1671992">
                <a:moveTo>
                  <a:pt x="0" y="0"/>
                </a:moveTo>
                <a:lnTo>
                  <a:pt x="2724224" y="0"/>
                </a:lnTo>
                <a:lnTo>
                  <a:pt x="2724224" y="1671992"/>
                </a:lnTo>
                <a:lnTo>
                  <a:pt x="0" y="167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61710" y="0"/>
            <a:ext cx="2530290" cy="7560000"/>
            <a:chOff x="0" y="0"/>
            <a:chExt cx="90679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6799" cy="2709333"/>
            </a:xfrm>
            <a:custGeom>
              <a:avLst/>
              <a:gdLst/>
              <a:ahLst/>
              <a:cxnLst/>
              <a:rect l="l" t="t" r="r" b="b"/>
              <a:pathLst>
                <a:path w="906799" h="2709333">
                  <a:moveTo>
                    <a:pt x="0" y="0"/>
                  </a:moveTo>
                  <a:lnTo>
                    <a:pt x="906799" y="0"/>
                  </a:lnTo>
                  <a:lnTo>
                    <a:pt x="9067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63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0679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807097" y="5259013"/>
            <a:ext cx="1128903" cy="2443072"/>
          </a:xfrm>
          <a:custGeom>
            <a:avLst/>
            <a:gdLst/>
            <a:ahLst/>
            <a:cxnLst/>
            <a:rect l="l" t="t" r="r" b="b"/>
            <a:pathLst>
              <a:path w="1128903" h="2443072">
                <a:moveTo>
                  <a:pt x="0" y="0"/>
                </a:moveTo>
                <a:lnTo>
                  <a:pt x="1128903" y="0"/>
                </a:lnTo>
                <a:lnTo>
                  <a:pt x="1128903" y="2443072"/>
                </a:lnTo>
                <a:lnTo>
                  <a:pt x="0" y="244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815" y="0"/>
            <a:ext cx="2113811" cy="1673197"/>
          </a:xfrm>
          <a:custGeom>
            <a:avLst/>
            <a:gdLst/>
            <a:ahLst/>
            <a:cxnLst/>
            <a:rect l="l" t="t" r="r" b="b"/>
            <a:pathLst>
              <a:path w="2113811" h="1673197">
                <a:moveTo>
                  <a:pt x="0" y="0"/>
                </a:moveTo>
                <a:lnTo>
                  <a:pt x="2113811" y="0"/>
                </a:lnTo>
                <a:lnTo>
                  <a:pt x="2113811" y="1673197"/>
                </a:lnTo>
                <a:lnTo>
                  <a:pt x="0" y="1673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99" t="-365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0542" y="2250020"/>
            <a:ext cx="6049881" cy="4650846"/>
          </a:xfrm>
          <a:custGeom>
            <a:avLst/>
            <a:gdLst/>
            <a:ahLst/>
            <a:cxnLst/>
            <a:rect l="l" t="t" r="r" b="b"/>
            <a:pathLst>
              <a:path w="6049881" h="4650846">
                <a:moveTo>
                  <a:pt x="0" y="0"/>
                </a:moveTo>
                <a:lnTo>
                  <a:pt x="6049881" y="0"/>
                </a:lnTo>
                <a:lnTo>
                  <a:pt x="6049881" y="4650846"/>
                </a:lnTo>
                <a:lnTo>
                  <a:pt x="0" y="4650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578189" y="0"/>
            <a:ext cx="2113811" cy="1322331"/>
          </a:xfrm>
          <a:custGeom>
            <a:avLst/>
            <a:gdLst/>
            <a:ahLst/>
            <a:cxnLst/>
            <a:rect l="l" t="t" r="r" b="b"/>
            <a:pathLst>
              <a:path w="2113811" h="1322331">
                <a:moveTo>
                  <a:pt x="0" y="0"/>
                </a:moveTo>
                <a:lnTo>
                  <a:pt x="2113811" y="0"/>
                </a:lnTo>
                <a:lnTo>
                  <a:pt x="2113811" y="1322331"/>
                </a:lnTo>
                <a:lnTo>
                  <a:pt x="0" y="13223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8540" t="-6982" r="-768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67246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رائد النشاط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صالح الزهراني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731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مدير المدرسة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بندر الزهراني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7066386" y="2625932"/>
            <a:ext cx="4616164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119"/>
              </a:lnSpc>
            </a:pPr>
            <a:r>
              <a:rPr lang="ar-EG" sz="5099" b="1">
                <a:solidFill>
                  <a:srgbClr val="00BF63"/>
                </a:solidFill>
                <a:latin typeface="Tajawal Medium"/>
                <a:ea typeface="Tajawal Medium"/>
                <a:cs typeface="Tajawal Medium"/>
                <a:sym typeface="Tajawal Medium"/>
                <a:rtl/>
              </a:rPr>
              <a:t>يوم المعلم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321046" y="2361939"/>
            <a:ext cx="8753056" cy="411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أبحرت في بحر الكلام لأقتفي أحلى كلمات وأحلى الأحرف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لكنّما الأمواج أردت قاربي فتحطمت خجلاً جميع مجادفي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لو انني أنشدت ألف قصيدة لوجدتها في حقكم لا لن تفي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اليك معلمي الغالي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سعيد البحيري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شكراً لمن بذل وأعطى ونحن للعطاء أخذون دمت ودامت بصمة عطائك 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مزهرة في أيامنا وفى أركان مدرستنا بمناسبة اليوم العالمي للمعلم </a:t>
            </a:r>
            <a:r>
              <a:rPr lang="en-US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</a:rPr>
              <a:t>1446</a:t>
            </a: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 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نثمن جهودكم بحفاوة العطاء وجمال الإنجاز حق علينا شكركم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 فأنتم رفقاء الدرب نحو كل نجاح</a:t>
            </a:r>
          </a:p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سيروا الى العلياء واقتادوا المنى            وامضوا الى الابداع دون توقف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شكرا لكم يرعاكم رب السماء          كونوا كجسم واحد متكاتف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1776" y="157711"/>
            <a:ext cx="2724224" cy="1671992"/>
          </a:xfrm>
          <a:custGeom>
            <a:avLst/>
            <a:gdLst/>
            <a:ahLst/>
            <a:cxnLst/>
            <a:rect l="l" t="t" r="r" b="b"/>
            <a:pathLst>
              <a:path w="2724224" h="1671992">
                <a:moveTo>
                  <a:pt x="0" y="0"/>
                </a:moveTo>
                <a:lnTo>
                  <a:pt x="2724224" y="0"/>
                </a:lnTo>
                <a:lnTo>
                  <a:pt x="2724224" y="1671992"/>
                </a:lnTo>
                <a:lnTo>
                  <a:pt x="0" y="167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61710" y="0"/>
            <a:ext cx="2530290" cy="7560000"/>
            <a:chOff x="0" y="0"/>
            <a:chExt cx="90679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6799" cy="2709333"/>
            </a:xfrm>
            <a:custGeom>
              <a:avLst/>
              <a:gdLst/>
              <a:ahLst/>
              <a:cxnLst/>
              <a:rect l="l" t="t" r="r" b="b"/>
              <a:pathLst>
                <a:path w="906799" h="2709333">
                  <a:moveTo>
                    <a:pt x="0" y="0"/>
                  </a:moveTo>
                  <a:lnTo>
                    <a:pt x="906799" y="0"/>
                  </a:lnTo>
                  <a:lnTo>
                    <a:pt x="9067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63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0679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807097" y="5259013"/>
            <a:ext cx="1128903" cy="2443072"/>
          </a:xfrm>
          <a:custGeom>
            <a:avLst/>
            <a:gdLst/>
            <a:ahLst/>
            <a:cxnLst/>
            <a:rect l="l" t="t" r="r" b="b"/>
            <a:pathLst>
              <a:path w="1128903" h="2443072">
                <a:moveTo>
                  <a:pt x="0" y="0"/>
                </a:moveTo>
                <a:lnTo>
                  <a:pt x="1128903" y="0"/>
                </a:lnTo>
                <a:lnTo>
                  <a:pt x="1128903" y="2443072"/>
                </a:lnTo>
                <a:lnTo>
                  <a:pt x="0" y="244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8815" y="0"/>
            <a:ext cx="2113811" cy="1673197"/>
          </a:xfrm>
          <a:custGeom>
            <a:avLst/>
            <a:gdLst/>
            <a:ahLst/>
            <a:cxnLst/>
            <a:rect l="l" t="t" r="r" b="b"/>
            <a:pathLst>
              <a:path w="2113811" h="1673197">
                <a:moveTo>
                  <a:pt x="0" y="0"/>
                </a:moveTo>
                <a:lnTo>
                  <a:pt x="2113811" y="0"/>
                </a:lnTo>
                <a:lnTo>
                  <a:pt x="2113811" y="1673197"/>
                </a:lnTo>
                <a:lnTo>
                  <a:pt x="0" y="1673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99" t="-365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0542" y="2250020"/>
            <a:ext cx="6049881" cy="4650846"/>
          </a:xfrm>
          <a:custGeom>
            <a:avLst/>
            <a:gdLst/>
            <a:ahLst/>
            <a:cxnLst/>
            <a:rect l="l" t="t" r="r" b="b"/>
            <a:pathLst>
              <a:path w="6049881" h="4650846">
                <a:moveTo>
                  <a:pt x="0" y="0"/>
                </a:moveTo>
                <a:lnTo>
                  <a:pt x="6049881" y="0"/>
                </a:lnTo>
                <a:lnTo>
                  <a:pt x="6049881" y="4650846"/>
                </a:lnTo>
                <a:lnTo>
                  <a:pt x="0" y="4650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578189" y="0"/>
            <a:ext cx="2113811" cy="1322331"/>
          </a:xfrm>
          <a:custGeom>
            <a:avLst/>
            <a:gdLst/>
            <a:ahLst/>
            <a:cxnLst/>
            <a:rect l="l" t="t" r="r" b="b"/>
            <a:pathLst>
              <a:path w="2113811" h="1322331">
                <a:moveTo>
                  <a:pt x="0" y="0"/>
                </a:moveTo>
                <a:lnTo>
                  <a:pt x="2113811" y="0"/>
                </a:lnTo>
                <a:lnTo>
                  <a:pt x="2113811" y="1322331"/>
                </a:lnTo>
                <a:lnTo>
                  <a:pt x="0" y="13223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8540" t="-6982" r="-768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8815" y="2554022"/>
            <a:ext cx="8161710" cy="3587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بمناسبة اليوم العالمي للمعلم </a:t>
            </a:r>
            <a:r>
              <a:rPr lang="en-US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1446</a:t>
            </a: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هـ / </a:t>
            </a:r>
            <a:r>
              <a:rPr lang="en-US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2024</a:t>
            </a: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م 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تتقدم إدارة مدرسة الشيخ محمد بن إبراهيم الابتدائية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لتحفيظ القرآن الكريم بخالص الشكر والتقدير 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للأستاذ:  </a:t>
            </a:r>
            <a:r>
              <a:rPr lang="ar-EG" sz="2499">
                <a:solidFill>
                  <a:srgbClr val="9C5959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سعيد البحيري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نظير ما بذله من جهودٍ واضحةٍ وملموسة في سبيل تعليم أجيال المستقبل ورسم طريق النجاح لهم للعام الدراسي </a:t>
            </a:r>
            <a:r>
              <a:rPr lang="en-US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1446</a:t>
            </a: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هـ</a:t>
            </a:r>
          </a:p>
          <a:p>
            <a:pPr algn="ctr" rtl="1">
              <a:lnSpc>
                <a:spcPts val="3499"/>
              </a:lnSpc>
            </a:pPr>
            <a:r>
              <a:rPr lang="ar-EG" sz="2499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فشكرًا لك من القلب  ، ومتمنين له مزيدًا من التقدم والنجاح</a:t>
            </a:r>
          </a:p>
          <a:p>
            <a:pPr algn="ctr" rtl="1">
              <a:lnSpc>
                <a:spcPts val="3219"/>
              </a:lnSpc>
              <a:spcBef>
                <a:spcPct val="0"/>
              </a:spcBef>
            </a:pPr>
            <a:endParaRPr lang="ar-EG" sz="2499">
              <a:solidFill>
                <a:srgbClr val="196371"/>
              </a:solidFill>
              <a:latin typeface="Helvetica Neue W23 for SKY"/>
              <a:ea typeface="Helvetica Neue W23 for SKY"/>
              <a:cs typeface="Helvetica Neue W23 for SKY"/>
              <a:sym typeface="Helvetica Neue W23 for SKY"/>
              <a:rtl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67246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رائد النشاط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صالح الزهراني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731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مدير المدرسة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بندر الزهراني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7066386" y="2625932"/>
            <a:ext cx="4616164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119"/>
              </a:lnSpc>
            </a:pPr>
            <a:r>
              <a:rPr lang="ar-EG" sz="5099" b="1">
                <a:solidFill>
                  <a:srgbClr val="00BF63"/>
                </a:solidFill>
                <a:latin typeface="Tajawal Medium"/>
                <a:ea typeface="Tajawal Medium"/>
                <a:cs typeface="Tajawal Medium"/>
                <a:sym typeface="Tajawal Medium"/>
                <a:rtl/>
              </a:rPr>
              <a:t>يوم المعلم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1776" y="157711"/>
            <a:ext cx="2724224" cy="1671992"/>
          </a:xfrm>
          <a:custGeom>
            <a:avLst/>
            <a:gdLst/>
            <a:ahLst/>
            <a:cxnLst/>
            <a:rect l="l" t="t" r="r" b="b"/>
            <a:pathLst>
              <a:path w="2724224" h="1671992">
                <a:moveTo>
                  <a:pt x="0" y="0"/>
                </a:moveTo>
                <a:lnTo>
                  <a:pt x="2724224" y="0"/>
                </a:lnTo>
                <a:lnTo>
                  <a:pt x="2724224" y="1671992"/>
                </a:lnTo>
                <a:lnTo>
                  <a:pt x="0" y="167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61710" y="0"/>
            <a:ext cx="2530290" cy="7560000"/>
            <a:chOff x="0" y="0"/>
            <a:chExt cx="90679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6799" cy="2709333"/>
            </a:xfrm>
            <a:custGeom>
              <a:avLst/>
              <a:gdLst/>
              <a:ahLst/>
              <a:cxnLst/>
              <a:rect l="l" t="t" r="r" b="b"/>
              <a:pathLst>
                <a:path w="906799" h="2709333">
                  <a:moveTo>
                    <a:pt x="0" y="0"/>
                  </a:moveTo>
                  <a:lnTo>
                    <a:pt x="906799" y="0"/>
                  </a:lnTo>
                  <a:lnTo>
                    <a:pt x="9067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63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0679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807097" y="5259013"/>
            <a:ext cx="1128903" cy="2443072"/>
          </a:xfrm>
          <a:custGeom>
            <a:avLst/>
            <a:gdLst/>
            <a:ahLst/>
            <a:cxnLst/>
            <a:rect l="l" t="t" r="r" b="b"/>
            <a:pathLst>
              <a:path w="1128903" h="2443072">
                <a:moveTo>
                  <a:pt x="0" y="0"/>
                </a:moveTo>
                <a:lnTo>
                  <a:pt x="1128903" y="0"/>
                </a:lnTo>
                <a:lnTo>
                  <a:pt x="1128903" y="2443072"/>
                </a:lnTo>
                <a:lnTo>
                  <a:pt x="0" y="244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14643" y="156506"/>
            <a:ext cx="2113811" cy="1673197"/>
          </a:xfrm>
          <a:custGeom>
            <a:avLst/>
            <a:gdLst/>
            <a:ahLst/>
            <a:cxnLst/>
            <a:rect l="l" t="t" r="r" b="b"/>
            <a:pathLst>
              <a:path w="2113811" h="1673197">
                <a:moveTo>
                  <a:pt x="0" y="0"/>
                </a:moveTo>
                <a:lnTo>
                  <a:pt x="2113811" y="0"/>
                </a:lnTo>
                <a:lnTo>
                  <a:pt x="2113811" y="1673197"/>
                </a:lnTo>
                <a:lnTo>
                  <a:pt x="0" y="1673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99" t="-365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0542" y="2250020"/>
            <a:ext cx="6049881" cy="4650846"/>
          </a:xfrm>
          <a:custGeom>
            <a:avLst/>
            <a:gdLst/>
            <a:ahLst/>
            <a:cxnLst/>
            <a:rect l="l" t="t" r="r" b="b"/>
            <a:pathLst>
              <a:path w="6049881" h="4650846">
                <a:moveTo>
                  <a:pt x="0" y="0"/>
                </a:moveTo>
                <a:lnTo>
                  <a:pt x="6049881" y="0"/>
                </a:lnTo>
                <a:lnTo>
                  <a:pt x="6049881" y="4650846"/>
                </a:lnTo>
                <a:lnTo>
                  <a:pt x="0" y="4650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8815" y="94834"/>
            <a:ext cx="2113811" cy="1322331"/>
          </a:xfrm>
          <a:custGeom>
            <a:avLst/>
            <a:gdLst/>
            <a:ahLst/>
            <a:cxnLst/>
            <a:rect l="l" t="t" r="r" b="b"/>
            <a:pathLst>
              <a:path w="2113811" h="1322331">
                <a:moveTo>
                  <a:pt x="0" y="0"/>
                </a:moveTo>
                <a:lnTo>
                  <a:pt x="2113811" y="0"/>
                </a:lnTo>
                <a:lnTo>
                  <a:pt x="2113811" y="1322332"/>
                </a:lnTo>
                <a:lnTo>
                  <a:pt x="0" y="13223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8540" t="-6982" r="-768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67246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رائد النشاط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صالح الزهراني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731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مدير المدرسة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بندر الزهراني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7066386" y="2625932"/>
            <a:ext cx="4616164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119"/>
              </a:lnSpc>
            </a:pPr>
            <a:r>
              <a:rPr lang="ar-EG" sz="5099" b="1">
                <a:solidFill>
                  <a:srgbClr val="00BF63"/>
                </a:solidFill>
                <a:latin typeface="Tajawal Medium"/>
                <a:ea typeface="Tajawal Medium"/>
                <a:cs typeface="Tajawal Medium"/>
                <a:sym typeface="Tajawal Medium"/>
                <a:rtl/>
              </a:rPr>
              <a:t>يوم المعلم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7116" y="2749829"/>
            <a:ext cx="8161710" cy="3141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99"/>
              </a:lnSpc>
            </a:pP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بمناسبة اليوم العالمي للمعلم </a:t>
            </a:r>
            <a:r>
              <a:rPr lang="en-US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1446</a:t>
            </a: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هـ / </a:t>
            </a:r>
            <a:r>
              <a:rPr lang="en-US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2024</a:t>
            </a: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م </a:t>
            </a:r>
          </a:p>
          <a:p>
            <a:pPr algn="ctr" rtl="1">
              <a:lnSpc>
                <a:spcPts val="3499"/>
              </a:lnSpc>
            </a:pP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تتقدم إدارة مدرسة الشيخ محمد بن إبراهيم الابتدائية</a:t>
            </a:r>
          </a:p>
          <a:p>
            <a:pPr algn="ctr" rtl="1">
              <a:lnSpc>
                <a:spcPts val="3499"/>
              </a:lnSpc>
            </a:pP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لتحفيظ القرآن الكريم بخالص الشكر والتقدير </a:t>
            </a:r>
          </a:p>
          <a:p>
            <a:pPr algn="ctr" rtl="1">
              <a:lnSpc>
                <a:spcPts val="3499"/>
              </a:lnSpc>
            </a:pP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للأستاذ:  </a:t>
            </a:r>
            <a:r>
              <a:rPr lang="ar-EG" sz="2499" dirty="0">
                <a:solidFill>
                  <a:srgbClr val="9C5959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سعيد البحيري</a:t>
            </a:r>
          </a:p>
          <a:p>
            <a:pPr algn="ctr" rtl="1">
              <a:lnSpc>
                <a:spcPts val="3499"/>
              </a:lnSpc>
            </a:pP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نظير ما بذله من جهودٍ واضحةٍ وملموسة في سبيل تعليم أجيال المستقبل ورسم طريق النجاح لهم للعام الدراسي </a:t>
            </a:r>
            <a:r>
              <a:rPr lang="en-US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</a:rPr>
              <a:t>1446</a:t>
            </a: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 هـ</a:t>
            </a:r>
          </a:p>
          <a:p>
            <a:pPr algn="ctr" rtl="1">
              <a:lnSpc>
                <a:spcPts val="3499"/>
              </a:lnSpc>
            </a:pPr>
            <a:r>
              <a:rPr lang="ar-EG" sz="2499" dirty="0">
                <a:solidFill>
                  <a:srgbClr val="196371"/>
                </a:solidFill>
                <a:latin typeface="Helvetica Neue W23 for SKY"/>
                <a:ea typeface="Helvetica Neue W23 for SKY"/>
                <a:cs typeface="Helvetica Neue W23 for SKY"/>
                <a:sym typeface="Helvetica Neue W23 for SKY"/>
                <a:rtl/>
              </a:rPr>
              <a:t>فشكرًا لك من القلب  ، ومتمنين له مزيدًا من التقدم والنجاح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21776" y="157711"/>
            <a:ext cx="2724224" cy="1671992"/>
          </a:xfrm>
          <a:custGeom>
            <a:avLst/>
            <a:gdLst/>
            <a:ahLst/>
            <a:cxnLst/>
            <a:rect l="l" t="t" r="r" b="b"/>
            <a:pathLst>
              <a:path w="2724224" h="1671992">
                <a:moveTo>
                  <a:pt x="0" y="0"/>
                </a:moveTo>
                <a:lnTo>
                  <a:pt x="2724224" y="0"/>
                </a:lnTo>
                <a:lnTo>
                  <a:pt x="2724224" y="1671992"/>
                </a:lnTo>
                <a:lnTo>
                  <a:pt x="0" y="16719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161710" y="0"/>
            <a:ext cx="2530290" cy="7560000"/>
            <a:chOff x="0" y="0"/>
            <a:chExt cx="906799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06799" cy="2709333"/>
            </a:xfrm>
            <a:custGeom>
              <a:avLst/>
              <a:gdLst/>
              <a:ahLst/>
              <a:cxnLst/>
              <a:rect l="l" t="t" r="r" b="b"/>
              <a:pathLst>
                <a:path w="906799" h="2709333">
                  <a:moveTo>
                    <a:pt x="0" y="0"/>
                  </a:moveTo>
                  <a:lnTo>
                    <a:pt x="906799" y="0"/>
                  </a:lnTo>
                  <a:lnTo>
                    <a:pt x="90679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9637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906799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807097" y="5259013"/>
            <a:ext cx="1128903" cy="2443072"/>
          </a:xfrm>
          <a:custGeom>
            <a:avLst/>
            <a:gdLst/>
            <a:ahLst/>
            <a:cxnLst/>
            <a:rect l="l" t="t" r="r" b="b"/>
            <a:pathLst>
              <a:path w="1128903" h="2443072">
                <a:moveTo>
                  <a:pt x="0" y="0"/>
                </a:moveTo>
                <a:lnTo>
                  <a:pt x="1128903" y="0"/>
                </a:lnTo>
                <a:lnTo>
                  <a:pt x="1128903" y="2443072"/>
                </a:lnTo>
                <a:lnTo>
                  <a:pt x="0" y="2443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14643" y="156506"/>
            <a:ext cx="2113811" cy="1673197"/>
          </a:xfrm>
          <a:custGeom>
            <a:avLst/>
            <a:gdLst/>
            <a:ahLst/>
            <a:cxnLst/>
            <a:rect l="l" t="t" r="r" b="b"/>
            <a:pathLst>
              <a:path w="2113811" h="1673197">
                <a:moveTo>
                  <a:pt x="0" y="0"/>
                </a:moveTo>
                <a:lnTo>
                  <a:pt x="2113811" y="0"/>
                </a:lnTo>
                <a:lnTo>
                  <a:pt x="2113811" y="1673197"/>
                </a:lnTo>
                <a:lnTo>
                  <a:pt x="0" y="16731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099" t="-3656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0542" y="2250020"/>
            <a:ext cx="6049881" cy="4650846"/>
          </a:xfrm>
          <a:custGeom>
            <a:avLst/>
            <a:gdLst/>
            <a:ahLst/>
            <a:cxnLst/>
            <a:rect l="l" t="t" r="r" b="b"/>
            <a:pathLst>
              <a:path w="6049881" h="4650846">
                <a:moveTo>
                  <a:pt x="0" y="0"/>
                </a:moveTo>
                <a:lnTo>
                  <a:pt x="6049881" y="0"/>
                </a:lnTo>
                <a:lnTo>
                  <a:pt x="6049881" y="4650846"/>
                </a:lnTo>
                <a:lnTo>
                  <a:pt x="0" y="4650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8815" y="94834"/>
            <a:ext cx="2113811" cy="1322331"/>
          </a:xfrm>
          <a:custGeom>
            <a:avLst/>
            <a:gdLst/>
            <a:ahLst/>
            <a:cxnLst/>
            <a:rect l="l" t="t" r="r" b="b"/>
            <a:pathLst>
              <a:path w="2113811" h="1322331">
                <a:moveTo>
                  <a:pt x="0" y="0"/>
                </a:moveTo>
                <a:lnTo>
                  <a:pt x="2113811" y="0"/>
                </a:lnTo>
                <a:lnTo>
                  <a:pt x="2113811" y="1322332"/>
                </a:lnTo>
                <a:lnTo>
                  <a:pt x="0" y="13223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8540" t="-6982" r="-768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-256796" y="2355585"/>
            <a:ext cx="8753056" cy="411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أبحرت في بحر الكلام لأقتفي أحلى كلمات وأحلى الأحرف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لكنّما الأمواج أردت قاربي فتحطمت خجلاً جميع مجادفي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لو انني أنشدت ألف قصيدة لوجدتها في حقكم لا لن تفي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اليك معلمي الغالي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سعيد البحيري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شكراً لمن بذل وأعطى ونحن للعطاء أخذون دمت ودامت بصمة عطائك 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مزهرة في أيامنا وفى أركان مدرستنا بمناسبة اليوم العالمي للمعلم </a:t>
            </a:r>
            <a:r>
              <a:rPr lang="en-US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</a:rPr>
              <a:t>1446</a:t>
            </a: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 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نثمن جهودكم بحفاوة العطاء وجمال الإنجاز حق علينا شكركم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 فأنتم رفقاء الدرب نحو كل نجاح</a:t>
            </a:r>
          </a:p>
          <a:p>
            <a:pPr algn="ctr" rtl="1">
              <a:lnSpc>
                <a:spcPts val="2940"/>
              </a:lnSpc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سيروا الى العلياء واقتادوا </a:t>
            </a:r>
            <a:r>
              <a:rPr lang="ar-EG" sz="2100" dirty="0" err="1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المنى</a:t>
            </a: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            وامضوا الى الابداع دون توقف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 dirty="0">
                <a:solidFill>
                  <a:srgbClr val="196371"/>
                </a:solidFill>
                <a:latin typeface="Tajawal"/>
                <a:ea typeface="Tajawal"/>
                <a:cs typeface="Tajawal"/>
                <a:sym typeface="Tajawal"/>
                <a:rtl/>
              </a:rPr>
              <a:t>شكرا لكم يرعاكم رب السماء          كونوا كجسم واحد متكاتف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67246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رائد النشاط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صالح الزهراني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731" y="6616280"/>
            <a:ext cx="3293790" cy="77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940"/>
              </a:lnSpc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مدير المدرسة :</a:t>
            </a:r>
          </a:p>
          <a:p>
            <a:pPr algn="ctr" rtl="1">
              <a:lnSpc>
                <a:spcPts val="2940"/>
              </a:lnSpc>
              <a:spcBef>
                <a:spcPct val="0"/>
              </a:spcBef>
            </a:pPr>
            <a:r>
              <a:rPr lang="ar-EG" sz="2100">
                <a:solidFill>
                  <a:srgbClr val="9C5959"/>
                </a:solidFill>
                <a:latin typeface="Tajawal"/>
                <a:ea typeface="Tajawal"/>
                <a:cs typeface="Tajawal"/>
                <a:sym typeface="Tajawal"/>
                <a:rtl/>
              </a:rPr>
              <a:t>أ . بندر الزهراني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7066386" y="2625932"/>
            <a:ext cx="4616164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119"/>
              </a:lnSpc>
            </a:pPr>
            <a:r>
              <a:rPr lang="ar-EG" sz="5099" b="1">
                <a:solidFill>
                  <a:srgbClr val="00BF63"/>
                </a:solidFill>
                <a:latin typeface="Tajawal Medium"/>
                <a:ea typeface="Tajawal Medium"/>
                <a:cs typeface="Tajawal Medium"/>
                <a:sym typeface="Tajawal Medium"/>
                <a:rtl/>
              </a:rPr>
              <a:t>يوم المعلم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536</Words>
  <Application>Microsoft Office PowerPoint</Application>
  <PresentationFormat>مخصص</PresentationFormat>
  <Paragraphs>79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Tajawal</vt:lpstr>
      <vt:lpstr>Helvetica Neue W23 for SKY</vt:lpstr>
      <vt:lpstr>Arial</vt:lpstr>
      <vt:lpstr>Tajawal Medium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شهادة certificate شكر وتقدير بسيطة و عصرية ابيض و ازرق</dc:title>
  <dc:creator>سعدية الزهراني</dc:creator>
  <cp:lastModifiedBy>سعدية الزهراني</cp:lastModifiedBy>
  <cp:revision>2</cp:revision>
  <dcterms:created xsi:type="dcterms:W3CDTF">2006-08-16T00:00:00Z</dcterms:created>
  <dcterms:modified xsi:type="dcterms:W3CDTF">2024-10-02T22:28:33Z</dcterms:modified>
  <dc:identifier>DAGSVTy5IPE</dc:identifier>
</cp:coreProperties>
</file>