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93" r:id="rId2"/>
    <p:sldId id="258" r:id="rId3"/>
    <p:sldId id="260" r:id="rId4"/>
    <p:sldId id="265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68" r:id="rId14"/>
    <p:sldId id="271" r:id="rId15"/>
    <p:sldId id="261" r:id="rId16"/>
    <p:sldId id="264" r:id="rId17"/>
    <p:sldId id="292" r:id="rId18"/>
    <p:sldId id="269" r:id="rId19"/>
    <p:sldId id="291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316" autoAdjust="0"/>
  </p:normalViewPr>
  <p:slideViewPr>
    <p:cSldViewPr snapToGrid="0">
      <p:cViewPr>
        <p:scale>
          <a:sx n="70" d="100"/>
          <a:sy n="7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9AC1C-487F-427E-B245-60FD5A4070E4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E919C-BE88-4482-8F77-F39DC9866327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Nervous system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075C994-2E8F-4C8E-A180-8B6B17EB2532}" type="parTrans" cxnId="{86B2A4B8-C6BD-43BA-B600-A02611F3A7C3}">
      <dgm:prSet/>
      <dgm:spPr/>
      <dgm:t>
        <a:bodyPr/>
        <a:lstStyle/>
        <a:p>
          <a:endParaRPr lang="en-US"/>
        </a:p>
      </dgm:t>
    </dgm:pt>
    <dgm:pt modelId="{326E25C4-FB6D-49E3-8B6E-B45EDF8E4045}" type="sibTrans" cxnId="{86B2A4B8-C6BD-43BA-B600-A02611F3A7C3}">
      <dgm:prSet/>
      <dgm:spPr/>
      <dgm:t>
        <a:bodyPr/>
        <a:lstStyle/>
        <a:p>
          <a:endParaRPr lang="en-US"/>
        </a:p>
      </dgm:t>
    </dgm:pt>
    <dgm:pt modelId="{70FF6AED-7C45-43ED-AA5D-8B4F932420B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17B7AB-09CA-4185-A89D-3EBFBC780FA1}" type="parTrans" cxnId="{3AF379D1-F01B-4626-AA30-0F3838BA747A}">
      <dgm:prSet/>
      <dgm:spPr/>
      <dgm:t>
        <a:bodyPr/>
        <a:lstStyle/>
        <a:p>
          <a:endParaRPr lang="en-US"/>
        </a:p>
      </dgm:t>
    </dgm:pt>
    <dgm:pt modelId="{16B94403-0157-4180-AC0B-00157D46389A}" type="sibTrans" cxnId="{3AF379D1-F01B-4626-AA30-0F3838BA747A}">
      <dgm:prSet/>
      <dgm:spPr/>
      <dgm:t>
        <a:bodyPr/>
        <a:lstStyle/>
        <a:p>
          <a:endParaRPr lang="en-US"/>
        </a:p>
      </dgm:t>
    </dgm:pt>
    <dgm:pt modelId="{8EB32D5B-00EE-4B8A-9EAA-C0ACD7169F18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Brain</a:t>
          </a:r>
          <a:r>
            <a:rPr lang="en-US" smtClean="0"/>
            <a:t> </a:t>
          </a:r>
          <a:endParaRPr lang="en-US" dirty="0"/>
        </a:p>
      </dgm:t>
    </dgm:pt>
    <dgm:pt modelId="{6E7A468B-A572-4187-B458-72B92CF912A0}" type="parTrans" cxnId="{2B1CA4F0-862F-4B9B-B8B2-755208EB3885}">
      <dgm:prSet/>
      <dgm:spPr/>
      <dgm:t>
        <a:bodyPr/>
        <a:lstStyle/>
        <a:p>
          <a:endParaRPr lang="en-US"/>
        </a:p>
      </dgm:t>
    </dgm:pt>
    <dgm:pt modelId="{F2BB217C-79F2-4F29-BC58-2272DF416F85}" type="sibTrans" cxnId="{2B1CA4F0-862F-4B9B-B8B2-755208EB3885}">
      <dgm:prSet/>
      <dgm:spPr/>
      <dgm:t>
        <a:bodyPr/>
        <a:lstStyle/>
        <a:p>
          <a:endParaRPr lang="en-US"/>
        </a:p>
      </dgm:t>
    </dgm:pt>
    <dgm:pt modelId="{BD00320F-B249-4666-AB7B-D45E745C300D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Spinal cord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BDC593F-ACE4-4FDB-A2A2-1C27AF2D9F25}" type="parTrans" cxnId="{0AA23E3C-F5FD-4844-AC10-C672A4267C04}">
      <dgm:prSet/>
      <dgm:spPr/>
      <dgm:t>
        <a:bodyPr/>
        <a:lstStyle/>
        <a:p>
          <a:endParaRPr lang="en-US"/>
        </a:p>
      </dgm:t>
    </dgm:pt>
    <dgm:pt modelId="{DFFA4BBF-CE05-4CE3-B7E4-599D4D8B96E6}" type="sibTrans" cxnId="{0AA23E3C-F5FD-4844-AC10-C672A4267C04}">
      <dgm:prSet/>
      <dgm:spPr/>
      <dgm:t>
        <a:bodyPr/>
        <a:lstStyle/>
        <a:p>
          <a:endParaRPr lang="en-US"/>
        </a:p>
      </dgm:t>
    </dgm:pt>
    <dgm:pt modelId="{152EBE7C-21CA-4F3F-BF6E-19FC6B95B80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409EF03-FD32-482D-BA6D-42EC55070DC7}" type="parTrans" cxnId="{97258ED9-E027-481D-BD16-04B7DA157CF4}">
      <dgm:prSet/>
      <dgm:spPr/>
      <dgm:t>
        <a:bodyPr/>
        <a:lstStyle/>
        <a:p>
          <a:endParaRPr lang="en-US"/>
        </a:p>
      </dgm:t>
    </dgm:pt>
    <dgm:pt modelId="{49875F52-CE66-4A57-B93C-5B429D31FC43}" type="sibTrans" cxnId="{97258ED9-E027-481D-BD16-04B7DA157CF4}">
      <dgm:prSet/>
      <dgm:spPr/>
      <dgm:t>
        <a:bodyPr/>
        <a:lstStyle/>
        <a:p>
          <a:endParaRPr lang="en-US"/>
        </a:p>
      </dgm:t>
    </dgm:pt>
    <dgm:pt modelId="{21554B34-4760-4D40-BFB9-07917C03FB1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Somatic Nervous system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46DCC10-7E61-490F-84E9-8F5F74C868A4}" type="parTrans" cxnId="{4E7F9ACF-93B1-43B1-8AB6-8A2CBE715B7E}">
      <dgm:prSet/>
      <dgm:spPr/>
      <dgm:t>
        <a:bodyPr/>
        <a:lstStyle/>
        <a:p>
          <a:endParaRPr lang="en-US"/>
        </a:p>
      </dgm:t>
    </dgm:pt>
    <dgm:pt modelId="{2763EB75-9825-450E-9A47-B1FAD261C4BD}" type="sibTrans" cxnId="{4E7F9ACF-93B1-43B1-8AB6-8A2CBE715B7E}">
      <dgm:prSet/>
      <dgm:spPr/>
      <dgm:t>
        <a:bodyPr/>
        <a:lstStyle/>
        <a:p>
          <a:endParaRPr lang="en-US"/>
        </a:p>
      </dgm:t>
    </dgm:pt>
    <dgm:pt modelId="{A1A54262-9BE3-4EFE-844D-57C8E223DC70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Autonomic Nervous system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2512ADE-B17B-4FFC-AA90-9F9C168B5A18}" type="parTrans" cxnId="{668AC312-333A-4AE4-967F-0904A75D3DFB}">
      <dgm:prSet/>
      <dgm:spPr/>
      <dgm:t>
        <a:bodyPr/>
        <a:lstStyle/>
        <a:p>
          <a:endParaRPr lang="en-US"/>
        </a:p>
      </dgm:t>
    </dgm:pt>
    <dgm:pt modelId="{967C8E0B-AA96-4A43-A0B6-FE8062F2A01C}" type="sibTrans" cxnId="{668AC312-333A-4AE4-967F-0904A75D3DFB}">
      <dgm:prSet/>
      <dgm:spPr/>
      <dgm:t>
        <a:bodyPr/>
        <a:lstStyle/>
        <a:p>
          <a:endParaRPr lang="en-US"/>
        </a:p>
      </dgm:t>
    </dgm:pt>
    <dgm:pt modelId="{58DDA26E-957A-4DEE-806E-CE5ABDF29469}" type="pres">
      <dgm:prSet presAssocID="{11D9AC1C-487F-427E-B245-60FD5A407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D7583-B1EE-4F38-9192-7FFEC719A692}" type="pres">
      <dgm:prSet presAssocID="{C22E919C-BE88-4482-8F77-F39DC9866327}" presName="hierRoot1" presStyleCnt="0"/>
      <dgm:spPr/>
      <dgm:t>
        <a:bodyPr/>
        <a:lstStyle/>
        <a:p>
          <a:endParaRPr lang="en-US"/>
        </a:p>
      </dgm:t>
    </dgm:pt>
    <dgm:pt modelId="{1F20A6F2-82AF-43B6-96A7-540157B01D5B}" type="pres">
      <dgm:prSet presAssocID="{C22E919C-BE88-4482-8F77-F39DC9866327}" presName="composite" presStyleCnt="0"/>
      <dgm:spPr/>
      <dgm:t>
        <a:bodyPr/>
        <a:lstStyle/>
        <a:p>
          <a:endParaRPr lang="en-US"/>
        </a:p>
      </dgm:t>
    </dgm:pt>
    <dgm:pt modelId="{C51CE0F9-F655-4013-9B8C-02A3987C1129}" type="pres">
      <dgm:prSet presAssocID="{C22E919C-BE88-4482-8F77-F39DC9866327}" presName="background" presStyleLbl="node0" presStyleIdx="0" presStyleCnt="3"/>
      <dgm:spPr/>
      <dgm:t>
        <a:bodyPr/>
        <a:lstStyle/>
        <a:p>
          <a:endParaRPr lang="en-US"/>
        </a:p>
      </dgm:t>
    </dgm:pt>
    <dgm:pt modelId="{4A8EFE31-AD64-48E5-8AC3-67EF0D476324}" type="pres">
      <dgm:prSet presAssocID="{C22E919C-BE88-4482-8F77-F39DC9866327}" presName="text" presStyleLbl="fgAcc0" presStyleIdx="0" presStyleCnt="3" custLinFactNeighborX="563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94BEF8-4119-4FD0-A370-DA9FB7559A71}" type="pres">
      <dgm:prSet presAssocID="{C22E919C-BE88-4482-8F77-F39DC9866327}" presName="hierChild2" presStyleCnt="0"/>
      <dgm:spPr/>
      <dgm:t>
        <a:bodyPr/>
        <a:lstStyle/>
        <a:p>
          <a:endParaRPr lang="en-US"/>
        </a:p>
      </dgm:t>
    </dgm:pt>
    <dgm:pt modelId="{172D9180-31E9-434D-9CFD-95864C12F7B4}" type="pres">
      <dgm:prSet presAssocID="{C217B7AB-09CA-4185-A89D-3EBFBC780FA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ADD3178-F882-42D4-98E9-609B9A642F65}" type="pres">
      <dgm:prSet presAssocID="{70FF6AED-7C45-43ED-AA5D-8B4F932420B0}" presName="hierRoot2" presStyleCnt="0"/>
      <dgm:spPr/>
      <dgm:t>
        <a:bodyPr/>
        <a:lstStyle/>
        <a:p>
          <a:endParaRPr lang="en-US"/>
        </a:p>
      </dgm:t>
    </dgm:pt>
    <dgm:pt modelId="{4EF5BDCD-80FC-481C-9E12-D78453E0656E}" type="pres">
      <dgm:prSet presAssocID="{70FF6AED-7C45-43ED-AA5D-8B4F932420B0}" presName="composite2" presStyleCnt="0"/>
      <dgm:spPr/>
      <dgm:t>
        <a:bodyPr/>
        <a:lstStyle/>
        <a:p>
          <a:endParaRPr lang="en-US"/>
        </a:p>
      </dgm:t>
    </dgm:pt>
    <dgm:pt modelId="{549EA075-D5C6-494C-B99E-8EEC94300727}" type="pres">
      <dgm:prSet presAssocID="{70FF6AED-7C45-43ED-AA5D-8B4F932420B0}" presName="background2" presStyleLbl="node2" presStyleIdx="0" presStyleCnt="2"/>
      <dgm:spPr/>
      <dgm:t>
        <a:bodyPr/>
        <a:lstStyle/>
        <a:p>
          <a:endParaRPr lang="en-US"/>
        </a:p>
      </dgm:t>
    </dgm:pt>
    <dgm:pt modelId="{628E5617-0AEE-45E0-8996-1B7777DDBB00}" type="pres">
      <dgm:prSet presAssocID="{70FF6AED-7C45-43ED-AA5D-8B4F932420B0}" presName="text2" presStyleLbl="fgAcc2" presStyleIdx="0" presStyleCnt="2" custLinFactNeighborX="-7994" custLinFactNeighborY="-4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D3F17-4EF3-453B-8933-A7827948C642}" type="pres">
      <dgm:prSet presAssocID="{70FF6AED-7C45-43ED-AA5D-8B4F932420B0}" presName="hierChild3" presStyleCnt="0"/>
      <dgm:spPr/>
      <dgm:t>
        <a:bodyPr/>
        <a:lstStyle/>
        <a:p>
          <a:endParaRPr lang="en-US"/>
        </a:p>
      </dgm:t>
    </dgm:pt>
    <dgm:pt modelId="{BEADFE86-5DBA-40D1-A53D-35F18DCC41A4}" type="pres">
      <dgm:prSet presAssocID="{6E7A468B-A572-4187-B458-72B92CF912A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C141A59-A14A-4171-81B1-C569D5BFE552}" type="pres">
      <dgm:prSet presAssocID="{8EB32D5B-00EE-4B8A-9EAA-C0ACD7169F18}" presName="hierRoot3" presStyleCnt="0"/>
      <dgm:spPr/>
      <dgm:t>
        <a:bodyPr/>
        <a:lstStyle/>
        <a:p>
          <a:endParaRPr lang="en-US"/>
        </a:p>
      </dgm:t>
    </dgm:pt>
    <dgm:pt modelId="{C758BF6B-A38E-4954-970A-FFC942CB2DF7}" type="pres">
      <dgm:prSet presAssocID="{8EB32D5B-00EE-4B8A-9EAA-C0ACD7169F18}" presName="composite3" presStyleCnt="0"/>
      <dgm:spPr/>
      <dgm:t>
        <a:bodyPr/>
        <a:lstStyle/>
        <a:p>
          <a:endParaRPr lang="en-US"/>
        </a:p>
      </dgm:t>
    </dgm:pt>
    <dgm:pt modelId="{98900E16-E17B-49CC-BFB0-82E1A037FF8A}" type="pres">
      <dgm:prSet presAssocID="{8EB32D5B-00EE-4B8A-9EAA-C0ACD7169F18}" presName="background3" presStyleLbl="node3" presStyleIdx="0" presStyleCnt="2"/>
      <dgm:spPr/>
      <dgm:t>
        <a:bodyPr/>
        <a:lstStyle/>
        <a:p>
          <a:endParaRPr lang="en-US"/>
        </a:p>
      </dgm:t>
    </dgm:pt>
    <dgm:pt modelId="{123341CC-7069-48B6-A6A9-411317F2A158}" type="pres">
      <dgm:prSet presAssocID="{8EB32D5B-00EE-4B8A-9EAA-C0ACD7169F18}" presName="text3" presStyleLbl="fgAcc3" presStyleIdx="0" presStyleCnt="2" custLinFactNeighborX="-12386" custLinFactNeighborY="-5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1E36D-10C3-4129-8AEA-1650424E88D5}" type="pres">
      <dgm:prSet presAssocID="{8EB32D5B-00EE-4B8A-9EAA-C0ACD7169F18}" presName="hierChild4" presStyleCnt="0"/>
      <dgm:spPr/>
      <dgm:t>
        <a:bodyPr/>
        <a:lstStyle/>
        <a:p>
          <a:endParaRPr lang="en-US"/>
        </a:p>
      </dgm:t>
    </dgm:pt>
    <dgm:pt modelId="{0955E907-BE1B-4904-BF8E-6E85DBE2D87F}" type="pres">
      <dgm:prSet presAssocID="{DBDC593F-ACE4-4FDB-A2A2-1C27AF2D9F2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23C0485-59CB-43B1-813D-6900AC8C93BE}" type="pres">
      <dgm:prSet presAssocID="{BD00320F-B249-4666-AB7B-D45E745C300D}" presName="hierRoot3" presStyleCnt="0"/>
      <dgm:spPr/>
      <dgm:t>
        <a:bodyPr/>
        <a:lstStyle/>
        <a:p>
          <a:endParaRPr lang="en-US"/>
        </a:p>
      </dgm:t>
    </dgm:pt>
    <dgm:pt modelId="{5079E346-93BF-4FAD-84EA-16BAE369BEE2}" type="pres">
      <dgm:prSet presAssocID="{BD00320F-B249-4666-AB7B-D45E745C300D}" presName="composite3" presStyleCnt="0"/>
      <dgm:spPr/>
      <dgm:t>
        <a:bodyPr/>
        <a:lstStyle/>
        <a:p>
          <a:endParaRPr lang="en-US"/>
        </a:p>
      </dgm:t>
    </dgm:pt>
    <dgm:pt modelId="{FDE3121B-DE6A-4194-A6FE-B7376CA92797}" type="pres">
      <dgm:prSet presAssocID="{BD00320F-B249-4666-AB7B-D45E745C300D}" presName="background3" presStyleLbl="node3" presStyleIdx="1" presStyleCnt="2"/>
      <dgm:spPr/>
      <dgm:t>
        <a:bodyPr/>
        <a:lstStyle/>
        <a:p>
          <a:endParaRPr lang="en-US"/>
        </a:p>
      </dgm:t>
    </dgm:pt>
    <dgm:pt modelId="{01035F9F-BA0E-45F8-8955-8D7A379ABC5F}" type="pres">
      <dgm:prSet presAssocID="{BD00320F-B249-4666-AB7B-D45E745C300D}" presName="text3" presStyleLbl="fgAcc3" presStyleIdx="1" presStyleCnt="2" custLinFactNeighborX="-3603" custLinFactNeighborY="-5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A0150-88F4-47B0-9FA9-4248B4A68C90}" type="pres">
      <dgm:prSet presAssocID="{BD00320F-B249-4666-AB7B-D45E745C300D}" presName="hierChild4" presStyleCnt="0"/>
      <dgm:spPr/>
      <dgm:t>
        <a:bodyPr/>
        <a:lstStyle/>
        <a:p>
          <a:endParaRPr lang="en-US"/>
        </a:p>
      </dgm:t>
    </dgm:pt>
    <dgm:pt modelId="{21DB90C1-C89C-4CE2-AAE7-976E8F2764F3}" type="pres">
      <dgm:prSet presAssocID="{A409EF03-FD32-482D-BA6D-42EC55070DC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1993A93-4C9D-4D8C-856D-AF7614FB22B8}" type="pres">
      <dgm:prSet presAssocID="{152EBE7C-21CA-4F3F-BF6E-19FC6B95B805}" presName="hierRoot2" presStyleCnt="0"/>
      <dgm:spPr/>
      <dgm:t>
        <a:bodyPr/>
        <a:lstStyle/>
        <a:p>
          <a:endParaRPr lang="en-US"/>
        </a:p>
      </dgm:t>
    </dgm:pt>
    <dgm:pt modelId="{07B3B7BE-7675-40F5-BB20-01B71FEB3991}" type="pres">
      <dgm:prSet presAssocID="{152EBE7C-21CA-4F3F-BF6E-19FC6B95B805}" presName="composite2" presStyleCnt="0"/>
      <dgm:spPr/>
      <dgm:t>
        <a:bodyPr/>
        <a:lstStyle/>
        <a:p>
          <a:endParaRPr lang="en-US"/>
        </a:p>
      </dgm:t>
    </dgm:pt>
    <dgm:pt modelId="{C89C7D94-1B00-4ECA-8639-D486DE2D3DB7}" type="pres">
      <dgm:prSet presAssocID="{152EBE7C-21CA-4F3F-BF6E-19FC6B95B805}" presName="background2" presStyleLbl="node2" presStyleIdx="1" presStyleCnt="2"/>
      <dgm:spPr/>
      <dgm:t>
        <a:bodyPr/>
        <a:lstStyle/>
        <a:p>
          <a:endParaRPr lang="en-US"/>
        </a:p>
      </dgm:t>
    </dgm:pt>
    <dgm:pt modelId="{EFE10DF3-E4AC-4B45-89ED-5BE7CB891D37}" type="pres">
      <dgm:prSet presAssocID="{152EBE7C-21CA-4F3F-BF6E-19FC6B95B805}" presName="text2" presStyleLbl="fgAcc2" presStyleIdx="1" presStyleCnt="2" custLinFactX="18991" custLinFactNeighborX="100000" custLinFactNeighborY="5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B83B6-583D-45C4-8A73-F05BC43B8153}" type="pres">
      <dgm:prSet presAssocID="{152EBE7C-21CA-4F3F-BF6E-19FC6B95B805}" presName="hierChild3" presStyleCnt="0"/>
      <dgm:spPr/>
      <dgm:t>
        <a:bodyPr/>
        <a:lstStyle/>
        <a:p>
          <a:endParaRPr lang="en-US"/>
        </a:p>
      </dgm:t>
    </dgm:pt>
    <dgm:pt modelId="{FDB55837-2FF0-4D34-879F-8939309A9C06}" type="pres">
      <dgm:prSet presAssocID="{21554B34-4760-4D40-BFB9-07917C03FB13}" presName="hierRoot1" presStyleCnt="0"/>
      <dgm:spPr/>
      <dgm:t>
        <a:bodyPr/>
        <a:lstStyle/>
        <a:p>
          <a:endParaRPr lang="en-US"/>
        </a:p>
      </dgm:t>
    </dgm:pt>
    <dgm:pt modelId="{BB2129B6-469F-4335-95E2-F345A7F49533}" type="pres">
      <dgm:prSet presAssocID="{21554B34-4760-4D40-BFB9-07917C03FB13}" presName="composite" presStyleCnt="0"/>
      <dgm:spPr/>
      <dgm:t>
        <a:bodyPr/>
        <a:lstStyle/>
        <a:p>
          <a:endParaRPr lang="en-US"/>
        </a:p>
      </dgm:t>
    </dgm:pt>
    <dgm:pt modelId="{30F7699E-8416-41B1-B765-62DFBAD2BA95}" type="pres">
      <dgm:prSet presAssocID="{21554B34-4760-4D40-BFB9-07917C03FB13}" presName="background" presStyleLbl="node0" presStyleIdx="1" presStyleCnt="3"/>
      <dgm:spPr/>
      <dgm:t>
        <a:bodyPr/>
        <a:lstStyle/>
        <a:p>
          <a:endParaRPr lang="en-US"/>
        </a:p>
      </dgm:t>
    </dgm:pt>
    <dgm:pt modelId="{ABCE5B38-0E8A-4CBB-B645-EF1C1AA40E94}" type="pres">
      <dgm:prSet presAssocID="{21554B34-4760-4D40-BFB9-07917C03FB13}" presName="text" presStyleLbl="fgAcc0" presStyleIdx="1" presStyleCnt="3" custLinFactY="100000" custLinFactNeighborX="12657" custLinFactNeighborY="181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54F09-A488-4944-A6A4-96385576E994}" type="pres">
      <dgm:prSet presAssocID="{21554B34-4760-4D40-BFB9-07917C03FB13}" presName="hierChild2" presStyleCnt="0"/>
      <dgm:spPr/>
      <dgm:t>
        <a:bodyPr/>
        <a:lstStyle/>
        <a:p>
          <a:endParaRPr lang="en-US"/>
        </a:p>
      </dgm:t>
    </dgm:pt>
    <dgm:pt modelId="{A6BA2626-9038-42C6-9F2C-AA9C35B54981}" type="pres">
      <dgm:prSet presAssocID="{A1A54262-9BE3-4EFE-844D-57C8E223DC70}" presName="hierRoot1" presStyleCnt="0"/>
      <dgm:spPr/>
      <dgm:t>
        <a:bodyPr/>
        <a:lstStyle/>
        <a:p>
          <a:endParaRPr lang="en-US"/>
        </a:p>
      </dgm:t>
    </dgm:pt>
    <dgm:pt modelId="{8850A1D9-F944-4595-AA5C-2F553C259EBF}" type="pres">
      <dgm:prSet presAssocID="{A1A54262-9BE3-4EFE-844D-57C8E223DC70}" presName="composite" presStyleCnt="0"/>
      <dgm:spPr/>
      <dgm:t>
        <a:bodyPr/>
        <a:lstStyle/>
        <a:p>
          <a:endParaRPr lang="en-US"/>
        </a:p>
      </dgm:t>
    </dgm:pt>
    <dgm:pt modelId="{2463D2F0-18EC-4F2B-8DCF-46184C61F995}" type="pres">
      <dgm:prSet presAssocID="{A1A54262-9BE3-4EFE-844D-57C8E223DC70}" presName="background" presStyleLbl="node0" presStyleIdx="2" presStyleCnt="3"/>
      <dgm:spPr/>
      <dgm:t>
        <a:bodyPr/>
        <a:lstStyle/>
        <a:p>
          <a:endParaRPr lang="en-US"/>
        </a:p>
      </dgm:t>
    </dgm:pt>
    <dgm:pt modelId="{153C667A-E024-4295-986B-720492CCB4D8}" type="pres">
      <dgm:prSet presAssocID="{A1A54262-9BE3-4EFE-844D-57C8E223DC70}" presName="text" presStyleLbl="fgAcc0" presStyleIdx="2" presStyleCnt="3" custLinFactY="100000" custLinFactNeighborX="20168" custLinFactNeighborY="173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A3A33-7478-482F-B385-099A622EFF16}" type="pres">
      <dgm:prSet presAssocID="{A1A54262-9BE3-4EFE-844D-57C8E223DC70}" presName="hierChild2" presStyleCnt="0"/>
      <dgm:spPr/>
      <dgm:t>
        <a:bodyPr/>
        <a:lstStyle/>
        <a:p>
          <a:endParaRPr lang="en-US"/>
        </a:p>
      </dgm:t>
    </dgm:pt>
  </dgm:ptLst>
  <dgm:cxnLst>
    <dgm:cxn modelId="{2B1CA4F0-862F-4B9B-B8B2-755208EB3885}" srcId="{70FF6AED-7C45-43ED-AA5D-8B4F932420B0}" destId="{8EB32D5B-00EE-4B8A-9EAA-C0ACD7169F18}" srcOrd="0" destOrd="0" parTransId="{6E7A468B-A572-4187-B458-72B92CF912A0}" sibTransId="{F2BB217C-79F2-4F29-BC58-2272DF416F85}"/>
    <dgm:cxn modelId="{89A99117-9388-441B-B360-5D71A2C8E3B0}" type="presOf" srcId="{21554B34-4760-4D40-BFB9-07917C03FB13}" destId="{ABCE5B38-0E8A-4CBB-B645-EF1C1AA40E94}" srcOrd="0" destOrd="0" presId="urn:microsoft.com/office/officeart/2005/8/layout/hierarchy1"/>
    <dgm:cxn modelId="{A06F07B7-C1C9-44DA-9A06-CE72FC80DD81}" type="presOf" srcId="{A1A54262-9BE3-4EFE-844D-57C8E223DC70}" destId="{153C667A-E024-4295-986B-720492CCB4D8}" srcOrd="0" destOrd="0" presId="urn:microsoft.com/office/officeart/2005/8/layout/hierarchy1"/>
    <dgm:cxn modelId="{4E7F9ACF-93B1-43B1-8AB6-8A2CBE715B7E}" srcId="{11D9AC1C-487F-427E-B245-60FD5A4070E4}" destId="{21554B34-4760-4D40-BFB9-07917C03FB13}" srcOrd="1" destOrd="0" parTransId="{E46DCC10-7E61-490F-84E9-8F5F74C868A4}" sibTransId="{2763EB75-9825-450E-9A47-B1FAD261C4BD}"/>
    <dgm:cxn modelId="{4364F7C3-11BF-4236-B3FF-2FD581C6F214}" type="presOf" srcId="{6E7A468B-A572-4187-B458-72B92CF912A0}" destId="{BEADFE86-5DBA-40D1-A53D-35F18DCC41A4}" srcOrd="0" destOrd="0" presId="urn:microsoft.com/office/officeart/2005/8/layout/hierarchy1"/>
    <dgm:cxn modelId="{9AA9ED41-4652-42DE-A15C-ED6A70690011}" type="presOf" srcId="{C22E919C-BE88-4482-8F77-F39DC9866327}" destId="{4A8EFE31-AD64-48E5-8AC3-67EF0D476324}" srcOrd="0" destOrd="0" presId="urn:microsoft.com/office/officeart/2005/8/layout/hierarchy1"/>
    <dgm:cxn modelId="{0AA23E3C-F5FD-4844-AC10-C672A4267C04}" srcId="{70FF6AED-7C45-43ED-AA5D-8B4F932420B0}" destId="{BD00320F-B249-4666-AB7B-D45E745C300D}" srcOrd="1" destOrd="0" parTransId="{DBDC593F-ACE4-4FDB-A2A2-1C27AF2D9F25}" sibTransId="{DFFA4BBF-CE05-4CE3-B7E4-599D4D8B96E6}"/>
    <dgm:cxn modelId="{A830E63E-3D74-457F-B4FF-116579D4E962}" type="presOf" srcId="{8EB32D5B-00EE-4B8A-9EAA-C0ACD7169F18}" destId="{123341CC-7069-48B6-A6A9-411317F2A158}" srcOrd="0" destOrd="0" presId="urn:microsoft.com/office/officeart/2005/8/layout/hierarchy1"/>
    <dgm:cxn modelId="{8CBC3EBA-FC7C-4A0D-B292-69B9930EC228}" type="presOf" srcId="{BD00320F-B249-4666-AB7B-D45E745C300D}" destId="{01035F9F-BA0E-45F8-8955-8D7A379ABC5F}" srcOrd="0" destOrd="0" presId="urn:microsoft.com/office/officeart/2005/8/layout/hierarchy1"/>
    <dgm:cxn modelId="{668AC312-333A-4AE4-967F-0904A75D3DFB}" srcId="{11D9AC1C-487F-427E-B245-60FD5A4070E4}" destId="{A1A54262-9BE3-4EFE-844D-57C8E223DC70}" srcOrd="2" destOrd="0" parTransId="{B2512ADE-B17B-4FFC-AA90-9F9C168B5A18}" sibTransId="{967C8E0B-AA96-4A43-A0B6-FE8062F2A01C}"/>
    <dgm:cxn modelId="{96378FDC-2E0F-4B1C-A6AA-47673DAB5190}" type="presOf" srcId="{11D9AC1C-487F-427E-B245-60FD5A4070E4}" destId="{58DDA26E-957A-4DEE-806E-CE5ABDF29469}" srcOrd="0" destOrd="0" presId="urn:microsoft.com/office/officeart/2005/8/layout/hierarchy1"/>
    <dgm:cxn modelId="{4D92F745-5DD9-428D-9F4B-ED0D79038567}" type="presOf" srcId="{C217B7AB-09CA-4185-A89D-3EBFBC780FA1}" destId="{172D9180-31E9-434D-9CFD-95864C12F7B4}" srcOrd="0" destOrd="0" presId="urn:microsoft.com/office/officeart/2005/8/layout/hierarchy1"/>
    <dgm:cxn modelId="{5A4D9843-FEFA-409D-BA2E-5E1B8782C49B}" type="presOf" srcId="{70FF6AED-7C45-43ED-AA5D-8B4F932420B0}" destId="{628E5617-0AEE-45E0-8996-1B7777DDBB00}" srcOrd="0" destOrd="0" presId="urn:microsoft.com/office/officeart/2005/8/layout/hierarchy1"/>
    <dgm:cxn modelId="{3AF379D1-F01B-4626-AA30-0F3838BA747A}" srcId="{C22E919C-BE88-4482-8F77-F39DC9866327}" destId="{70FF6AED-7C45-43ED-AA5D-8B4F932420B0}" srcOrd="0" destOrd="0" parTransId="{C217B7AB-09CA-4185-A89D-3EBFBC780FA1}" sibTransId="{16B94403-0157-4180-AC0B-00157D46389A}"/>
    <dgm:cxn modelId="{86B2A4B8-C6BD-43BA-B600-A02611F3A7C3}" srcId="{11D9AC1C-487F-427E-B245-60FD5A4070E4}" destId="{C22E919C-BE88-4482-8F77-F39DC9866327}" srcOrd="0" destOrd="0" parTransId="{1075C994-2E8F-4C8E-A180-8B6B17EB2532}" sibTransId="{326E25C4-FB6D-49E3-8B6E-B45EDF8E4045}"/>
    <dgm:cxn modelId="{361D6567-3D92-4BDB-8030-B41BC2907102}" type="presOf" srcId="{152EBE7C-21CA-4F3F-BF6E-19FC6B95B805}" destId="{EFE10DF3-E4AC-4B45-89ED-5BE7CB891D37}" srcOrd="0" destOrd="0" presId="urn:microsoft.com/office/officeart/2005/8/layout/hierarchy1"/>
    <dgm:cxn modelId="{F9E06235-A73F-4E25-8ABE-6C03A27A1282}" type="presOf" srcId="{A409EF03-FD32-482D-BA6D-42EC55070DC7}" destId="{21DB90C1-C89C-4CE2-AAE7-976E8F2764F3}" srcOrd="0" destOrd="0" presId="urn:microsoft.com/office/officeart/2005/8/layout/hierarchy1"/>
    <dgm:cxn modelId="{97258ED9-E027-481D-BD16-04B7DA157CF4}" srcId="{C22E919C-BE88-4482-8F77-F39DC9866327}" destId="{152EBE7C-21CA-4F3F-BF6E-19FC6B95B805}" srcOrd="1" destOrd="0" parTransId="{A409EF03-FD32-482D-BA6D-42EC55070DC7}" sibTransId="{49875F52-CE66-4A57-B93C-5B429D31FC43}"/>
    <dgm:cxn modelId="{BC228258-D073-4ABF-93A7-374E27C98504}" type="presOf" srcId="{DBDC593F-ACE4-4FDB-A2A2-1C27AF2D9F25}" destId="{0955E907-BE1B-4904-BF8E-6E85DBE2D87F}" srcOrd="0" destOrd="0" presId="urn:microsoft.com/office/officeart/2005/8/layout/hierarchy1"/>
    <dgm:cxn modelId="{C8A2E7D5-28A7-4CBE-8E6F-4D1FCC9032C3}" type="presParOf" srcId="{58DDA26E-957A-4DEE-806E-CE5ABDF29469}" destId="{C94D7583-B1EE-4F38-9192-7FFEC719A692}" srcOrd="0" destOrd="0" presId="urn:microsoft.com/office/officeart/2005/8/layout/hierarchy1"/>
    <dgm:cxn modelId="{8DBFD13E-A923-4143-9CF2-7DCEE362318C}" type="presParOf" srcId="{C94D7583-B1EE-4F38-9192-7FFEC719A692}" destId="{1F20A6F2-82AF-43B6-96A7-540157B01D5B}" srcOrd="0" destOrd="0" presId="urn:microsoft.com/office/officeart/2005/8/layout/hierarchy1"/>
    <dgm:cxn modelId="{ABCC59C5-3029-4D22-BC3F-EE1E63D549E2}" type="presParOf" srcId="{1F20A6F2-82AF-43B6-96A7-540157B01D5B}" destId="{C51CE0F9-F655-4013-9B8C-02A3987C1129}" srcOrd="0" destOrd="0" presId="urn:microsoft.com/office/officeart/2005/8/layout/hierarchy1"/>
    <dgm:cxn modelId="{569452BB-4C04-4964-8A6A-5A4319FA69C1}" type="presParOf" srcId="{1F20A6F2-82AF-43B6-96A7-540157B01D5B}" destId="{4A8EFE31-AD64-48E5-8AC3-67EF0D476324}" srcOrd="1" destOrd="0" presId="urn:microsoft.com/office/officeart/2005/8/layout/hierarchy1"/>
    <dgm:cxn modelId="{D1422E61-BC15-4F7B-A991-33B9F273588F}" type="presParOf" srcId="{C94D7583-B1EE-4F38-9192-7FFEC719A692}" destId="{2194BEF8-4119-4FD0-A370-DA9FB7559A71}" srcOrd="1" destOrd="0" presId="urn:microsoft.com/office/officeart/2005/8/layout/hierarchy1"/>
    <dgm:cxn modelId="{87362C37-F889-4D3B-A25E-07DEF2269637}" type="presParOf" srcId="{2194BEF8-4119-4FD0-A370-DA9FB7559A71}" destId="{172D9180-31E9-434D-9CFD-95864C12F7B4}" srcOrd="0" destOrd="0" presId="urn:microsoft.com/office/officeart/2005/8/layout/hierarchy1"/>
    <dgm:cxn modelId="{EE02E850-CF5F-473E-8C36-8FD14315041F}" type="presParOf" srcId="{2194BEF8-4119-4FD0-A370-DA9FB7559A71}" destId="{5ADD3178-F882-42D4-98E9-609B9A642F65}" srcOrd="1" destOrd="0" presId="urn:microsoft.com/office/officeart/2005/8/layout/hierarchy1"/>
    <dgm:cxn modelId="{63710E47-06B8-49B6-B301-135933274D2E}" type="presParOf" srcId="{5ADD3178-F882-42D4-98E9-609B9A642F65}" destId="{4EF5BDCD-80FC-481C-9E12-D78453E0656E}" srcOrd="0" destOrd="0" presId="urn:microsoft.com/office/officeart/2005/8/layout/hierarchy1"/>
    <dgm:cxn modelId="{3413A07E-011C-4DC6-B1B8-8764C1630066}" type="presParOf" srcId="{4EF5BDCD-80FC-481C-9E12-D78453E0656E}" destId="{549EA075-D5C6-494C-B99E-8EEC94300727}" srcOrd="0" destOrd="0" presId="urn:microsoft.com/office/officeart/2005/8/layout/hierarchy1"/>
    <dgm:cxn modelId="{E1327B75-7660-434C-85C9-F1A1EF85CB62}" type="presParOf" srcId="{4EF5BDCD-80FC-481C-9E12-D78453E0656E}" destId="{628E5617-0AEE-45E0-8996-1B7777DDBB00}" srcOrd="1" destOrd="0" presId="urn:microsoft.com/office/officeart/2005/8/layout/hierarchy1"/>
    <dgm:cxn modelId="{726C7E7B-30F9-48E3-855A-F9ACC819016B}" type="presParOf" srcId="{5ADD3178-F882-42D4-98E9-609B9A642F65}" destId="{9AAD3F17-4EF3-453B-8933-A7827948C642}" srcOrd="1" destOrd="0" presId="urn:microsoft.com/office/officeart/2005/8/layout/hierarchy1"/>
    <dgm:cxn modelId="{FE140329-1661-43DA-9AF3-5D713111A428}" type="presParOf" srcId="{9AAD3F17-4EF3-453B-8933-A7827948C642}" destId="{BEADFE86-5DBA-40D1-A53D-35F18DCC41A4}" srcOrd="0" destOrd="0" presId="urn:microsoft.com/office/officeart/2005/8/layout/hierarchy1"/>
    <dgm:cxn modelId="{92ADB302-2865-4E17-8D46-3D6BA2720206}" type="presParOf" srcId="{9AAD3F17-4EF3-453B-8933-A7827948C642}" destId="{6C141A59-A14A-4171-81B1-C569D5BFE552}" srcOrd="1" destOrd="0" presId="urn:microsoft.com/office/officeart/2005/8/layout/hierarchy1"/>
    <dgm:cxn modelId="{60C11F13-8A7A-4CF1-B059-A5FAA9DE2BE2}" type="presParOf" srcId="{6C141A59-A14A-4171-81B1-C569D5BFE552}" destId="{C758BF6B-A38E-4954-970A-FFC942CB2DF7}" srcOrd="0" destOrd="0" presId="urn:microsoft.com/office/officeart/2005/8/layout/hierarchy1"/>
    <dgm:cxn modelId="{DD5D10EC-5505-4E95-83FF-3A6C2B9D762E}" type="presParOf" srcId="{C758BF6B-A38E-4954-970A-FFC942CB2DF7}" destId="{98900E16-E17B-49CC-BFB0-82E1A037FF8A}" srcOrd="0" destOrd="0" presId="urn:microsoft.com/office/officeart/2005/8/layout/hierarchy1"/>
    <dgm:cxn modelId="{4138378B-D192-43A7-B1AE-87C129794568}" type="presParOf" srcId="{C758BF6B-A38E-4954-970A-FFC942CB2DF7}" destId="{123341CC-7069-48B6-A6A9-411317F2A158}" srcOrd="1" destOrd="0" presId="urn:microsoft.com/office/officeart/2005/8/layout/hierarchy1"/>
    <dgm:cxn modelId="{E7B7630B-6FAD-48BA-8A4C-8A0AC169D33C}" type="presParOf" srcId="{6C141A59-A14A-4171-81B1-C569D5BFE552}" destId="{ED91E36D-10C3-4129-8AEA-1650424E88D5}" srcOrd="1" destOrd="0" presId="urn:microsoft.com/office/officeart/2005/8/layout/hierarchy1"/>
    <dgm:cxn modelId="{AAD5DCDF-9DB6-4EAA-BA53-7F3E78FADEE0}" type="presParOf" srcId="{9AAD3F17-4EF3-453B-8933-A7827948C642}" destId="{0955E907-BE1B-4904-BF8E-6E85DBE2D87F}" srcOrd="2" destOrd="0" presId="urn:microsoft.com/office/officeart/2005/8/layout/hierarchy1"/>
    <dgm:cxn modelId="{57C8A77B-21F9-4E40-8B26-8913CC093F34}" type="presParOf" srcId="{9AAD3F17-4EF3-453B-8933-A7827948C642}" destId="{F23C0485-59CB-43B1-813D-6900AC8C93BE}" srcOrd="3" destOrd="0" presId="urn:microsoft.com/office/officeart/2005/8/layout/hierarchy1"/>
    <dgm:cxn modelId="{6E95A1E1-C52C-4A0E-9F1A-487E5FE15BB6}" type="presParOf" srcId="{F23C0485-59CB-43B1-813D-6900AC8C93BE}" destId="{5079E346-93BF-4FAD-84EA-16BAE369BEE2}" srcOrd="0" destOrd="0" presId="urn:microsoft.com/office/officeart/2005/8/layout/hierarchy1"/>
    <dgm:cxn modelId="{26E4AC5F-4C4E-4E55-86C7-9AC2CC655010}" type="presParOf" srcId="{5079E346-93BF-4FAD-84EA-16BAE369BEE2}" destId="{FDE3121B-DE6A-4194-A6FE-B7376CA92797}" srcOrd="0" destOrd="0" presId="urn:microsoft.com/office/officeart/2005/8/layout/hierarchy1"/>
    <dgm:cxn modelId="{2D5464B5-85BC-404D-A6CA-9FBF5C5E4F84}" type="presParOf" srcId="{5079E346-93BF-4FAD-84EA-16BAE369BEE2}" destId="{01035F9F-BA0E-45F8-8955-8D7A379ABC5F}" srcOrd="1" destOrd="0" presId="urn:microsoft.com/office/officeart/2005/8/layout/hierarchy1"/>
    <dgm:cxn modelId="{ABF2BDA1-A9D3-4479-B99B-33C3335B63E5}" type="presParOf" srcId="{F23C0485-59CB-43B1-813D-6900AC8C93BE}" destId="{34FA0150-88F4-47B0-9FA9-4248B4A68C90}" srcOrd="1" destOrd="0" presId="urn:microsoft.com/office/officeart/2005/8/layout/hierarchy1"/>
    <dgm:cxn modelId="{DC9F4F54-1303-419C-BD9E-94372C783D29}" type="presParOf" srcId="{2194BEF8-4119-4FD0-A370-DA9FB7559A71}" destId="{21DB90C1-C89C-4CE2-AAE7-976E8F2764F3}" srcOrd="2" destOrd="0" presId="urn:microsoft.com/office/officeart/2005/8/layout/hierarchy1"/>
    <dgm:cxn modelId="{C91D610E-7356-45F1-9822-8C8498EE68C5}" type="presParOf" srcId="{2194BEF8-4119-4FD0-A370-DA9FB7559A71}" destId="{E1993A93-4C9D-4D8C-856D-AF7614FB22B8}" srcOrd="3" destOrd="0" presId="urn:microsoft.com/office/officeart/2005/8/layout/hierarchy1"/>
    <dgm:cxn modelId="{BE11D269-E453-4048-A24D-276B42065FD0}" type="presParOf" srcId="{E1993A93-4C9D-4D8C-856D-AF7614FB22B8}" destId="{07B3B7BE-7675-40F5-BB20-01B71FEB3991}" srcOrd="0" destOrd="0" presId="urn:microsoft.com/office/officeart/2005/8/layout/hierarchy1"/>
    <dgm:cxn modelId="{B038D6E4-F832-4C0C-8EBB-EC4B3A4B8F83}" type="presParOf" srcId="{07B3B7BE-7675-40F5-BB20-01B71FEB3991}" destId="{C89C7D94-1B00-4ECA-8639-D486DE2D3DB7}" srcOrd="0" destOrd="0" presId="urn:microsoft.com/office/officeart/2005/8/layout/hierarchy1"/>
    <dgm:cxn modelId="{9BFC9A79-9297-4DE7-BF02-EAF72136D59C}" type="presParOf" srcId="{07B3B7BE-7675-40F5-BB20-01B71FEB3991}" destId="{EFE10DF3-E4AC-4B45-89ED-5BE7CB891D37}" srcOrd="1" destOrd="0" presId="urn:microsoft.com/office/officeart/2005/8/layout/hierarchy1"/>
    <dgm:cxn modelId="{07BB6720-4F57-4325-9FF7-354874498523}" type="presParOf" srcId="{E1993A93-4C9D-4D8C-856D-AF7614FB22B8}" destId="{05EB83B6-583D-45C4-8A73-F05BC43B8153}" srcOrd="1" destOrd="0" presId="urn:microsoft.com/office/officeart/2005/8/layout/hierarchy1"/>
    <dgm:cxn modelId="{7201760E-9DD8-4AD2-BC04-61222DC40900}" type="presParOf" srcId="{58DDA26E-957A-4DEE-806E-CE5ABDF29469}" destId="{FDB55837-2FF0-4D34-879F-8939309A9C06}" srcOrd="1" destOrd="0" presId="urn:microsoft.com/office/officeart/2005/8/layout/hierarchy1"/>
    <dgm:cxn modelId="{CC1ADFE7-FE20-401F-B2FE-80F53572C0F1}" type="presParOf" srcId="{FDB55837-2FF0-4D34-879F-8939309A9C06}" destId="{BB2129B6-469F-4335-95E2-F345A7F49533}" srcOrd="0" destOrd="0" presId="urn:microsoft.com/office/officeart/2005/8/layout/hierarchy1"/>
    <dgm:cxn modelId="{D8D4C813-6A6C-4A78-B1FF-FCBCD296511E}" type="presParOf" srcId="{BB2129B6-469F-4335-95E2-F345A7F49533}" destId="{30F7699E-8416-41B1-B765-62DFBAD2BA95}" srcOrd="0" destOrd="0" presId="urn:microsoft.com/office/officeart/2005/8/layout/hierarchy1"/>
    <dgm:cxn modelId="{37393E00-6CBE-4105-A333-6FCF1805A249}" type="presParOf" srcId="{BB2129B6-469F-4335-95E2-F345A7F49533}" destId="{ABCE5B38-0E8A-4CBB-B645-EF1C1AA40E94}" srcOrd="1" destOrd="0" presId="urn:microsoft.com/office/officeart/2005/8/layout/hierarchy1"/>
    <dgm:cxn modelId="{A1E4EC2A-78D6-4358-B278-ED2777251F03}" type="presParOf" srcId="{FDB55837-2FF0-4D34-879F-8939309A9C06}" destId="{F5354F09-A488-4944-A6A4-96385576E994}" srcOrd="1" destOrd="0" presId="urn:microsoft.com/office/officeart/2005/8/layout/hierarchy1"/>
    <dgm:cxn modelId="{7BF92BE6-BF1E-4DE0-9898-F03F4ED60CD4}" type="presParOf" srcId="{58DDA26E-957A-4DEE-806E-CE5ABDF29469}" destId="{A6BA2626-9038-42C6-9F2C-AA9C35B54981}" srcOrd="2" destOrd="0" presId="urn:microsoft.com/office/officeart/2005/8/layout/hierarchy1"/>
    <dgm:cxn modelId="{866339E1-6C14-4BBE-BFD8-ED6759DE0A1C}" type="presParOf" srcId="{A6BA2626-9038-42C6-9F2C-AA9C35B54981}" destId="{8850A1D9-F944-4595-AA5C-2F553C259EBF}" srcOrd="0" destOrd="0" presId="urn:microsoft.com/office/officeart/2005/8/layout/hierarchy1"/>
    <dgm:cxn modelId="{ACE48416-48CE-430B-9848-4D07730C7618}" type="presParOf" srcId="{8850A1D9-F944-4595-AA5C-2F553C259EBF}" destId="{2463D2F0-18EC-4F2B-8DCF-46184C61F995}" srcOrd="0" destOrd="0" presId="urn:microsoft.com/office/officeart/2005/8/layout/hierarchy1"/>
    <dgm:cxn modelId="{88BE4C6A-918C-4E1D-ABD0-941033D697A3}" type="presParOf" srcId="{8850A1D9-F944-4595-AA5C-2F553C259EBF}" destId="{153C667A-E024-4295-986B-720492CCB4D8}" srcOrd="1" destOrd="0" presId="urn:microsoft.com/office/officeart/2005/8/layout/hierarchy1"/>
    <dgm:cxn modelId="{365F3D8E-74FB-4D17-BC42-6B3F3C754A56}" type="presParOf" srcId="{A6BA2626-9038-42C6-9F2C-AA9C35B54981}" destId="{785A3A33-7478-482F-B385-099A622EF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48F18-C8BC-41E9-93BA-457E68B2E6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31F3A48-92E5-4260-9003-6A05AB793EA2}">
      <dgm:prSet phldrT="[Text]"/>
      <dgm:spPr/>
      <dgm:t>
        <a:bodyPr/>
        <a:lstStyle/>
        <a:p>
          <a:r>
            <a:rPr lang="en-US" b="1" i="1" u="sng" dirty="0" smtClean="0">
              <a:solidFill>
                <a:srgbClr val="FFFF00"/>
              </a:solidFill>
            </a:rPr>
            <a:t>Sensory  (afferent) information</a:t>
          </a:r>
        </a:p>
        <a:p>
          <a:r>
            <a:rPr lang="en-US" dirty="0" smtClean="0"/>
            <a:t>From special senses, general sensory receptors </a:t>
          </a:r>
          <a:r>
            <a:rPr lang="en-US" b="1" i="1" u="sng" dirty="0" smtClean="0">
              <a:solidFill>
                <a:srgbClr val="FF0000"/>
              </a:solidFill>
            </a:rPr>
            <a:t> </a:t>
          </a:r>
          <a:r>
            <a:rPr lang="en-US" dirty="0" smtClean="0"/>
            <a:t>in blood vessels, viscera and tissues </a:t>
          </a:r>
          <a:endParaRPr lang="en-US" dirty="0"/>
        </a:p>
      </dgm:t>
    </dgm:pt>
    <dgm:pt modelId="{973B50D3-3ADA-4DC1-B3B6-EBB680AF5ACD}" type="parTrans" cxnId="{B4DDFB72-4B24-4791-9159-A963323D6E78}">
      <dgm:prSet/>
      <dgm:spPr/>
      <dgm:t>
        <a:bodyPr/>
        <a:lstStyle/>
        <a:p>
          <a:endParaRPr lang="en-US"/>
        </a:p>
      </dgm:t>
    </dgm:pt>
    <dgm:pt modelId="{D9843F90-CFFB-459A-9CC7-8945EB943C29}" type="sibTrans" cxnId="{B4DDFB72-4B24-4791-9159-A963323D6E78}">
      <dgm:prSet/>
      <dgm:spPr/>
      <dgm:t>
        <a:bodyPr/>
        <a:lstStyle/>
        <a:p>
          <a:endParaRPr lang="en-US"/>
        </a:p>
      </dgm:t>
    </dgm:pt>
    <dgm:pt modelId="{EFDB4D7C-42BA-4A12-98B4-7B761075CD8C}">
      <dgm:prSet phldrT="[Text]"/>
      <dgm:spPr/>
      <dgm:t>
        <a:bodyPr/>
        <a:lstStyle/>
        <a:p>
          <a:r>
            <a:rPr lang="en-US" b="1" i="1" u="sng" dirty="0" smtClean="0">
              <a:solidFill>
                <a:srgbClr val="FFFF00"/>
              </a:solidFill>
            </a:rPr>
            <a:t>CNS : Brain and spinal cord</a:t>
          </a:r>
        </a:p>
        <a:p>
          <a:r>
            <a:rPr lang="en-US" b="1" i="1" u="sng" dirty="0" smtClean="0">
              <a:solidFill>
                <a:srgbClr val="FFFF00"/>
              </a:solidFill>
            </a:rPr>
            <a:t>- </a:t>
          </a:r>
          <a:r>
            <a:rPr lang="en-US" dirty="0" smtClean="0"/>
            <a:t>Integration</a:t>
          </a:r>
        </a:p>
      </dgm:t>
    </dgm:pt>
    <dgm:pt modelId="{82EA73CF-9752-4703-BEB2-F321EA35D2B9}" type="parTrans" cxnId="{F85DB0AC-FB37-463B-9C38-9E954734C785}">
      <dgm:prSet/>
      <dgm:spPr/>
      <dgm:t>
        <a:bodyPr/>
        <a:lstStyle/>
        <a:p>
          <a:endParaRPr lang="en-US"/>
        </a:p>
      </dgm:t>
    </dgm:pt>
    <dgm:pt modelId="{5F644C8D-CFAF-47FE-8D3A-352164714B4E}" type="sibTrans" cxnId="{F85DB0AC-FB37-463B-9C38-9E954734C785}">
      <dgm:prSet/>
      <dgm:spPr/>
      <dgm:t>
        <a:bodyPr/>
        <a:lstStyle/>
        <a:p>
          <a:endParaRPr lang="en-US"/>
        </a:p>
      </dgm:t>
    </dgm:pt>
    <dgm:pt modelId="{111FB7F9-998E-49D1-8D31-C8C79B183A22}">
      <dgm:prSet phldrT="[Text]"/>
      <dgm:spPr/>
      <dgm:t>
        <a:bodyPr/>
        <a:lstStyle/>
        <a:p>
          <a:r>
            <a:rPr lang="en-US" b="1" i="1" u="sng" dirty="0" smtClean="0">
              <a:solidFill>
                <a:srgbClr val="FFFF00"/>
              </a:solidFill>
            </a:rPr>
            <a:t>Motor  (efferent) response  </a:t>
          </a:r>
        </a:p>
        <a:p>
          <a:r>
            <a:rPr lang="en-US" dirty="0" smtClean="0"/>
            <a:t>To </a:t>
          </a:r>
          <a:r>
            <a:rPr lang="en-US" dirty="0" err="1" smtClean="0"/>
            <a:t>muscules</a:t>
          </a:r>
          <a:r>
            <a:rPr lang="en-US" dirty="0" smtClean="0"/>
            <a:t> or glandular tissue</a:t>
          </a:r>
        </a:p>
      </dgm:t>
    </dgm:pt>
    <dgm:pt modelId="{1186AF8B-1B49-42D4-9F02-5A346AC3F64B}" type="parTrans" cxnId="{1663A9A2-0C3B-463A-9B91-7C24268690DF}">
      <dgm:prSet/>
      <dgm:spPr/>
      <dgm:t>
        <a:bodyPr/>
        <a:lstStyle/>
        <a:p>
          <a:endParaRPr lang="en-US"/>
        </a:p>
      </dgm:t>
    </dgm:pt>
    <dgm:pt modelId="{24C1C003-CACC-4073-BD65-B136F4B599E7}" type="sibTrans" cxnId="{1663A9A2-0C3B-463A-9B91-7C24268690DF}">
      <dgm:prSet/>
      <dgm:spPr/>
      <dgm:t>
        <a:bodyPr/>
        <a:lstStyle/>
        <a:p>
          <a:endParaRPr lang="en-US"/>
        </a:p>
      </dgm:t>
    </dgm:pt>
    <dgm:pt modelId="{E9173FE0-4AA9-4FC9-9B42-BBCE0C805CA3}" type="pres">
      <dgm:prSet presAssocID="{9E948F18-C8BC-41E9-93BA-457E68B2E64F}" presName="outerComposite" presStyleCnt="0">
        <dgm:presLayoutVars>
          <dgm:chMax val="5"/>
          <dgm:dir/>
          <dgm:resizeHandles val="exact"/>
        </dgm:presLayoutVars>
      </dgm:prSet>
      <dgm:spPr/>
    </dgm:pt>
    <dgm:pt modelId="{0482F1F4-802F-4973-8F03-08F6529752B2}" type="pres">
      <dgm:prSet presAssocID="{9E948F18-C8BC-41E9-93BA-457E68B2E64F}" presName="dummyMaxCanvas" presStyleCnt="0">
        <dgm:presLayoutVars/>
      </dgm:prSet>
      <dgm:spPr/>
    </dgm:pt>
    <dgm:pt modelId="{DD501143-E622-44B1-8A31-6ABD84E45081}" type="pres">
      <dgm:prSet presAssocID="{9E948F18-C8BC-41E9-93BA-457E68B2E6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F1B10-2FF4-40F9-8B3D-09FFFD5A2DF2}" type="pres">
      <dgm:prSet presAssocID="{9E948F18-C8BC-41E9-93BA-457E68B2E6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4E393-C06C-49B8-8CE2-6AADD395DA10}" type="pres">
      <dgm:prSet presAssocID="{9E948F18-C8BC-41E9-93BA-457E68B2E6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F4EEF-7050-4969-A18C-40EB59E9BA8D}" type="pres">
      <dgm:prSet presAssocID="{9E948F18-C8BC-41E9-93BA-457E68B2E6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59A88-D5C3-489C-98C9-E1CC5EB223D1}" type="pres">
      <dgm:prSet presAssocID="{9E948F18-C8BC-41E9-93BA-457E68B2E6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56F3-4879-4B46-8AB3-23AA60615F1B}" type="pres">
      <dgm:prSet presAssocID="{9E948F18-C8BC-41E9-93BA-457E68B2E6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F3B79-48E9-4DA8-8964-1522167CACCE}" type="pres">
      <dgm:prSet presAssocID="{9E948F18-C8BC-41E9-93BA-457E68B2E6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BDEAD-55DF-493C-98F7-2540EC5D2731}" type="pres">
      <dgm:prSet presAssocID="{9E948F18-C8BC-41E9-93BA-457E68B2E6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3A9A2-0C3B-463A-9B91-7C24268690DF}" srcId="{9E948F18-C8BC-41E9-93BA-457E68B2E64F}" destId="{111FB7F9-998E-49D1-8D31-C8C79B183A22}" srcOrd="2" destOrd="0" parTransId="{1186AF8B-1B49-42D4-9F02-5A346AC3F64B}" sibTransId="{24C1C003-CACC-4073-BD65-B136F4B599E7}"/>
    <dgm:cxn modelId="{B4DDFB72-4B24-4791-9159-A963323D6E78}" srcId="{9E948F18-C8BC-41E9-93BA-457E68B2E64F}" destId="{931F3A48-92E5-4260-9003-6A05AB793EA2}" srcOrd="0" destOrd="0" parTransId="{973B50D3-3ADA-4DC1-B3B6-EBB680AF5ACD}" sibTransId="{D9843F90-CFFB-459A-9CC7-8945EB943C29}"/>
    <dgm:cxn modelId="{8AF54DF3-BC4F-4FC6-BD5B-39231D1F79B3}" type="presOf" srcId="{111FB7F9-998E-49D1-8D31-C8C79B183A22}" destId="{AF6BDEAD-55DF-493C-98F7-2540EC5D2731}" srcOrd="1" destOrd="0" presId="urn:microsoft.com/office/officeart/2005/8/layout/vProcess5"/>
    <dgm:cxn modelId="{F85DB0AC-FB37-463B-9C38-9E954734C785}" srcId="{9E948F18-C8BC-41E9-93BA-457E68B2E64F}" destId="{EFDB4D7C-42BA-4A12-98B4-7B761075CD8C}" srcOrd="1" destOrd="0" parTransId="{82EA73CF-9752-4703-BEB2-F321EA35D2B9}" sibTransId="{5F644C8D-CFAF-47FE-8D3A-352164714B4E}"/>
    <dgm:cxn modelId="{853F75A3-FD3C-411D-861F-1D83D6A0E496}" type="presOf" srcId="{111FB7F9-998E-49D1-8D31-C8C79B183A22}" destId="{8684E393-C06C-49B8-8CE2-6AADD395DA10}" srcOrd="0" destOrd="0" presId="urn:microsoft.com/office/officeart/2005/8/layout/vProcess5"/>
    <dgm:cxn modelId="{5D380A2E-5061-4E86-99D9-8BDAE509C5F4}" type="presOf" srcId="{931F3A48-92E5-4260-9003-6A05AB793EA2}" destId="{DD501143-E622-44B1-8A31-6ABD84E45081}" srcOrd="0" destOrd="0" presId="urn:microsoft.com/office/officeart/2005/8/layout/vProcess5"/>
    <dgm:cxn modelId="{310478A6-45E4-4042-9E55-32EBB86881E5}" type="presOf" srcId="{D9843F90-CFFB-459A-9CC7-8945EB943C29}" destId="{EEFF4EEF-7050-4969-A18C-40EB59E9BA8D}" srcOrd="0" destOrd="0" presId="urn:microsoft.com/office/officeart/2005/8/layout/vProcess5"/>
    <dgm:cxn modelId="{F90E6D77-AC30-4A9E-B690-4F5B4BD8C315}" type="presOf" srcId="{EFDB4D7C-42BA-4A12-98B4-7B761075CD8C}" destId="{8B9F1B10-2FF4-40F9-8B3D-09FFFD5A2DF2}" srcOrd="0" destOrd="0" presId="urn:microsoft.com/office/officeart/2005/8/layout/vProcess5"/>
    <dgm:cxn modelId="{DA03A113-8EA3-45E4-9CB4-7670467C3E37}" type="presOf" srcId="{9E948F18-C8BC-41E9-93BA-457E68B2E64F}" destId="{E9173FE0-4AA9-4FC9-9B42-BBCE0C805CA3}" srcOrd="0" destOrd="0" presId="urn:microsoft.com/office/officeart/2005/8/layout/vProcess5"/>
    <dgm:cxn modelId="{570BAC2C-DCA8-444C-9AFE-537F5650867E}" type="presOf" srcId="{931F3A48-92E5-4260-9003-6A05AB793EA2}" destId="{C24356F3-4879-4B46-8AB3-23AA60615F1B}" srcOrd="1" destOrd="0" presId="urn:microsoft.com/office/officeart/2005/8/layout/vProcess5"/>
    <dgm:cxn modelId="{8ADC1E6D-8031-4CF6-984A-01B0ED3407D3}" type="presOf" srcId="{EFDB4D7C-42BA-4A12-98B4-7B761075CD8C}" destId="{E67F3B79-48E9-4DA8-8964-1522167CACCE}" srcOrd="1" destOrd="0" presId="urn:microsoft.com/office/officeart/2005/8/layout/vProcess5"/>
    <dgm:cxn modelId="{47FEDDFA-0F91-4A8A-AFBA-0CD59F1E7009}" type="presOf" srcId="{5F644C8D-CFAF-47FE-8D3A-352164714B4E}" destId="{0D859A88-D5C3-489C-98C9-E1CC5EB223D1}" srcOrd="0" destOrd="0" presId="urn:microsoft.com/office/officeart/2005/8/layout/vProcess5"/>
    <dgm:cxn modelId="{6CA4A38D-B50A-4FFB-A56C-108C89A72932}" type="presParOf" srcId="{E9173FE0-4AA9-4FC9-9B42-BBCE0C805CA3}" destId="{0482F1F4-802F-4973-8F03-08F6529752B2}" srcOrd="0" destOrd="0" presId="urn:microsoft.com/office/officeart/2005/8/layout/vProcess5"/>
    <dgm:cxn modelId="{197513E5-5338-4DB4-89C8-18AC5F04B968}" type="presParOf" srcId="{E9173FE0-4AA9-4FC9-9B42-BBCE0C805CA3}" destId="{DD501143-E622-44B1-8A31-6ABD84E45081}" srcOrd="1" destOrd="0" presId="urn:microsoft.com/office/officeart/2005/8/layout/vProcess5"/>
    <dgm:cxn modelId="{086904E5-C455-4865-9217-A298B56D9396}" type="presParOf" srcId="{E9173FE0-4AA9-4FC9-9B42-BBCE0C805CA3}" destId="{8B9F1B10-2FF4-40F9-8B3D-09FFFD5A2DF2}" srcOrd="2" destOrd="0" presId="urn:microsoft.com/office/officeart/2005/8/layout/vProcess5"/>
    <dgm:cxn modelId="{73E99EDC-B783-4916-AB5B-AEA54FF1EF65}" type="presParOf" srcId="{E9173FE0-4AA9-4FC9-9B42-BBCE0C805CA3}" destId="{8684E393-C06C-49B8-8CE2-6AADD395DA10}" srcOrd="3" destOrd="0" presId="urn:microsoft.com/office/officeart/2005/8/layout/vProcess5"/>
    <dgm:cxn modelId="{925963D4-90B5-4B5D-A398-5C4B8B0FC974}" type="presParOf" srcId="{E9173FE0-4AA9-4FC9-9B42-BBCE0C805CA3}" destId="{EEFF4EEF-7050-4969-A18C-40EB59E9BA8D}" srcOrd="4" destOrd="0" presId="urn:microsoft.com/office/officeart/2005/8/layout/vProcess5"/>
    <dgm:cxn modelId="{E5FBCD48-7822-4CE1-9922-1D961E9354EF}" type="presParOf" srcId="{E9173FE0-4AA9-4FC9-9B42-BBCE0C805CA3}" destId="{0D859A88-D5C3-489C-98C9-E1CC5EB223D1}" srcOrd="5" destOrd="0" presId="urn:microsoft.com/office/officeart/2005/8/layout/vProcess5"/>
    <dgm:cxn modelId="{D6DB73AF-CF49-402A-9E1D-8D2C3ACB0FA1}" type="presParOf" srcId="{E9173FE0-4AA9-4FC9-9B42-BBCE0C805CA3}" destId="{C24356F3-4879-4B46-8AB3-23AA60615F1B}" srcOrd="6" destOrd="0" presId="urn:microsoft.com/office/officeart/2005/8/layout/vProcess5"/>
    <dgm:cxn modelId="{19E8C8C9-AF24-4BF3-B599-4134758C3377}" type="presParOf" srcId="{E9173FE0-4AA9-4FC9-9B42-BBCE0C805CA3}" destId="{E67F3B79-48E9-4DA8-8964-1522167CACCE}" srcOrd="7" destOrd="0" presId="urn:microsoft.com/office/officeart/2005/8/layout/vProcess5"/>
    <dgm:cxn modelId="{958CAA87-606D-4A9B-A74C-354EBAA18C30}" type="presParOf" srcId="{E9173FE0-4AA9-4FC9-9B42-BBCE0C805CA3}" destId="{AF6BDEAD-55DF-493C-98F7-2540EC5D273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37791-DC3C-454A-A082-722FC496DA3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056581-5770-41F8-A594-540098B9E358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rgbClr val="0070C0"/>
              </a:solidFill>
            </a:rPr>
            <a:t>PNS</a:t>
          </a:r>
          <a:endParaRPr lang="en-US" sz="2400" dirty="0"/>
        </a:p>
      </dgm:t>
    </dgm:pt>
    <dgm:pt modelId="{9F25EFC7-B4B9-409F-9178-1B75C6AB7662}" type="parTrans" cxnId="{8BD7B3A8-DA63-48EF-BD1C-19099E3B3CC0}">
      <dgm:prSet/>
      <dgm:spPr/>
      <dgm:t>
        <a:bodyPr/>
        <a:lstStyle/>
        <a:p>
          <a:endParaRPr lang="en-US"/>
        </a:p>
      </dgm:t>
    </dgm:pt>
    <dgm:pt modelId="{1B102846-3711-43C2-97CB-DE9EA2ED6684}" type="sibTrans" cxnId="{8BD7B3A8-DA63-48EF-BD1C-19099E3B3CC0}">
      <dgm:prSet/>
      <dgm:spPr/>
      <dgm:t>
        <a:bodyPr/>
        <a:lstStyle/>
        <a:p>
          <a:endParaRPr lang="en-US"/>
        </a:p>
      </dgm:t>
    </dgm:pt>
    <dgm:pt modelId="{498FB0EE-AD9B-46C9-8B0C-636F7283BCE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1" u="sng" dirty="0" smtClean="0">
              <a:solidFill>
                <a:srgbClr val="FF0000"/>
              </a:solidFill>
            </a:rPr>
            <a:t>Somatic  NS: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1" u="sng" dirty="0" smtClean="0">
              <a:solidFill>
                <a:srgbClr val="FF0000"/>
              </a:solidFill>
            </a:rPr>
            <a:t>(voluntary, conscious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i="1" u="sng" dirty="0" smtClean="0">
              <a:solidFill>
                <a:srgbClr val="FF0000"/>
              </a:solidFill>
            </a:rPr>
            <a:t>movement)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It regulates skeletal muscles</a:t>
          </a:r>
          <a:endParaRPr lang="en-US" sz="2000" dirty="0"/>
        </a:p>
      </dgm:t>
    </dgm:pt>
    <dgm:pt modelId="{619326E1-7D5C-405E-944C-56FD41E1ABCB}" type="parTrans" cxnId="{A0E3EE50-10AD-4571-BC67-EBBBF4998155}">
      <dgm:prSet/>
      <dgm:spPr/>
      <dgm:t>
        <a:bodyPr/>
        <a:lstStyle/>
        <a:p>
          <a:endParaRPr lang="en-US"/>
        </a:p>
      </dgm:t>
    </dgm:pt>
    <dgm:pt modelId="{B36958FE-8E20-48D3-BC38-E15978E25E05}" type="sibTrans" cxnId="{A0E3EE50-10AD-4571-BC67-EBBBF4998155}">
      <dgm:prSet/>
      <dgm:spPr/>
      <dgm:t>
        <a:bodyPr/>
        <a:lstStyle/>
        <a:p>
          <a:endParaRPr lang="en-US"/>
        </a:p>
      </dgm:t>
    </dgm:pt>
    <dgm:pt modelId="{48174E79-BD66-440D-A7EF-B74E1B1F6D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sng" dirty="0" smtClean="0">
              <a:solidFill>
                <a:srgbClr val="FF0000"/>
              </a:solidFill>
            </a:rPr>
            <a:t>Autonomic NS: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1" u="sng" dirty="0" smtClean="0">
              <a:solidFill>
                <a:srgbClr val="FF0000"/>
              </a:solidFill>
            </a:rPr>
            <a:t>(involuntary, unconscious reactions</a:t>
          </a:r>
          <a:r>
            <a:rPr lang="en-US" sz="2000" b="1" dirty="0" smtClean="0">
              <a:solidFill>
                <a:srgbClr val="FF0000"/>
              </a:solidFill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It regulates homeostasis, smooth muscles, functions</a:t>
          </a:r>
          <a:endParaRPr lang="en-US" sz="2000" dirty="0"/>
        </a:p>
      </dgm:t>
    </dgm:pt>
    <dgm:pt modelId="{B664065B-F92A-49C6-8126-90CACE1DC42E}" type="parTrans" cxnId="{C8696031-D127-444A-9DB3-F27B65C9DA96}">
      <dgm:prSet/>
      <dgm:spPr/>
      <dgm:t>
        <a:bodyPr/>
        <a:lstStyle/>
        <a:p>
          <a:endParaRPr lang="en-US"/>
        </a:p>
      </dgm:t>
    </dgm:pt>
    <dgm:pt modelId="{A091A698-C7A1-460E-B35E-852F8DEF905E}" type="sibTrans" cxnId="{C8696031-D127-444A-9DB3-F27B65C9DA96}">
      <dgm:prSet/>
      <dgm:spPr/>
      <dgm:t>
        <a:bodyPr/>
        <a:lstStyle/>
        <a:p>
          <a:endParaRPr lang="en-US"/>
        </a:p>
      </dgm:t>
    </dgm:pt>
    <dgm:pt modelId="{99C4FC0E-5195-48C7-92D1-774F8B60F5A2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FF0000"/>
              </a:solidFill>
            </a:rPr>
            <a:t>Sympathetic NS</a:t>
          </a:r>
        </a:p>
        <a:p>
          <a:r>
            <a:rPr lang="en-US" sz="2000" dirty="0" smtClean="0"/>
            <a:t>control the body when it is </a:t>
          </a:r>
          <a:r>
            <a:rPr lang="en-US" sz="2000" i="1" u="none" dirty="0" smtClean="0"/>
            <a:t>actively moving and consuming energy</a:t>
          </a:r>
        </a:p>
        <a:p>
          <a:r>
            <a:rPr lang="en-US" sz="2000" i="1" u="sng" dirty="0" smtClean="0"/>
            <a:t>Fight and flight responses</a:t>
          </a:r>
          <a:endParaRPr lang="en-US" sz="2000" u="sng" dirty="0"/>
        </a:p>
      </dgm:t>
    </dgm:pt>
    <dgm:pt modelId="{B22367D4-3563-4342-9EDA-2711F4C764B7}" type="parTrans" cxnId="{0EA2B665-EF30-45A1-8802-EE8941FD9FDC}">
      <dgm:prSet/>
      <dgm:spPr/>
      <dgm:t>
        <a:bodyPr/>
        <a:lstStyle/>
        <a:p>
          <a:endParaRPr lang="en-US"/>
        </a:p>
      </dgm:t>
    </dgm:pt>
    <dgm:pt modelId="{1FAB55EF-A667-43B6-8D82-CD8EFAE35D0D}" type="sibTrans" cxnId="{0EA2B665-EF30-45A1-8802-EE8941FD9FDC}">
      <dgm:prSet/>
      <dgm:spPr/>
      <dgm:t>
        <a:bodyPr/>
        <a:lstStyle/>
        <a:p>
          <a:endParaRPr lang="en-US"/>
        </a:p>
      </dgm:t>
    </dgm:pt>
    <dgm:pt modelId="{EF4655AE-DFBA-42EC-A011-3EEBA1E370EC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FF0000"/>
              </a:solidFill>
            </a:rPr>
            <a:t>Parasympathetic NS</a:t>
          </a:r>
        </a:p>
        <a:p>
          <a:r>
            <a:rPr lang="en-US" sz="2000" dirty="0" smtClean="0"/>
            <a:t>Control the body at </a:t>
          </a:r>
          <a:r>
            <a:rPr lang="en-US" sz="2000" i="1" u="none" dirty="0" smtClean="0"/>
            <a:t>energy storage and relaxation</a:t>
          </a:r>
        </a:p>
        <a:p>
          <a:r>
            <a:rPr lang="en-US" sz="2000" i="1" u="sng" dirty="0" smtClean="0"/>
            <a:t>Rest and digest responses</a:t>
          </a:r>
          <a:endParaRPr lang="en-US" sz="2000" u="sng" dirty="0"/>
        </a:p>
      </dgm:t>
    </dgm:pt>
    <dgm:pt modelId="{F1A0D1E3-BC4A-4F97-A7FA-89817DD37736}" type="parTrans" cxnId="{0FDE03F2-12D3-4022-9AAB-2801807322FD}">
      <dgm:prSet/>
      <dgm:spPr/>
      <dgm:t>
        <a:bodyPr/>
        <a:lstStyle/>
        <a:p>
          <a:endParaRPr lang="en-US"/>
        </a:p>
      </dgm:t>
    </dgm:pt>
    <dgm:pt modelId="{87D72F8C-A9DD-49D0-BA11-45D4AA9D9D0C}" type="sibTrans" cxnId="{0FDE03F2-12D3-4022-9AAB-2801807322FD}">
      <dgm:prSet/>
      <dgm:spPr/>
      <dgm:t>
        <a:bodyPr/>
        <a:lstStyle/>
        <a:p>
          <a:endParaRPr lang="en-US"/>
        </a:p>
      </dgm:t>
    </dgm:pt>
    <dgm:pt modelId="{8CB15BF2-90C2-47BF-AC53-F29E7FEE189B}" type="pres">
      <dgm:prSet presAssocID="{A4337791-DC3C-454A-A082-722FC496DA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27498-4488-4095-BC1A-B0AEC248A7CB}" type="pres">
      <dgm:prSet presAssocID="{C6056581-5770-41F8-A594-540098B9E358}" presName="hierRoot1" presStyleCnt="0"/>
      <dgm:spPr/>
    </dgm:pt>
    <dgm:pt modelId="{1E179E52-14A2-4646-AC5E-3450A9BAE1D3}" type="pres">
      <dgm:prSet presAssocID="{C6056581-5770-41F8-A594-540098B9E358}" presName="composite" presStyleCnt="0"/>
      <dgm:spPr/>
    </dgm:pt>
    <dgm:pt modelId="{C63124B5-6B7E-4553-A6F7-FD4BBCDD001A}" type="pres">
      <dgm:prSet presAssocID="{C6056581-5770-41F8-A594-540098B9E358}" presName="background" presStyleLbl="node0" presStyleIdx="0" presStyleCnt="1"/>
      <dgm:spPr/>
    </dgm:pt>
    <dgm:pt modelId="{750D8B69-A9BB-4C96-B764-0273E88A2796}" type="pres">
      <dgm:prSet presAssocID="{C6056581-5770-41F8-A594-540098B9E358}" presName="text" presStyleLbl="fgAcc0" presStyleIdx="0" presStyleCnt="1" custScaleY="62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98C71-6323-4D53-9F05-C12FC490D562}" type="pres">
      <dgm:prSet presAssocID="{C6056581-5770-41F8-A594-540098B9E358}" presName="hierChild2" presStyleCnt="0"/>
      <dgm:spPr/>
    </dgm:pt>
    <dgm:pt modelId="{1361A3EC-52DE-4903-929C-B11220C3E3C2}" type="pres">
      <dgm:prSet presAssocID="{619326E1-7D5C-405E-944C-56FD41E1AB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98924D6-5DFC-4560-8A9D-A352AC412803}" type="pres">
      <dgm:prSet presAssocID="{498FB0EE-AD9B-46C9-8B0C-636F7283BCEE}" presName="hierRoot2" presStyleCnt="0"/>
      <dgm:spPr/>
    </dgm:pt>
    <dgm:pt modelId="{400C629A-AD8B-4436-9C8D-F2102FA024A6}" type="pres">
      <dgm:prSet presAssocID="{498FB0EE-AD9B-46C9-8B0C-636F7283BCEE}" presName="composite2" presStyleCnt="0"/>
      <dgm:spPr/>
    </dgm:pt>
    <dgm:pt modelId="{30FC89BB-8914-4926-8CE5-979C2D896666}" type="pres">
      <dgm:prSet presAssocID="{498FB0EE-AD9B-46C9-8B0C-636F7283BCEE}" presName="background2" presStyleLbl="node2" presStyleIdx="0" presStyleCnt="2"/>
      <dgm:spPr/>
    </dgm:pt>
    <dgm:pt modelId="{E2565083-71CA-4402-9416-87CE4669B99D}" type="pres">
      <dgm:prSet presAssocID="{498FB0EE-AD9B-46C9-8B0C-636F7283BCEE}" presName="text2" presStyleLbl="fgAcc2" presStyleIdx="0" presStyleCnt="2" custScaleX="203989" custScaleY="1600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B8B7E-C8E0-4B2C-A593-14BCB4826D7B}" type="pres">
      <dgm:prSet presAssocID="{498FB0EE-AD9B-46C9-8B0C-636F7283BCEE}" presName="hierChild3" presStyleCnt="0"/>
      <dgm:spPr/>
    </dgm:pt>
    <dgm:pt modelId="{004A204C-05B0-4DC1-8C62-A8B5114517DB}" type="pres">
      <dgm:prSet presAssocID="{B664065B-F92A-49C6-8126-90CACE1DC4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902CB1A-0735-4263-ABD5-4CFBFEB067E6}" type="pres">
      <dgm:prSet presAssocID="{48174E79-BD66-440D-A7EF-B74E1B1F6D3F}" presName="hierRoot2" presStyleCnt="0"/>
      <dgm:spPr/>
    </dgm:pt>
    <dgm:pt modelId="{772EEC0A-8F76-4AC7-95FB-66829A6B510C}" type="pres">
      <dgm:prSet presAssocID="{48174E79-BD66-440D-A7EF-B74E1B1F6D3F}" presName="composite2" presStyleCnt="0"/>
      <dgm:spPr/>
    </dgm:pt>
    <dgm:pt modelId="{F7A5EB64-B817-4F53-9A1C-2DF2D9137067}" type="pres">
      <dgm:prSet presAssocID="{48174E79-BD66-440D-A7EF-B74E1B1F6D3F}" presName="background2" presStyleLbl="node2" presStyleIdx="1" presStyleCnt="2"/>
      <dgm:spPr/>
    </dgm:pt>
    <dgm:pt modelId="{8F355BFC-2C73-42D1-8A74-AEF10E6F395F}" type="pres">
      <dgm:prSet presAssocID="{48174E79-BD66-440D-A7EF-B74E1B1F6D3F}" presName="text2" presStyleLbl="fgAcc2" presStyleIdx="1" presStyleCnt="2" custScaleX="294325" custScaleY="140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18063-93A4-4168-B5E7-A3867008E493}" type="pres">
      <dgm:prSet presAssocID="{48174E79-BD66-440D-A7EF-B74E1B1F6D3F}" presName="hierChild3" presStyleCnt="0"/>
      <dgm:spPr/>
    </dgm:pt>
    <dgm:pt modelId="{16077C53-7594-4281-85D2-AD7572924F72}" type="pres">
      <dgm:prSet presAssocID="{B22367D4-3563-4342-9EDA-2711F4C764B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5BD3761-68BF-47DD-8C76-2BFAAEC2EBFD}" type="pres">
      <dgm:prSet presAssocID="{99C4FC0E-5195-48C7-92D1-774F8B60F5A2}" presName="hierRoot3" presStyleCnt="0"/>
      <dgm:spPr/>
    </dgm:pt>
    <dgm:pt modelId="{F0955F74-B071-4F0E-AE18-FDB5068821B3}" type="pres">
      <dgm:prSet presAssocID="{99C4FC0E-5195-48C7-92D1-774F8B60F5A2}" presName="composite3" presStyleCnt="0"/>
      <dgm:spPr/>
    </dgm:pt>
    <dgm:pt modelId="{88B24172-D83E-48EF-942C-F24650650314}" type="pres">
      <dgm:prSet presAssocID="{99C4FC0E-5195-48C7-92D1-774F8B60F5A2}" presName="background3" presStyleLbl="node3" presStyleIdx="0" presStyleCnt="2"/>
      <dgm:spPr/>
    </dgm:pt>
    <dgm:pt modelId="{7DDB965E-B3FA-4A22-86ED-C26DA0393A4E}" type="pres">
      <dgm:prSet presAssocID="{99C4FC0E-5195-48C7-92D1-774F8B60F5A2}" presName="text3" presStyleLbl="fgAcc3" presStyleIdx="0" presStyleCnt="2" custScaleX="203656" custScaleY="182034" custLinFactNeighborX="-28964" custLinFactNeighborY="-5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BC032-E072-4378-9D50-F639FB6C3C17}" type="pres">
      <dgm:prSet presAssocID="{99C4FC0E-5195-48C7-92D1-774F8B60F5A2}" presName="hierChild4" presStyleCnt="0"/>
      <dgm:spPr/>
    </dgm:pt>
    <dgm:pt modelId="{FDA365E3-1486-48B2-94DA-805745D3933B}" type="pres">
      <dgm:prSet presAssocID="{F1A0D1E3-BC4A-4F97-A7FA-89817DD3773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5EA4F3F-3CAA-4CC7-B23A-278F4737E13A}" type="pres">
      <dgm:prSet presAssocID="{EF4655AE-DFBA-42EC-A011-3EEBA1E370EC}" presName="hierRoot3" presStyleCnt="0"/>
      <dgm:spPr/>
    </dgm:pt>
    <dgm:pt modelId="{9743C472-8678-442C-A883-4611699C14F4}" type="pres">
      <dgm:prSet presAssocID="{EF4655AE-DFBA-42EC-A011-3EEBA1E370EC}" presName="composite3" presStyleCnt="0"/>
      <dgm:spPr/>
    </dgm:pt>
    <dgm:pt modelId="{60C935EE-BCF0-4689-B5F3-080D44A68ECE}" type="pres">
      <dgm:prSet presAssocID="{EF4655AE-DFBA-42EC-A011-3EEBA1E370EC}" presName="background3" presStyleLbl="node3" presStyleIdx="1" presStyleCnt="2"/>
      <dgm:spPr/>
    </dgm:pt>
    <dgm:pt modelId="{4A5C305B-07A1-42A1-960F-5C75CBB32EC3}" type="pres">
      <dgm:prSet presAssocID="{EF4655AE-DFBA-42EC-A011-3EEBA1E370EC}" presName="text3" presStyleLbl="fgAcc3" presStyleIdx="1" presStyleCnt="2" custScaleX="196894" custScaleY="174954" custLinFactNeighborX="-19964" custLinFactNeighborY="-5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283439-8220-4888-9E5B-FFAB2F0F9034}" type="pres">
      <dgm:prSet presAssocID="{EF4655AE-DFBA-42EC-A011-3EEBA1E370EC}" presName="hierChild4" presStyleCnt="0"/>
      <dgm:spPr/>
    </dgm:pt>
  </dgm:ptLst>
  <dgm:cxnLst>
    <dgm:cxn modelId="{0EA2B665-EF30-45A1-8802-EE8941FD9FDC}" srcId="{48174E79-BD66-440D-A7EF-B74E1B1F6D3F}" destId="{99C4FC0E-5195-48C7-92D1-774F8B60F5A2}" srcOrd="0" destOrd="0" parTransId="{B22367D4-3563-4342-9EDA-2711F4C764B7}" sibTransId="{1FAB55EF-A667-43B6-8D82-CD8EFAE35D0D}"/>
    <dgm:cxn modelId="{0FDE03F2-12D3-4022-9AAB-2801807322FD}" srcId="{48174E79-BD66-440D-A7EF-B74E1B1F6D3F}" destId="{EF4655AE-DFBA-42EC-A011-3EEBA1E370EC}" srcOrd="1" destOrd="0" parTransId="{F1A0D1E3-BC4A-4F97-A7FA-89817DD37736}" sibTransId="{87D72F8C-A9DD-49D0-BA11-45D4AA9D9D0C}"/>
    <dgm:cxn modelId="{80310E3C-9A65-4CEF-BF20-55E832797AA4}" type="presOf" srcId="{C6056581-5770-41F8-A594-540098B9E358}" destId="{750D8B69-A9BB-4C96-B764-0273E88A2796}" srcOrd="0" destOrd="0" presId="urn:microsoft.com/office/officeart/2005/8/layout/hierarchy1"/>
    <dgm:cxn modelId="{EB0703E3-1EC0-47D1-8041-F01E2BA67AF5}" type="presOf" srcId="{EF4655AE-DFBA-42EC-A011-3EEBA1E370EC}" destId="{4A5C305B-07A1-42A1-960F-5C75CBB32EC3}" srcOrd="0" destOrd="0" presId="urn:microsoft.com/office/officeart/2005/8/layout/hierarchy1"/>
    <dgm:cxn modelId="{F20160F2-F127-4433-950A-8E376D3A512A}" type="presOf" srcId="{B22367D4-3563-4342-9EDA-2711F4C764B7}" destId="{16077C53-7594-4281-85D2-AD7572924F72}" srcOrd="0" destOrd="0" presId="urn:microsoft.com/office/officeart/2005/8/layout/hierarchy1"/>
    <dgm:cxn modelId="{C8696031-D127-444A-9DB3-F27B65C9DA96}" srcId="{C6056581-5770-41F8-A594-540098B9E358}" destId="{48174E79-BD66-440D-A7EF-B74E1B1F6D3F}" srcOrd="1" destOrd="0" parTransId="{B664065B-F92A-49C6-8126-90CACE1DC42E}" sibTransId="{A091A698-C7A1-460E-B35E-852F8DEF905E}"/>
    <dgm:cxn modelId="{A0E3EE50-10AD-4571-BC67-EBBBF4998155}" srcId="{C6056581-5770-41F8-A594-540098B9E358}" destId="{498FB0EE-AD9B-46C9-8B0C-636F7283BCEE}" srcOrd="0" destOrd="0" parTransId="{619326E1-7D5C-405E-944C-56FD41E1ABCB}" sibTransId="{B36958FE-8E20-48D3-BC38-E15978E25E05}"/>
    <dgm:cxn modelId="{8BD7B3A8-DA63-48EF-BD1C-19099E3B3CC0}" srcId="{A4337791-DC3C-454A-A082-722FC496DA32}" destId="{C6056581-5770-41F8-A594-540098B9E358}" srcOrd="0" destOrd="0" parTransId="{9F25EFC7-B4B9-409F-9178-1B75C6AB7662}" sibTransId="{1B102846-3711-43C2-97CB-DE9EA2ED6684}"/>
    <dgm:cxn modelId="{69B54B98-1383-4606-A83A-965C8CB4F1C3}" type="presOf" srcId="{F1A0D1E3-BC4A-4F97-A7FA-89817DD37736}" destId="{FDA365E3-1486-48B2-94DA-805745D3933B}" srcOrd="0" destOrd="0" presId="urn:microsoft.com/office/officeart/2005/8/layout/hierarchy1"/>
    <dgm:cxn modelId="{99A8B3C6-8AAF-4E78-AB47-6F98D11560F9}" type="presOf" srcId="{48174E79-BD66-440D-A7EF-B74E1B1F6D3F}" destId="{8F355BFC-2C73-42D1-8A74-AEF10E6F395F}" srcOrd="0" destOrd="0" presId="urn:microsoft.com/office/officeart/2005/8/layout/hierarchy1"/>
    <dgm:cxn modelId="{D71615CD-C22E-4382-8CF0-CED28133BDED}" type="presOf" srcId="{B664065B-F92A-49C6-8126-90CACE1DC42E}" destId="{004A204C-05B0-4DC1-8C62-A8B5114517DB}" srcOrd="0" destOrd="0" presId="urn:microsoft.com/office/officeart/2005/8/layout/hierarchy1"/>
    <dgm:cxn modelId="{B0560D45-D242-48C6-A7BB-ABB95D17271A}" type="presOf" srcId="{619326E1-7D5C-405E-944C-56FD41E1ABCB}" destId="{1361A3EC-52DE-4903-929C-B11220C3E3C2}" srcOrd="0" destOrd="0" presId="urn:microsoft.com/office/officeart/2005/8/layout/hierarchy1"/>
    <dgm:cxn modelId="{B49FDBFF-A56B-47C7-BB14-579C283E6C48}" type="presOf" srcId="{A4337791-DC3C-454A-A082-722FC496DA32}" destId="{8CB15BF2-90C2-47BF-AC53-F29E7FEE189B}" srcOrd="0" destOrd="0" presId="urn:microsoft.com/office/officeart/2005/8/layout/hierarchy1"/>
    <dgm:cxn modelId="{4503DE6D-850A-418A-95C0-D8032A9C09CA}" type="presOf" srcId="{99C4FC0E-5195-48C7-92D1-774F8B60F5A2}" destId="{7DDB965E-B3FA-4A22-86ED-C26DA0393A4E}" srcOrd="0" destOrd="0" presId="urn:microsoft.com/office/officeart/2005/8/layout/hierarchy1"/>
    <dgm:cxn modelId="{4FCEDB99-7252-4B1B-83C6-5951A17E6445}" type="presOf" srcId="{498FB0EE-AD9B-46C9-8B0C-636F7283BCEE}" destId="{E2565083-71CA-4402-9416-87CE4669B99D}" srcOrd="0" destOrd="0" presId="urn:microsoft.com/office/officeart/2005/8/layout/hierarchy1"/>
    <dgm:cxn modelId="{E6A83EE0-26E9-44FB-8439-2FAA5B4D2D84}" type="presParOf" srcId="{8CB15BF2-90C2-47BF-AC53-F29E7FEE189B}" destId="{24327498-4488-4095-BC1A-B0AEC248A7CB}" srcOrd="0" destOrd="0" presId="urn:microsoft.com/office/officeart/2005/8/layout/hierarchy1"/>
    <dgm:cxn modelId="{E2A66402-26C2-4188-901E-1AE9AA6B936F}" type="presParOf" srcId="{24327498-4488-4095-BC1A-B0AEC248A7CB}" destId="{1E179E52-14A2-4646-AC5E-3450A9BAE1D3}" srcOrd="0" destOrd="0" presId="urn:microsoft.com/office/officeart/2005/8/layout/hierarchy1"/>
    <dgm:cxn modelId="{BFEEC406-6CAC-4D37-A4AD-B5B97B392BC0}" type="presParOf" srcId="{1E179E52-14A2-4646-AC5E-3450A9BAE1D3}" destId="{C63124B5-6B7E-4553-A6F7-FD4BBCDD001A}" srcOrd="0" destOrd="0" presId="urn:microsoft.com/office/officeart/2005/8/layout/hierarchy1"/>
    <dgm:cxn modelId="{B49361D1-D74B-4967-AE81-9889EF111737}" type="presParOf" srcId="{1E179E52-14A2-4646-AC5E-3450A9BAE1D3}" destId="{750D8B69-A9BB-4C96-B764-0273E88A2796}" srcOrd="1" destOrd="0" presId="urn:microsoft.com/office/officeart/2005/8/layout/hierarchy1"/>
    <dgm:cxn modelId="{05A4E707-41BD-4DCB-816A-7E776F0A21B8}" type="presParOf" srcId="{24327498-4488-4095-BC1A-B0AEC248A7CB}" destId="{AA398C71-6323-4D53-9F05-C12FC490D562}" srcOrd="1" destOrd="0" presId="urn:microsoft.com/office/officeart/2005/8/layout/hierarchy1"/>
    <dgm:cxn modelId="{C56404C9-50D5-4982-AA66-D74D8EA63B84}" type="presParOf" srcId="{AA398C71-6323-4D53-9F05-C12FC490D562}" destId="{1361A3EC-52DE-4903-929C-B11220C3E3C2}" srcOrd="0" destOrd="0" presId="urn:microsoft.com/office/officeart/2005/8/layout/hierarchy1"/>
    <dgm:cxn modelId="{F9EBFB4F-AF22-4DB0-815A-A468B57F33B2}" type="presParOf" srcId="{AA398C71-6323-4D53-9F05-C12FC490D562}" destId="{598924D6-5DFC-4560-8A9D-A352AC412803}" srcOrd="1" destOrd="0" presId="urn:microsoft.com/office/officeart/2005/8/layout/hierarchy1"/>
    <dgm:cxn modelId="{896ABB4C-95EF-49FD-810B-CEDFD18E47DB}" type="presParOf" srcId="{598924D6-5DFC-4560-8A9D-A352AC412803}" destId="{400C629A-AD8B-4436-9C8D-F2102FA024A6}" srcOrd="0" destOrd="0" presId="urn:microsoft.com/office/officeart/2005/8/layout/hierarchy1"/>
    <dgm:cxn modelId="{274ABB79-8877-4156-839E-AE3192CE566D}" type="presParOf" srcId="{400C629A-AD8B-4436-9C8D-F2102FA024A6}" destId="{30FC89BB-8914-4926-8CE5-979C2D896666}" srcOrd="0" destOrd="0" presId="urn:microsoft.com/office/officeart/2005/8/layout/hierarchy1"/>
    <dgm:cxn modelId="{BA26728B-3143-40AE-8920-60AD95951C4A}" type="presParOf" srcId="{400C629A-AD8B-4436-9C8D-F2102FA024A6}" destId="{E2565083-71CA-4402-9416-87CE4669B99D}" srcOrd="1" destOrd="0" presId="urn:microsoft.com/office/officeart/2005/8/layout/hierarchy1"/>
    <dgm:cxn modelId="{6B062517-B01C-4438-8D7E-407BA40BA962}" type="presParOf" srcId="{598924D6-5DFC-4560-8A9D-A352AC412803}" destId="{849B8B7E-C8E0-4B2C-A593-14BCB4826D7B}" srcOrd="1" destOrd="0" presId="urn:microsoft.com/office/officeart/2005/8/layout/hierarchy1"/>
    <dgm:cxn modelId="{769230BA-D34D-45BF-B7D3-433EBAEF04F8}" type="presParOf" srcId="{AA398C71-6323-4D53-9F05-C12FC490D562}" destId="{004A204C-05B0-4DC1-8C62-A8B5114517DB}" srcOrd="2" destOrd="0" presId="urn:microsoft.com/office/officeart/2005/8/layout/hierarchy1"/>
    <dgm:cxn modelId="{F08C89F8-8A16-4466-B975-215BEF6D525E}" type="presParOf" srcId="{AA398C71-6323-4D53-9F05-C12FC490D562}" destId="{9902CB1A-0735-4263-ABD5-4CFBFEB067E6}" srcOrd="3" destOrd="0" presId="urn:microsoft.com/office/officeart/2005/8/layout/hierarchy1"/>
    <dgm:cxn modelId="{C311345E-7FB5-4545-A14D-23824AC30830}" type="presParOf" srcId="{9902CB1A-0735-4263-ABD5-4CFBFEB067E6}" destId="{772EEC0A-8F76-4AC7-95FB-66829A6B510C}" srcOrd="0" destOrd="0" presId="urn:microsoft.com/office/officeart/2005/8/layout/hierarchy1"/>
    <dgm:cxn modelId="{6C0BB68A-A828-4185-8A17-CBABD3CFBE40}" type="presParOf" srcId="{772EEC0A-8F76-4AC7-95FB-66829A6B510C}" destId="{F7A5EB64-B817-4F53-9A1C-2DF2D9137067}" srcOrd="0" destOrd="0" presId="urn:microsoft.com/office/officeart/2005/8/layout/hierarchy1"/>
    <dgm:cxn modelId="{5A901277-5CA9-49CC-A7E0-FF89C048F293}" type="presParOf" srcId="{772EEC0A-8F76-4AC7-95FB-66829A6B510C}" destId="{8F355BFC-2C73-42D1-8A74-AEF10E6F395F}" srcOrd="1" destOrd="0" presId="urn:microsoft.com/office/officeart/2005/8/layout/hierarchy1"/>
    <dgm:cxn modelId="{7B4865F0-8452-4525-8A77-8D3FADD1C1F3}" type="presParOf" srcId="{9902CB1A-0735-4263-ABD5-4CFBFEB067E6}" destId="{37E18063-93A4-4168-B5E7-A3867008E493}" srcOrd="1" destOrd="0" presId="urn:microsoft.com/office/officeart/2005/8/layout/hierarchy1"/>
    <dgm:cxn modelId="{12495E7C-60DE-45A3-8CB0-3FD0C8BC72BA}" type="presParOf" srcId="{37E18063-93A4-4168-B5E7-A3867008E493}" destId="{16077C53-7594-4281-85D2-AD7572924F72}" srcOrd="0" destOrd="0" presId="urn:microsoft.com/office/officeart/2005/8/layout/hierarchy1"/>
    <dgm:cxn modelId="{EBD15041-F8EC-4D3A-82EA-39DC535E3AD6}" type="presParOf" srcId="{37E18063-93A4-4168-B5E7-A3867008E493}" destId="{25BD3761-68BF-47DD-8C76-2BFAAEC2EBFD}" srcOrd="1" destOrd="0" presId="urn:microsoft.com/office/officeart/2005/8/layout/hierarchy1"/>
    <dgm:cxn modelId="{05CF2374-BD5C-456F-80AE-E6C735FDFA39}" type="presParOf" srcId="{25BD3761-68BF-47DD-8C76-2BFAAEC2EBFD}" destId="{F0955F74-B071-4F0E-AE18-FDB5068821B3}" srcOrd="0" destOrd="0" presId="urn:microsoft.com/office/officeart/2005/8/layout/hierarchy1"/>
    <dgm:cxn modelId="{FAF2F43D-DE2F-4335-8220-194201D04692}" type="presParOf" srcId="{F0955F74-B071-4F0E-AE18-FDB5068821B3}" destId="{88B24172-D83E-48EF-942C-F24650650314}" srcOrd="0" destOrd="0" presId="urn:microsoft.com/office/officeart/2005/8/layout/hierarchy1"/>
    <dgm:cxn modelId="{8D2DE73E-A8A9-4B73-B0BF-6291CAD0B9AE}" type="presParOf" srcId="{F0955F74-B071-4F0E-AE18-FDB5068821B3}" destId="{7DDB965E-B3FA-4A22-86ED-C26DA0393A4E}" srcOrd="1" destOrd="0" presId="urn:microsoft.com/office/officeart/2005/8/layout/hierarchy1"/>
    <dgm:cxn modelId="{0A7438BE-84F2-4890-AED2-07679EF46C12}" type="presParOf" srcId="{25BD3761-68BF-47DD-8C76-2BFAAEC2EBFD}" destId="{1BEBC032-E072-4378-9D50-F639FB6C3C17}" srcOrd="1" destOrd="0" presId="urn:microsoft.com/office/officeart/2005/8/layout/hierarchy1"/>
    <dgm:cxn modelId="{4457C66A-1BC9-4040-A700-F454AB7D97D7}" type="presParOf" srcId="{37E18063-93A4-4168-B5E7-A3867008E493}" destId="{FDA365E3-1486-48B2-94DA-805745D3933B}" srcOrd="2" destOrd="0" presId="urn:microsoft.com/office/officeart/2005/8/layout/hierarchy1"/>
    <dgm:cxn modelId="{411A89BD-1C10-443B-8CE0-49E3DEC4B9C5}" type="presParOf" srcId="{37E18063-93A4-4168-B5E7-A3867008E493}" destId="{75EA4F3F-3CAA-4CC7-B23A-278F4737E13A}" srcOrd="3" destOrd="0" presId="urn:microsoft.com/office/officeart/2005/8/layout/hierarchy1"/>
    <dgm:cxn modelId="{E116FB7C-C0E3-4543-8ACD-C9C1CD58C0BD}" type="presParOf" srcId="{75EA4F3F-3CAA-4CC7-B23A-278F4737E13A}" destId="{9743C472-8678-442C-A883-4611699C14F4}" srcOrd="0" destOrd="0" presId="urn:microsoft.com/office/officeart/2005/8/layout/hierarchy1"/>
    <dgm:cxn modelId="{04BF97A2-ADFE-47E5-839E-4283B9ECB9D0}" type="presParOf" srcId="{9743C472-8678-442C-A883-4611699C14F4}" destId="{60C935EE-BCF0-4689-B5F3-080D44A68ECE}" srcOrd="0" destOrd="0" presId="urn:microsoft.com/office/officeart/2005/8/layout/hierarchy1"/>
    <dgm:cxn modelId="{3C4992E1-80B2-42AE-9DFC-F79CB66A6499}" type="presParOf" srcId="{9743C472-8678-442C-A883-4611699C14F4}" destId="{4A5C305B-07A1-42A1-960F-5C75CBB32EC3}" srcOrd="1" destOrd="0" presId="urn:microsoft.com/office/officeart/2005/8/layout/hierarchy1"/>
    <dgm:cxn modelId="{A3A259A0-86F4-4483-8398-3C34F9160010}" type="presParOf" srcId="{75EA4F3F-3CAA-4CC7-B23A-278F4737E13A}" destId="{5A283439-8220-4888-9E5B-FFAB2F0F90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B90C1-C89C-4CE2-AAE7-976E8F2764F3}">
      <dsp:nvSpPr>
        <dsp:cNvPr id="0" name=""/>
        <dsp:cNvSpPr/>
      </dsp:nvSpPr>
      <dsp:spPr>
        <a:xfrm>
          <a:off x="3156053" y="693184"/>
          <a:ext cx="1349301" cy="354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83"/>
              </a:lnTo>
              <a:lnTo>
                <a:pt x="1349301" y="253283"/>
              </a:lnTo>
              <a:lnTo>
                <a:pt x="1349301" y="354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5E907-BE1B-4904-BF8E-6E85DBE2D87F}">
      <dsp:nvSpPr>
        <dsp:cNvPr id="0" name=""/>
        <dsp:cNvSpPr/>
      </dsp:nvSpPr>
      <dsp:spPr>
        <a:xfrm>
          <a:off x="1788403" y="1672295"/>
          <a:ext cx="714128" cy="307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83"/>
              </a:lnTo>
              <a:lnTo>
                <a:pt x="714128" y="206483"/>
              </a:lnTo>
              <a:lnTo>
                <a:pt x="714128" y="307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DFE86-5DBA-40D1-A53D-35F18DCC41A4}">
      <dsp:nvSpPr>
        <dsp:cNvPr id="0" name=""/>
        <dsp:cNvSpPr/>
      </dsp:nvSpPr>
      <dsp:spPr>
        <a:xfrm>
          <a:off x="1074263" y="1672295"/>
          <a:ext cx="714139" cy="307482"/>
        </a:xfrm>
        <a:custGeom>
          <a:avLst/>
          <a:gdLst/>
          <a:ahLst/>
          <a:cxnLst/>
          <a:rect l="0" t="0" r="0" b="0"/>
          <a:pathLst>
            <a:path>
              <a:moveTo>
                <a:pt x="714139" y="0"/>
              </a:moveTo>
              <a:lnTo>
                <a:pt x="714139" y="206483"/>
              </a:lnTo>
              <a:lnTo>
                <a:pt x="0" y="206483"/>
              </a:lnTo>
              <a:lnTo>
                <a:pt x="0" y="307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D9180-31E9-434D-9CFD-95864C12F7B4}">
      <dsp:nvSpPr>
        <dsp:cNvPr id="0" name=""/>
        <dsp:cNvSpPr/>
      </dsp:nvSpPr>
      <dsp:spPr>
        <a:xfrm>
          <a:off x="1788403" y="693184"/>
          <a:ext cx="1367650" cy="286810"/>
        </a:xfrm>
        <a:custGeom>
          <a:avLst/>
          <a:gdLst/>
          <a:ahLst/>
          <a:cxnLst/>
          <a:rect l="0" t="0" r="0" b="0"/>
          <a:pathLst>
            <a:path>
              <a:moveTo>
                <a:pt x="1367650" y="0"/>
              </a:moveTo>
              <a:lnTo>
                <a:pt x="1367650" y="185811"/>
              </a:lnTo>
              <a:lnTo>
                <a:pt x="0" y="185811"/>
              </a:lnTo>
              <a:lnTo>
                <a:pt x="0" y="286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CE0F9-F655-4013-9B8C-02A3987C1129}">
      <dsp:nvSpPr>
        <dsp:cNvPr id="0" name=""/>
        <dsp:cNvSpPr/>
      </dsp:nvSpPr>
      <dsp:spPr>
        <a:xfrm>
          <a:off x="2610934" y="883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8EFE31-AD64-48E5-8AC3-67EF0D476324}">
      <dsp:nvSpPr>
        <dsp:cNvPr id="0" name=""/>
        <dsp:cNvSpPr/>
      </dsp:nvSpPr>
      <dsp:spPr>
        <a:xfrm>
          <a:off x="2732072" y="115964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Nervous system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2349" y="136241"/>
        <a:ext cx="1049683" cy="651747"/>
      </dsp:txXfrm>
    </dsp:sp>
    <dsp:sp modelId="{549EA075-D5C6-494C-B99E-8EEC94300727}">
      <dsp:nvSpPr>
        <dsp:cNvPr id="0" name=""/>
        <dsp:cNvSpPr/>
      </dsp:nvSpPr>
      <dsp:spPr>
        <a:xfrm>
          <a:off x="1243284" y="979994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E5617-0AEE-45E0-8996-1B7777DDBB00}">
      <dsp:nvSpPr>
        <dsp:cNvPr id="0" name=""/>
        <dsp:cNvSpPr/>
      </dsp:nvSpPr>
      <dsp:spPr>
        <a:xfrm>
          <a:off x="1364422" y="1095075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CNS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4699" y="1115352"/>
        <a:ext cx="1049683" cy="651747"/>
      </dsp:txXfrm>
    </dsp:sp>
    <dsp:sp modelId="{98900E16-E17B-49CC-BFB0-82E1A037FF8A}">
      <dsp:nvSpPr>
        <dsp:cNvPr id="0" name=""/>
        <dsp:cNvSpPr/>
      </dsp:nvSpPr>
      <dsp:spPr>
        <a:xfrm>
          <a:off x="529144" y="1979778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3341CC-7069-48B6-A6A9-411317F2A158}">
      <dsp:nvSpPr>
        <dsp:cNvPr id="0" name=""/>
        <dsp:cNvSpPr/>
      </dsp:nvSpPr>
      <dsp:spPr>
        <a:xfrm>
          <a:off x="650282" y="2094858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Brain</a:t>
          </a:r>
          <a:r>
            <a:rPr lang="en-US" sz="1300" kern="1200" smtClean="0"/>
            <a:t> </a:t>
          </a:r>
          <a:endParaRPr lang="en-US" sz="1300" kern="1200" dirty="0"/>
        </a:p>
      </dsp:txBody>
      <dsp:txXfrm>
        <a:off x="670559" y="2115135"/>
        <a:ext cx="1049683" cy="651747"/>
      </dsp:txXfrm>
    </dsp:sp>
    <dsp:sp modelId="{FDE3121B-DE6A-4194-A6FE-B7376CA92797}">
      <dsp:nvSpPr>
        <dsp:cNvPr id="0" name=""/>
        <dsp:cNvSpPr/>
      </dsp:nvSpPr>
      <dsp:spPr>
        <a:xfrm>
          <a:off x="1957413" y="1979778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035F9F-BA0E-45F8-8955-8D7A379ABC5F}">
      <dsp:nvSpPr>
        <dsp:cNvPr id="0" name=""/>
        <dsp:cNvSpPr/>
      </dsp:nvSpPr>
      <dsp:spPr>
        <a:xfrm>
          <a:off x="2078551" y="2094858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Spinal cord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8828" y="2115135"/>
        <a:ext cx="1049683" cy="651747"/>
      </dsp:txXfrm>
    </dsp:sp>
    <dsp:sp modelId="{C89C7D94-1B00-4ECA-8639-D486DE2D3DB7}">
      <dsp:nvSpPr>
        <dsp:cNvPr id="0" name=""/>
        <dsp:cNvSpPr/>
      </dsp:nvSpPr>
      <dsp:spPr>
        <a:xfrm>
          <a:off x="3960236" y="1047466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E10DF3-E4AC-4B45-89ED-5BE7CB891D37}">
      <dsp:nvSpPr>
        <dsp:cNvPr id="0" name=""/>
        <dsp:cNvSpPr/>
      </dsp:nvSpPr>
      <dsp:spPr>
        <a:xfrm>
          <a:off x="4081373" y="1162547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PNS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1650" y="1182824"/>
        <a:ext cx="1049683" cy="651747"/>
      </dsp:txXfrm>
    </dsp:sp>
    <dsp:sp modelId="{30F7699E-8416-41B1-B765-62DFBAD2BA95}">
      <dsp:nvSpPr>
        <dsp:cNvPr id="0" name=""/>
        <dsp:cNvSpPr/>
      </dsp:nvSpPr>
      <dsp:spPr>
        <a:xfrm>
          <a:off x="3467199" y="1949537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CE5B38-0E8A-4CBB-B645-EF1C1AA40E94}">
      <dsp:nvSpPr>
        <dsp:cNvPr id="0" name=""/>
        <dsp:cNvSpPr/>
      </dsp:nvSpPr>
      <dsp:spPr>
        <a:xfrm>
          <a:off x="3588336" y="2064618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Somatic Nervous system 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8613" y="2084895"/>
        <a:ext cx="1049683" cy="651747"/>
      </dsp:txXfrm>
    </dsp:sp>
    <dsp:sp modelId="{2463D2F0-18EC-4F2B-8DCF-46184C61F995}">
      <dsp:nvSpPr>
        <dsp:cNvPr id="0" name=""/>
        <dsp:cNvSpPr/>
      </dsp:nvSpPr>
      <dsp:spPr>
        <a:xfrm>
          <a:off x="4881599" y="1894950"/>
          <a:ext cx="1090237" cy="692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3C667A-E024-4295-986B-720492CCB4D8}">
      <dsp:nvSpPr>
        <dsp:cNvPr id="0" name=""/>
        <dsp:cNvSpPr/>
      </dsp:nvSpPr>
      <dsp:spPr>
        <a:xfrm>
          <a:off x="5002737" y="2010030"/>
          <a:ext cx="1090237" cy="69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Autonomic Nervous system 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3014" y="2030307"/>
        <a:ext cx="1049683" cy="651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01143-E622-44B1-8A31-6ABD84E45081}">
      <dsp:nvSpPr>
        <dsp:cNvPr id="0" name=""/>
        <dsp:cNvSpPr/>
      </dsp:nvSpPr>
      <dsp:spPr>
        <a:xfrm>
          <a:off x="0" y="0"/>
          <a:ext cx="7308376" cy="1547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u="sng" kern="1200" dirty="0" smtClean="0">
              <a:solidFill>
                <a:srgbClr val="FFFF00"/>
              </a:solidFill>
            </a:rPr>
            <a:t>Sensory  (afferent) information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From special senses, general sensory receptors </a:t>
          </a:r>
          <a:r>
            <a:rPr lang="en-US" sz="2200" b="1" i="1" u="sng" kern="1200" dirty="0" smtClean="0">
              <a:solidFill>
                <a:srgbClr val="FF0000"/>
              </a:solidFill>
            </a:rPr>
            <a:t> </a:t>
          </a:r>
          <a:r>
            <a:rPr lang="en-US" sz="2200" kern="1200" dirty="0" smtClean="0"/>
            <a:t>in blood vessels, viscera and tissues </a:t>
          </a:r>
          <a:endParaRPr lang="en-US" sz="2200" kern="1200" dirty="0"/>
        </a:p>
      </dsp:txBody>
      <dsp:txXfrm>
        <a:off x="45329" y="45329"/>
        <a:ext cx="5638335" cy="1456998"/>
      </dsp:txXfrm>
    </dsp:sp>
    <dsp:sp modelId="{8B9F1B10-2FF4-40F9-8B3D-09FFFD5A2DF2}">
      <dsp:nvSpPr>
        <dsp:cNvPr id="0" name=""/>
        <dsp:cNvSpPr/>
      </dsp:nvSpPr>
      <dsp:spPr>
        <a:xfrm>
          <a:off x="644856" y="1805599"/>
          <a:ext cx="7308376" cy="1547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u="sng" kern="1200" dirty="0" smtClean="0">
              <a:solidFill>
                <a:srgbClr val="FFFF00"/>
              </a:solidFill>
            </a:rPr>
            <a:t>CNS : Brain and spinal cord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u="sng" kern="1200" dirty="0" smtClean="0">
              <a:solidFill>
                <a:srgbClr val="FFFF00"/>
              </a:solidFill>
            </a:rPr>
            <a:t>- </a:t>
          </a:r>
          <a:r>
            <a:rPr lang="en-US" sz="2200" kern="1200" dirty="0" smtClean="0"/>
            <a:t>Integration</a:t>
          </a:r>
        </a:p>
      </dsp:txBody>
      <dsp:txXfrm>
        <a:off x="690185" y="1850928"/>
        <a:ext cx="5566885" cy="1456998"/>
      </dsp:txXfrm>
    </dsp:sp>
    <dsp:sp modelId="{8684E393-C06C-49B8-8CE2-6AADD395DA10}">
      <dsp:nvSpPr>
        <dsp:cNvPr id="0" name=""/>
        <dsp:cNvSpPr/>
      </dsp:nvSpPr>
      <dsp:spPr>
        <a:xfrm>
          <a:off x="1289713" y="3611198"/>
          <a:ext cx="7308376" cy="1547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u="sng" kern="1200" dirty="0" smtClean="0">
              <a:solidFill>
                <a:srgbClr val="FFFF00"/>
              </a:solidFill>
            </a:rPr>
            <a:t>Motor  (efferent) response 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 </a:t>
          </a:r>
          <a:r>
            <a:rPr lang="en-US" sz="2200" kern="1200" dirty="0" err="1" smtClean="0"/>
            <a:t>muscules</a:t>
          </a:r>
          <a:r>
            <a:rPr lang="en-US" sz="2200" kern="1200" dirty="0" smtClean="0"/>
            <a:t> or glandular tissue</a:t>
          </a:r>
        </a:p>
      </dsp:txBody>
      <dsp:txXfrm>
        <a:off x="1335042" y="3656527"/>
        <a:ext cx="5566885" cy="1456998"/>
      </dsp:txXfrm>
    </dsp:sp>
    <dsp:sp modelId="{EEFF4EEF-7050-4969-A18C-40EB59E9BA8D}">
      <dsp:nvSpPr>
        <dsp:cNvPr id="0" name=""/>
        <dsp:cNvSpPr/>
      </dsp:nvSpPr>
      <dsp:spPr>
        <a:xfrm>
          <a:off x="6302399" y="1173639"/>
          <a:ext cx="1005976" cy="1005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28744" y="1173639"/>
        <a:ext cx="553286" cy="756997"/>
      </dsp:txXfrm>
    </dsp:sp>
    <dsp:sp modelId="{0D859A88-D5C3-489C-98C9-E1CC5EB223D1}">
      <dsp:nvSpPr>
        <dsp:cNvPr id="0" name=""/>
        <dsp:cNvSpPr/>
      </dsp:nvSpPr>
      <dsp:spPr>
        <a:xfrm>
          <a:off x="6947256" y="2968921"/>
          <a:ext cx="1005976" cy="1005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73601" y="2968921"/>
        <a:ext cx="553286" cy="756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65E3-1486-48B2-94DA-805745D3933B}">
      <dsp:nvSpPr>
        <dsp:cNvPr id="0" name=""/>
        <dsp:cNvSpPr/>
      </dsp:nvSpPr>
      <dsp:spPr>
        <a:xfrm>
          <a:off x="5591672" y="2751861"/>
          <a:ext cx="1391274" cy="38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99"/>
              </a:lnTo>
              <a:lnTo>
                <a:pt x="1391274" y="245199"/>
              </a:lnTo>
              <a:lnTo>
                <a:pt x="1391274" y="38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7C53-7594-4281-85D2-AD7572924F72}">
      <dsp:nvSpPr>
        <dsp:cNvPr id="0" name=""/>
        <dsp:cNvSpPr/>
      </dsp:nvSpPr>
      <dsp:spPr>
        <a:xfrm>
          <a:off x="3518834" y="2751861"/>
          <a:ext cx="2072838" cy="383823"/>
        </a:xfrm>
        <a:custGeom>
          <a:avLst/>
          <a:gdLst/>
          <a:ahLst/>
          <a:cxnLst/>
          <a:rect l="0" t="0" r="0" b="0"/>
          <a:pathLst>
            <a:path>
              <a:moveTo>
                <a:pt x="2072838" y="0"/>
              </a:moveTo>
              <a:lnTo>
                <a:pt x="2072838" y="245199"/>
              </a:lnTo>
              <a:lnTo>
                <a:pt x="0" y="245199"/>
              </a:lnTo>
              <a:lnTo>
                <a:pt x="0" y="38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204C-05B0-4DC1-8C62-A8B5114517DB}">
      <dsp:nvSpPr>
        <dsp:cNvPr id="0" name=""/>
        <dsp:cNvSpPr/>
      </dsp:nvSpPr>
      <dsp:spPr>
        <a:xfrm>
          <a:off x="3899165" y="983533"/>
          <a:ext cx="1692506" cy="435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77"/>
              </a:lnTo>
              <a:lnTo>
                <a:pt x="1692506" y="296577"/>
              </a:lnTo>
              <a:lnTo>
                <a:pt x="1692506" y="435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1A3EC-52DE-4903-929C-B11220C3E3C2}">
      <dsp:nvSpPr>
        <dsp:cNvPr id="0" name=""/>
        <dsp:cNvSpPr/>
      </dsp:nvSpPr>
      <dsp:spPr>
        <a:xfrm>
          <a:off x="1530766" y="983533"/>
          <a:ext cx="2368398" cy="435201"/>
        </a:xfrm>
        <a:custGeom>
          <a:avLst/>
          <a:gdLst/>
          <a:ahLst/>
          <a:cxnLst/>
          <a:rect l="0" t="0" r="0" b="0"/>
          <a:pathLst>
            <a:path>
              <a:moveTo>
                <a:pt x="2368398" y="0"/>
              </a:moveTo>
              <a:lnTo>
                <a:pt x="2368398" y="296577"/>
              </a:lnTo>
              <a:lnTo>
                <a:pt x="0" y="296577"/>
              </a:lnTo>
              <a:lnTo>
                <a:pt x="0" y="435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124B5-6B7E-4553-A6F7-FD4BBCDD001A}">
      <dsp:nvSpPr>
        <dsp:cNvPr id="0" name=""/>
        <dsp:cNvSpPr/>
      </dsp:nvSpPr>
      <dsp:spPr>
        <a:xfrm>
          <a:off x="3150967" y="386278"/>
          <a:ext cx="1496395" cy="597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D8B69-A9BB-4C96-B764-0273E88A2796}">
      <dsp:nvSpPr>
        <dsp:cNvPr id="0" name=""/>
        <dsp:cNvSpPr/>
      </dsp:nvSpPr>
      <dsp:spPr>
        <a:xfrm>
          <a:off x="3317234" y="544230"/>
          <a:ext cx="1496395" cy="597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0070C0"/>
              </a:solidFill>
            </a:rPr>
            <a:t>PNS</a:t>
          </a:r>
          <a:endParaRPr lang="en-US" sz="2400" kern="1200" dirty="0"/>
        </a:p>
      </dsp:txBody>
      <dsp:txXfrm>
        <a:off x="3334727" y="561723"/>
        <a:ext cx="1461409" cy="562269"/>
      </dsp:txXfrm>
    </dsp:sp>
    <dsp:sp modelId="{30FC89BB-8914-4926-8CE5-979C2D896666}">
      <dsp:nvSpPr>
        <dsp:cNvPr id="0" name=""/>
        <dsp:cNvSpPr/>
      </dsp:nvSpPr>
      <dsp:spPr>
        <a:xfrm>
          <a:off x="4526" y="1418734"/>
          <a:ext cx="3052481" cy="1520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65083-71CA-4402-9416-87CE4669B99D}">
      <dsp:nvSpPr>
        <dsp:cNvPr id="0" name=""/>
        <dsp:cNvSpPr/>
      </dsp:nvSpPr>
      <dsp:spPr>
        <a:xfrm>
          <a:off x="170792" y="1576687"/>
          <a:ext cx="3052481" cy="1520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u="sng" kern="1200" dirty="0" smtClean="0">
              <a:solidFill>
                <a:srgbClr val="FF0000"/>
              </a:solidFill>
            </a:rPr>
            <a:t>Somatic  NS: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u="sng" kern="1200" dirty="0" smtClean="0">
              <a:solidFill>
                <a:srgbClr val="FF0000"/>
              </a:solidFill>
            </a:rPr>
            <a:t>(voluntary, conscious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i="1" u="sng" kern="1200" dirty="0" smtClean="0">
              <a:solidFill>
                <a:srgbClr val="FF0000"/>
              </a:solidFill>
            </a:rPr>
            <a:t>movement)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It regulates skeletal muscles</a:t>
          </a:r>
          <a:endParaRPr lang="en-US" sz="2000" kern="1200" dirty="0"/>
        </a:p>
      </dsp:txBody>
      <dsp:txXfrm>
        <a:off x="215338" y="1621233"/>
        <a:ext cx="2963389" cy="1431834"/>
      </dsp:txXfrm>
    </dsp:sp>
    <dsp:sp modelId="{F7A5EB64-B817-4F53-9A1C-2DF2D9137067}">
      <dsp:nvSpPr>
        <dsp:cNvPr id="0" name=""/>
        <dsp:cNvSpPr/>
      </dsp:nvSpPr>
      <dsp:spPr>
        <a:xfrm>
          <a:off x="3389539" y="1418734"/>
          <a:ext cx="4404264" cy="133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55BFC-2C73-42D1-8A74-AEF10E6F395F}">
      <dsp:nvSpPr>
        <dsp:cNvPr id="0" name=""/>
        <dsp:cNvSpPr/>
      </dsp:nvSpPr>
      <dsp:spPr>
        <a:xfrm>
          <a:off x="3555805" y="1576687"/>
          <a:ext cx="4404264" cy="1333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>
              <a:solidFill>
                <a:srgbClr val="FF0000"/>
              </a:solidFill>
            </a:rPr>
            <a:t>Autonomic NS: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u="sng" kern="1200" dirty="0" smtClean="0">
              <a:solidFill>
                <a:srgbClr val="FF0000"/>
              </a:solidFill>
            </a:rPr>
            <a:t>(involuntary, unconscious reactions</a:t>
          </a:r>
          <a:r>
            <a:rPr lang="en-US" sz="2000" b="1" kern="1200" dirty="0" smtClean="0">
              <a:solidFill>
                <a:srgbClr val="FF0000"/>
              </a:solidFill>
            </a:rPr>
            <a:t>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It regulates homeostasis, smooth muscles, functions</a:t>
          </a:r>
          <a:endParaRPr lang="en-US" sz="2000" kern="1200" dirty="0"/>
        </a:p>
      </dsp:txBody>
      <dsp:txXfrm>
        <a:off x="3594851" y="1615733"/>
        <a:ext cx="4326172" cy="1255034"/>
      </dsp:txXfrm>
    </dsp:sp>
    <dsp:sp modelId="{88B24172-D83E-48EF-942C-F24650650314}">
      <dsp:nvSpPr>
        <dsp:cNvPr id="0" name=""/>
        <dsp:cNvSpPr/>
      </dsp:nvSpPr>
      <dsp:spPr>
        <a:xfrm>
          <a:off x="1995085" y="3135685"/>
          <a:ext cx="3047498" cy="1729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B965E-B3FA-4A22-86ED-C26DA0393A4E}">
      <dsp:nvSpPr>
        <dsp:cNvPr id="0" name=""/>
        <dsp:cNvSpPr/>
      </dsp:nvSpPr>
      <dsp:spPr>
        <a:xfrm>
          <a:off x="2161351" y="3293638"/>
          <a:ext cx="3047498" cy="1729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FF0000"/>
              </a:solidFill>
            </a:rPr>
            <a:t>Sympathetic 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the body when it is </a:t>
          </a:r>
          <a:r>
            <a:rPr lang="en-US" sz="2000" i="1" u="none" kern="1200" dirty="0" smtClean="0"/>
            <a:t>actively moving and consuming energy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u="sng" kern="1200" dirty="0" smtClean="0"/>
            <a:t>Fight and flight responses</a:t>
          </a:r>
          <a:endParaRPr lang="en-US" sz="2000" u="sng" kern="1200" dirty="0"/>
        </a:p>
      </dsp:txBody>
      <dsp:txXfrm>
        <a:off x="2212012" y="3344299"/>
        <a:ext cx="2946176" cy="1628384"/>
      </dsp:txXfrm>
    </dsp:sp>
    <dsp:sp modelId="{60C935EE-BCF0-4689-B5F3-080D44A68ECE}">
      <dsp:nvSpPr>
        <dsp:cNvPr id="0" name=""/>
        <dsp:cNvSpPr/>
      </dsp:nvSpPr>
      <dsp:spPr>
        <a:xfrm>
          <a:off x="5509791" y="3135685"/>
          <a:ext cx="2946312" cy="1662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05B-07A1-42A1-960F-5C75CBB32EC3}">
      <dsp:nvSpPr>
        <dsp:cNvPr id="0" name=""/>
        <dsp:cNvSpPr/>
      </dsp:nvSpPr>
      <dsp:spPr>
        <a:xfrm>
          <a:off x="5676057" y="3293638"/>
          <a:ext cx="2946312" cy="1662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FF0000"/>
              </a:solidFill>
            </a:rPr>
            <a:t>Parasympathetic 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the body at </a:t>
          </a:r>
          <a:r>
            <a:rPr lang="en-US" sz="2000" i="1" u="none" kern="1200" dirty="0" smtClean="0"/>
            <a:t>energy storage and relaxation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u="sng" kern="1200" dirty="0" smtClean="0"/>
            <a:t>Rest and digest responses</a:t>
          </a:r>
          <a:endParaRPr lang="en-US" sz="2000" u="sng" kern="1200" dirty="0"/>
        </a:p>
      </dsp:txBody>
      <dsp:txXfrm>
        <a:off x="5724748" y="3342329"/>
        <a:ext cx="2848930" cy="156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277D-3079-084F-B10C-B13FA4E4C3B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C33F1-1ED6-4E49-9C7E-159DAE229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4CE158-0C9B-4B28-947B-1DBE4A927A4B}" type="datetime1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4F0D98-A5A6-42BE-A7D2-1B7B795F1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2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6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6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6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6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2875"/>
            <a:ext cx="518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7" name="Picture 6" descr="PPTheader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r="15380"/>
          <a:stretch/>
        </p:blipFill>
        <p:spPr bwMode="auto">
          <a:xfrm>
            <a:off x="-1588" y="0"/>
            <a:ext cx="91455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  <p:sldLayoutId id="2147483731" r:id="rId4"/>
    <p:sldLayoutId id="214748373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006" y="2481072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1" charset="-128"/>
                <a:cs typeface="+mj-cs"/>
              </a:rPr>
              <a:t>Lecture 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1" charset="-128"/>
                <a:cs typeface="+mj-cs"/>
              </a:rPr>
              <a:t>The Nervous System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1" charset="-128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1447800"/>
            <a:ext cx="6400800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Chapter 7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6" descr="PPTheader"/>
          <p:cNvPicPr>
            <a:picLocks noChangeAspect="1" noChangeArrowheads="1"/>
          </p:cNvPicPr>
          <p:nvPr/>
        </p:nvPicPr>
        <p:blipFill rotWithShape="1">
          <a:blip r:embed="rId2" cstate="print"/>
          <a:srcRect r="15380"/>
          <a:stretch/>
        </p:blipFill>
        <p:spPr bwMode="auto">
          <a:xfrm>
            <a:off x="-1588" y="0"/>
            <a:ext cx="91455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+mj-ea"/>
              </a:rPr>
              <a:t>The Diencephalon</a:t>
            </a:r>
            <a:r>
              <a:rPr lang="ar-SA" sz="3200" b="1" dirty="0" smtClean="0">
                <a:solidFill>
                  <a:srgbClr val="0070C0"/>
                </a:solidFill>
                <a:ea typeface="+mj-ea"/>
              </a:rPr>
              <a:t>(الدماغ البيني)</a:t>
            </a:r>
            <a:endParaRPr lang="en-US" sz="32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A relay center for sensory information and motor responses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The thalamus and hypothalamus are also located here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The hypothalamus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Secretes hormones that control the pituitary gland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regulates circadian rhythm, body temperature, heart rate, blood pressure and controls smooth muscle contraction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6" name="Picture 5" descr="ire4_fig_07_1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981200"/>
            <a:ext cx="477985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9615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ea typeface="+mj-ea"/>
              </a:rPr>
              <a:t>The Cerebrum</a:t>
            </a:r>
            <a:r>
              <a:rPr lang="ar-SA" sz="3600" b="1" dirty="0" smtClean="0">
                <a:solidFill>
                  <a:srgbClr val="0070C0"/>
                </a:solidFill>
                <a:ea typeface="+mj-ea"/>
              </a:rPr>
              <a:t>(المخ)</a:t>
            </a:r>
            <a:endParaRPr lang="en-US" sz="36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>
          <a:xfrm>
            <a:off x="242247" y="1241947"/>
            <a:ext cx="5831007" cy="3630304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sz="2400" b="1" dirty="0" smtClean="0"/>
              <a:t>Largest portion of the brain</a:t>
            </a:r>
          </a:p>
          <a:p>
            <a:pPr eaLnBrk="1" hangingPunct="1">
              <a:spcBef>
                <a:spcPts val="4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Central processing center where learning, remembering, and activity planning takes place</a:t>
            </a:r>
          </a:p>
          <a:p>
            <a:pPr eaLnBrk="1" hangingPunct="1">
              <a:spcBef>
                <a:spcPts val="4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/>
              <a:t>Organized into four lobes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/>
              <a:t>Frontal, parietal, occipital, temporal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outer layer of cerebrum, called the </a:t>
            </a:r>
            <a:r>
              <a:rPr lang="en-US" sz="2400" b="1" u="sng" dirty="0"/>
              <a:t>cerebral cortex</a:t>
            </a:r>
            <a:r>
              <a:rPr lang="en-US" sz="1800" dirty="0" smtClean="0"/>
              <a:t>,  </a:t>
            </a:r>
            <a:r>
              <a:rPr lang="ar-SA" sz="1800" dirty="0" smtClean="0"/>
              <a:t>(قشرة الدماغ)</a:t>
            </a:r>
            <a:r>
              <a:rPr lang="en-US" sz="2400" dirty="0" smtClean="0"/>
              <a:t>is </a:t>
            </a:r>
            <a:r>
              <a:rPr lang="en-US" sz="2400" dirty="0"/>
              <a:t>composed of </a:t>
            </a:r>
            <a:r>
              <a:rPr lang="en-US" sz="2400" u="sng" dirty="0"/>
              <a:t>gray </a:t>
            </a:r>
            <a:r>
              <a:rPr lang="en-US" sz="2400" u="sng" dirty="0" smtClean="0"/>
              <a:t>matter </a:t>
            </a:r>
            <a:endParaRPr lang="en-US" sz="2400" u="sng" dirty="0"/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en-US" sz="2400" dirty="0" smtClean="0"/>
              <a:t>       </a:t>
            </a:r>
            <a:endParaRPr lang="en-US" sz="1600" dirty="0" smtClean="0"/>
          </a:p>
        </p:txBody>
      </p:sp>
      <p:pic>
        <p:nvPicPr>
          <p:cNvPr id="6" name="Picture 5" descr="ire4_fig_07_1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833" y="1160061"/>
            <a:ext cx="3048926" cy="305709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63773" y="4765960"/>
            <a:ext cx="857079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400"/>
              </a:spcBef>
              <a:buNone/>
            </a:pPr>
            <a:r>
              <a:rPr lang="en-US" dirty="0" smtClean="0"/>
              <a:t>- </a:t>
            </a:r>
            <a:r>
              <a:rPr lang="en-US" dirty="0" smtClean="0">
                <a:latin typeface="+mn-lt"/>
              </a:rPr>
              <a:t>Contains neuronal cell bodies,  dendrites, and  non-</a:t>
            </a:r>
            <a:r>
              <a:rPr lang="en-US" dirty="0" err="1" smtClean="0">
                <a:latin typeface="+mn-lt"/>
              </a:rPr>
              <a:t>myelinated</a:t>
            </a:r>
            <a:r>
              <a:rPr lang="en-US" dirty="0" smtClean="0">
                <a:latin typeface="+mn-lt"/>
              </a:rPr>
              <a:t> axons</a:t>
            </a:r>
          </a:p>
          <a:p>
            <a:pPr eaLnBrk="1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 inner layer of the cerebrum consists of </a:t>
            </a:r>
            <a:r>
              <a:rPr lang="en-US" u="sng" dirty="0" smtClean="0">
                <a:latin typeface="+mn-lt"/>
              </a:rPr>
              <a:t>white matter </a:t>
            </a:r>
            <a:r>
              <a:rPr lang="en-US" dirty="0" smtClean="0">
                <a:latin typeface="+mn-lt"/>
              </a:rPr>
              <a:t>that is composed of </a:t>
            </a:r>
            <a:r>
              <a:rPr lang="en-US" dirty="0" err="1" smtClean="0">
                <a:latin typeface="+mn-lt"/>
              </a:rPr>
              <a:t>myelinated</a:t>
            </a:r>
            <a:r>
              <a:rPr lang="en-US" dirty="0" smtClean="0">
                <a:latin typeface="+mn-lt"/>
              </a:rPr>
              <a:t> axons</a:t>
            </a: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en-US" dirty="0" smtClean="0">
                <a:latin typeface="+mn-lt"/>
              </a:rPr>
              <a:t>       - covered in lipids which allows for faster impulse transmission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3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453788"/>
            <a:ext cx="8229600" cy="914400"/>
          </a:xfrm>
        </p:spPr>
        <p:txBody>
          <a:bodyPr/>
          <a:lstStyle/>
          <a:p>
            <a:pPr algn="l"/>
            <a:r>
              <a:rPr lang="en-US" sz="3200" b="1" u="sng" dirty="0" smtClean="0">
                <a:solidFill>
                  <a:srgbClr val="0070C0"/>
                </a:solidFill>
              </a:rPr>
              <a:t>PNS: Two Divisions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788" y="769199"/>
          <a:ext cx="8925636" cy="546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6074353"/>
            <a:ext cx="940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FF0000"/>
                </a:solidFill>
              </a:rPr>
              <a:t>Most body organs are innervated by both the Sympathetic and Parasympathetic NS</a:t>
            </a:r>
          </a:p>
          <a:p>
            <a:pPr lvl="1" eaLnBrk="1" hangingPunct="1"/>
            <a:r>
              <a:rPr lang="en-US" sz="1800" dirty="0" smtClean="0"/>
              <a:t>- To maintain homeostasis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Autonomic NS</a:t>
            </a:r>
            <a:endParaRPr lang="en-US" b="1" dirty="0">
              <a:ea typeface="+mj-ea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040188" cy="715963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SYMPATHETIC  NS	</a:t>
            </a:r>
          </a:p>
        </p:txBody>
      </p:sp>
      <p:sp>
        <p:nvSpPr>
          <p:cNvPr id="819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715963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PARASYMPATHETIC  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8" name="Picture 7" descr="ire4_fig_07_2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2"/>
            <a:ext cx="3990133" cy="4663440"/>
          </a:xfrm>
          <a:prstGeom prst="rect">
            <a:avLst/>
          </a:prstGeom>
        </p:spPr>
      </p:pic>
      <p:pic>
        <p:nvPicPr>
          <p:cNvPr id="9" name="Picture 8" descr="ire4_fig_07_2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9930" y="1905000"/>
            <a:ext cx="3926870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Sympathetic vs. Parasympathetic</a:t>
            </a:r>
            <a:endParaRPr lang="en-US" b="1" dirty="0"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7" name="Picture 6" descr="ire4_tab_07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58112"/>
            <a:ext cx="8534400" cy="354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624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Neurons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>
          <a:xfrm>
            <a:off x="4326340" y="1229432"/>
            <a:ext cx="4817659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The NS contains neurons and neuroglial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The neuron is the functional unit of the 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Functions include: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Carrying sensory information to the brain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Sending responses to organs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Neurons arrange into bundles called nerves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Neuroglia are the supporting cells of nervous tissue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7" name="Picture 6" descr="ire4_fig_07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1946"/>
            <a:ext cx="4312693" cy="537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68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Neurons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81506"/>
            <a:ext cx="8686800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The three classes of neurons are based 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u="sng" dirty="0" smtClean="0"/>
              <a:t>Sensory neurons: </a:t>
            </a:r>
            <a:r>
              <a:rPr lang="en-US" dirty="0" smtClean="0"/>
              <a:t>detect conditions in the environment or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u="sng" dirty="0" smtClean="0"/>
              <a:t>Motor neurons: </a:t>
            </a:r>
            <a:r>
              <a:rPr lang="en-US" dirty="0" smtClean="0"/>
              <a:t>carry instruction to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u="sng" dirty="0" err="1" smtClean="0"/>
              <a:t>Interneurons</a:t>
            </a:r>
            <a:r>
              <a:rPr lang="en-US" i="1" u="sng" dirty="0" smtClean="0"/>
              <a:t>: </a:t>
            </a:r>
            <a:r>
              <a:rPr lang="en-US" dirty="0" smtClean="0"/>
              <a:t>connect sensory and motor neurons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11" name="Picture 10" descr="ire4_fig_07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853" y="3540770"/>
            <a:ext cx="7002294" cy="329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715368"/>
            <a:ext cx="8229600" cy="685800"/>
          </a:xfrm>
          <a:prstGeom prst="rect">
            <a:avLst/>
          </a:prstGeo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fontAlgn="auto" latinLnBrk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Neuroglia</a:t>
            </a:r>
            <a:endParaRPr lang="en-US" sz="32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6" name="Picture 5" descr="ire4_tab_07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787" y="1349275"/>
            <a:ext cx="7927924" cy="524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8074"/>
            <a:ext cx="8229600" cy="533400"/>
          </a:xfrm>
          <a:extLst/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The Reflex Arc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106598"/>
            <a:ext cx="9144000" cy="4678363"/>
          </a:xfrm>
        </p:spPr>
        <p:txBody>
          <a:bodyPr/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Reflexes are rapid responses to sensory stimuli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9" name="Picture 8" descr="ire4_fig_07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72" y="1596789"/>
            <a:ext cx="8352429" cy="520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674424"/>
            <a:ext cx="8229600" cy="533400"/>
          </a:xfrm>
          <a:prstGeom prst="rect">
            <a:avLst/>
          </a:prstGeom>
          <a:extLst/>
        </p:spPr>
        <p:txBody>
          <a:bodyPr rtlCol="0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Membrane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</a:t>
            </a:r>
            <a:endParaRPr lang="en-CA" sz="3100" b="1" u="sng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04717" y="1087265"/>
            <a:ext cx="8939284" cy="9462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The membrane potential results from the </a:t>
            </a:r>
            <a:r>
              <a:rPr lang="en-CA" dirty="0" smtClean="0">
                <a:latin typeface="+mn-lt"/>
              </a:rPr>
              <a:t>difference in ion concentrations between the two sides of a cell membrane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8" name="Picture 7" descr="ire4_fig_07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894" y="2238233"/>
            <a:ext cx="8397493" cy="461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The Nervous System (NS)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136480" y="1419367"/>
            <a:ext cx="9007519" cy="499507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Every conscious and unconscious </a:t>
            </a:r>
            <a:r>
              <a:rPr lang="en-US" sz="2800" b="1" dirty="0" smtClean="0">
                <a:solidFill>
                  <a:srgbClr val="FF0000"/>
                </a:solidFill>
              </a:rPr>
              <a:t>actions that occurs in your body is controlled by the nervous system (NS)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Functions include: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Communication from one end of the body to another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Collection and integration of internal and external stimuli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Formulation of appropriate responses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re4_fig_07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276" y="1981200"/>
            <a:ext cx="5434724" cy="360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a typeface="+mj-ea"/>
              </a:rPr>
              <a:t>Neurotransmitters</a:t>
            </a:r>
            <a:endParaRPr lang="en-US" sz="28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3316" name="Content Placeholder 3"/>
          <p:cNvSpPr>
            <a:spLocks noGrp="1"/>
          </p:cNvSpPr>
          <p:nvPr>
            <p:ph sz="half" idx="1"/>
          </p:nvPr>
        </p:nvSpPr>
        <p:spPr>
          <a:xfrm>
            <a:off x="5638800" y="1459340"/>
            <a:ext cx="3276600" cy="4624387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solidFill>
                  <a:srgbClr val="FF0000"/>
                </a:solidFill>
              </a:rPr>
              <a:t>Synapses</a:t>
            </a:r>
            <a:r>
              <a:rPr lang="en-US" sz="2400" b="1" dirty="0" smtClean="0"/>
              <a:t> separate one neuron from another</a:t>
            </a:r>
          </a:p>
          <a:p>
            <a:pPr eaLnBrk="1" hangingPunct="1"/>
            <a:r>
              <a:rPr lang="en-US" sz="2400" b="1" i="1" dirty="0" smtClean="0">
                <a:solidFill>
                  <a:srgbClr val="FF0000"/>
                </a:solidFill>
              </a:rPr>
              <a:t>Neurotransmitters </a:t>
            </a:r>
            <a:r>
              <a:rPr lang="en-US" sz="2400" b="1" dirty="0" smtClean="0"/>
              <a:t>are chemicals used to transmit the nerve impulse from one cell to the next</a:t>
            </a:r>
          </a:p>
          <a:p>
            <a:pPr lvl="1" eaLnBrk="1" hangingPunct="1"/>
            <a:r>
              <a:rPr lang="en-US" dirty="0" smtClean="0"/>
              <a:t>Diffuse across the synaptic cleft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272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rgbClr val="0070C0"/>
                </a:solidFill>
                <a:ea typeface="+mj-ea"/>
              </a:rPr>
              <a:t>The NS Has Two Components</a:t>
            </a:r>
            <a:endParaRPr lang="en-US" sz="28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0" y="1261281"/>
            <a:ext cx="6523630" cy="19868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Central Nervous System (CNS)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Composed of the brain and spinal cord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Integration and command center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Peripheral Nervous System (PNS)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Paired spinal and cranial nerves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Carries messages to and from the spinal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dirty="0" smtClean="0"/>
              <a:t> cord and brain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0376" y="3780436"/>
          <a:ext cx="6537278" cy="282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umancnsp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0299" y="1600200"/>
            <a:ext cx="3245758" cy="40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7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CNS vs. PNS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John Wiley &amp; Sons, Inc. All rights reserved.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13898" y="1439837"/>
          <a:ext cx="8598090" cy="515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0070C0"/>
                </a:solidFill>
                <a:ea typeface="+mj-ea"/>
              </a:rPr>
              <a:t>CNS: The Brain and Spinal Cord</a:t>
            </a: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7412" name="Content Placeholder 7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The human brain weighs about 1,400 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The cerebrospinal fluid and meninges  protect and nourish the CNS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meninges are a series of three consecutive tissue coverings between the nervous tissue and the bone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+mj-ea"/>
              </a:rPr>
              <a:t>Cerebrospinal Fluid (CSF)</a:t>
            </a:r>
            <a:endParaRPr lang="en-US" sz="32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>
          <a:xfrm>
            <a:off x="5715000" y="1676400"/>
            <a:ext cx="3276600" cy="4932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Provides a constant environment for the CNS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Its is continuously produced and absorbed, creating a constant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Ventricles make CSF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CSF helps maintain the blood-brain barrier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Permits passage of only  certain ions and nutrients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8" name="Picture 7" descr="ire4_fig_07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799"/>
            <a:ext cx="5211702" cy="45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+mj-ea"/>
              </a:rPr>
              <a:t>The Brain</a:t>
            </a:r>
            <a:endParaRPr lang="en-US" sz="32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1740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The brain has 4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brain stem(</a:t>
            </a:r>
            <a:r>
              <a:rPr lang="ar-SA" dirty="0" smtClean="0"/>
              <a:t>(</a:t>
            </a:r>
            <a:r>
              <a:rPr lang="ar-SA" dirty="0"/>
              <a:t>جذع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cerebellum</a:t>
            </a:r>
            <a:r>
              <a:rPr lang="ar-SA" dirty="0" smtClean="0"/>
              <a:t>المخيخ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diencephalon</a:t>
            </a:r>
            <a:r>
              <a:rPr lang="ar-SA" dirty="0" smtClean="0"/>
              <a:t>البيني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cerebrum</a:t>
            </a:r>
            <a:r>
              <a:rPr lang="ar-SA" dirty="0" smtClean="0"/>
              <a:t>المخ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6" name="Picture 5" descr="ire4_fig_07_1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76" y="1676400"/>
            <a:ext cx="477921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+mj-ea"/>
              </a:rPr>
              <a:t>The Brain Stem</a:t>
            </a:r>
            <a:endParaRPr lang="en-US" sz="32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1508" name="Content Placeholder 1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4833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Made up of the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mid brain</a:t>
            </a:r>
            <a:r>
              <a:rPr lang="ar-SA" sz="2000" dirty="0" smtClean="0"/>
              <a:t>(الدماغ المتوسط)</a:t>
            </a:r>
            <a:r>
              <a:rPr lang="en-US" sz="2000" dirty="0" smtClean="0"/>
              <a:t>, medulla oblongata</a:t>
            </a:r>
            <a:r>
              <a:rPr lang="ar-SA" sz="2000" dirty="0" smtClean="0"/>
              <a:t>(النخاع المستطيل)</a:t>
            </a:r>
            <a:r>
              <a:rPr lang="en-US" sz="2000" dirty="0" smtClean="0"/>
              <a:t>, </a:t>
            </a:r>
            <a:endParaRPr lang="ar-SA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and pons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Regulates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heart rate, breathing, and blood pressure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6" name="Picture 5" descr="ire4_fig_07_1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1676400"/>
            <a:ext cx="50405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+mj-ea"/>
              </a:rPr>
              <a:t>The Cerebellum</a:t>
            </a:r>
            <a:r>
              <a:rPr lang="ar-SA" sz="3200" b="1" dirty="0" smtClean="0">
                <a:solidFill>
                  <a:srgbClr val="0070C0"/>
                </a:solidFill>
                <a:ea typeface="+mj-ea"/>
              </a:rPr>
              <a:t>(المخيخ) </a:t>
            </a:r>
            <a:endParaRPr lang="en-US" sz="32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4580" name="Content Placeholder 5"/>
          <p:cNvSpPr>
            <a:spLocks noGrp="1"/>
          </p:cNvSpPr>
          <p:nvPr>
            <p:ph sz="half" idx="1"/>
          </p:nvPr>
        </p:nvSpPr>
        <p:spPr>
          <a:xfrm>
            <a:off x="5029200" y="1773238"/>
            <a:ext cx="3886200" cy="4624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Focuses on muscles and movement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Maintains muscle tone, posture and balance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Important in learning motor skills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Riding a bike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Taking notes in class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John Wiley &amp; Sons, Inc. All rights reserved.</a:t>
            </a:r>
            <a:endParaRPr lang="en-US" dirty="0"/>
          </a:p>
        </p:txBody>
      </p:sp>
      <p:pic>
        <p:nvPicPr>
          <p:cNvPr id="8" name="Picture 7" descr="ire4_fig_07_1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3" y="1905000"/>
            <a:ext cx="451913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907</Words>
  <Application>Microsoft Office PowerPoint</Application>
  <PresentationFormat>On-screen Show (4:3)</PresentationFormat>
  <Paragraphs>137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The Nervous System (NS)</vt:lpstr>
      <vt:lpstr>The NS Has Two Components</vt:lpstr>
      <vt:lpstr>CNS vs. PNS</vt:lpstr>
      <vt:lpstr>CNS: The Brain and Spinal Cord</vt:lpstr>
      <vt:lpstr>Cerebrospinal Fluid (CSF)</vt:lpstr>
      <vt:lpstr>The Brain</vt:lpstr>
      <vt:lpstr>The Brain Stem</vt:lpstr>
      <vt:lpstr>The Cerebellum(المخيخ) </vt:lpstr>
      <vt:lpstr>The Diencephalon(الدماغ البيني)</vt:lpstr>
      <vt:lpstr>The Cerebrum(المخ)</vt:lpstr>
      <vt:lpstr>PNS: Two Divisions</vt:lpstr>
      <vt:lpstr>Autonomic NS</vt:lpstr>
      <vt:lpstr>Sympathetic vs. Parasympathetic</vt:lpstr>
      <vt:lpstr>Neurons</vt:lpstr>
      <vt:lpstr>Neurons</vt:lpstr>
      <vt:lpstr>PowerPoint Presentation</vt:lpstr>
      <vt:lpstr>The Reflex Arc</vt:lpstr>
      <vt:lpstr>PowerPoint Presentation</vt:lpstr>
      <vt:lpstr>Neurotransmitters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UserPC</dc:creator>
  <cp:lastModifiedBy>Samer Mohammed Qiblawi</cp:lastModifiedBy>
  <cp:revision>314</cp:revision>
  <dcterms:created xsi:type="dcterms:W3CDTF">2012-05-06T03:20:01Z</dcterms:created>
  <dcterms:modified xsi:type="dcterms:W3CDTF">2018-03-14T11:57:39Z</dcterms:modified>
</cp:coreProperties>
</file>