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85" r:id="rId3"/>
    <p:sldId id="286" r:id="rId4"/>
    <p:sldId id="288" r:id="rId5"/>
    <p:sldId id="287" r:id="rId6"/>
    <p:sldId id="289" r:id="rId7"/>
    <p:sldId id="290" r:id="rId8"/>
    <p:sldId id="284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58C2EB-E684-4C4D-BC35-9A69CBFE52C9}" v="1" dt="2023-03-18T19:43:55.4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998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اجد الحكمي" userId="c15e6e485a5a4051" providerId="LiveId" clId="{2558C2EB-E684-4C4D-BC35-9A69CBFE52C9}"/>
    <pc:docChg chg="custSel delSld modSld sldOrd">
      <pc:chgData name="ماجد الحكمي" userId="c15e6e485a5a4051" providerId="LiveId" clId="{2558C2EB-E684-4C4D-BC35-9A69CBFE52C9}" dt="2023-03-18T19:44:38.153" v="6" actId="47"/>
      <pc:docMkLst>
        <pc:docMk/>
      </pc:docMkLst>
      <pc:sldChg chg="addSp delSp modSp mod">
        <pc:chgData name="ماجد الحكمي" userId="c15e6e485a5a4051" providerId="LiveId" clId="{2558C2EB-E684-4C4D-BC35-9A69CBFE52C9}" dt="2023-03-18T19:43:55.478" v="3"/>
        <pc:sldMkLst>
          <pc:docMk/>
          <pc:sldMk cId="512736973" sldId="260"/>
        </pc:sldMkLst>
        <pc:spChg chg="add mod">
          <ac:chgData name="ماجد الحكمي" userId="c15e6e485a5a4051" providerId="LiveId" clId="{2558C2EB-E684-4C4D-BC35-9A69CBFE52C9}" dt="2023-03-18T19:43:55.478" v="3"/>
          <ac:spMkLst>
            <pc:docMk/>
            <pc:sldMk cId="512736973" sldId="260"/>
            <ac:spMk id="2" creationId="{391100A2-374D-44BD-8B7B-AA922C7FBC22}"/>
          </ac:spMkLst>
        </pc:spChg>
        <pc:spChg chg="add mod">
          <ac:chgData name="ماجد الحكمي" userId="c15e6e485a5a4051" providerId="LiveId" clId="{2558C2EB-E684-4C4D-BC35-9A69CBFE52C9}" dt="2023-03-18T19:43:55.478" v="3"/>
          <ac:spMkLst>
            <pc:docMk/>
            <pc:sldMk cId="512736973" sldId="260"/>
            <ac:spMk id="3" creationId="{A5486265-F99C-7629-B907-BDE0B475683E}"/>
          </ac:spMkLst>
        </pc:spChg>
        <pc:spChg chg="add mod">
          <ac:chgData name="ماجد الحكمي" userId="c15e6e485a5a4051" providerId="LiveId" clId="{2558C2EB-E684-4C4D-BC35-9A69CBFE52C9}" dt="2023-03-18T19:43:55.478" v="3"/>
          <ac:spMkLst>
            <pc:docMk/>
            <pc:sldMk cId="512736973" sldId="260"/>
            <ac:spMk id="4" creationId="{A67C9BD8-10BE-6C64-6BC0-B2E36AC4D0B9}"/>
          </ac:spMkLst>
        </pc:spChg>
        <pc:spChg chg="del">
          <ac:chgData name="ماجد الحكمي" userId="c15e6e485a5a4051" providerId="LiveId" clId="{2558C2EB-E684-4C4D-BC35-9A69CBFE52C9}" dt="2023-03-18T19:43:54.565" v="2" actId="478"/>
          <ac:spMkLst>
            <pc:docMk/>
            <pc:sldMk cId="512736973" sldId="260"/>
            <ac:spMk id="7" creationId="{4268E26B-AE6A-44CE-AEB3-9461599278B4}"/>
          </ac:spMkLst>
        </pc:spChg>
        <pc:spChg chg="del mod">
          <ac:chgData name="ماجد الحكمي" userId="c15e6e485a5a4051" providerId="LiveId" clId="{2558C2EB-E684-4C4D-BC35-9A69CBFE52C9}" dt="2023-03-18T19:43:54.565" v="2" actId="478"/>
          <ac:spMkLst>
            <pc:docMk/>
            <pc:sldMk cId="512736973" sldId="260"/>
            <ac:spMk id="17" creationId="{4EECC26D-8E73-40AC-B85D-3EE46FB89FE6}"/>
          </ac:spMkLst>
        </pc:spChg>
        <pc:spChg chg="mod">
          <ac:chgData name="ماجد الحكمي" userId="c15e6e485a5a4051" providerId="LiveId" clId="{2558C2EB-E684-4C4D-BC35-9A69CBFE52C9}" dt="2023-03-18T19:42:49.068" v="1" actId="20577"/>
          <ac:spMkLst>
            <pc:docMk/>
            <pc:sldMk cId="512736973" sldId="260"/>
            <ac:spMk id="19" creationId="{EA6D929D-48F8-4DAF-A4FE-3BE268AF2D56}"/>
          </ac:spMkLst>
        </pc:spChg>
        <pc:spChg chg="del">
          <ac:chgData name="ماجد الحكمي" userId="c15e6e485a5a4051" providerId="LiveId" clId="{2558C2EB-E684-4C4D-BC35-9A69CBFE52C9}" dt="2023-03-18T19:43:54.565" v="2" actId="478"/>
          <ac:spMkLst>
            <pc:docMk/>
            <pc:sldMk cId="512736973" sldId="260"/>
            <ac:spMk id="25" creationId="{A7D01827-524E-41A7-B6F8-A9AA81C8CCBD}"/>
          </ac:spMkLst>
        </pc:spChg>
      </pc:sldChg>
      <pc:sldChg chg="del ord">
        <pc:chgData name="ماجد الحكمي" userId="c15e6e485a5a4051" providerId="LiveId" clId="{2558C2EB-E684-4C4D-BC35-9A69CBFE52C9}" dt="2023-03-18T19:44:38.153" v="6" actId="47"/>
        <pc:sldMkLst>
          <pc:docMk/>
          <pc:sldMk cId="3103782558" sldId="283"/>
        </pc:sldMkLst>
      </pc:sldChg>
    </pc:docChg>
  </pc:docChgLst>
  <pc:docChgLst>
    <pc:chgData name="majed Al-hakami" userId="c15e6e485a5a4051" providerId="LiveId" clId="{A2D6DBF3-6DA6-4F7F-BD79-A7152205A2DA}"/>
    <pc:docChg chg="undo redo custSel addSld delSld modSld sldOrd">
      <pc:chgData name="majed Al-hakami" userId="c15e6e485a5a4051" providerId="LiveId" clId="{A2D6DBF3-6DA6-4F7F-BD79-A7152205A2DA}" dt="2020-12-13T09:10:55.365" v="888" actId="20577"/>
      <pc:docMkLst>
        <pc:docMk/>
      </pc:docMkLst>
      <pc:sldChg chg="addSp delSp modSp del mod ord addAnim delAnim modAnim">
        <pc:chgData name="majed Al-hakami" userId="c15e6e485a5a4051" providerId="LiveId" clId="{A2D6DBF3-6DA6-4F7F-BD79-A7152205A2DA}" dt="2020-12-12T22:04:42.837" v="844" actId="47"/>
        <pc:sldMkLst>
          <pc:docMk/>
          <pc:sldMk cId="3985106440" sldId="257"/>
        </pc:sldMkLst>
        <pc:spChg chg="add del">
          <ac:chgData name="majed Al-hakami" userId="c15e6e485a5a4051" providerId="LiveId" clId="{A2D6DBF3-6DA6-4F7F-BD79-A7152205A2DA}" dt="2020-12-12T21:02:07.419" v="102" actId="478"/>
          <ac:spMkLst>
            <pc:docMk/>
            <pc:sldMk cId="3985106440" sldId="257"/>
            <ac:spMk id="4" creationId="{A56D0633-5CB4-4699-A012-2DD766712787}"/>
          </ac:spMkLst>
        </pc:spChg>
        <pc:spChg chg="add del">
          <ac:chgData name="majed Al-hakami" userId="c15e6e485a5a4051" providerId="LiveId" clId="{A2D6DBF3-6DA6-4F7F-BD79-A7152205A2DA}" dt="2020-12-12T21:02:12.020" v="103" actId="478"/>
          <ac:spMkLst>
            <pc:docMk/>
            <pc:sldMk cId="3985106440" sldId="257"/>
            <ac:spMk id="7" creationId="{9030E451-4812-47F1-BF8D-4926A27DB315}"/>
          </ac:spMkLst>
        </pc:spChg>
        <pc:spChg chg="add del">
          <ac:chgData name="majed Al-hakami" userId="c15e6e485a5a4051" providerId="LiveId" clId="{A2D6DBF3-6DA6-4F7F-BD79-A7152205A2DA}" dt="2020-12-12T21:02:12.020" v="103" actId="478"/>
          <ac:spMkLst>
            <pc:docMk/>
            <pc:sldMk cId="3985106440" sldId="257"/>
            <ac:spMk id="8" creationId="{B796D67A-8A90-4C71-B84D-5F45D30C2F41}"/>
          </ac:spMkLst>
        </pc:spChg>
        <pc:spChg chg="del">
          <ac:chgData name="majed Al-hakami" userId="c15e6e485a5a4051" providerId="LiveId" clId="{A2D6DBF3-6DA6-4F7F-BD79-A7152205A2DA}" dt="2020-12-12T21:01:59.686" v="100" actId="478"/>
          <ac:spMkLst>
            <pc:docMk/>
            <pc:sldMk cId="3985106440" sldId="257"/>
            <ac:spMk id="9" creationId="{C024555E-8F61-43DF-90F9-C12B40F8D825}"/>
          </ac:spMkLst>
        </pc:spChg>
        <pc:spChg chg="del">
          <ac:chgData name="majed Al-hakami" userId="c15e6e485a5a4051" providerId="LiveId" clId="{A2D6DBF3-6DA6-4F7F-BD79-A7152205A2DA}" dt="2020-12-12T21:01:59.686" v="100" actId="478"/>
          <ac:spMkLst>
            <pc:docMk/>
            <pc:sldMk cId="3985106440" sldId="257"/>
            <ac:spMk id="10" creationId="{5FCB4D4B-124F-451B-A658-48581C961F89}"/>
          </ac:spMkLst>
        </pc:spChg>
        <pc:spChg chg="del">
          <ac:chgData name="majed Al-hakami" userId="c15e6e485a5a4051" providerId="LiveId" clId="{A2D6DBF3-6DA6-4F7F-BD79-A7152205A2DA}" dt="2020-12-12T16:53:01.706" v="14" actId="478"/>
          <ac:spMkLst>
            <pc:docMk/>
            <pc:sldMk cId="3985106440" sldId="257"/>
            <ac:spMk id="11" creationId="{AA4F4923-F3F9-4812-B0C9-89DC8BD6289A}"/>
          </ac:spMkLst>
        </pc:spChg>
        <pc:spChg chg="add del mod">
          <ac:chgData name="majed Al-hakami" userId="c15e6e485a5a4051" providerId="LiveId" clId="{A2D6DBF3-6DA6-4F7F-BD79-A7152205A2DA}" dt="2020-12-12T21:01:59.686" v="100" actId="478"/>
          <ac:spMkLst>
            <pc:docMk/>
            <pc:sldMk cId="3985106440" sldId="257"/>
            <ac:spMk id="12" creationId="{5AB7289F-6FF6-4165-A2D6-05C1B75F1FD0}"/>
          </ac:spMkLst>
        </pc:spChg>
        <pc:spChg chg="add del mod">
          <ac:chgData name="majed Al-hakami" userId="c15e6e485a5a4051" providerId="LiveId" clId="{A2D6DBF3-6DA6-4F7F-BD79-A7152205A2DA}" dt="2020-12-12T21:01:59.686" v="100" actId="478"/>
          <ac:spMkLst>
            <pc:docMk/>
            <pc:sldMk cId="3985106440" sldId="257"/>
            <ac:spMk id="14" creationId="{F7666B95-48CF-408A-A8C3-7945E2D2B257}"/>
          </ac:spMkLst>
        </pc:spChg>
        <pc:spChg chg="add del mod">
          <ac:chgData name="majed Al-hakami" userId="c15e6e485a5a4051" providerId="LiveId" clId="{A2D6DBF3-6DA6-4F7F-BD79-A7152205A2DA}" dt="2020-12-12T21:01:59.686" v="100" actId="478"/>
          <ac:spMkLst>
            <pc:docMk/>
            <pc:sldMk cId="3985106440" sldId="257"/>
            <ac:spMk id="15" creationId="{6F38E7FE-BFC5-4A3E-83C2-7AD2BBF925A6}"/>
          </ac:spMkLst>
        </pc:spChg>
        <pc:picChg chg="add del">
          <ac:chgData name="majed Al-hakami" userId="c15e6e485a5a4051" providerId="LiveId" clId="{A2D6DBF3-6DA6-4F7F-BD79-A7152205A2DA}" dt="2020-12-12T21:02:07.419" v="102" actId="478"/>
          <ac:picMkLst>
            <pc:docMk/>
            <pc:sldMk cId="3985106440" sldId="257"/>
            <ac:picMk id="6" creationId="{6A74E2AE-4C71-4CB2-83D9-4423209B624D}"/>
          </ac:picMkLst>
        </pc:picChg>
        <pc:picChg chg="add del mod">
          <ac:chgData name="majed Al-hakami" userId="c15e6e485a5a4051" providerId="LiveId" clId="{A2D6DBF3-6DA6-4F7F-BD79-A7152205A2DA}" dt="2020-12-12T21:01:59.686" v="100" actId="478"/>
          <ac:picMkLst>
            <pc:docMk/>
            <pc:sldMk cId="3985106440" sldId="257"/>
            <ac:picMk id="13" creationId="{67EE9F94-EAE3-4E12-BE1D-5412D53C84BF}"/>
          </ac:picMkLst>
        </pc:picChg>
      </pc:sldChg>
      <pc:sldChg chg="modSp mod">
        <pc:chgData name="majed Al-hakami" userId="c15e6e485a5a4051" providerId="LiveId" clId="{A2D6DBF3-6DA6-4F7F-BD79-A7152205A2DA}" dt="2020-12-13T08:18:55.769" v="855" actId="20577"/>
        <pc:sldMkLst>
          <pc:docMk/>
          <pc:sldMk cId="512736973" sldId="260"/>
        </pc:sldMkLst>
        <pc:spChg chg="mod">
          <ac:chgData name="majed Al-hakami" userId="c15e6e485a5a4051" providerId="LiveId" clId="{A2D6DBF3-6DA6-4F7F-BD79-A7152205A2DA}" dt="2020-12-13T08:18:55.769" v="855" actId="20577"/>
          <ac:spMkLst>
            <pc:docMk/>
            <pc:sldMk cId="512736973" sldId="260"/>
            <ac:spMk id="19" creationId="{EA6D929D-48F8-4DAF-A4FE-3BE268AF2D56}"/>
          </ac:spMkLst>
        </pc:spChg>
        <pc:spChg chg="mod">
          <ac:chgData name="majed Al-hakami" userId="c15e6e485a5a4051" providerId="LiveId" clId="{A2D6DBF3-6DA6-4F7F-BD79-A7152205A2DA}" dt="2020-12-11T05:09:23.335" v="5" actId="20577"/>
          <ac:spMkLst>
            <pc:docMk/>
            <pc:sldMk cId="512736973" sldId="260"/>
            <ac:spMk id="25" creationId="{A7D01827-524E-41A7-B6F8-A9AA81C8CCBD}"/>
          </ac:spMkLst>
        </pc:spChg>
      </pc:sldChg>
      <pc:sldChg chg="modSp mod">
        <pc:chgData name="majed Al-hakami" userId="c15e6e485a5a4051" providerId="LiveId" clId="{A2D6DBF3-6DA6-4F7F-BD79-A7152205A2DA}" dt="2020-12-12T16:57:49.040" v="17" actId="1076"/>
        <pc:sldMkLst>
          <pc:docMk/>
          <pc:sldMk cId="526347958" sldId="261"/>
        </pc:sldMkLst>
        <pc:spChg chg="mod">
          <ac:chgData name="majed Al-hakami" userId="c15e6e485a5a4051" providerId="LiveId" clId="{A2D6DBF3-6DA6-4F7F-BD79-A7152205A2DA}" dt="2020-12-12T16:57:49.040" v="17" actId="1076"/>
          <ac:spMkLst>
            <pc:docMk/>
            <pc:sldMk cId="526347958" sldId="261"/>
            <ac:spMk id="6" creationId="{2943883D-5736-4945-9291-BDF093499995}"/>
          </ac:spMkLst>
        </pc:spChg>
        <pc:picChg chg="mod">
          <ac:chgData name="majed Al-hakami" userId="c15e6e485a5a4051" providerId="LiveId" clId="{A2D6DBF3-6DA6-4F7F-BD79-A7152205A2DA}" dt="2020-12-12T16:55:22.144" v="16" actId="14100"/>
          <ac:picMkLst>
            <pc:docMk/>
            <pc:sldMk cId="526347958" sldId="261"/>
            <ac:picMk id="7" creationId="{F34DB0D1-1191-4ABF-8489-D628B329023D}"/>
          </ac:picMkLst>
        </pc:picChg>
      </pc:sldChg>
      <pc:sldChg chg="addSp modSp mod modAnim">
        <pc:chgData name="majed Al-hakami" userId="c15e6e485a5a4051" providerId="LiveId" clId="{A2D6DBF3-6DA6-4F7F-BD79-A7152205A2DA}" dt="2020-12-13T09:02:08.191" v="884"/>
        <pc:sldMkLst>
          <pc:docMk/>
          <pc:sldMk cId="846687882" sldId="262"/>
        </pc:sldMkLst>
        <pc:spChg chg="mod">
          <ac:chgData name="majed Al-hakami" userId="c15e6e485a5a4051" providerId="LiveId" clId="{A2D6DBF3-6DA6-4F7F-BD79-A7152205A2DA}" dt="2020-12-12T17:21:54.146" v="30" actId="20577"/>
          <ac:spMkLst>
            <pc:docMk/>
            <pc:sldMk cId="846687882" sldId="262"/>
            <ac:spMk id="10" creationId="{D17B2782-628C-4734-A019-EA1F6D008A42}"/>
          </ac:spMkLst>
        </pc:spChg>
        <pc:spChg chg="mod">
          <ac:chgData name="majed Al-hakami" userId="c15e6e485a5a4051" providerId="LiveId" clId="{A2D6DBF3-6DA6-4F7F-BD79-A7152205A2DA}" dt="2020-12-13T08:59:26.810" v="860" actId="14100"/>
          <ac:spMkLst>
            <pc:docMk/>
            <pc:sldMk cId="846687882" sldId="262"/>
            <ac:spMk id="13" creationId="{B6CCB0B6-4B59-4378-8A22-49A5B73CBD29}"/>
          </ac:spMkLst>
        </pc:spChg>
        <pc:spChg chg="mod">
          <ac:chgData name="majed Al-hakami" userId="c15e6e485a5a4051" providerId="LiveId" clId="{A2D6DBF3-6DA6-4F7F-BD79-A7152205A2DA}" dt="2020-12-13T08:58:45.504" v="856" actId="1076"/>
          <ac:spMkLst>
            <pc:docMk/>
            <pc:sldMk cId="846687882" sldId="262"/>
            <ac:spMk id="15" creationId="{32A1E87B-B9A1-4B0B-8332-9577F895A73F}"/>
          </ac:spMkLst>
        </pc:spChg>
        <pc:spChg chg="mod">
          <ac:chgData name="majed Al-hakami" userId="c15e6e485a5a4051" providerId="LiveId" clId="{A2D6DBF3-6DA6-4F7F-BD79-A7152205A2DA}" dt="2020-12-13T08:59:26.810" v="860" actId="14100"/>
          <ac:spMkLst>
            <pc:docMk/>
            <pc:sldMk cId="846687882" sldId="262"/>
            <ac:spMk id="17" creationId="{C72382E7-1469-4487-94F0-4FFE7038241C}"/>
          </ac:spMkLst>
        </pc:spChg>
        <pc:spChg chg="add mod">
          <ac:chgData name="majed Al-hakami" userId="c15e6e485a5a4051" providerId="LiveId" clId="{A2D6DBF3-6DA6-4F7F-BD79-A7152205A2DA}" dt="2020-12-13T08:59:00.649" v="858" actId="571"/>
          <ac:spMkLst>
            <pc:docMk/>
            <pc:sldMk cId="846687882" sldId="262"/>
            <ac:spMk id="20" creationId="{DDB57376-7050-4A60-B3BF-1A97795F796E}"/>
          </ac:spMkLst>
        </pc:spChg>
        <pc:picChg chg="mod">
          <ac:chgData name="majed Al-hakami" userId="c15e6e485a5a4051" providerId="LiveId" clId="{A2D6DBF3-6DA6-4F7F-BD79-A7152205A2DA}" dt="2020-12-13T08:59:26.810" v="860" actId="14100"/>
          <ac:picMkLst>
            <pc:docMk/>
            <pc:sldMk cId="846687882" sldId="262"/>
            <ac:picMk id="7" creationId="{F0245922-B12F-4B6C-B095-875DB2D20A6B}"/>
          </ac:picMkLst>
        </pc:picChg>
        <pc:picChg chg="add mod">
          <ac:chgData name="majed Al-hakami" userId="c15e6e485a5a4051" providerId="LiveId" clId="{A2D6DBF3-6DA6-4F7F-BD79-A7152205A2DA}" dt="2020-12-13T08:59:00.649" v="858" actId="571"/>
          <ac:picMkLst>
            <pc:docMk/>
            <pc:sldMk cId="846687882" sldId="262"/>
            <ac:picMk id="19" creationId="{D0485E22-47C9-46CE-ABAB-52361304C229}"/>
          </ac:picMkLst>
        </pc:picChg>
      </pc:sldChg>
      <pc:sldChg chg="addSp modSp mod modAnim">
        <pc:chgData name="majed Al-hakami" userId="c15e6e485a5a4051" providerId="LiveId" clId="{A2D6DBF3-6DA6-4F7F-BD79-A7152205A2DA}" dt="2020-12-12T18:08:47.179" v="97" actId="1035"/>
        <pc:sldMkLst>
          <pc:docMk/>
          <pc:sldMk cId="3830070567" sldId="265"/>
        </pc:sldMkLst>
        <pc:spChg chg="mod">
          <ac:chgData name="majed Al-hakami" userId="c15e6e485a5a4051" providerId="LiveId" clId="{A2D6DBF3-6DA6-4F7F-BD79-A7152205A2DA}" dt="2020-12-12T17:42:49.756" v="74" actId="1076"/>
          <ac:spMkLst>
            <pc:docMk/>
            <pc:sldMk cId="3830070567" sldId="265"/>
            <ac:spMk id="25" creationId="{BA8667A5-1289-40D7-B9D9-F10EBD4010D5}"/>
          </ac:spMkLst>
        </pc:spChg>
        <pc:spChg chg="mod">
          <ac:chgData name="majed Al-hakami" userId="c15e6e485a5a4051" providerId="LiveId" clId="{A2D6DBF3-6DA6-4F7F-BD79-A7152205A2DA}" dt="2020-12-12T17:42:46.057" v="73" actId="1076"/>
          <ac:spMkLst>
            <pc:docMk/>
            <pc:sldMk cId="3830070567" sldId="265"/>
            <ac:spMk id="34" creationId="{16D86730-B449-42C9-AB61-B686D59081DE}"/>
          </ac:spMkLst>
        </pc:spChg>
        <pc:spChg chg="add mod">
          <ac:chgData name="majed Al-hakami" userId="c15e6e485a5a4051" providerId="LiveId" clId="{A2D6DBF3-6DA6-4F7F-BD79-A7152205A2DA}" dt="2020-12-12T18:08:47.179" v="97" actId="1035"/>
          <ac:spMkLst>
            <pc:docMk/>
            <pc:sldMk cId="3830070567" sldId="265"/>
            <ac:spMk id="35" creationId="{4BB3C2B1-A84F-4372-ABBA-09389B6765D0}"/>
          </ac:spMkLst>
        </pc:spChg>
      </pc:sldChg>
      <pc:sldChg chg="modSp mod">
        <pc:chgData name="majed Al-hakami" userId="c15e6e485a5a4051" providerId="LiveId" clId="{A2D6DBF3-6DA6-4F7F-BD79-A7152205A2DA}" dt="2020-12-12T17:43:13.440" v="78" actId="14100"/>
        <pc:sldMkLst>
          <pc:docMk/>
          <pc:sldMk cId="4199883661" sldId="266"/>
        </pc:sldMkLst>
        <pc:spChg chg="mod">
          <ac:chgData name="majed Al-hakami" userId="c15e6e485a5a4051" providerId="LiveId" clId="{A2D6DBF3-6DA6-4F7F-BD79-A7152205A2DA}" dt="2020-12-12T17:43:13.440" v="78" actId="14100"/>
          <ac:spMkLst>
            <pc:docMk/>
            <pc:sldMk cId="4199883661" sldId="266"/>
            <ac:spMk id="24" creationId="{05870C54-EA52-4071-8484-9ACC2821D1A8}"/>
          </ac:spMkLst>
        </pc:spChg>
        <pc:spChg chg="mod">
          <ac:chgData name="majed Al-hakami" userId="c15e6e485a5a4051" providerId="LiveId" clId="{A2D6DBF3-6DA6-4F7F-BD79-A7152205A2DA}" dt="2020-12-12T17:43:02.692" v="75" actId="1076"/>
          <ac:spMkLst>
            <pc:docMk/>
            <pc:sldMk cId="4199883661" sldId="266"/>
            <ac:spMk id="31" creationId="{069C8200-840E-486E-825A-9962FE46F4F6}"/>
          </ac:spMkLst>
        </pc:spChg>
        <pc:cxnChg chg="mod">
          <ac:chgData name="majed Al-hakami" userId="c15e6e485a5a4051" providerId="LiveId" clId="{A2D6DBF3-6DA6-4F7F-BD79-A7152205A2DA}" dt="2020-12-11T05:40:17.204" v="12" actId="1076"/>
          <ac:cxnSpMkLst>
            <pc:docMk/>
            <pc:sldMk cId="4199883661" sldId="266"/>
            <ac:cxnSpMk id="33" creationId="{097B0CA1-DC02-4EC4-8665-DF3CA23A4E40}"/>
          </ac:cxnSpMkLst>
        </pc:cxnChg>
      </pc:sldChg>
      <pc:sldChg chg="addSp delSp modSp mod addAnim delAnim modAnim">
        <pc:chgData name="majed Al-hakami" userId="c15e6e485a5a4051" providerId="LiveId" clId="{A2D6DBF3-6DA6-4F7F-BD79-A7152205A2DA}" dt="2020-12-13T09:08:35.541" v="885" actId="14100"/>
        <pc:sldMkLst>
          <pc:docMk/>
          <pc:sldMk cId="2805518371" sldId="267"/>
        </pc:sldMkLst>
        <pc:spChg chg="mod">
          <ac:chgData name="majed Al-hakami" userId="c15e6e485a5a4051" providerId="LiveId" clId="{A2D6DBF3-6DA6-4F7F-BD79-A7152205A2DA}" dt="2020-12-12T17:43:23.524" v="79" actId="1076"/>
          <ac:spMkLst>
            <pc:docMk/>
            <pc:sldMk cId="2805518371" sldId="267"/>
            <ac:spMk id="9" creationId="{A841B309-8B3E-4E77-B11E-357BCB79BE0D}"/>
          </ac:spMkLst>
        </pc:spChg>
        <pc:spChg chg="mod">
          <ac:chgData name="majed Al-hakami" userId="c15e6e485a5a4051" providerId="LiveId" clId="{A2D6DBF3-6DA6-4F7F-BD79-A7152205A2DA}" dt="2020-12-12T17:37:22.014" v="57" actId="1076"/>
          <ac:spMkLst>
            <pc:docMk/>
            <pc:sldMk cId="2805518371" sldId="267"/>
            <ac:spMk id="27" creationId="{6A70A05C-D242-4EC7-9CCD-4415C66A0BF7}"/>
          </ac:spMkLst>
        </pc:spChg>
        <pc:spChg chg="add del mod">
          <ac:chgData name="majed Al-hakami" userId="c15e6e485a5a4051" providerId="LiveId" clId="{A2D6DBF3-6DA6-4F7F-BD79-A7152205A2DA}" dt="2020-12-12T17:37:16.500" v="56" actId="478"/>
          <ac:spMkLst>
            <pc:docMk/>
            <pc:sldMk cId="2805518371" sldId="267"/>
            <ac:spMk id="28" creationId="{A44CD713-260C-4F16-B843-22CED764EFCC}"/>
          </ac:spMkLst>
        </pc:spChg>
        <pc:spChg chg="add del">
          <ac:chgData name="majed Al-hakami" userId="c15e6e485a5a4051" providerId="LiveId" clId="{A2D6DBF3-6DA6-4F7F-BD79-A7152205A2DA}" dt="2020-12-12T17:37:06.187" v="53" actId="478"/>
          <ac:spMkLst>
            <pc:docMk/>
            <pc:sldMk cId="2805518371" sldId="267"/>
            <ac:spMk id="29" creationId="{0D537503-C596-4550-805A-9DA4A8B8BF24}"/>
          </ac:spMkLst>
        </pc:spChg>
        <pc:spChg chg="add del">
          <ac:chgData name="majed Al-hakami" userId="c15e6e485a5a4051" providerId="LiveId" clId="{A2D6DBF3-6DA6-4F7F-BD79-A7152205A2DA}" dt="2020-12-12T17:37:06.187" v="53" actId="478"/>
          <ac:spMkLst>
            <pc:docMk/>
            <pc:sldMk cId="2805518371" sldId="267"/>
            <ac:spMk id="30" creationId="{4A598501-C0A9-4C39-BAEC-B9B2D6B914A0}"/>
          </ac:spMkLst>
        </pc:spChg>
        <pc:spChg chg="mod">
          <ac:chgData name="majed Al-hakami" userId="c15e6e485a5a4051" providerId="LiveId" clId="{A2D6DBF3-6DA6-4F7F-BD79-A7152205A2DA}" dt="2020-12-12T17:45:13.489" v="93" actId="122"/>
          <ac:spMkLst>
            <pc:docMk/>
            <pc:sldMk cId="2805518371" sldId="267"/>
            <ac:spMk id="31" creationId="{E29C3196-10EE-46BC-B4B3-641FEE0AFB73}"/>
          </ac:spMkLst>
        </pc:spChg>
        <pc:spChg chg="mod">
          <ac:chgData name="majed Al-hakami" userId="c15e6e485a5a4051" providerId="LiveId" clId="{A2D6DBF3-6DA6-4F7F-BD79-A7152205A2DA}" dt="2020-12-12T17:37:22.014" v="57" actId="1076"/>
          <ac:spMkLst>
            <pc:docMk/>
            <pc:sldMk cId="2805518371" sldId="267"/>
            <ac:spMk id="32" creationId="{0BF799C2-5B67-4935-94B8-8A33244E9AD9}"/>
          </ac:spMkLst>
        </pc:spChg>
        <pc:cxnChg chg="mod">
          <ac:chgData name="majed Al-hakami" userId="c15e6e485a5a4051" providerId="LiveId" clId="{A2D6DBF3-6DA6-4F7F-BD79-A7152205A2DA}" dt="2020-12-13T09:08:35.541" v="885" actId="14100"/>
          <ac:cxnSpMkLst>
            <pc:docMk/>
            <pc:sldMk cId="2805518371" sldId="267"/>
            <ac:cxnSpMk id="13" creationId="{B7C39436-A2E0-413D-BF83-CD58D6BDE1E7}"/>
          </ac:cxnSpMkLst>
        </pc:cxnChg>
      </pc:sldChg>
      <pc:sldChg chg="modSp mod">
        <pc:chgData name="majed Al-hakami" userId="c15e6e485a5a4051" providerId="LiveId" clId="{A2D6DBF3-6DA6-4F7F-BD79-A7152205A2DA}" dt="2020-12-13T09:10:55.365" v="888" actId="20577"/>
        <pc:sldMkLst>
          <pc:docMk/>
          <pc:sldMk cId="127751968" sldId="268"/>
        </pc:sldMkLst>
        <pc:spChg chg="mod">
          <ac:chgData name="majed Al-hakami" userId="c15e6e485a5a4051" providerId="LiveId" clId="{A2D6DBF3-6DA6-4F7F-BD79-A7152205A2DA}" dt="2020-12-12T17:03:16.234" v="18" actId="403"/>
          <ac:spMkLst>
            <pc:docMk/>
            <pc:sldMk cId="127751968" sldId="268"/>
            <ac:spMk id="14" creationId="{70C319C7-2AE0-4D6B-8A52-8B8E32BA18FA}"/>
          </ac:spMkLst>
        </pc:spChg>
        <pc:spChg chg="mod">
          <ac:chgData name="majed Al-hakami" userId="c15e6e485a5a4051" providerId="LiveId" clId="{A2D6DBF3-6DA6-4F7F-BD79-A7152205A2DA}" dt="2020-12-13T09:10:55.365" v="888" actId="20577"/>
          <ac:spMkLst>
            <pc:docMk/>
            <pc:sldMk cId="127751968" sldId="268"/>
            <ac:spMk id="20" creationId="{6A95C458-E5EC-4A23-99E3-479F9315FFD9}"/>
          </ac:spMkLst>
        </pc:spChg>
        <pc:spChg chg="mod">
          <ac:chgData name="majed Al-hakami" userId="c15e6e485a5a4051" providerId="LiveId" clId="{A2D6DBF3-6DA6-4F7F-BD79-A7152205A2DA}" dt="2020-12-12T17:43:31.106" v="80" actId="1076"/>
          <ac:spMkLst>
            <pc:docMk/>
            <pc:sldMk cId="127751968" sldId="268"/>
            <ac:spMk id="21" creationId="{12E07FC6-13E6-4E6F-A21F-3A0EE965B52E}"/>
          </ac:spMkLst>
        </pc:spChg>
        <pc:cxnChg chg="mod">
          <ac:chgData name="majed Al-hakami" userId="c15e6e485a5a4051" providerId="LiveId" clId="{A2D6DBF3-6DA6-4F7F-BD79-A7152205A2DA}" dt="2020-12-11T05:40:23.394" v="13" actId="1076"/>
          <ac:cxnSpMkLst>
            <pc:docMk/>
            <pc:sldMk cId="127751968" sldId="268"/>
            <ac:cxnSpMk id="13" creationId="{A352823A-9D56-4865-B8BD-33F26146A6CC}"/>
          </ac:cxnSpMkLst>
        </pc:cxnChg>
      </pc:sldChg>
      <pc:sldChg chg="addSp delSp modSp mod ord modAnim">
        <pc:chgData name="majed Al-hakami" userId="c15e6e485a5a4051" providerId="LiveId" clId="{A2D6DBF3-6DA6-4F7F-BD79-A7152205A2DA}" dt="2020-12-12T17:43:57.956" v="84" actId="20577"/>
        <pc:sldMkLst>
          <pc:docMk/>
          <pc:sldMk cId="817538981" sldId="269"/>
        </pc:sldMkLst>
        <pc:spChg chg="del">
          <ac:chgData name="majed Al-hakami" userId="c15e6e485a5a4051" providerId="LiveId" clId="{A2D6DBF3-6DA6-4F7F-BD79-A7152205A2DA}" dt="2020-12-12T17:43:49.883" v="82" actId="478"/>
          <ac:spMkLst>
            <pc:docMk/>
            <pc:sldMk cId="817538981" sldId="269"/>
            <ac:spMk id="4" creationId="{9137DF68-E590-4BDD-A55A-4221AA22CF35}"/>
          </ac:spMkLst>
        </pc:spChg>
        <pc:spChg chg="mod">
          <ac:chgData name="majed Al-hakami" userId="c15e6e485a5a4051" providerId="LiveId" clId="{A2D6DBF3-6DA6-4F7F-BD79-A7152205A2DA}" dt="2020-12-12T17:05:14.751" v="26" actId="1035"/>
          <ac:spMkLst>
            <pc:docMk/>
            <pc:sldMk cId="817538981" sldId="269"/>
            <ac:spMk id="7" creationId="{6DB33D8A-532C-4971-873B-82CDD30C4438}"/>
          </ac:spMkLst>
        </pc:spChg>
        <pc:spChg chg="add mod">
          <ac:chgData name="majed Al-hakami" userId="c15e6e485a5a4051" providerId="LiveId" clId="{A2D6DBF3-6DA6-4F7F-BD79-A7152205A2DA}" dt="2020-12-12T17:41:13.148" v="70" actId="1037"/>
          <ac:spMkLst>
            <pc:docMk/>
            <pc:sldMk cId="817538981" sldId="269"/>
            <ac:spMk id="16" creationId="{4DC1C4D7-87A3-4D57-A211-403DC9FCB07C}"/>
          </ac:spMkLst>
        </pc:spChg>
        <pc:spChg chg="add mod">
          <ac:chgData name="majed Al-hakami" userId="c15e6e485a5a4051" providerId="LiveId" clId="{A2D6DBF3-6DA6-4F7F-BD79-A7152205A2DA}" dt="2020-12-12T17:43:57.956" v="84" actId="20577"/>
          <ac:spMkLst>
            <pc:docMk/>
            <pc:sldMk cId="817538981" sldId="269"/>
            <ac:spMk id="17" creationId="{97527DE4-8663-41FE-9C99-17D034ECE64C}"/>
          </ac:spMkLst>
        </pc:spChg>
        <pc:picChg chg="del">
          <ac:chgData name="majed Al-hakami" userId="c15e6e485a5a4051" providerId="LiveId" clId="{A2D6DBF3-6DA6-4F7F-BD79-A7152205A2DA}" dt="2020-12-12T17:43:47.748" v="81" actId="478"/>
          <ac:picMkLst>
            <pc:docMk/>
            <pc:sldMk cId="817538981" sldId="269"/>
            <ac:picMk id="6" creationId="{20C7667B-C4B3-4E61-A342-049779D209BE}"/>
          </ac:picMkLst>
        </pc:picChg>
      </pc:sldChg>
      <pc:sldChg chg="addSp delSp modSp mod modAnim">
        <pc:chgData name="majed Al-hakami" userId="c15e6e485a5a4051" providerId="LiveId" clId="{A2D6DBF3-6DA6-4F7F-BD79-A7152205A2DA}" dt="2020-12-12T17:44:06.438" v="87" actId="20577"/>
        <pc:sldMkLst>
          <pc:docMk/>
          <pc:sldMk cId="2969792419" sldId="270"/>
        </pc:sldMkLst>
        <pc:spChg chg="del">
          <ac:chgData name="majed Al-hakami" userId="c15e6e485a5a4051" providerId="LiveId" clId="{A2D6DBF3-6DA6-4F7F-BD79-A7152205A2DA}" dt="2020-12-12T17:44:02.549" v="85" actId="478"/>
          <ac:spMkLst>
            <pc:docMk/>
            <pc:sldMk cId="2969792419" sldId="270"/>
            <ac:spMk id="4" creationId="{5C3F9257-5EE0-49C7-A10C-706E45B7B379}"/>
          </ac:spMkLst>
        </pc:spChg>
        <pc:spChg chg="add mod">
          <ac:chgData name="majed Al-hakami" userId="c15e6e485a5a4051" providerId="LiveId" clId="{A2D6DBF3-6DA6-4F7F-BD79-A7152205A2DA}" dt="2020-12-12T17:40:38.243" v="66" actId="1076"/>
          <ac:spMkLst>
            <pc:docMk/>
            <pc:sldMk cId="2969792419" sldId="270"/>
            <ac:spMk id="16" creationId="{C009AE71-7C01-4AE4-9364-CEACCC307D48}"/>
          </ac:spMkLst>
        </pc:spChg>
        <pc:spChg chg="add mod">
          <ac:chgData name="majed Al-hakami" userId="c15e6e485a5a4051" providerId="LiveId" clId="{A2D6DBF3-6DA6-4F7F-BD79-A7152205A2DA}" dt="2020-12-12T17:44:06.438" v="87" actId="20577"/>
          <ac:spMkLst>
            <pc:docMk/>
            <pc:sldMk cId="2969792419" sldId="270"/>
            <ac:spMk id="17" creationId="{F638BA05-189C-4408-A901-9B687F0CB421}"/>
          </ac:spMkLst>
        </pc:spChg>
        <pc:picChg chg="del">
          <ac:chgData name="majed Al-hakami" userId="c15e6e485a5a4051" providerId="LiveId" clId="{A2D6DBF3-6DA6-4F7F-BD79-A7152205A2DA}" dt="2020-12-12T17:44:02.549" v="85" actId="478"/>
          <ac:picMkLst>
            <pc:docMk/>
            <pc:sldMk cId="2969792419" sldId="270"/>
            <ac:picMk id="6" creationId="{9811A276-60A6-45EC-8DAC-FEFAC683CC4A}"/>
          </ac:picMkLst>
        </pc:picChg>
      </pc:sldChg>
      <pc:sldChg chg="addSp delSp modSp mod modAnim">
        <pc:chgData name="majed Al-hakami" userId="c15e6e485a5a4051" providerId="LiveId" clId="{A2D6DBF3-6DA6-4F7F-BD79-A7152205A2DA}" dt="2020-12-12T17:44:15.496" v="90" actId="20577"/>
        <pc:sldMkLst>
          <pc:docMk/>
          <pc:sldMk cId="765651924" sldId="271"/>
        </pc:sldMkLst>
        <pc:spChg chg="del">
          <ac:chgData name="majed Al-hakami" userId="c15e6e485a5a4051" providerId="LiveId" clId="{A2D6DBF3-6DA6-4F7F-BD79-A7152205A2DA}" dt="2020-12-12T17:44:10.649" v="88" actId="478"/>
          <ac:spMkLst>
            <pc:docMk/>
            <pc:sldMk cId="765651924" sldId="271"/>
            <ac:spMk id="4" creationId="{7495CC6D-536E-409E-A32B-D6A4B73668F0}"/>
          </ac:spMkLst>
        </pc:spChg>
        <pc:spChg chg="mod">
          <ac:chgData name="majed Al-hakami" userId="c15e6e485a5a4051" providerId="LiveId" clId="{A2D6DBF3-6DA6-4F7F-BD79-A7152205A2DA}" dt="2020-12-12T17:15:32.853" v="29" actId="1076"/>
          <ac:spMkLst>
            <pc:docMk/>
            <pc:sldMk cId="765651924" sldId="271"/>
            <ac:spMk id="7" creationId="{0CF9252A-A264-4E4E-99DA-B8972F516D83}"/>
          </ac:spMkLst>
        </pc:spChg>
        <pc:spChg chg="mod">
          <ac:chgData name="majed Al-hakami" userId="c15e6e485a5a4051" providerId="LiveId" clId="{A2D6DBF3-6DA6-4F7F-BD79-A7152205A2DA}" dt="2020-12-12T17:13:26.178" v="28" actId="1076"/>
          <ac:spMkLst>
            <pc:docMk/>
            <pc:sldMk cId="765651924" sldId="271"/>
            <ac:spMk id="8" creationId="{ACBC9258-21CD-4685-BC64-E54C4D257924}"/>
          </ac:spMkLst>
        </pc:spChg>
        <pc:spChg chg="mod">
          <ac:chgData name="majed Al-hakami" userId="c15e6e485a5a4051" providerId="LiveId" clId="{A2D6DBF3-6DA6-4F7F-BD79-A7152205A2DA}" dt="2020-12-12T17:13:26.178" v="28" actId="1076"/>
          <ac:spMkLst>
            <pc:docMk/>
            <pc:sldMk cId="765651924" sldId="271"/>
            <ac:spMk id="9" creationId="{650C865F-04B1-421F-B628-056944FA6F7E}"/>
          </ac:spMkLst>
        </pc:spChg>
        <pc:spChg chg="mod">
          <ac:chgData name="majed Al-hakami" userId="c15e6e485a5a4051" providerId="LiveId" clId="{A2D6DBF3-6DA6-4F7F-BD79-A7152205A2DA}" dt="2020-12-12T17:13:26.178" v="28" actId="1076"/>
          <ac:spMkLst>
            <pc:docMk/>
            <pc:sldMk cId="765651924" sldId="271"/>
            <ac:spMk id="10" creationId="{7F811D73-E9F0-47F1-9F63-044682361B03}"/>
          </ac:spMkLst>
        </pc:spChg>
        <pc:spChg chg="mod">
          <ac:chgData name="majed Al-hakami" userId="c15e6e485a5a4051" providerId="LiveId" clId="{A2D6DBF3-6DA6-4F7F-BD79-A7152205A2DA}" dt="2020-12-12T17:13:26.178" v="28" actId="1076"/>
          <ac:spMkLst>
            <pc:docMk/>
            <pc:sldMk cId="765651924" sldId="271"/>
            <ac:spMk id="11" creationId="{79F97C4E-952C-4786-934D-AC7BA197753D}"/>
          </ac:spMkLst>
        </pc:spChg>
        <pc:spChg chg="mod">
          <ac:chgData name="majed Al-hakami" userId="c15e6e485a5a4051" providerId="LiveId" clId="{A2D6DBF3-6DA6-4F7F-BD79-A7152205A2DA}" dt="2020-12-12T17:13:26.178" v="28" actId="1076"/>
          <ac:spMkLst>
            <pc:docMk/>
            <pc:sldMk cId="765651924" sldId="271"/>
            <ac:spMk id="12" creationId="{0CBD3698-BA6E-4A9C-B0D2-C1A07D023954}"/>
          </ac:spMkLst>
        </pc:spChg>
        <pc:spChg chg="mod">
          <ac:chgData name="majed Al-hakami" userId="c15e6e485a5a4051" providerId="LiveId" clId="{A2D6DBF3-6DA6-4F7F-BD79-A7152205A2DA}" dt="2020-12-12T17:13:26.178" v="28" actId="1076"/>
          <ac:spMkLst>
            <pc:docMk/>
            <pc:sldMk cId="765651924" sldId="271"/>
            <ac:spMk id="13" creationId="{D205C3FA-3931-4714-84FD-129B8D413F60}"/>
          </ac:spMkLst>
        </pc:spChg>
        <pc:spChg chg="mod">
          <ac:chgData name="majed Al-hakami" userId="c15e6e485a5a4051" providerId="LiveId" clId="{A2D6DBF3-6DA6-4F7F-BD79-A7152205A2DA}" dt="2020-12-12T17:13:26.178" v="28" actId="1076"/>
          <ac:spMkLst>
            <pc:docMk/>
            <pc:sldMk cId="765651924" sldId="271"/>
            <ac:spMk id="14" creationId="{1CA942BC-9B79-4785-964C-5FAAACF9B460}"/>
          </ac:spMkLst>
        </pc:spChg>
        <pc:spChg chg="mod">
          <ac:chgData name="majed Al-hakami" userId="c15e6e485a5a4051" providerId="LiveId" clId="{A2D6DBF3-6DA6-4F7F-BD79-A7152205A2DA}" dt="2020-12-12T17:13:26.178" v="28" actId="1076"/>
          <ac:spMkLst>
            <pc:docMk/>
            <pc:sldMk cId="765651924" sldId="271"/>
            <ac:spMk id="15" creationId="{DF0B544E-E21F-4C22-BBD9-5F5BA3C94B40}"/>
          </ac:spMkLst>
        </pc:spChg>
        <pc:spChg chg="add mod">
          <ac:chgData name="majed Al-hakami" userId="c15e6e485a5a4051" providerId="LiveId" clId="{A2D6DBF3-6DA6-4F7F-BD79-A7152205A2DA}" dt="2020-12-12T17:40:24.843" v="64" actId="1076"/>
          <ac:spMkLst>
            <pc:docMk/>
            <pc:sldMk cId="765651924" sldId="271"/>
            <ac:spMk id="16" creationId="{F8BDAD0D-24A8-428E-8C64-9245A79FE90C}"/>
          </ac:spMkLst>
        </pc:spChg>
        <pc:spChg chg="add mod">
          <ac:chgData name="majed Al-hakami" userId="c15e6e485a5a4051" providerId="LiveId" clId="{A2D6DBF3-6DA6-4F7F-BD79-A7152205A2DA}" dt="2020-12-12T17:44:15.496" v="90" actId="20577"/>
          <ac:spMkLst>
            <pc:docMk/>
            <pc:sldMk cId="765651924" sldId="271"/>
            <ac:spMk id="17" creationId="{ACB6F4B3-405D-4F14-8AFE-A978D2283F97}"/>
          </ac:spMkLst>
        </pc:spChg>
        <pc:picChg chg="del">
          <ac:chgData name="majed Al-hakami" userId="c15e6e485a5a4051" providerId="LiveId" clId="{A2D6DBF3-6DA6-4F7F-BD79-A7152205A2DA}" dt="2020-12-12T17:44:10.649" v="88" actId="478"/>
          <ac:picMkLst>
            <pc:docMk/>
            <pc:sldMk cId="765651924" sldId="271"/>
            <ac:picMk id="6" creationId="{F4D9588E-6195-45E8-8276-914FFC9C1561}"/>
          </ac:picMkLst>
        </pc:picChg>
      </pc:sldChg>
      <pc:sldChg chg="addSp delSp modSp mod delAnim modAnim">
        <pc:chgData name="majed Al-hakami" userId="c15e6e485a5a4051" providerId="LiveId" clId="{A2D6DBF3-6DA6-4F7F-BD79-A7152205A2DA}" dt="2020-12-12T21:02:49.643" v="105" actId="1076"/>
        <pc:sldMkLst>
          <pc:docMk/>
          <pc:sldMk cId="2622909388" sldId="272"/>
        </pc:sldMkLst>
        <pc:spChg chg="mod">
          <ac:chgData name="majed Al-hakami" userId="c15e6e485a5a4051" providerId="LiveId" clId="{A2D6DBF3-6DA6-4F7F-BD79-A7152205A2DA}" dt="2020-12-12T21:02:49.643" v="105" actId="1076"/>
          <ac:spMkLst>
            <pc:docMk/>
            <pc:sldMk cId="2622909388" sldId="272"/>
            <ac:spMk id="7" creationId="{27775448-1159-4B93-A187-31DB3DDC698A}"/>
          </ac:spMkLst>
        </pc:spChg>
        <pc:spChg chg="add del mod">
          <ac:chgData name="majed Al-hakami" userId="c15e6e485a5a4051" providerId="LiveId" clId="{A2D6DBF3-6DA6-4F7F-BD79-A7152205A2DA}" dt="2020-12-12T17:44:22.968" v="91" actId="478"/>
          <ac:spMkLst>
            <pc:docMk/>
            <pc:sldMk cId="2622909388" sldId="272"/>
            <ac:spMk id="16" creationId="{A7F26D91-0139-4A49-8E6F-D55F8BCDB20B}"/>
          </ac:spMkLst>
        </pc:spChg>
      </pc:sldChg>
      <pc:sldChg chg="addSp delSp modSp mod delAnim modAnim">
        <pc:chgData name="majed Al-hakami" userId="c15e6e485a5a4051" providerId="LiveId" clId="{A2D6DBF3-6DA6-4F7F-BD79-A7152205A2DA}" dt="2020-12-12T17:44:25.655" v="92" actId="478"/>
        <pc:sldMkLst>
          <pc:docMk/>
          <pc:sldMk cId="184827852" sldId="273"/>
        </pc:sldMkLst>
        <pc:spChg chg="add del mod">
          <ac:chgData name="majed Al-hakami" userId="c15e6e485a5a4051" providerId="LiveId" clId="{A2D6DBF3-6DA6-4F7F-BD79-A7152205A2DA}" dt="2020-12-12T17:44:25.655" v="92" actId="478"/>
          <ac:spMkLst>
            <pc:docMk/>
            <pc:sldMk cId="184827852" sldId="273"/>
            <ac:spMk id="16" creationId="{C4A57AA4-E31A-4126-8A4A-917C89C9F1E9}"/>
          </ac:spMkLst>
        </pc:spChg>
      </pc:sldChg>
      <pc:sldChg chg="modSp mod">
        <pc:chgData name="majed Al-hakami" userId="c15e6e485a5a4051" providerId="LiveId" clId="{A2D6DBF3-6DA6-4F7F-BD79-A7152205A2DA}" dt="2020-12-12T17:47:18.180" v="94" actId="14100"/>
        <pc:sldMkLst>
          <pc:docMk/>
          <pc:sldMk cId="1603552866" sldId="274"/>
        </pc:sldMkLst>
        <pc:picChg chg="mod">
          <ac:chgData name="majed Al-hakami" userId="c15e6e485a5a4051" providerId="LiveId" clId="{A2D6DBF3-6DA6-4F7F-BD79-A7152205A2DA}" dt="2020-12-12T17:47:18.180" v="94" actId="14100"/>
          <ac:picMkLst>
            <pc:docMk/>
            <pc:sldMk cId="1603552866" sldId="274"/>
            <ac:picMk id="8" creationId="{D1C6F7BA-795A-4B5D-8C74-AA45996DDBD7}"/>
          </ac:picMkLst>
        </pc:picChg>
      </pc:sldChg>
      <pc:sldChg chg="modSp mod">
        <pc:chgData name="majed Al-hakami" userId="c15e6e485a5a4051" providerId="LiveId" clId="{A2D6DBF3-6DA6-4F7F-BD79-A7152205A2DA}" dt="2020-12-11T05:40:02.447" v="11" actId="20577"/>
        <pc:sldMkLst>
          <pc:docMk/>
          <pc:sldMk cId="3103782558" sldId="283"/>
        </pc:sldMkLst>
        <pc:spChg chg="mod">
          <ac:chgData name="majed Al-hakami" userId="c15e6e485a5a4051" providerId="LiveId" clId="{A2D6DBF3-6DA6-4F7F-BD79-A7152205A2DA}" dt="2020-12-11T05:40:02.447" v="11" actId="20577"/>
          <ac:spMkLst>
            <pc:docMk/>
            <pc:sldMk cId="3103782558" sldId="283"/>
            <ac:spMk id="8" creationId="{592F7DB0-8B0C-4D13-B0AF-9CCCDB155D0B}"/>
          </ac:spMkLst>
        </pc:spChg>
      </pc:sldChg>
      <pc:sldChg chg="add">
        <pc:chgData name="majed Al-hakami" userId="c15e6e485a5a4051" providerId="LiveId" clId="{A2D6DBF3-6DA6-4F7F-BD79-A7152205A2DA}" dt="2020-12-12T21:01:53.661" v="98"/>
        <pc:sldMkLst>
          <pc:docMk/>
          <pc:sldMk cId="1620596499" sldId="284"/>
        </pc:sldMkLst>
      </pc:sldChg>
      <pc:sldChg chg="addSp delSp modSp add mod">
        <pc:chgData name="majed Al-hakami" userId="c15e6e485a5a4051" providerId="LiveId" clId="{A2D6DBF3-6DA6-4F7F-BD79-A7152205A2DA}" dt="2020-12-13T08:15:20.625" v="848" actId="478"/>
        <pc:sldMkLst>
          <pc:docMk/>
          <pc:sldMk cId="933478529" sldId="285"/>
        </pc:sldMkLst>
        <pc:spChg chg="del">
          <ac:chgData name="majed Al-hakami" userId="c15e6e485a5a4051" providerId="LiveId" clId="{A2D6DBF3-6DA6-4F7F-BD79-A7152205A2DA}" dt="2020-12-12T21:38:38.762" v="358" actId="478"/>
          <ac:spMkLst>
            <pc:docMk/>
            <pc:sldMk cId="933478529" sldId="285"/>
            <ac:spMk id="2" creationId="{BB4C0F5E-7FEF-4879-AC7F-3E085F43A8BE}"/>
          </ac:spMkLst>
        </pc:spChg>
        <pc:spChg chg="del">
          <ac:chgData name="majed Al-hakami" userId="c15e6e485a5a4051" providerId="LiveId" clId="{A2D6DBF3-6DA6-4F7F-BD79-A7152205A2DA}" dt="2020-12-12T21:31:54.700" v="119" actId="478"/>
          <ac:spMkLst>
            <pc:docMk/>
            <pc:sldMk cId="933478529" sldId="285"/>
            <ac:spMk id="3" creationId="{FB7C2AD4-C262-4CD6-BE19-6549FC922CA8}"/>
          </ac:spMkLst>
        </pc:spChg>
        <pc:spChg chg="mod">
          <ac:chgData name="majed Al-hakami" userId="c15e6e485a5a4051" providerId="LiveId" clId="{A2D6DBF3-6DA6-4F7F-BD79-A7152205A2DA}" dt="2020-12-12T21:34:03.075" v="166" actId="20577"/>
          <ac:spMkLst>
            <pc:docMk/>
            <pc:sldMk cId="933478529" sldId="285"/>
            <ac:spMk id="6" creationId="{5B37A086-145B-4570-9680-A8016B5B0217}"/>
          </ac:spMkLst>
        </pc:spChg>
        <pc:spChg chg="mod">
          <ac:chgData name="majed Al-hakami" userId="c15e6e485a5a4051" providerId="LiveId" clId="{A2D6DBF3-6DA6-4F7F-BD79-A7152205A2DA}" dt="2020-12-12T21:34:40.302" v="182" actId="20577"/>
          <ac:spMkLst>
            <pc:docMk/>
            <pc:sldMk cId="933478529" sldId="285"/>
            <ac:spMk id="9" creationId="{AAF4A392-2949-426E-BDB6-06544EC80EC6}"/>
          </ac:spMkLst>
        </pc:spChg>
        <pc:spChg chg="mod">
          <ac:chgData name="majed Al-hakami" userId="c15e6e485a5a4051" providerId="LiveId" clId="{A2D6DBF3-6DA6-4F7F-BD79-A7152205A2DA}" dt="2020-12-12T21:34:59.171" v="203" actId="20577"/>
          <ac:spMkLst>
            <pc:docMk/>
            <pc:sldMk cId="933478529" sldId="285"/>
            <ac:spMk id="12" creationId="{D9BCF879-A5CE-4A7E-86DC-D1A598649067}"/>
          </ac:spMkLst>
        </pc:spChg>
        <pc:spChg chg="mod">
          <ac:chgData name="majed Al-hakami" userId="c15e6e485a5a4051" providerId="LiveId" clId="{A2D6DBF3-6DA6-4F7F-BD79-A7152205A2DA}" dt="2020-12-12T21:35:27.575" v="245" actId="20577"/>
          <ac:spMkLst>
            <pc:docMk/>
            <pc:sldMk cId="933478529" sldId="285"/>
            <ac:spMk id="15" creationId="{F48EF6E0-D5C1-4082-9066-1AA814FE4EFF}"/>
          </ac:spMkLst>
        </pc:spChg>
        <pc:spChg chg="add mod">
          <ac:chgData name="majed Al-hakami" userId="c15e6e485a5a4051" providerId="LiveId" clId="{A2D6DBF3-6DA6-4F7F-BD79-A7152205A2DA}" dt="2020-12-12T21:32:46.861" v="156" actId="14100"/>
          <ac:spMkLst>
            <pc:docMk/>
            <pc:sldMk cId="933478529" sldId="285"/>
            <ac:spMk id="16" creationId="{73C24D48-8F1A-4888-AD83-6DC0F494742F}"/>
          </ac:spMkLst>
        </pc:spChg>
        <pc:spChg chg="add del mod">
          <ac:chgData name="majed Al-hakami" userId="c15e6e485a5a4051" providerId="LiveId" clId="{A2D6DBF3-6DA6-4F7F-BD79-A7152205A2DA}" dt="2020-12-13T08:15:20.625" v="848" actId="478"/>
          <ac:spMkLst>
            <pc:docMk/>
            <pc:sldMk cId="933478529" sldId="285"/>
            <ac:spMk id="18" creationId="{3A00581B-6F00-4DBE-B09A-3D7DBA71802C}"/>
          </ac:spMkLst>
        </pc:spChg>
        <pc:spChg chg="add mod">
          <ac:chgData name="majed Al-hakami" userId="c15e6e485a5a4051" providerId="LiveId" clId="{A2D6DBF3-6DA6-4F7F-BD79-A7152205A2DA}" dt="2020-12-12T21:38:39.237" v="359"/>
          <ac:spMkLst>
            <pc:docMk/>
            <pc:sldMk cId="933478529" sldId="285"/>
            <ac:spMk id="21" creationId="{8EDA096E-0515-42DB-AD9F-52478ACC9D5B}"/>
          </ac:spMkLst>
        </pc:spChg>
        <pc:grpChg chg="mod">
          <ac:chgData name="majed Al-hakami" userId="c15e6e485a5a4051" providerId="LiveId" clId="{A2D6DBF3-6DA6-4F7F-BD79-A7152205A2DA}" dt="2020-12-12T21:33:01.736" v="157" actId="1076"/>
          <ac:grpSpMkLst>
            <pc:docMk/>
            <pc:sldMk cId="933478529" sldId="285"/>
            <ac:grpSpMk id="13" creationId="{94847050-5AC5-46BD-AAB6-65A81F77BE42}"/>
          </ac:grpSpMkLst>
        </pc:grpChg>
        <pc:picChg chg="add mod">
          <ac:chgData name="majed Al-hakami" userId="c15e6e485a5a4051" providerId="LiveId" clId="{A2D6DBF3-6DA6-4F7F-BD79-A7152205A2DA}" dt="2020-12-12T21:31:29.903" v="110"/>
          <ac:picMkLst>
            <pc:docMk/>
            <pc:sldMk cId="933478529" sldId="285"/>
            <ac:picMk id="17" creationId="{64718FC0-C39A-4F0A-8933-961A42A3C52E}"/>
          </ac:picMkLst>
        </pc:picChg>
        <pc:picChg chg="add mod">
          <ac:chgData name="majed Al-hakami" userId="c15e6e485a5a4051" providerId="LiveId" clId="{A2D6DBF3-6DA6-4F7F-BD79-A7152205A2DA}" dt="2020-12-12T21:33:48.128" v="159" actId="1076"/>
          <ac:picMkLst>
            <pc:docMk/>
            <pc:sldMk cId="933478529" sldId="285"/>
            <ac:picMk id="20" creationId="{07D5356E-39B2-46EF-AEB3-3EF795E697AF}"/>
          </ac:picMkLst>
        </pc:picChg>
      </pc:sldChg>
      <pc:sldChg chg="addSp delSp modSp add mod modAnim">
        <pc:chgData name="majed Al-hakami" userId="c15e6e485a5a4051" providerId="LiveId" clId="{A2D6DBF3-6DA6-4F7F-BD79-A7152205A2DA}" dt="2020-12-13T08:15:23.482" v="849" actId="478"/>
        <pc:sldMkLst>
          <pc:docMk/>
          <pc:sldMk cId="3497164011" sldId="286"/>
        </pc:sldMkLst>
        <pc:spChg chg="del">
          <ac:chgData name="majed Al-hakami" userId="c15e6e485a5a4051" providerId="LiveId" clId="{A2D6DBF3-6DA6-4F7F-BD79-A7152205A2DA}" dt="2020-12-12T21:38:34.068" v="356" actId="478"/>
          <ac:spMkLst>
            <pc:docMk/>
            <pc:sldMk cId="3497164011" sldId="286"/>
            <ac:spMk id="2" creationId="{BB4C0F5E-7FEF-4879-AC7F-3E085F43A8BE}"/>
          </ac:spMkLst>
        </pc:spChg>
        <pc:spChg chg="mod">
          <ac:chgData name="majed Al-hakami" userId="c15e6e485a5a4051" providerId="LiveId" clId="{A2D6DBF3-6DA6-4F7F-BD79-A7152205A2DA}" dt="2020-12-12T21:43:28.460" v="536" actId="20577"/>
          <ac:spMkLst>
            <pc:docMk/>
            <pc:sldMk cId="3497164011" sldId="286"/>
            <ac:spMk id="6" creationId="{5B37A086-145B-4570-9680-A8016B5B0217}"/>
          </ac:spMkLst>
        </pc:spChg>
        <pc:spChg chg="mod">
          <ac:chgData name="majed Al-hakami" userId="c15e6e485a5a4051" providerId="LiveId" clId="{A2D6DBF3-6DA6-4F7F-BD79-A7152205A2DA}" dt="2020-12-12T21:36:52.243" v="284" actId="20577"/>
          <ac:spMkLst>
            <pc:docMk/>
            <pc:sldMk cId="3497164011" sldId="286"/>
            <ac:spMk id="9" creationId="{AAF4A392-2949-426E-BDB6-06544EC80EC6}"/>
          </ac:spMkLst>
        </pc:spChg>
        <pc:spChg chg="mod">
          <ac:chgData name="majed Al-hakami" userId="c15e6e485a5a4051" providerId="LiveId" clId="{A2D6DBF3-6DA6-4F7F-BD79-A7152205A2DA}" dt="2020-12-12T21:37:12.849" v="299" actId="20577"/>
          <ac:spMkLst>
            <pc:docMk/>
            <pc:sldMk cId="3497164011" sldId="286"/>
            <ac:spMk id="12" creationId="{D9BCF879-A5CE-4A7E-86DC-D1A598649067}"/>
          </ac:spMkLst>
        </pc:spChg>
        <pc:spChg chg="mod">
          <ac:chgData name="majed Al-hakami" userId="c15e6e485a5a4051" providerId="LiveId" clId="{A2D6DBF3-6DA6-4F7F-BD79-A7152205A2DA}" dt="2020-12-12T21:37:31.042" v="326" actId="20577"/>
          <ac:spMkLst>
            <pc:docMk/>
            <pc:sldMk cId="3497164011" sldId="286"/>
            <ac:spMk id="15" creationId="{F48EF6E0-D5C1-4082-9066-1AA814FE4EFF}"/>
          </ac:spMkLst>
        </pc:spChg>
        <pc:spChg chg="del">
          <ac:chgData name="majed Al-hakami" userId="c15e6e485a5a4051" providerId="LiveId" clId="{A2D6DBF3-6DA6-4F7F-BD79-A7152205A2DA}" dt="2020-12-13T08:15:23.482" v="849" actId="478"/>
          <ac:spMkLst>
            <pc:docMk/>
            <pc:sldMk cId="3497164011" sldId="286"/>
            <ac:spMk id="18" creationId="{3A00581B-6F00-4DBE-B09A-3D7DBA71802C}"/>
          </ac:spMkLst>
        </pc:spChg>
        <pc:spChg chg="mod">
          <ac:chgData name="majed Al-hakami" userId="c15e6e485a5a4051" providerId="LiveId" clId="{A2D6DBF3-6DA6-4F7F-BD79-A7152205A2DA}" dt="2020-12-12T21:37:39.863" v="327"/>
          <ac:spMkLst>
            <pc:docMk/>
            <pc:sldMk cId="3497164011" sldId="286"/>
            <ac:spMk id="22" creationId="{FF3B7593-4653-4FF9-8CEC-34A02C86E892}"/>
          </ac:spMkLst>
        </pc:spChg>
        <pc:spChg chg="mod">
          <ac:chgData name="majed Al-hakami" userId="c15e6e485a5a4051" providerId="LiveId" clId="{A2D6DBF3-6DA6-4F7F-BD79-A7152205A2DA}" dt="2020-12-12T21:38:24.068" v="355" actId="20577"/>
          <ac:spMkLst>
            <pc:docMk/>
            <pc:sldMk cId="3497164011" sldId="286"/>
            <ac:spMk id="23" creationId="{F1D62049-7FE6-4BC1-80A6-BF0BEACDC98A}"/>
          </ac:spMkLst>
        </pc:spChg>
        <pc:spChg chg="add mod">
          <ac:chgData name="majed Al-hakami" userId="c15e6e485a5a4051" providerId="LiveId" clId="{A2D6DBF3-6DA6-4F7F-BD79-A7152205A2DA}" dt="2020-12-12T21:38:35.056" v="357"/>
          <ac:spMkLst>
            <pc:docMk/>
            <pc:sldMk cId="3497164011" sldId="286"/>
            <ac:spMk id="24" creationId="{90CD0FEB-6631-4FB3-A5B2-A7623909A9F9}"/>
          </ac:spMkLst>
        </pc:spChg>
        <pc:grpChg chg="mod">
          <ac:chgData name="majed Al-hakami" userId="c15e6e485a5a4051" providerId="LiveId" clId="{A2D6DBF3-6DA6-4F7F-BD79-A7152205A2DA}" dt="2020-12-12T21:37:49.960" v="329" actId="1076"/>
          <ac:grpSpMkLst>
            <pc:docMk/>
            <pc:sldMk cId="3497164011" sldId="286"/>
            <ac:grpSpMk id="13" creationId="{94847050-5AC5-46BD-AAB6-65A81F77BE42}"/>
          </ac:grpSpMkLst>
        </pc:grpChg>
        <pc:grpChg chg="add mod">
          <ac:chgData name="majed Al-hakami" userId="c15e6e485a5a4051" providerId="LiveId" clId="{A2D6DBF3-6DA6-4F7F-BD79-A7152205A2DA}" dt="2020-12-12T21:38:04.586" v="330" actId="1076"/>
          <ac:grpSpMkLst>
            <pc:docMk/>
            <pc:sldMk cId="3497164011" sldId="286"/>
            <ac:grpSpMk id="21" creationId="{2886E803-079E-4E31-B75D-42AF5E16A644}"/>
          </ac:grpSpMkLst>
        </pc:grpChg>
        <pc:picChg chg="add mod">
          <ac:chgData name="majed Al-hakami" userId="c15e6e485a5a4051" providerId="LiveId" clId="{A2D6DBF3-6DA6-4F7F-BD79-A7152205A2DA}" dt="2020-12-12T21:36:25.539" v="265" actId="1036"/>
          <ac:picMkLst>
            <pc:docMk/>
            <pc:sldMk cId="3497164011" sldId="286"/>
            <ac:picMk id="19" creationId="{2BAB179D-0048-4FCE-B20B-87E1A48833AE}"/>
          </ac:picMkLst>
        </pc:picChg>
        <pc:picChg chg="del">
          <ac:chgData name="majed Al-hakami" userId="c15e6e485a5a4051" providerId="LiveId" clId="{A2D6DBF3-6DA6-4F7F-BD79-A7152205A2DA}" dt="2020-12-12T21:36:19.281" v="249" actId="478"/>
          <ac:picMkLst>
            <pc:docMk/>
            <pc:sldMk cId="3497164011" sldId="286"/>
            <ac:picMk id="20" creationId="{07D5356E-39B2-46EF-AEB3-3EF795E697AF}"/>
          </ac:picMkLst>
        </pc:picChg>
      </pc:sldChg>
      <pc:sldChg chg="addSp delSp modSp add mod delAnim">
        <pc:chgData name="majed Al-hakami" userId="c15e6e485a5a4051" providerId="LiveId" clId="{A2D6DBF3-6DA6-4F7F-BD79-A7152205A2DA}" dt="2020-12-13T08:15:37.613" v="852" actId="478"/>
        <pc:sldMkLst>
          <pc:docMk/>
          <pc:sldMk cId="3318746038" sldId="287"/>
        </pc:sldMkLst>
        <pc:spChg chg="mod">
          <ac:chgData name="majed Al-hakami" userId="c15e6e485a5a4051" providerId="LiveId" clId="{A2D6DBF3-6DA6-4F7F-BD79-A7152205A2DA}" dt="2020-12-12T21:42:59.477" v="500" actId="20577"/>
          <ac:spMkLst>
            <pc:docMk/>
            <pc:sldMk cId="3318746038" sldId="287"/>
            <ac:spMk id="6" creationId="{5B37A086-145B-4570-9680-A8016B5B0217}"/>
          </ac:spMkLst>
        </pc:spChg>
        <pc:spChg chg="mod">
          <ac:chgData name="majed Al-hakami" userId="c15e6e485a5a4051" providerId="LiveId" clId="{A2D6DBF3-6DA6-4F7F-BD79-A7152205A2DA}" dt="2020-12-12T21:44:56.972" v="592" actId="2711"/>
          <ac:spMkLst>
            <pc:docMk/>
            <pc:sldMk cId="3318746038" sldId="287"/>
            <ac:spMk id="9" creationId="{AAF4A392-2949-426E-BDB6-06544EC80EC6}"/>
          </ac:spMkLst>
        </pc:spChg>
        <pc:spChg chg="mod">
          <ac:chgData name="majed Al-hakami" userId="c15e6e485a5a4051" providerId="LiveId" clId="{A2D6DBF3-6DA6-4F7F-BD79-A7152205A2DA}" dt="2020-12-12T21:45:02.748" v="593" actId="2711"/>
          <ac:spMkLst>
            <pc:docMk/>
            <pc:sldMk cId="3318746038" sldId="287"/>
            <ac:spMk id="12" creationId="{D9BCF879-A5CE-4A7E-86DC-D1A598649067}"/>
          </ac:spMkLst>
        </pc:spChg>
        <pc:spChg chg="del">
          <ac:chgData name="majed Al-hakami" userId="c15e6e485a5a4051" providerId="LiveId" clId="{A2D6DBF3-6DA6-4F7F-BD79-A7152205A2DA}" dt="2020-12-13T08:15:31.444" v="851" actId="478"/>
          <ac:spMkLst>
            <pc:docMk/>
            <pc:sldMk cId="3318746038" sldId="287"/>
            <ac:spMk id="18" creationId="{3A00581B-6F00-4DBE-B09A-3D7DBA71802C}"/>
          </ac:spMkLst>
        </pc:spChg>
        <pc:grpChg chg="mod">
          <ac:chgData name="majed Al-hakami" userId="c15e6e485a5a4051" providerId="LiveId" clId="{A2D6DBF3-6DA6-4F7F-BD79-A7152205A2DA}" dt="2020-12-12T21:44:41.206" v="591" actId="14100"/>
          <ac:grpSpMkLst>
            <pc:docMk/>
            <pc:sldMk cId="3318746038" sldId="287"/>
            <ac:grpSpMk id="7" creationId="{5AC32033-CDE6-4B01-B55D-838E0978A163}"/>
          </ac:grpSpMkLst>
        </pc:grpChg>
        <pc:grpChg chg="mod">
          <ac:chgData name="majed Al-hakami" userId="c15e6e485a5a4051" providerId="LiveId" clId="{A2D6DBF3-6DA6-4F7F-BD79-A7152205A2DA}" dt="2020-12-12T21:44:37.512" v="590" actId="14100"/>
          <ac:grpSpMkLst>
            <pc:docMk/>
            <pc:sldMk cId="3318746038" sldId="287"/>
            <ac:grpSpMk id="10" creationId="{A019744D-59C8-4423-A3DB-CDF0E7E2DC0D}"/>
          </ac:grpSpMkLst>
        </pc:grpChg>
        <pc:grpChg chg="del">
          <ac:chgData name="majed Al-hakami" userId="c15e6e485a5a4051" providerId="LiveId" clId="{A2D6DBF3-6DA6-4F7F-BD79-A7152205A2DA}" dt="2020-12-12T21:44:19.588" v="587" actId="478"/>
          <ac:grpSpMkLst>
            <pc:docMk/>
            <pc:sldMk cId="3318746038" sldId="287"/>
            <ac:grpSpMk id="13" creationId="{94847050-5AC5-46BD-AAB6-65A81F77BE42}"/>
          </ac:grpSpMkLst>
        </pc:grpChg>
        <pc:picChg chg="add mod">
          <ac:chgData name="majed Al-hakami" userId="c15e6e485a5a4051" providerId="LiveId" clId="{A2D6DBF3-6DA6-4F7F-BD79-A7152205A2DA}" dt="2020-12-12T21:42:47.374" v="475" actId="1076"/>
          <ac:picMkLst>
            <pc:docMk/>
            <pc:sldMk cId="3318746038" sldId="287"/>
            <ac:picMk id="3" creationId="{10B73995-09B7-4B34-B599-C941395A3A8E}"/>
          </ac:picMkLst>
        </pc:picChg>
        <pc:picChg chg="add del">
          <ac:chgData name="majed Al-hakami" userId="c15e6e485a5a4051" providerId="LiveId" clId="{A2D6DBF3-6DA6-4F7F-BD79-A7152205A2DA}" dt="2020-12-13T08:15:37.613" v="852" actId="478"/>
          <ac:picMkLst>
            <pc:docMk/>
            <pc:sldMk cId="3318746038" sldId="287"/>
            <ac:picMk id="22" creationId="{7060F63F-DAA0-433F-91B2-777647ADD1C9}"/>
          </ac:picMkLst>
        </pc:picChg>
        <pc:picChg chg="add del">
          <ac:chgData name="majed Al-hakami" userId="c15e6e485a5a4051" providerId="LiveId" clId="{A2D6DBF3-6DA6-4F7F-BD79-A7152205A2DA}" dt="2020-12-12T21:52:33.156" v="765" actId="478"/>
          <ac:picMkLst>
            <pc:docMk/>
            <pc:sldMk cId="3318746038" sldId="287"/>
            <ac:picMk id="24" creationId="{BBA0D66F-D6B1-4983-A50D-459AA94E0687}"/>
          </ac:picMkLst>
        </pc:picChg>
      </pc:sldChg>
      <pc:sldChg chg="addSp delSp modSp add mod">
        <pc:chgData name="majed Al-hakami" userId="c15e6e485a5a4051" providerId="LiveId" clId="{A2D6DBF3-6DA6-4F7F-BD79-A7152205A2DA}" dt="2020-12-13T08:15:27.047" v="850" actId="478"/>
        <pc:sldMkLst>
          <pc:docMk/>
          <pc:sldMk cId="1527718826" sldId="288"/>
        </pc:sldMkLst>
        <pc:spChg chg="mod">
          <ac:chgData name="majed Al-hakami" userId="c15e6e485a5a4051" providerId="LiveId" clId="{A2D6DBF3-6DA6-4F7F-BD79-A7152205A2DA}" dt="2020-12-12T21:43:13.105" v="516" actId="20577"/>
          <ac:spMkLst>
            <pc:docMk/>
            <pc:sldMk cId="1527718826" sldId="288"/>
            <ac:spMk id="6" creationId="{5B37A086-145B-4570-9680-A8016B5B0217}"/>
          </ac:spMkLst>
        </pc:spChg>
        <pc:spChg chg="mod">
          <ac:chgData name="majed Al-hakami" userId="c15e6e485a5a4051" providerId="LiveId" clId="{A2D6DBF3-6DA6-4F7F-BD79-A7152205A2DA}" dt="2020-12-12T21:48:04.485" v="680" actId="2711"/>
          <ac:spMkLst>
            <pc:docMk/>
            <pc:sldMk cId="1527718826" sldId="288"/>
            <ac:spMk id="8" creationId="{18BD64A5-3264-4B1E-A0E2-6A30521712F5}"/>
          </ac:spMkLst>
        </pc:spChg>
        <pc:spChg chg="mod">
          <ac:chgData name="majed Al-hakami" userId="c15e6e485a5a4051" providerId="LiveId" clId="{A2D6DBF3-6DA6-4F7F-BD79-A7152205A2DA}" dt="2020-12-12T21:48:04.485" v="680" actId="2711"/>
          <ac:spMkLst>
            <pc:docMk/>
            <pc:sldMk cId="1527718826" sldId="288"/>
            <ac:spMk id="9" creationId="{AAF4A392-2949-426E-BDB6-06544EC80EC6}"/>
          </ac:spMkLst>
        </pc:spChg>
        <pc:spChg chg="mod">
          <ac:chgData name="majed Al-hakami" userId="c15e6e485a5a4051" providerId="LiveId" clId="{A2D6DBF3-6DA6-4F7F-BD79-A7152205A2DA}" dt="2020-12-12T21:48:04.485" v="680" actId="2711"/>
          <ac:spMkLst>
            <pc:docMk/>
            <pc:sldMk cId="1527718826" sldId="288"/>
            <ac:spMk id="11" creationId="{03D6BEB3-DEA1-45E2-9F90-8CD2A29B01E9}"/>
          </ac:spMkLst>
        </pc:spChg>
        <pc:spChg chg="mod">
          <ac:chgData name="majed Al-hakami" userId="c15e6e485a5a4051" providerId="LiveId" clId="{A2D6DBF3-6DA6-4F7F-BD79-A7152205A2DA}" dt="2020-12-12T21:48:04.485" v="680" actId="2711"/>
          <ac:spMkLst>
            <pc:docMk/>
            <pc:sldMk cId="1527718826" sldId="288"/>
            <ac:spMk id="12" creationId="{D9BCF879-A5CE-4A7E-86DC-D1A598649067}"/>
          </ac:spMkLst>
        </pc:spChg>
        <pc:spChg chg="mod">
          <ac:chgData name="majed Al-hakami" userId="c15e6e485a5a4051" providerId="LiveId" clId="{A2D6DBF3-6DA6-4F7F-BD79-A7152205A2DA}" dt="2020-12-12T21:48:04.485" v="680" actId="2711"/>
          <ac:spMkLst>
            <pc:docMk/>
            <pc:sldMk cId="1527718826" sldId="288"/>
            <ac:spMk id="14" creationId="{B8BF5908-4815-4A21-B61B-8B1F09007224}"/>
          </ac:spMkLst>
        </pc:spChg>
        <pc:spChg chg="mod">
          <ac:chgData name="majed Al-hakami" userId="c15e6e485a5a4051" providerId="LiveId" clId="{A2D6DBF3-6DA6-4F7F-BD79-A7152205A2DA}" dt="2020-12-12T21:48:04.485" v="680" actId="2711"/>
          <ac:spMkLst>
            <pc:docMk/>
            <pc:sldMk cId="1527718826" sldId="288"/>
            <ac:spMk id="15" creationId="{F48EF6E0-D5C1-4082-9066-1AA814FE4EFF}"/>
          </ac:spMkLst>
        </pc:spChg>
        <pc:spChg chg="del">
          <ac:chgData name="majed Al-hakami" userId="c15e6e485a5a4051" providerId="LiveId" clId="{A2D6DBF3-6DA6-4F7F-BD79-A7152205A2DA}" dt="2020-12-13T08:15:27.047" v="850" actId="478"/>
          <ac:spMkLst>
            <pc:docMk/>
            <pc:sldMk cId="1527718826" sldId="288"/>
            <ac:spMk id="18" creationId="{3A00581B-6F00-4DBE-B09A-3D7DBA71802C}"/>
          </ac:spMkLst>
        </pc:spChg>
        <pc:spChg chg="mod">
          <ac:chgData name="majed Al-hakami" userId="c15e6e485a5a4051" providerId="LiveId" clId="{A2D6DBF3-6DA6-4F7F-BD79-A7152205A2DA}" dt="2020-12-12T21:48:04.485" v="680" actId="2711"/>
          <ac:spMkLst>
            <pc:docMk/>
            <pc:sldMk cId="1527718826" sldId="288"/>
            <ac:spMk id="22" creationId="{FF3B7593-4653-4FF9-8CEC-34A02C86E892}"/>
          </ac:spMkLst>
        </pc:spChg>
        <pc:spChg chg="mod">
          <ac:chgData name="majed Al-hakami" userId="c15e6e485a5a4051" providerId="LiveId" clId="{A2D6DBF3-6DA6-4F7F-BD79-A7152205A2DA}" dt="2020-12-12T21:48:04.485" v="680" actId="2711"/>
          <ac:spMkLst>
            <pc:docMk/>
            <pc:sldMk cId="1527718826" sldId="288"/>
            <ac:spMk id="23" creationId="{F1D62049-7FE6-4BC1-80A6-BF0BEACDC98A}"/>
          </ac:spMkLst>
        </pc:spChg>
        <pc:picChg chg="add mod">
          <ac:chgData name="majed Al-hakami" userId="c15e6e485a5a4051" providerId="LiveId" clId="{A2D6DBF3-6DA6-4F7F-BD79-A7152205A2DA}" dt="2020-12-12T21:39:23.856" v="363" actId="1076"/>
          <ac:picMkLst>
            <pc:docMk/>
            <pc:sldMk cId="1527718826" sldId="288"/>
            <ac:picMk id="3" creationId="{7B044B0B-A6E1-4D3E-81CF-1773E4715989}"/>
          </ac:picMkLst>
        </pc:picChg>
      </pc:sldChg>
      <pc:sldChg chg="addSp delSp modSp add mod">
        <pc:chgData name="majed Al-hakami" userId="c15e6e485a5a4051" providerId="LiveId" clId="{A2D6DBF3-6DA6-4F7F-BD79-A7152205A2DA}" dt="2020-12-13T08:15:41.437" v="853" actId="478"/>
        <pc:sldMkLst>
          <pc:docMk/>
          <pc:sldMk cId="206972320" sldId="289"/>
        </pc:sldMkLst>
        <pc:spChg chg="mod">
          <ac:chgData name="majed Al-hakami" userId="c15e6e485a5a4051" providerId="LiveId" clId="{A2D6DBF3-6DA6-4F7F-BD79-A7152205A2DA}" dt="2020-12-12T21:46:14.031" v="619" actId="20577"/>
          <ac:spMkLst>
            <pc:docMk/>
            <pc:sldMk cId="206972320" sldId="289"/>
            <ac:spMk id="6" creationId="{5B37A086-145B-4570-9680-A8016B5B0217}"/>
          </ac:spMkLst>
        </pc:spChg>
        <pc:spChg chg="mod">
          <ac:chgData name="majed Al-hakami" userId="c15e6e485a5a4051" providerId="LiveId" clId="{A2D6DBF3-6DA6-4F7F-BD79-A7152205A2DA}" dt="2020-12-12T21:47:22.638" v="677" actId="2711"/>
          <ac:spMkLst>
            <pc:docMk/>
            <pc:sldMk cId="206972320" sldId="289"/>
            <ac:spMk id="8" creationId="{18BD64A5-3264-4B1E-A0E2-6A30521712F5}"/>
          </ac:spMkLst>
        </pc:spChg>
        <pc:spChg chg="mod">
          <ac:chgData name="majed Al-hakami" userId="c15e6e485a5a4051" providerId="LiveId" clId="{A2D6DBF3-6DA6-4F7F-BD79-A7152205A2DA}" dt="2020-12-12T21:47:22.638" v="677" actId="2711"/>
          <ac:spMkLst>
            <pc:docMk/>
            <pc:sldMk cId="206972320" sldId="289"/>
            <ac:spMk id="9" creationId="{AAF4A392-2949-426E-BDB6-06544EC80EC6}"/>
          </ac:spMkLst>
        </pc:spChg>
        <pc:spChg chg="mod">
          <ac:chgData name="majed Al-hakami" userId="c15e6e485a5a4051" providerId="LiveId" clId="{A2D6DBF3-6DA6-4F7F-BD79-A7152205A2DA}" dt="2020-12-12T21:47:27.057" v="678" actId="2711"/>
          <ac:spMkLst>
            <pc:docMk/>
            <pc:sldMk cId="206972320" sldId="289"/>
            <ac:spMk id="11" creationId="{03D6BEB3-DEA1-45E2-9F90-8CD2A29B01E9}"/>
          </ac:spMkLst>
        </pc:spChg>
        <pc:spChg chg="mod">
          <ac:chgData name="majed Al-hakami" userId="c15e6e485a5a4051" providerId="LiveId" clId="{A2D6DBF3-6DA6-4F7F-BD79-A7152205A2DA}" dt="2020-12-12T21:47:27.057" v="678" actId="2711"/>
          <ac:spMkLst>
            <pc:docMk/>
            <pc:sldMk cId="206972320" sldId="289"/>
            <ac:spMk id="12" creationId="{D9BCF879-A5CE-4A7E-86DC-D1A598649067}"/>
          </ac:spMkLst>
        </pc:spChg>
        <pc:spChg chg="mod">
          <ac:chgData name="majed Al-hakami" userId="c15e6e485a5a4051" providerId="LiveId" clId="{A2D6DBF3-6DA6-4F7F-BD79-A7152205A2DA}" dt="2020-12-12T21:47:33.519" v="679" actId="20577"/>
          <ac:spMkLst>
            <pc:docMk/>
            <pc:sldMk cId="206972320" sldId="289"/>
            <ac:spMk id="15" creationId="{F48EF6E0-D5C1-4082-9066-1AA814FE4EFF}"/>
          </ac:spMkLst>
        </pc:spChg>
        <pc:spChg chg="del">
          <ac:chgData name="majed Al-hakami" userId="c15e6e485a5a4051" providerId="LiveId" clId="{A2D6DBF3-6DA6-4F7F-BD79-A7152205A2DA}" dt="2020-12-13T08:15:41.437" v="853" actId="478"/>
          <ac:spMkLst>
            <pc:docMk/>
            <pc:sldMk cId="206972320" sldId="289"/>
            <ac:spMk id="18" creationId="{3A00581B-6F00-4DBE-B09A-3D7DBA71802C}"/>
          </ac:spMkLst>
        </pc:spChg>
        <pc:picChg chg="add mod">
          <ac:chgData name="majed Al-hakami" userId="c15e6e485a5a4051" providerId="LiveId" clId="{A2D6DBF3-6DA6-4F7F-BD79-A7152205A2DA}" dt="2020-12-12T21:45:57.607" v="599" actId="1076"/>
          <ac:picMkLst>
            <pc:docMk/>
            <pc:sldMk cId="206972320" sldId="289"/>
            <ac:picMk id="19" creationId="{CD2B15A4-EB30-4FA6-A885-28FEE3E91455}"/>
          </ac:picMkLst>
        </pc:picChg>
      </pc:sldChg>
      <pc:sldChg chg="add del">
        <pc:chgData name="majed Al-hakami" userId="c15e6e485a5a4051" providerId="LiveId" clId="{A2D6DBF3-6DA6-4F7F-BD79-A7152205A2DA}" dt="2020-12-12T21:45:38.651" v="596" actId="47"/>
        <pc:sldMkLst>
          <pc:docMk/>
          <pc:sldMk cId="3615446415" sldId="289"/>
        </pc:sldMkLst>
      </pc:sldChg>
      <pc:sldChg chg="addSp delSp modSp add mod">
        <pc:chgData name="majed Al-hakami" userId="c15e6e485a5a4051" providerId="LiveId" clId="{A2D6DBF3-6DA6-4F7F-BD79-A7152205A2DA}" dt="2020-12-13T08:15:45.056" v="854" actId="478"/>
        <pc:sldMkLst>
          <pc:docMk/>
          <pc:sldMk cId="4089163563" sldId="290"/>
        </pc:sldMkLst>
        <pc:spChg chg="mod">
          <ac:chgData name="majed Al-hakami" userId="c15e6e485a5a4051" providerId="LiveId" clId="{A2D6DBF3-6DA6-4F7F-BD79-A7152205A2DA}" dt="2020-12-12T21:48:49.273" v="707" actId="20577"/>
          <ac:spMkLst>
            <pc:docMk/>
            <pc:sldMk cId="4089163563" sldId="290"/>
            <ac:spMk id="6" creationId="{5B37A086-145B-4570-9680-A8016B5B0217}"/>
          </ac:spMkLst>
        </pc:spChg>
        <pc:spChg chg="mod">
          <ac:chgData name="majed Al-hakami" userId="c15e6e485a5a4051" providerId="LiveId" clId="{A2D6DBF3-6DA6-4F7F-BD79-A7152205A2DA}" dt="2020-12-12T21:49:09.118" v="720" actId="20577"/>
          <ac:spMkLst>
            <pc:docMk/>
            <pc:sldMk cId="4089163563" sldId="290"/>
            <ac:spMk id="9" creationId="{AAF4A392-2949-426E-BDB6-06544EC80EC6}"/>
          </ac:spMkLst>
        </pc:spChg>
        <pc:spChg chg="mod">
          <ac:chgData name="majed Al-hakami" userId="c15e6e485a5a4051" providerId="LiveId" clId="{A2D6DBF3-6DA6-4F7F-BD79-A7152205A2DA}" dt="2020-12-12T21:49:23.765" v="734" actId="20577"/>
          <ac:spMkLst>
            <pc:docMk/>
            <pc:sldMk cId="4089163563" sldId="290"/>
            <ac:spMk id="12" creationId="{D9BCF879-A5CE-4A7E-86DC-D1A598649067}"/>
          </ac:spMkLst>
        </pc:spChg>
        <pc:spChg chg="mod">
          <ac:chgData name="majed Al-hakami" userId="c15e6e485a5a4051" providerId="LiveId" clId="{A2D6DBF3-6DA6-4F7F-BD79-A7152205A2DA}" dt="2020-12-12T21:49:40.608" v="745" actId="20577"/>
          <ac:spMkLst>
            <pc:docMk/>
            <pc:sldMk cId="4089163563" sldId="290"/>
            <ac:spMk id="15" creationId="{F48EF6E0-D5C1-4082-9066-1AA814FE4EFF}"/>
          </ac:spMkLst>
        </pc:spChg>
        <pc:spChg chg="del">
          <ac:chgData name="majed Al-hakami" userId="c15e6e485a5a4051" providerId="LiveId" clId="{A2D6DBF3-6DA6-4F7F-BD79-A7152205A2DA}" dt="2020-12-13T08:15:45.056" v="854" actId="478"/>
          <ac:spMkLst>
            <pc:docMk/>
            <pc:sldMk cId="4089163563" sldId="290"/>
            <ac:spMk id="18" creationId="{3A00581B-6F00-4DBE-B09A-3D7DBA71802C}"/>
          </ac:spMkLst>
        </pc:spChg>
        <pc:spChg chg="mod">
          <ac:chgData name="majed Al-hakami" userId="c15e6e485a5a4051" providerId="LiveId" clId="{A2D6DBF3-6DA6-4F7F-BD79-A7152205A2DA}" dt="2020-12-12T21:49:51.169" v="762" actId="20577"/>
          <ac:spMkLst>
            <pc:docMk/>
            <pc:sldMk cId="4089163563" sldId="290"/>
            <ac:spMk id="23" creationId="{F1D62049-7FE6-4BC1-80A6-BF0BEACDC98A}"/>
          </ac:spMkLst>
        </pc:spChg>
        <pc:picChg chg="add mod">
          <ac:chgData name="majed Al-hakami" userId="c15e6e485a5a4051" providerId="LiveId" clId="{A2D6DBF3-6DA6-4F7F-BD79-A7152205A2DA}" dt="2020-12-12T21:48:34.974" v="683" actId="1076"/>
          <ac:picMkLst>
            <pc:docMk/>
            <pc:sldMk cId="4089163563" sldId="290"/>
            <ac:picMk id="20" creationId="{D87137C9-FB8B-4BF4-BCD9-851E7A534A08}"/>
          </ac:picMkLst>
        </pc:picChg>
      </pc:sldChg>
      <pc:sldChg chg="addSp delSp modSp add del mod addAnim delAnim modAnim">
        <pc:chgData name="majed Al-hakami" userId="c15e6e485a5a4051" providerId="LiveId" clId="{A2D6DBF3-6DA6-4F7F-BD79-A7152205A2DA}" dt="2020-12-13T08:14:58.511" v="845" actId="47"/>
        <pc:sldMkLst>
          <pc:docMk/>
          <pc:sldMk cId="2637188882" sldId="291"/>
        </pc:sldMkLst>
        <pc:spChg chg="add del">
          <ac:chgData name="majed Al-hakami" userId="c15e6e485a5a4051" providerId="LiveId" clId="{A2D6DBF3-6DA6-4F7F-BD79-A7152205A2DA}" dt="2020-12-12T21:52:48.049" v="768" actId="478"/>
          <ac:spMkLst>
            <pc:docMk/>
            <pc:sldMk cId="2637188882" sldId="291"/>
            <ac:spMk id="16" creationId="{73C24D48-8F1A-4888-AD83-6DC0F494742F}"/>
          </ac:spMkLst>
        </pc:spChg>
        <pc:grpChg chg="add del">
          <ac:chgData name="majed Al-hakami" userId="c15e6e485a5a4051" providerId="LiveId" clId="{A2D6DBF3-6DA6-4F7F-BD79-A7152205A2DA}" dt="2020-12-12T21:52:48.049" v="768" actId="478"/>
          <ac:grpSpMkLst>
            <pc:docMk/>
            <pc:sldMk cId="2637188882" sldId="291"/>
            <ac:grpSpMk id="4" creationId="{B04D7A6D-5ABD-43C2-9D66-3A4026D3033C}"/>
          </ac:grpSpMkLst>
        </pc:grpChg>
        <pc:grpChg chg="add del">
          <ac:chgData name="majed Al-hakami" userId="c15e6e485a5a4051" providerId="LiveId" clId="{A2D6DBF3-6DA6-4F7F-BD79-A7152205A2DA}" dt="2020-12-12T21:52:48.049" v="768" actId="478"/>
          <ac:grpSpMkLst>
            <pc:docMk/>
            <pc:sldMk cId="2637188882" sldId="291"/>
            <ac:grpSpMk id="7" creationId="{5AC32033-CDE6-4B01-B55D-838E0978A163}"/>
          </ac:grpSpMkLst>
        </pc:grpChg>
        <pc:grpChg chg="add del">
          <ac:chgData name="majed Al-hakami" userId="c15e6e485a5a4051" providerId="LiveId" clId="{A2D6DBF3-6DA6-4F7F-BD79-A7152205A2DA}" dt="2020-12-12T21:52:48.049" v="768" actId="478"/>
          <ac:grpSpMkLst>
            <pc:docMk/>
            <pc:sldMk cId="2637188882" sldId="291"/>
            <ac:grpSpMk id="10" creationId="{A019744D-59C8-4423-A3DB-CDF0E7E2DC0D}"/>
          </ac:grpSpMkLst>
        </pc:grpChg>
        <pc:picChg chg="add del">
          <ac:chgData name="majed Al-hakami" userId="c15e6e485a5a4051" providerId="LiveId" clId="{A2D6DBF3-6DA6-4F7F-BD79-A7152205A2DA}" dt="2020-12-12T21:52:48.049" v="768" actId="478"/>
          <ac:picMkLst>
            <pc:docMk/>
            <pc:sldMk cId="2637188882" sldId="291"/>
            <ac:picMk id="3" creationId="{10B73995-09B7-4B34-B599-C941395A3A8E}"/>
          </ac:picMkLst>
        </pc:picChg>
        <pc:picChg chg="add mod">
          <ac:chgData name="majed Al-hakami" userId="c15e6e485a5a4051" providerId="LiveId" clId="{A2D6DBF3-6DA6-4F7F-BD79-A7152205A2DA}" dt="2020-12-12T21:53:51.688" v="773" actId="1076"/>
          <ac:picMkLst>
            <pc:docMk/>
            <pc:sldMk cId="2637188882" sldId="291"/>
            <ac:picMk id="13" creationId="{005CA027-DAA7-4D29-B695-F1F88BC32ECE}"/>
          </ac:picMkLst>
        </pc:picChg>
        <pc:picChg chg="add mod">
          <ac:chgData name="majed Al-hakami" userId="c15e6e485a5a4051" providerId="LiveId" clId="{A2D6DBF3-6DA6-4F7F-BD79-A7152205A2DA}" dt="2020-12-12T21:55:17.059" v="780" actId="14100"/>
          <ac:picMkLst>
            <pc:docMk/>
            <pc:sldMk cId="2637188882" sldId="291"/>
            <ac:picMk id="15" creationId="{A2EF8D1E-C5AA-46E4-9365-9C431E74CE0E}"/>
          </ac:picMkLst>
        </pc:picChg>
        <pc:picChg chg="add del">
          <ac:chgData name="majed Al-hakami" userId="c15e6e485a5a4051" providerId="LiveId" clId="{A2D6DBF3-6DA6-4F7F-BD79-A7152205A2DA}" dt="2020-12-12T21:52:48.049" v="768" actId="478"/>
          <ac:picMkLst>
            <pc:docMk/>
            <pc:sldMk cId="2637188882" sldId="291"/>
            <ac:picMk id="17" creationId="{64718FC0-C39A-4F0A-8933-961A42A3C52E}"/>
          </ac:picMkLst>
        </pc:picChg>
        <pc:picChg chg="add del">
          <ac:chgData name="majed Al-hakami" userId="c15e6e485a5a4051" providerId="LiveId" clId="{A2D6DBF3-6DA6-4F7F-BD79-A7152205A2DA}" dt="2020-12-12T21:52:48.049" v="768" actId="478"/>
          <ac:picMkLst>
            <pc:docMk/>
            <pc:sldMk cId="2637188882" sldId="291"/>
            <ac:picMk id="20" creationId="{07D5356E-39B2-46EF-AEB3-3EF795E697AF}"/>
          </ac:picMkLst>
        </pc:picChg>
        <pc:picChg chg="add del">
          <ac:chgData name="majed Al-hakami" userId="c15e6e485a5a4051" providerId="LiveId" clId="{A2D6DBF3-6DA6-4F7F-BD79-A7152205A2DA}" dt="2020-12-12T21:52:48.049" v="768" actId="478"/>
          <ac:picMkLst>
            <pc:docMk/>
            <pc:sldMk cId="2637188882" sldId="291"/>
            <ac:picMk id="22" creationId="{7060F63F-DAA0-433F-91B2-777647ADD1C9}"/>
          </ac:picMkLst>
        </pc:picChg>
        <pc:picChg chg="add mod">
          <ac:chgData name="majed Al-hakami" userId="c15e6e485a5a4051" providerId="LiveId" clId="{A2D6DBF3-6DA6-4F7F-BD79-A7152205A2DA}" dt="2020-12-12T21:57:04.692" v="792" actId="1076"/>
          <ac:picMkLst>
            <pc:docMk/>
            <pc:sldMk cId="2637188882" sldId="291"/>
            <ac:picMk id="23" creationId="{58C48CE1-FE03-46B2-AEFB-731A67FD70BB}"/>
          </ac:picMkLst>
        </pc:picChg>
        <pc:picChg chg="add del mod">
          <ac:chgData name="majed Al-hakami" userId="c15e6e485a5a4051" providerId="LiveId" clId="{A2D6DBF3-6DA6-4F7F-BD79-A7152205A2DA}" dt="2020-12-12T21:53:54.769" v="774" actId="1076"/>
          <ac:picMkLst>
            <pc:docMk/>
            <pc:sldMk cId="2637188882" sldId="291"/>
            <ac:picMk id="24" creationId="{BBA0D66F-D6B1-4983-A50D-459AA94E0687}"/>
          </ac:picMkLst>
        </pc:picChg>
        <pc:picChg chg="add del mod">
          <ac:chgData name="majed Al-hakami" userId="c15e6e485a5a4051" providerId="LiveId" clId="{A2D6DBF3-6DA6-4F7F-BD79-A7152205A2DA}" dt="2020-12-12T21:57:01.025" v="790" actId="478"/>
          <ac:picMkLst>
            <pc:docMk/>
            <pc:sldMk cId="2637188882" sldId="291"/>
            <ac:picMk id="26" creationId="{0236B177-C970-40F9-A047-E18B5B677525}"/>
          </ac:picMkLst>
        </pc:picChg>
        <pc:picChg chg="add del mod">
          <ac:chgData name="majed Al-hakami" userId="c15e6e485a5a4051" providerId="LiveId" clId="{A2D6DBF3-6DA6-4F7F-BD79-A7152205A2DA}" dt="2020-12-12T21:57:01.993" v="791" actId="478"/>
          <ac:picMkLst>
            <pc:docMk/>
            <pc:sldMk cId="2637188882" sldId="291"/>
            <ac:picMk id="28" creationId="{235FF050-30B5-464C-9916-DC0E1044C0AA}"/>
          </ac:picMkLst>
        </pc:picChg>
        <pc:picChg chg="add mod">
          <ac:chgData name="majed Al-hakami" userId="c15e6e485a5a4051" providerId="LiveId" clId="{A2D6DBF3-6DA6-4F7F-BD79-A7152205A2DA}" dt="2020-12-12T21:57:07.722" v="793" actId="14100"/>
          <ac:picMkLst>
            <pc:docMk/>
            <pc:sldMk cId="2637188882" sldId="291"/>
            <ac:picMk id="30" creationId="{490158B5-79B0-415B-8AAB-E2CE583DB893}"/>
          </ac:picMkLst>
        </pc:picChg>
      </pc:sldChg>
      <pc:sldChg chg="addSp delSp modSp add del mod modAnim">
        <pc:chgData name="majed Al-hakami" userId="c15e6e485a5a4051" providerId="LiveId" clId="{A2D6DBF3-6DA6-4F7F-BD79-A7152205A2DA}" dt="2020-12-13T08:15:00.096" v="846" actId="47"/>
        <pc:sldMkLst>
          <pc:docMk/>
          <pc:sldMk cId="2559164090" sldId="292"/>
        </pc:sldMkLst>
        <pc:picChg chg="add mod">
          <ac:chgData name="majed Al-hakami" userId="c15e6e485a5a4051" providerId="LiveId" clId="{A2D6DBF3-6DA6-4F7F-BD79-A7152205A2DA}" dt="2020-12-12T21:58:22.180" v="805" actId="1076"/>
          <ac:picMkLst>
            <pc:docMk/>
            <pc:sldMk cId="2559164090" sldId="292"/>
            <ac:picMk id="3" creationId="{48490D76-B26E-4BB4-8809-FAFC7BBB355A}"/>
          </ac:picMkLst>
        </pc:picChg>
        <pc:picChg chg="add mod">
          <ac:chgData name="majed Al-hakami" userId="c15e6e485a5a4051" providerId="LiveId" clId="{A2D6DBF3-6DA6-4F7F-BD79-A7152205A2DA}" dt="2020-12-12T21:59:34.474" v="813" actId="14100"/>
          <ac:picMkLst>
            <pc:docMk/>
            <pc:sldMk cId="2559164090" sldId="292"/>
            <ac:picMk id="5" creationId="{6455C49C-B5F2-4D5C-8E39-61D61D8E2F5E}"/>
          </ac:picMkLst>
        </pc:picChg>
        <pc:picChg chg="add mod">
          <ac:chgData name="majed Al-hakami" userId="c15e6e485a5a4051" providerId="LiveId" clId="{A2D6DBF3-6DA6-4F7F-BD79-A7152205A2DA}" dt="2020-12-12T21:59:30.040" v="811" actId="14100"/>
          <ac:picMkLst>
            <pc:docMk/>
            <pc:sldMk cId="2559164090" sldId="292"/>
            <ac:picMk id="7" creationId="{D2C2479A-183C-44E1-A957-E20914EEC49B}"/>
          </ac:picMkLst>
        </pc:picChg>
        <pc:picChg chg="del">
          <ac:chgData name="majed Al-hakami" userId="c15e6e485a5a4051" providerId="LiveId" clId="{A2D6DBF3-6DA6-4F7F-BD79-A7152205A2DA}" dt="2020-12-12T21:57:40.431" v="794" actId="478"/>
          <ac:picMkLst>
            <pc:docMk/>
            <pc:sldMk cId="2559164090" sldId="292"/>
            <ac:picMk id="13" creationId="{005CA027-DAA7-4D29-B695-F1F88BC32ECE}"/>
          </ac:picMkLst>
        </pc:picChg>
        <pc:picChg chg="del">
          <ac:chgData name="majed Al-hakami" userId="c15e6e485a5a4051" providerId="LiveId" clId="{A2D6DBF3-6DA6-4F7F-BD79-A7152205A2DA}" dt="2020-12-12T21:57:40.431" v="794" actId="478"/>
          <ac:picMkLst>
            <pc:docMk/>
            <pc:sldMk cId="2559164090" sldId="292"/>
            <ac:picMk id="15" creationId="{A2EF8D1E-C5AA-46E4-9365-9C431E74CE0E}"/>
          </ac:picMkLst>
        </pc:picChg>
        <pc:picChg chg="del">
          <ac:chgData name="majed Al-hakami" userId="c15e6e485a5a4051" providerId="LiveId" clId="{A2D6DBF3-6DA6-4F7F-BD79-A7152205A2DA}" dt="2020-12-12T21:57:40.431" v="794" actId="478"/>
          <ac:picMkLst>
            <pc:docMk/>
            <pc:sldMk cId="2559164090" sldId="292"/>
            <ac:picMk id="23" creationId="{58C48CE1-FE03-46B2-AEFB-731A67FD70BB}"/>
          </ac:picMkLst>
        </pc:picChg>
        <pc:picChg chg="mod">
          <ac:chgData name="majed Al-hakami" userId="c15e6e485a5a4051" providerId="LiveId" clId="{A2D6DBF3-6DA6-4F7F-BD79-A7152205A2DA}" dt="2020-12-12T21:57:43.114" v="795" actId="1076"/>
          <ac:picMkLst>
            <pc:docMk/>
            <pc:sldMk cId="2559164090" sldId="292"/>
            <ac:picMk id="26" creationId="{0236B177-C970-40F9-A047-E18B5B677525}"/>
          </ac:picMkLst>
        </pc:picChg>
        <pc:picChg chg="mod">
          <ac:chgData name="majed Al-hakami" userId="c15e6e485a5a4051" providerId="LiveId" clId="{A2D6DBF3-6DA6-4F7F-BD79-A7152205A2DA}" dt="2020-12-12T21:57:49.964" v="799" actId="14100"/>
          <ac:picMkLst>
            <pc:docMk/>
            <pc:sldMk cId="2559164090" sldId="292"/>
            <ac:picMk id="28" creationId="{235FF050-30B5-464C-9916-DC0E1044C0AA}"/>
          </ac:picMkLst>
        </pc:picChg>
        <pc:picChg chg="del">
          <ac:chgData name="majed Al-hakami" userId="c15e6e485a5a4051" providerId="LiveId" clId="{A2D6DBF3-6DA6-4F7F-BD79-A7152205A2DA}" dt="2020-12-12T21:57:44.244" v="796" actId="478"/>
          <ac:picMkLst>
            <pc:docMk/>
            <pc:sldMk cId="2559164090" sldId="292"/>
            <ac:picMk id="30" creationId="{490158B5-79B0-415B-8AAB-E2CE583DB893}"/>
          </ac:picMkLst>
        </pc:picChg>
      </pc:sldChg>
      <pc:sldChg chg="addSp delSp modSp add del mod modAnim">
        <pc:chgData name="majed Al-hakami" userId="c15e6e485a5a4051" providerId="LiveId" clId="{A2D6DBF3-6DA6-4F7F-BD79-A7152205A2DA}" dt="2020-12-13T08:15:01.128" v="847" actId="47"/>
        <pc:sldMkLst>
          <pc:docMk/>
          <pc:sldMk cId="3180313603" sldId="293"/>
        </pc:sldMkLst>
        <pc:picChg chg="del">
          <ac:chgData name="majed Al-hakami" userId="c15e6e485a5a4051" providerId="LiveId" clId="{A2D6DBF3-6DA6-4F7F-BD79-A7152205A2DA}" dt="2020-12-12T22:00:26.300" v="820" actId="478"/>
          <ac:picMkLst>
            <pc:docMk/>
            <pc:sldMk cId="3180313603" sldId="293"/>
            <ac:picMk id="3" creationId="{48490D76-B26E-4BB4-8809-FAFC7BBB355A}"/>
          </ac:picMkLst>
        </pc:picChg>
        <pc:picChg chg="add mod modCrop">
          <ac:chgData name="majed Al-hakami" userId="c15e6e485a5a4051" providerId="LiveId" clId="{A2D6DBF3-6DA6-4F7F-BD79-A7152205A2DA}" dt="2020-12-12T22:00:23.687" v="819" actId="732"/>
          <ac:picMkLst>
            <pc:docMk/>
            <pc:sldMk cId="3180313603" sldId="293"/>
            <ac:picMk id="4" creationId="{BDE7251A-BBBD-42BB-8BCC-5D23B8BF6A62}"/>
          </ac:picMkLst>
        </pc:picChg>
        <pc:picChg chg="del">
          <ac:chgData name="majed Al-hakami" userId="c15e6e485a5a4051" providerId="LiveId" clId="{A2D6DBF3-6DA6-4F7F-BD79-A7152205A2DA}" dt="2020-12-12T22:00:07.682" v="815" actId="478"/>
          <ac:picMkLst>
            <pc:docMk/>
            <pc:sldMk cId="3180313603" sldId="293"/>
            <ac:picMk id="5" creationId="{6455C49C-B5F2-4D5C-8E39-61D61D8E2F5E}"/>
          </ac:picMkLst>
        </pc:picChg>
        <pc:picChg chg="del">
          <ac:chgData name="majed Al-hakami" userId="c15e6e485a5a4051" providerId="LiveId" clId="{A2D6DBF3-6DA6-4F7F-BD79-A7152205A2DA}" dt="2020-12-12T22:00:07.682" v="815" actId="478"/>
          <ac:picMkLst>
            <pc:docMk/>
            <pc:sldMk cId="3180313603" sldId="293"/>
            <ac:picMk id="7" creationId="{D2C2479A-183C-44E1-A957-E20914EEC49B}"/>
          </ac:picMkLst>
        </pc:picChg>
        <pc:picChg chg="add mod">
          <ac:chgData name="majed Al-hakami" userId="c15e6e485a5a4051" providerId="LiveId" clId="{A2D6DBF3-6DA6-4F7F-BD79-A7152205A2DA}" dt="2020-12-12T22:02:55.792" v="832" actId="1076"/>
          <ac:picMkLst>
            <pc:docMk/>
            <pc:sldMk cId="3180313603" sldId="293"/>
            <ac:picMk id="8" creationId="{81879262-B2BD-4F0E-A389-D70D5B754253}"/>
          </ac:picMkLst>
        </pc:picChg>
        <pc:picChg chg="add mod modCrop">
          <ac:chgData name="majed Al-hakami" userId="c15e6e485a5a4051" providerId="LiveId" clId="{A2D6DBF3-6DA6-4F7F-BD79-A7152205A2DA}" dt="2020-12-12T22:02:57.022" v="833" actId="1076"/>
          <ac:picMkLst>
            <pc:docMk/>
            <pc:sldMk cId="3180313603" sldId="293"/>
            <ac:picMk id="10" creationId="{B378945B-8907-4255-99AA-6F6B298BBE6B}"/>
          </ac:picMkLst>
        </pc:picChg>
        <pc:picChg chg="add mod">
          <ac:chgData name="majed Al-hakami" userId="c15e6e485a5a4051" providerId="LiveId" clId="{A2D6DBF3-6DA6-4F7F-BD79-A7152205A2DA}" dt="2020-12-12T22:02:31.749" v="830" actId="1076"/>
          <ac:picMkLst>
            <pc:docMk/>
            <pc:sldMk cId="3180313603" sldId="293"/>
            <ac:picMk id="12" creationId="{E069C5A2-D300-4254-8CE4-655A4EE5F22F}"/>
          </ac:picMkLst>
        </pc:picChg>
        <pc:picChg chg="add mod">
          <ac:chgData name="majed Al-hakami" userId="c15e6e485a5a4051" providerId="LiveId" clId="{A2D6DBF3-6DA6-4F7F-BD79-A7152205A2DA}" dt="2020-12-12T22:02:59.831" v="834" actId="1076"/>
          <ac:picMkLst>
            <pc:docMk/>
            <pc:sldMk cId="3180313603" sldId="293"/>
            <ac:picMk id="14" creationId="{B0FF9CF7-6274-4A63-8CFA-A399B073E7C2}"/>
          </ac:picMkLst>
        </pc:picChg>
        <pc:picChg chg="add mod">
          <ac:chgData name="majed Al-hakami" userId="c15e6e485a5a4051" providerId="LiveId" clId="{A2D6DBF3-6DA6-4F7F-BD79-A7152205A2DA}" dt="2020-12-12T22:03:23.246" v="836" actId="1076"/>
          <ac:picMkLst>
            <pc:docMk/>
            <pc:sldMk cId="3180313603" sldId="293"/>
            <ac:picMk id="16" creationId="{373854F3-C6CB-40E5-A659-924BB6279289}"/>
          </ac:picMkLst>
        </pc:picChg>
        <pc:picChg chg="del">
          <ac:chgData name="majed Al-hakami" userId="c15e6e485a5a4051" providerId="LiveId" clId="{A2D6DBF3-6DA6-4F7F-BD79-A7152205A2DA}" dt="2020-12-12T22:00:07.682" v="815" actId="478"/>
          <ac:picMkLst>
            <pc:docMk/>
            <pc:sldMk cId="3180313603" sldId="293"/>
            <ac:picMk id="26" creationId="{0236B177-C970-40F9-A047-E18B5B677525}"/>
          </ac:picMkLst>
        </pc:picChg>
        <pc:picChg chg="del">
          <ac:chgData name="majed Al-hakami" userId="c15e6e485a5a4051" providerId="LiveId" clId="{A2D6DBF3-6DA6-4F7F-BD79-A7152205A2DA}" dt="2020-12-12T22:00:07.682" v="815" actId="478"/>
          <ac:picMkLst>
            <pc:docMk/>
            <pc:sldMk cId="3180313603" sldId="293"/>
            <ac:picMk id="28" creationId="{235FF050-30B5-464C-9916-DC0E1044C0A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>
                <a:solidFill>
                  <a:schemeClr val="tx1"/>
                </a:solidFill>
              </a:rPr>
              <a:t>قانون بويل</a:t>
            </a:r>
            <a:endParaRPr lang="en-US" sz="32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391100A2-374D-44BD-8B7B-AA922C7FBC22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الثاني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Rounded Rectangle 20">
            <a:extLst>
              <a:ext uri="{FF2B5EF4-FFF2-40B4-BE49-F238E27FC236}">
                <a16:creationId xmlns:a16="http://schemas.microsoft.com/office/drawing/2014/main" id="{A5486265-F99C-7629-B907-BDE0B475683E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2-3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Rounded Rectangle 24">
            <a:extLst>
              <a:ext uri="{FF2B5EF4-FFF2-40B4-BE49-F238E27FC236}">
                <a16:creationId xmlns:a16="http://schemas.microsoft.com/office/drawing/2014/main" id="{A67C9BD8-10BE-6C64-6BC0-B2E36AC4D0B9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2736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10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36D0C20-3BC0-4BCB-8780-65B3CD1E4198}"/>
              </a:ext>
            </a:extLst>
          </p:cNvPr>
          <p:cNvSpPr/>
          <p:nvPr/>
        </p:nvSpPr>
        <p:spPr>
          <a:xfrm>
            <a:off x="9924365" y="2413440"/>
            <a:ext cx="19668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sym typeface="Wingdings"/>
              </a:rPr>
              <a:t></a:t>
            </a:r>
            <a:r>
              <a:rPr lang="ar-SA" sz="2800" b="1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</a:rPr>
              <a:t>تجربة بويل:</a:t>
            </a:r>
            <a:endParaRPr lang="ar-SA" sz="28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B9C92B10-79D3-47C1-B23F-BA26231A0451}"/>
              </a:ext>
            </a:extLst>
          </p:cNvPr>
          <p:cNvSpPr/>
          <p:nvPr/>
        </p:nvSpPr>
        <p:spPr>
          <a:xfrm>
            <a:off x="7549305" y="1719263"/>
            <a:ext cx="44931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C00000"/>
                </a:solidFill>
                <a:latin typeface="arial" panose="020B0604020202020204" pitchFamily="34" charset="0"/>
              </a:rPr>
              <a:t>كيف يرتبط الضغط مع الحجم.</a:t>
            </a:r>
            <a:endParaRPr lang="ar-SA" sz="3200" dirty="0">
              <a:solidFill>
                <a:srgbClr val="C00000"/>
              </a:solidFill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0245922-B12F-4B6C-B095-875DB2D20A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6" t="17493" r="41936" b="11415"/>
          <a:stretch/>
        </p:blipFill>
        <p:spPr bwMode="auto">
          <a:xfrm>
            <a:off x="450579" y="2011680"/>
            <a:ext cx="5172501" cy="4053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D5C0311E-BB8D-458C-B747-C37D1B651B0B}"/>
              </a:ext>
            </a:extLst>
          </p:cNvPr>
          <p:cNvSpPr/>
          <p:nvPr/>
        </p:nvSpPr>
        <p:spPr>
          <a:xfrm>
            <a:off x="6496248" y="3019029"/>
            <a:ext cx="54625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  <a:latin typeface="arial" panose="020B0604020202020204" pitchFamily="34" charset="0"/>
                <a:sym typeface="Wingdings"/>
              </a:rPr>
              <a:t></a:t>
            </a:r>
            <a:r>
              <a:rPr lang="ar-SA" sz="2800" b="1" dirty="0">
                <a:solidFill>
                  <a:srgbClr val="0000CC"/>
                </a:solidFill>
                <a:latin typeface="arial" panose="020B0604020202020204" pitchFamily="34" charset="0"/>
              </a:rPr>
              <a:t>إذا كانت كمية الغاز ودرجة حرارته ثابتتين . 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67A8B1C7-DB83-4E22-9DF0-69E54B3C9D5F}"/>
              </a:ext>
            </a:extLst>
          </p:cNvPr>
          <p:cNvSpPr/>
          <p:nvPr/>
        </p:nvSpPr>
        <p:spPr>
          <a:xfrm>
            <a:off x="6879974" y="3640775"/>
            <a:ext cx="50788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  <a:latin typeface="arial" panose="020B0604020202020204" pitchFamily="34" charset="0"/>
              </a:rPr>
              <a:t>- ماذا يحدث إذا تمت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</a:rPr>
              <a:t>مضاعفة</a:t>
            </a:r>
            <a:r>
              <a:rPr lang="ar-SA" sz="2800" b="1" dirty="0">
                <a:solidFill>
                  <a:srgbClr val="0000CC"/>
                </a:solidFill>
                <a:latin typeface="arial" panose="020B0604020202020204" pitchFamily="34" charset="0"/>
              </a:rPr>
              <a:t> ضغط الغاز؟ 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D17B2782-628C-4734-A019-EA1F6D008A42}"/>
              </a:ext>
            </a:extLst>
          </p:cNvPr>
          <p:cNvSpPr/>
          <p:nvPr/>
        </p:nvSpPr>
        <p:spPr>
          <a:xfrm>
            <a:off x="8065645" y="4325447"/>
            <a:ext cx="3825526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</a:rPr>
              <a:t>يقل </a:t>
            </a:r>
            <a:r>
              <a:rPr lang="ar-SA" sz="28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إلى النصف 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551CB3D4-788D-4540-AB3B-F81C9A49AE4F}"/>
              </a:ext>
            </a:extLst>
          </p:cNvPr>
          <p:cNvSpPr/>
          <p:nvPr/>
        </p:nvSpPr>
        <p:spPr>
          <a:xfrm>
            <a:off x="8395466" y="5117008"/>
            <a:ext cx="35633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  <a:latin typeface="arial" panose="020B0604020202020204" pitchFamily="34" charset="0"/>
              </a:rPr>
              <a:t>- ماذا يحدث إذا تم </a:t>
            </a:r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</a:rPr>
              <a:t>التقليل</a:t>
            </a:r>
            <a:r>
              <a:rPr lang="ar-SA" sz="2800" b="1" dirty="0">
                <a:solidFill>
                  <a:srgbClr val="0000CC"/>
                </a:solidFill>
                <a:latin typeface="arial" panose="020B0604020202020204" pitchFamily="34" charset="0"/>
              </a:rPr>
              <a:t> من ضغط الغاز إلى النصف؟ 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ED6C8543-BA68-4B0B-9065-CEDAB255D6ED}"/>
              </a:ext>
            </a:extLst>
          </p:cNvPr>
          <p:cNvSpPr/>
          <p:nvPr/>
        </p:nvSpPr>
        <p:spPr>
          <a:xfrm>
            <a:off x="8552143" y="6164523"/>
            <a:ext cx="2852530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rgbClr val="FF0000"/>
                </a:solidFill>
                <a:latin typeface="arial" panose="020B0604020202020204" pitchFamily="34" charset="0"/>
              </a:rPr>
              <a:t>يضاعف </a:t>
            </a:r>
            <a:r>
              <a:rPr lang="ar-SA" sz="28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B6CCB0B6-4B59-4378-8A22-49A5B73CBD29}"/>
              </a:ext>
            </a:extLst>
          </p:cNvPr>
          <p:cNvSpPr/>
          <p:nvPr/>
        </p:nvSpPr>
        <p:spPr>
          <a:xfrm>
            <a:off x="1817245" y="3546707"/>
            <a:ext cx="491319" cy="3556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02679535-E962-4DD6-B541-656C74D06B09}"/>
              </a:ext>
            </a:extLst>
          </p:cNvPr>
          <p:cNvSpPr/>
          <p:nvPr/>
        </p:nvSpPr>
        <p:spPr>
          <a:xfrm>
            <a:off x="3476183" y="4245027"/>
            <a:ext cx="491319" cy="3556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32A1E87B-B9A1-4B0B-8332-9577F895A73F}"/>
              </a:ext>
            </a:extLst>
          </p:cNvPr>
          <p:cNvSpPr/>
          <p:nvPr/>
        </p:nvSpPr>
        <p:spPr>
          <a:xfrm>
            <a:off x="5131761" y="4600705"/>
            <a:ext cx="491319" cy="3556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B4EDAD0D-2617-405E-A0A8-55B99B96D0C9}"/>
              </a:ext>
            </a:extLst>
          </p:cNvPr>
          <p:cNvSpPr/>
          <p:nvPr/>
        </p:nvSpPr>
        <p:spPr>
          <a:xfrm>
            <a:off x="374442" y="3205256"/>
            <a:ext cx="491319" cy="355678"/>
          </a:xfrm>
          <a:prstGeom prst="ellipse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C72382E7-1469-4487-94F0-4FFE7038241C}"/>
              </a:ext>
            </a:extLst>
          </p:cNvPr>
          <p:cNvSpPr/>
          <p:nvPr/>
        </p:nvSpPr>
        <p:spPr>
          <a:xfrm>
            <a:off x="1858189" y="4673057"/>
            <a:ext cx="491319" cy="355678"/>
          </a:xfrm>
          <a:prstGeom prst="ellipse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3091038F-63AA-48AC-B899-C223258F22DA}"/>
              </a:ext>
            </a:extLst>
          </p:cNvPr>
          <p:cNvSpPr/>
          <p:nvPr/>
        </p:nvSpPr>
        <p:spPr>
          <a:xfrm>
            <a:off x="3451120" y="4857946"/>
            <a:ext cx="491319" cy="355678"/>
          </a:xfrm>
          <a:prstGeom prst="ellipse">
            <a:avLst/>
          </a:prstGeom>
          <a:noFill/>
          <a:ln w="381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668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11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CBF45C6-F1E7-471F-AEC7-85B80500750F}"/>
              </a:ext>
            </a:extLst>
          </p:cNvPr>
          <p:cNvSpPr/>
          <p:nvPr/>
        </p:nvSpPr>
        <p:spPr>
          <a:xfrm>
            <a:off x="7360693" y="3471926"/>
            <a:ext cx="4683060" cy="2217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حجم مقدار محدد من الغاز يتناسب </a:t>
            </a:r>
            <a:r>
              <a:rPr lang="ar-SA" sz="3200" b="1" dirty="0">
                <a:solidFill>
                  <a:srgbClr val="FF0000"/>
                </a:solidFill>
                <a:latin typeface="arial" panose="020B0604020202020204" pitchFamily="34" charset="0"/>
              </a:rPr>
              <a:t>عكسيا</a:t>
            </a:r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ً مع الضغط الواقع عليه عند </a:t>
            </a:r>
            <a:r>
              <a:rPr lang="ar-SA" sz="3200" b="1" dirty="0">
                <a:solidFill>
                  <a:srgbClr val="FF0000"/>
                </a:solidFill>
                <a:latin typeface="arial" panose="020B0604020202020204" pitchFamily="34" charset="0"/>
              </a:rPr>
              <a:t>ثبوت</a:t>
            </a:r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 درجة الحرارة.</a:t>
            </a:r>
            <a:endParaRPr lang="ar-S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A00F8A94-DAD0-4295-935A-986C171EADE0}"/>
              </a:ext>
            </a:extLst>
          </p:cNvPr>
          <p:cNvSpPr/>
          <p:nvPr/>
        </p:nvSpPr>
        <p:spPr>
          <a:xfrm>
            <a:off x="9486643" y="2231020"/>
            <a:ext cx="2557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  <a:latin typeface="arial" panose="020B0604020202020204" pitchFamily="34" charset="0"/>
              </a:rPr>
              <a:t>نص قانون </a:t>
            </a:r>
            <a:r>
              <a:rPr lang="ar-SA" sz="3600" b="1" dirty="0">
                <a:solidFill>
                  <a:srgbClr val="FF0000"/>
                </a:solidFill>
                <a:latin typeface="arial" panose="020B0604020202020204" pitchFamily="34" charset="0"/>
              </a:rPr>
              <a:t>بويل</a:t>
            </a:r>
            <a:endParaRPr lang="ar-SA" sz="3600" dirty="0">
              <a:solidFill>
                <a:srgbClr val="FF0000"/>
              </a:solidFill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0B2B55A0-3C13-457D-92CC-9CF489B22A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8" t="17022" r="53116" b="34174"/>
          <a:stretch/>
        </p:blipFill>
        <p:spPr bwMode="auto">
          <a:xfrm>
            <a:off x="414382" y="2302933"/>
            <a:ext cx="5607251" cy="4555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268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0C32012-5895-40BC-B251-A3DA2E88563F}"/>
              </a:ext>
            </a:extLst>
          </p:cNvPr>
          <p:cNvSpPr txBox="1"/>
          <p:nvPr/>
        </p:nvSpPr>
        <p:spPr>
          <a:xfrm>
            <a:off x="7911514" y="1719263"/>
            <a:ext cx="4114800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العلاقة الرياضية لقانون </a:t>
            </a:r>
            <a:r>
              <a:rPr lang="ar-SA" sz="3200" b="1" dirty="0">
                <a:solidFill>
                  <a:srgbClr val="FF0000"/>
                </a:solidFill>
              </a:rPr>
              <a:t>بويل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A568DD2-2131-4DC9-9B43-7ADD564832E3}"/>
              </a:ext>
            </a:extLst>
          </p:cNvPr>
          <p:cNvSpPr txBox="1"/>
          <p:nvPr/>
        </p:nvSpPr>
        <p:spPr>
          <a:xfrm>
            <a:off x="6009537" y="2804383"/>
            <a:ext cx="85498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/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71D5BDA8-86EA-49A0-919C-CD755EB811B1}"/>
              </a:ext>
            </a:extLst>
          </p:cNvPr>
          <p:cNvPicPr/>
          <p:nvPr/>
        </p:nvPicPr>
        <p:blipFill rotWithShape="1">
          <a:blip r:embed="rId2"/>
          <a:srcRect l="2500" t="40926" r="63125" b="18333"/>
          <a:stretch/>
        </p:blipFill>
        <p:spPr>
          <a:xfrm>
            <a:off x="404803" y="2485118"/>
            <a:ext cx="4191000" cy="279400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3D71BA1-0B47-4024-BDDA-96D611CDA254}"/>
              </a:ext>
            </a:extLst>
          </p:cNvPr>
          <p:cNvSpPr txBox="1"/>
          <p:nvPr/>
        </p:nvSpPr>
        <p:spPr>
          <a:xfrm>
            <a:off x="7873710" y="3783800"/>
            <a:ext cx="331782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CC"/>
                </a:solidFill>
              </a:rPr>
              <a:t>حيث أن: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15D6EA6-1363-44ED-B515-30DF5E853B9F}"/>
              </a:ext>
            </a:extLst>
          </p:cNvPr>
          <p:cNvSpPr txBox="1"/>
          <p:nvPr/>
        </p:nvSpPr>
        <p:spPr>
          <a:xfrm>
            <a:off x="831329" y="5279118"/>
            <a:ext cx="315633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/>
              <a:t> = 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BB2CD5A-F297-4D48-9F75-173C3214B738}"/>
              </a:ext>
            </a:extLst>
          </p:cNvPr>
          <p:cNvSpPr txBox="1"/>
          <p:nvPr/>
        </p:nvSpPr>
        <p:spPr>
          <a:xfrm>
            <a:off x="6557729" y="2724767"/>
            <a:ext cx="85498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baseline="-25000" dirty="0">
                <a:solidFill>
                  <a:schemeClr val="bg2">
                    <a:lumMod val="10000"/>
                  </a:schemeClr>
                </a:solidFill>
              </a:rPr>
              <a:t>×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90885E5-F1CD-4122-83ED-5C1173F1CC3A}"/>
              </a:ext>
            </a:extLst>
          </p:cNvPr>
          <p:cNvSpPr txBox="1"/>
          <p:nvPr/>
        </p:nvSpPr>
        <p:spPr>
          <a:xfrm>
            <a:off x="7306097" y="2804383"/>
            <a:ext cx="88014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7D93E91-C1BC-4352-8E2D-398077511E4D}"/>
              </a:ext>
            </a:extLst>
          </p:cNvPr>
          <p:cNvSpPr txBox="1"/>
          <p:nvPr/>
        </p:nvSpPr>
        <p:spPr>
          <a:xfrm>
            <a:off x="7911514" y="2698680"/>
            <a:ext cx="85498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baseline="-25000" dirty="0">
                <a:solidFill>
                  <a:schemeClr val="bg2">
                    <a:lumMod val="10000"/>
                  </a:schemeClr>
                </a:solidFill>
              </a:rPr>
              <a:t>=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84BB3FF-E857-48E3-B999-8A1AD911474D}"/>
              </a:ext>
            </a:extLst>
          </p:cNvPr>
          <p:cNvSpPr txBox="1"/>
          <p:nvPr/>
        </p:nvSpPr>
        <p:spPr>
          <a:xfrm>
            <a:off x="8535372" y="2777087"/>
            <a:ext cx="79939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b="1" dirty="0"/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0790CE0-AC33-4B52-BFB9-519F77392771}"/>
              </a:ext>
            </a:extLst>
          </p:cNvPr>
          <p:cNvSpPr txBox="1"/>
          <p:nvPr/>
        </p:nvSpPr>
        <p:spPr>
          <a:xfrm>
            <a:off x="9105132" y="2685032"/>
            <a:ext cx="85498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baseline="-25000" dirty="0">
                <a:solidFill>
                  <a:schemeClr val="bg2">
                    <a:lumMod val="10000"/>
                  </a:schemeClr>
                </a:solidFill>
              </a:rPr>
              <a:t>×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9AE7573F-3A10-42DF-A01B-766FF4B6CB6C}"/>
              </a:ext>
            </a:extLst>
          </p:cNvPr>
          <p:cNvSpPr txBox="1"/>
          <p:nvPr/>
        </p:nvSpPr>
        <p:spPr>
          <a:xfrm>
            <a:off x="9777316" y="2804383"/>
            <a:ext cx="92222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A28447E-7326-4F72-AE37-94FC841FC66A}"/>
              </a:ext>
            </a:extLst>
          </p:cNvPr>
          <p:cNvSpPr txBox="1"/>
          <p:nvPr/>
        </p:nvSpPr>
        <p:spPr>
          <a:xfrm>
            <a:off x="7873710" y="4411608"/>
            <a:ext cx="331782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ar-SA" sz="3600" b="1" dirty="0">
                <a:solidFill>
                  <a:srgbClr val="0000CC"/>
                </a:solidFill>
              </a:rPr>
              <a:t>= الضغط البدائي.</a:t>
            </a:r>
            <a:endParaRPr lang="en-US" sz="3600" b="1" dirty="0">
              <a:solidFill>
                <a:srgbClr val="0000CC"/>
              </a:solidFill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D59F4086-785C-44CB-A268-90DE4F3A086B}"/>
              </a:ext>
            </a:extLst>
          </p:cNvPr>
          <p:cNvSpPr txBox="1"/>
          <p:nvPr/>
        </p:nvSpPr>
        <p:spPr>
          <a:xfrm>
            <a:off x="7873710" y="4930232"/>
            <a:ext cx="331782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rgbClr val="FF0000"/>
                </a:solidFill>
              </a:rPr>
              <a:t>1</a:t>
            </a:r>
            <a:r>
              <a:rPr lang="ar-SA" sz="3600" b="1" dirty="0">
                <a:solidFill>
                  <a:srgbClr val="0000CC"/>
                </a:solidFill>
              </a:rPr>
              <a:t>= الحجم البدائي.</a:t>
            </a:r>
            <a:endParaRPr lang="en-US" sz="3600" b="1" dirty="0">
              <a:solidFill>
                <a:srgbClr val="0000CC"/>
              </a:solidFill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636756D-945C-4084-A303-0974728D424A}"/>
              </a:ext>
            </a:extLst>
          </p:cNvPr>
          <p:cNvSpPr txBox="1"/>
          <p:nvPr/>
        </p:nvSpPr>
        <p:spPr>
          <a:xfrm>
            <a:off x="7873710" y="5517096"/>
            <a:ext cx="331782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3600" b="1" dirty="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ar-SA" sz="3600" b="1" dirty="0">
                <a:solidFill>
                  <a:srgbClr val="0000CC"/>
                </a:solidFill>
              </a:rPr>
              <a:t>= الضغط الجديد.</a:t>
            </a:r>
            <a:endParaRPr lang="en-US" sz="3600" b="1" dirty="0">
              <a:solidFill>
                <a:srgbClr val="0000CC"/>
              </a:solidFill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321D8CFB-07AF-40E8-BE1D-33A05F45EE39}"/>
              </a:ext>
            </a:extLst>
          </p:cNvPr>
          <p:cNvSpPr txBox="1"/>
          <p:nvPr/>
        </p:nvSpPr>
        <p:spPr>
          <a:xfrm>
            <a:off x="7873710" y="6080541"/>
            <a:ext cx="331782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rgbClr val="FF0000"/>
                </a:solidFill>
              </a:rPr>
              <a:t>2</a:t>
            </a:r>
            <a:r>
              <a:rPr lang="ar-SA" sz="3600" b="1" dirty="0">
                <a:solidFill>
                  <a:srgbClr val="0000CC"/>
                </a:solidFill>
              </a:rPr>
              <a:t>= الحجم الجديد.</a:t>
            </a:r>
            <a:endParaRPr lang="en-US" sz="36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91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BA8667A5-1289-40D7-B9D9-F10EBD4010D5}"/>
              </a:ext>
            </a:extLst>
          </p:cNvPr>
          <p:cNvSpPr/>
          <p:nvPr/>
        </p:nvSpPr>
        <p:spPr>
          <a:xfrm>
            <a:off x="2664947" y="1811291"/>
            <a:ext cx="7932773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إذا تم </a:t>
            </a:r>
            <a:r>
              <a:rPr lang="ar-SA" sz="3200" b="1" dirty="0">
                <a:solidFill>
                  <a:srgbClr val="FF0000"/>
                </a:solidFill>
                <a:latin typeface="arial" panose="020B0604020202020204" pitchFamily="34" charset="0"/>
              </a:rPr>
              <a:t>تقليل</a:t>
            </a:r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ضغط غاز حجمه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20 L</a:t>
            </a:r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إلى النصف فإن.. </a:t>
            </a:r>
            <a:endParaRPr lang="ar-SA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D687B0C-02A9-4562-8920-FE3EFECE90C7}"/>
              </a:ext>
            </a:extLst>
          </p:cNvPr>
          <p:cNvSpPr/>
          <p:nvPr/>
        </p:nvSpPr>
        <p:spPr>
          <a:xfrm>
            <a:off x="5479423" y="3196126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يساوي </a:t>
            </a:r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25 L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CA11A4D1-84AC-4C0F-95DB-F912874E95F3}"/>
              </a:ext>
            </a:extLst>
          </p:cNvPr>
          <p:cNvSpPr/>
          <p:nvPr/>
        </p:nvSpPr>
        <p:spPr>
          <a:xfrm>
            <a:off x="5440751" y="4165317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يساوي </a:t>
            </a:r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30 L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F32417F3-56DF-4D01-BF91-47037CF5D739}"/>
              </a:ext>
            </a:extLst>
          </p:cNvPr>
          <p:cNvSpPr/>
          <p:nvPr/>
        </p:nvSpPr>
        <p:spPr>
          <a:xfrm>
            <a:off x="5470319" y="5150245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يساوي </a:t>
            </a:r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40 L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81E4C645-B36C-494F-B05C-37BDF9A414B2}"/>
              </a:ext>
            </a:extLst>
          </p:cNvPr>
          <p:cNvSpPr/>
          <p:nvPr/>
        </p:nvSpPr>
        <p:spPr>
          <a:xfrm>
            <a:off x="5431647" y="6107877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لا يتأثر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30" name="مستطيل مستدير الزوايا 36">
            <a:extLst>
              <a:ext uri="{FF2B5EF4-FFF2-40B4-BE49-F238E27FC236}">
                <a16:creationId xmlns:a16="http://schemas.microsoft.com/office/drawing/2014/main" id="{CA28EF9F-A34C-4DDF-8A99-D52AF24E6AE3}"/>
              </a:ext>
            </a:extLst>
          </p:cNvPr>
          <p:cNvSpPr/>
          <p:nvPr/>
        </p:nvSpPr>
        <p:spPr>
          <a:xfrm>
            <a:off x="9555462" y="3238917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ستطيل مستدير الزوايا 37">
            <a:extLst>
              <a:ext uri="{FF2B5EF4-FFF2-40B4-BE49-F238E27FC236}">
                <a16:creationId xmlns:a16="http://schemas.microsoft.com/office/drawing/2014/main" id="{53379689-B031-4605-81EB-125652DE2216}"/>
              </a:ext>
            </a:extLst>
          </p:cNvPr>
          <p:cNvSpPr/>
          <p:nvPr/>
        </p:nvSpPr>
        <p:spPr>
          <a:xfrm>
            <a:off x="9571382" y="4196549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ستطيل مستدير الزوايا 38">
            <a:extLst>
              <a:ext uri="{FF2B5EF4-FFF2-40B4-BE49-F238E27FC236}">
                <a16:creationId xmlns:a16="http://schemas.microsoft.com/office/drawing/2014/main" id="{D2D44733-9627-4671-9487-70D115868003}"/>
              </a:ext>
            </a:extLst>
          </p:cNvPr>
          <p:cNvSpPr/>
          <p:nvPr/>
        </p:nvSpPr>
        <p:spPr>
          <a:xfrm>
            <a:off x="9587302" y="5181477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ستطيل مستدير الزوايا 39">
            <a:extLst>
              <a:ext uri="{FF2B5EF4-FFF2-40B4-BE49-F238E27FC236}">
                <a16:creationId xmlns:a16="http://schemas.microsoft.com/office/drawing/2014/main" id="{C987562C-84E7-470D-A4A6-D1EB136C5C2E}"/>
              </a:ext>
            </a:extLst>
          </p:cNvPr>
          <p:cNvSpPr/>
          <p:nvPr/>
        </p:nvSpPr>
        <p:spPr>
          <a:xfrm>
            <a:off x="9603222" y="6152757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ستطيل مستدير الزوايا 40">
            <a:extLst>
              <a:ext uri="{FF2B5EF4-FFF2-40B4-BE49-F238E27FC236}">
                <a16:creationId xmlns:a16="http://schemas.microsoft.com/office/drawing/2014/main" id="{16D86730-B449-42C9-AB61-B686D59081DE}"/>
              </a:ext>
            </a:extLst>
          </p:cNvPr>
          <p:cNvSpPr/>
          <p:nvPr/>
        </p:nvSpPr>
        <p:spPr>
          <a:xfrm>
            <a:off x="10616018" y="1752321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1</a:t>
            </a:r>
            <a:endParaRPr lang="ar-SA" sz="4000" b="1" dirty="0">
              <a:solidFill>
                <a:srgbClr val="C00000"/>
              </a:solidFill>
            </a:endParaRPr>
          </a:p>
        </p:txBody>
      </p:sp>
      <p:sp>
        <p:nvSpPr>
          <p:cNvPr id="35" name="مستطيل مستدير الزوايا 35">
            <a:extLst>
              <a:ext uri="{FF2B5EF4-FFF2-40B4-BE49-F238E27FC236}">
                <a16:creationId xmlns:a16="http://schemas.microsoft.com/office/drawing/2014/main" id="{4BB3C2B1-A84F-4372-ABBA-09389B6765D0}"/>
              </a:ext>
            </a:extLst>
          </p:cNvPr>
          <p:cNvSpPr/>
          <p:nvPr/>
        </p:nvSpPr>
        <p:spPr>
          <a:xfrm>
            <a:off x="9567376" y="5191424"/>
            <a:ext cx="709098" cy="482096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07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64D7A3F8-E86B-4718-90FC-4717B5FAD92D}"/>
              </a:ext>
            </a:extLst>
          </p:cNvPr>
          <p:cNvSpPr txBox="1"/>
          <p:nvPr/>
        </p:nvSpPr>
        <p:spPr>
          <a:xfrm>
            <a:off x="1031390" y="4190529"/>
            <a:ext cx="3166529" cy="7232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9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en-US" sz="3200" b="1" dirty="0">
                <a:solidFill>
                  <a:srgbClr val="FF0000"/>
                </a:solidFill>
              </a:rPr>
              <a:t>V</a:t>
            </a:r>
            <a:r>
              <a:rPr lang="en-US" sz="3200" b="1" baseline="-25000" dirty="0">
                <a:solidFill>
                  <a:srgbClr val="FF0000"/>
                </a:solidFill>
              </a:rPr>
              <a:t>2</a:t>
            </a:r>
            <a:r>
              <a:rPr lang="en-US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200" b="1" dirty="0">
                <a:solidFill>
                  <a:srgbClr val="0000CC"/>
                </a:solidFill>
              </a:rPr>
              <a:t>=</a:t>
            </a:r>
            <a:r>
              <a:rPr lang="en-US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V</a:t>
            </a:r>
            <a:r>
              <a:rPr lang="en-US" sz="3200" b="1" baseline="-25000" dirty="0">
                <a:solidFill>
                  <a:srgbClr val="FF0000"/>
                </a:solidFill>
              </a:rPr>
              <a:t>1</a:t>
            </a:r>
            <a:r>
              <a:rPr lang="en-US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(        )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5870C54-EA52-4071-8484-9ACC2821D1A8}"/>
              </a:ext>
            </a:extLst>
          </p:cNvPr>
          <p:cNvSpPr/>
          <p:nvPr/>
        </p:nvSpPr>
        <p:spPr>
          <a:xfrm>
            <a:off x="701040" y="1757585"/>
            <a:ext cx="96953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Lotus-Light"/>
              </a:rPr>
              <a:t>ينفخ غواص وهو على عمق</a:t>
            </a:r>
            <a:r>
              <a:rPr lang="en-US" sz="3200" b="1" dirty="0">
                <a:solidFill>
                  <a:srgbClr val="FF0000"/>
                </a:solidFill>
                <a:latin typeface="UniMath-Regular"/>
              </a:rPr>
              <a:t>10 m </a:t>
            </a:r>
            <a:r>
              <a:rPr lang="ar-SA" sz="3200" b="1" dirty="0">
                <a:solidFill>
                  <a:srgbClr val="FF0000"/>
                </a:solidFill>
                <a:latin typeface="UniMath-Regular"/>
              </a:rPr>
              <a:t> </a:t>
            </a:r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Lotus-Light"/>
              </a:rPr>
              <a:t>تحت الماء فقاعة هواء</a:t>
            </a:r>
          </a:p>
          <a:p>
            <a:pPr algn="justLow" rtl="1"/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Lotus-Light"/>
              </a:rPr>
              <a:t> حجمها </a:t>
            </a:r>
            <a:r>
              <a:rPr lang="en-US" sz="3200" b="1" dirty="0">
                <a:solidFill>
                  <a:srgbClr val="FF0000"/>
                </a:solidFill>
                <a:latin typeface="UniMath-Regular"/>
              </a:rPr>
              <a:t>0.75 L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Lotus-Light"/>
              </a:rPr>
              <a:t>، </a:t>
            </a:r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Lotus-Light"/>
              </a:rPr>
              <a:t>وعندما ارتفعت فقاعة الهواء إلى السطح تغير ضغطها من </a:t>
            </a:r>
            <a:r>
              <a:rPr lang="en-US" sz="3200" b="1" dirty="0">
                <a:solidFill>
                  <a:srgbClr val="0000CC"/>
                </a:solidFill>
                <a:latin typeface="UniMath-Regular"/>
              </a:rPr>
              <a:t>2.25 </a:t>
            </a:r>
            <a:r>
              <a:rPr lang="en-US" sz="3200" b="1" dirty="0" err="1">
                <a:solidFill>
                  <a:srgbClr val="0000CC"/>
                </a:solidFill>
                <a:latin typeface="UniMath-Regular"/>
              </a:rPr>
              <a:t>atm</a:t>
            </a:r>
            <a:r>
              <a:rPr lang="ar-SA" sz="3200" b="1" dirty="0">
                <a:solidFill>
                  <a:srgbClr val="0000CC"/>
                </a:solidFill>
                <a:latin typeface="UniMath-Regular"/>
              </a:rPr>
              <a:t> </a:t>
            </a:r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Lotus-Light"/>
              </a:rPr>
              <a:t>إلى </a:t>
            </a:r>
            <a:r>
              <a:rPr lang="en-US" sz="3200" b="1" dirty="0">
                <a:solidFill>
                  <a:srgbClr val="0000CC"/>
                </a:solidFill>
                <a:latin typeface="UniMath-Regular"/>
              </a:rPr>
              <a:t>1.03 </a:t>
            </a:r>
            <a:r>
              <a:rPr lang="en-US" sz="3200" b="1" dirty="0" err="1">
                <a:solidFill>
                  <a:srgbClr val="0000CC"/>
                </a:solidFill>
                <a:latin typeface="UniMath-Regular"/>
              </a:rPr>
              <a:t>atm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Lotus-Light"/>
              </a:rPr>
              <a:t>، </a:t>
            </a:r>
            <a:r>
              <a:rPr lang="ar-SA" sz="3200" b="1" dirty="0">
                <a:solidFill>
                  <a:schemeClr val="tx2">
                    <a:lumMod val="50000"/>
                  </a:schemeClr>
                </a:solidFill>
                <a:latin typeface="Lotus-Light"/>
              </a:rPr>
              <a:t>ما حجم فقاعة الهواء عند السطح؟</a:t>
            </a:r>
            <a:endParaRPr lang="ar-S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3CB0AC01-9FC3-416C-828E-78D018B164A5}"/>
              </a:ext>
            </a:extLst>
          </p:cNvPr>
          <p:cNvSpPr/>
          <p:nvPr/>
        </p:nvSpPr>
        <p:spPr>
          <a:xfrm>
            <a:off x="9510068" y="4374033"/>
            <a:ext cx="259643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5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l" rtl="0"/>
            <a:r>
              <a:rPr lang="ar-SA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1</a:t>
            </a:r>
            <a:r>
              <a:rPr lang="ar-SA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0.75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L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FB4E4FC-7298-40F6-AA6D-449E088F7F1A}"/>
              </a:ext>
            </a:extLst>
          </p:cNvPr>
          <p:cNvSpPr/>
          <p:nvPr/>
        </p:nvSpPr>
        <p:spPr>
          <a:xfrm>
            <a:off x="10600653" y="3976964"/>
            <a:ext cx="1080745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rgbClr val="0000CC"/>
                </a:solidFill>
              </a:rPr>
              <a:t>المعطيات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A852EB5A-BC62-44FB-9597-57256CCE0018}"/>
              </a:ext>
            </a:extLst>
          </p:cNvPr>
          <p:cNvSpPr txBox="1"/>
          <p:nvPr/>
        </p:nvSpPr>
        <p:spPr>
          <a:xfrm>
            <a:off x="7521054" y="4017701"/>
            <a:ext cx="1358900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r" rtl="1"/>
            <a:r>
              <a:rPr lang="ar-SA" sz="2400" b="1" dirty="0">
                <a:solidFill>
                  <a:schemeClr val="bg2">
                    <a:lumMod val="10000"/>
                  </a:schemeClr>
                </a:solidFill>
              </a:rPr>
              <a:t>المطلوب: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21F95690-723D-4E04-AE2B-FA4A69B2B344}"/>
              </a:ext>
            </a:extLst>
          </p:cNvPr>
          <p:cNvSpPr txBox="1"/>
          <p:nvPr/>
        </p:nvSpPr>
        <p:spPr>
          <a:xfrm>
            <a:off x="1041586" y="3494481"/>
            <a:ext cx="325795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</a:rPr>
              <a:t>P</a:t>
            </a:r>
            <a:r>
              <a:rPr lang="en-US" sz="3200" b="1" baseline="-25000" dirty="0">
                <a:solidFill>
                  <a:srgbClr val="0000CC"/>
                </a:solidFill>
              </a:rPr>
              <a:t>1</a:t>
            </a:r>
            <a:r>
              <a:rPr lang="en-US" sz="3200" b="1" dirty="0">
                <a:solidFill>
                  <a:srgbClr val="FF0000"/>
                </a:solidFill>
              </a:rPr>
              <a:t>V</a:t>
            </a:r>
            <a:r>
              <a:rPr lang="en-US" sz="3200" b="1" baseline="-25000" dirty="0">
                <a:solidFill>
                  <a:srgbClr val="FF0000"/>
                </a:solidFill>
              </a:rPr>
              <a:t>1</a:t>
            </a:r>
            <a:r>
              <a:rPr lang="en-US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200" b="1" dirty="0">
                <a:solidFill>
                  <a:srgbClr val="0000CC"/>
                </a:solidFill>
              </a:rPr>
              <a:t>=</a:t>
            </a:r>
            <a:r>
              <a:rPr lang="en-US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200" b="1" dirty="0">
                <a:solidFill>
                  <a:srgbClr val="0000CC"/>
                </a:solidFill>
              </a:rPr>
              <a:t>P</a:t>
            </a:r>
            <a:r>
              <a:rPr lang="en-US" sz="3200" b="1" baseline="-25000" dirty="0">
                <a:solidFill>
                  <a:srgbClr val="0000CC"/>
                </a:solidFill>
              </a:rPr>
              <a:t>2</a:t>
            </a:r>
            <a:r>
              <a:rPr lang="en-US" sz="3200" b="1" dirty="0">
                <a:solidFill>
                  <a:srgbClr val="FF0000"/>
                </a:solidFill>
              </a:rPr>
              <a:t>V</a:t>
            </a:r>
            <a:r>
              <a:rPr lang="en-US" sz="3200" b="1" baseline="-25000" dirty="0">
                <a:solidFill>
                  <a:srgbClr val="FF0000"/>
                </a:solidFill>
              </a:rPr>
              <a:t>2</a:t>
            </a:r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810D837B-61B7-480A-AD4C-3704B63FB6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227038"/>
              </p:ext>
            </p:extLst>
          </p:nvPr>
        </p:nvGraphicFramePr>
        <p:xfrm>
          <a:off x="3203742" y="4200859"/>
          <a:ext cx="750080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75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</a:t>
                      </a:r>
                      <a:r>
                        <a:rPr lang="en-US" sz="2400" b="1" baseline="-25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</a:t>
                      </a:r>
                      <a:endParaRPr lang="ar-SA" sz="2400" b="1" baseline="-25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</a:t>
                      </a:r>
                      <a:r>
                        <a:rPr lang="en-US" sz="2400" b="1" baseline="-250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2</a:t>
                      </a:r>
                      <a:endParaRPr lang="ar-SA" sz="2400" b="1" baseline="-25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جدول 29">
            <a:extLst>
              <a:ext uri="{FF2B5EF4-FFF2-40B4-BE49-F238E27FC236}">
                <a16:creationId xmlns:a16="http://schemas.microsoft.com/office/drawing/2014/main" id="{DFB986B0-CD50-43A3-BFE9-209E3A6AF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957714"/>
              </p:ext>
            </p:extLst>
          </p:nvPr>
        </p:nvGraphicFramePr>
        <p:xfrm>
          <a:off x="3096750" y="5175128"/>
          <a:ext cx="1460500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96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rgbClr val="0000CC"/>
                          </a:solidFill>
                        </a:rPr>
                        <a:t>2.25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</a:rPr>
                        <a:t>atm</a:t>
                      </a:r>
                      <a:endParaRPr lang="ar-SA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96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rgbClr val="0000CC"/>
                          </a:solidFill>
                        </a:rPr>
                        <a:t>1.03atm</a:t>
                      </a:r>
                      <a:endParaRPr lang="ar-SA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" name="مستطيل مستدير الزوايا 23">
            <a:extLst>
              <a:ext uri="{FF2B5EF4-FFF2-40B4-BE49-F238E27FC236}">
                <a16:creationId xmlns:a16="http://schemas.microsoft.com/office/drawing/2014/main" id="{069C8200-840E-486E-825A-9962FE46F4F6}"/>
              </a:ext>
            </a:extLst>
          </p:cNvPr>
          <p:cNvSpPr/>
          <p:nvPr/>
        </p:nvSpPr>
        <p:spPr>
          <a:xfrm>
            <a:off x="10600653" y="1787919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2</a:t>
            </a:r>
            <a:endParaRPr lang="ar-SA" sz="4000" b="1" dirty="0">
              <a:solidFill>
                <a:srgbClr val="C00000"/>
              </a:solidFill>
            </a:endParaRPr>
          </a:p>
        </p:txBody>
      </p:sp>
      <p:sp>
        <p:nvSpPr>
          <p:cNvPr id="32" name="مستطيل 31">
            <a:extLst>
              <a:ext uri="{FF2B5EF4-FFF2-40B4-BE49-F238E27FC236}">
                <a16:creationId xmlns:a16="http://schemas.microsoft.com/office/drawing/2014/main" id="{FB54E123-8FD4-47F9-B38E-243019A297BD}"/>
              </a:ext>
            </a:extLst>
          </p:cNvPr>
          <p:cNvSpPr/>
          <p:nvPr/>
        </p:nvSpPr>
        <p:spPr>
          <a:xfrm>
            <a:off x="7695014" y="4793992"/>
            <a:ext cx="1184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= ?</a:t>
            </a:r>
            <a:endParaRPr lang="ar-SA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33" name="رابط مستقيم 32">
            <a:extLst>
              <a:ext uri="{FF2B5EF4-FFF2-40B4-BE49-F238E27FC236}">
                <a16:creationId xmlns:a16="http://schemas.microsoft.com/office/drawing/2014/main" id="{097B0CA1-DC02-4EC4-8665-DF3CA23A4E40}"/>
              </a:ext>
            </a:extLst>
          </p:cNvPr>
          <p:cNvCxnSpPr/>
          <p:nvPr/>
        </p:nvCxnSpPr>
        <p:spPr>
          <a:xfrm flipH="1">
            <a:off x="6729602" y="3849454"/>
            <a:ext cx="25400" cy="3002366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مستطيل 33">
            <a:extLst>
              <a:ext uri="{FF2B5EF4-FFF2-40B4-BE49-F238E27FC236}">
                <a16:creationId xmlns:a16="http://schemas.microsoft.com/office/drawing/2014/main" id="{68C81FB4-3FD4-4E6A-B4C6-C954F31AC28A}"/>
              </a:ext>
            </a:extLst>
          </p:cNvPr>
          <p:cNvSpPr/>
          <p:nvPr/>
        </p:nvSpPr>
        <p:spPr>
          <a:xfrm>
            <a:off x="9510068" y="5070081"/>
            <a:ext cx="25964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8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l" rtl="0"/>
            <a:r>
              <a:rPr lang="ar-SA" sz="2800" b="1" dirty="0">
                <a:solidFill>
                  <a:srgbClr val="FF0000"/>
                </a:solidFill>
              </a:rPr>
              <a:t>P</a:t>
            </a:r>
            <a:r>
              <a:rPr lang="en-US" sz="2800" b="1" baseline="-25000" dirty="0">
                <a:solidFill>
                  <a:srgbClr val="FF0000"/>
                </a:solidFill>
              </a:rPr>
              <a:t>1</a:t>
            </a:r>
            <a:r>
              <a:rPr lang="ar-SA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2.25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800" b="1" dirty="0" err="1">
                <a:solidFill>
                  <a:schemeClr val="bg2">
                    <a:lumMod val="10000"/>
                  </a:schemeClr>
                </a:solidFill>
              </a:rPr>
              <a:t>atm</a:t>
            </a:r>
            <a:endParaRPr lang="ar-SA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905912B3-3C76-4851-8F50-D065F6D0A27B}"/>
              </a:ext>
            </a:extLst>
          </p:cNvPr>
          <p:cNvSpPr/>
          <p:nvPr/>
        </p:nvSpPr>
        <p:spPr>
          <a:xfrm>
            <a:off x="9510068" y="5820721"/>
            <a:ext cx="25964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7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l" rtl="0"/>
            <a:r>
              <a:rPr lang="ar-SA" sz="2800" b="1" dirty="0">
                <a:solidFill>
                  <a:srgbClr val="FF0000"/>
                </a:solidFill>
              </a:rPr>
              <a:t>P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ar-SA" sz="2800" b="1" dirty="0">
                <a:solidFill>
                  <a:schemeClr val="tx1">
                    <a:lumMod val="50000"/>
                  </a:schemeClr>
                </a:solidFill>
              </a:rPr>
              <a:t>= 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1.03</a:t>
            </a:r>
            <a:r>
              <a:rPr lang="ar-SA" sz="28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ar-SA" sz="2800" b="1" dirty="0" err="1">
                <a:solidFill>
                  <a:schemeClr val="tx1">
                    <a:lumMod val="50000"/>
                  </a:schemeClr>
                </a:solidFill>
              </a:rPr>
              <a:t>atm</a:t>
            </a:r>
            <a:endParaRPr lang="ar-S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0B0EB52B-35D0-470B-AB67-217183049388}"/>
              </a:ext>
            </a:extLst>
          </p:cNvPr>
          <p:cNvSpPr txBox="1"/>
          <p:nvPr/>
        </p:nvSpPr>
        <p:spPr>
          <a:xfrm>
            <a:off x="598577" y="5314087"/>
            <a:ext cx="424162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2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r>
              <a:rPr lang="en-US" sz="3200" b="1" dirty="0">
                <a:solidFill>
                  <a:srgbClr val="FF0000"/>
                </a:solidFill>
              </a:rPr>
              <a:t>V</a:t>
            </a:r>
            <a:r>
              <a:rPr lang="en-US" sz="3200" b="1" baseline="-25000" dirty="0">
                <a:solidFill>
                  <a:srgbClr val="FF0000"/>
                </a:solidFill>
              </a:rPr>
              <a:t>2</a:t>
            </a:r>
            <a:r>
              <a:rPr lang="en-US" sz="3200" b="1" dirty="0">
                <a:solidFill>
                  <a:srgbClr val="0000CC"/>
                </a:solidFill>
              </a:rPr>
              <a:t>=</a:t>
            </a:r>
            <a:r>
              <a:rPr lang="en-US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200" b="1" dirty="0">
                <a:solidFill>
                  <a:srgbClr val="0000CC"/>
                </a:solidFill>
              </a:rPr>
              <a:t>0.75 L</a:t>
            </a:r>
            <a:r>
              <a:rPr lang="en-US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(                ) </a:t>
            </a: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5F98FD0B-292E-430E-A141-047EAD562C72}"/>
              </a:ext>
            </a:extLst>
          </p:cNvPr>
          <p:cNvSpPr txBox="1"/>
          <p:nvPr/>
        </p:nvSpPr>
        <p:spPr>
          <a:xfrm>
            <a:off x="1058687" y="6128545"/>
            <a:ext cx="879792" cy="7232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2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endParaRPr lang="en-US" sz="7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r>
              <a:rPr lang="en-US" sz="3200" b="1" dirty="0">
                <a:solidFill>
                  <a:srgbClr val="FF0000"/>
                </a:solidFill>
              </a:rPr>
              <a:t>V</a:t>
            </a:r>
            <a:r>
              <a:rPr lang="en-US" sz="3200" b="1" baseline="-25000" dirty="0">
                <a:solidFill>
                  <a:srgbClr val="FF0000"/>
                </a:solidFill>
              </a:rPr>
              <a:t>2</a:t>
            </a:r>
            <a:r>
              <a:rPr lang="en-US" sz="3200" b="1" dirty="0">
                <a:solidFill>
                  <a:srgbClr val="0000CC"/>
                </a:solidFill>
              </a:rPr>
              <a:t>= 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8F3E9FD0-74CC-4794-803B-F4603875C5F7}"/>
              </a:ext>
            </a:extLst>
          </p:cNvPr>
          <p:cNvSpPr txBox="1"/>
          <p:nvPr/>
        </p:nvSpPr>
        <p:spPr>
          <a:xfrm>
            <a:off x="1849231" y="6091546"/>
            <a:ext cx="1604944" cy="7232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algn="ctr"/>
            <a:endParaRPr lang="en-US" sz="2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ctr"/>
            <a:endParaRPr lang="en-US" sz="7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3200" b="1" dirty="0">
                <a:solidFill>
                  <a:srgbClr val="0000CC"/>
                </a:solidFill>
              </a:rPr>
              <a:t>1.6 L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39" name="مستطيل 38">
            <a:extLst>
              <a:ext uri="{FF2B5EF4-FFF2-40B4-BE49-F238E27FC236}">
                <a16:creationId xmlns:a16="http://schemas.microsoft.com/office/drawing/2014/main" id="{16273DB5-3A95-44C2-86FE-A70E1C5C63A8}"/>
              </a:ext>
            </a:extLst>
          </p:cNvPr>
          <p:cNvSpPr/>
          <p:nvPr/>
        </p:nvSpPr>
        <p:spPr>
          <a:xfrm>
            <a:off x="6369944" y="3426697"/>
            <a:ext cx="625492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rgbClr val="0000CC"/>
                </a:solidFill>
              </a:rPr>
              <a:t>الحل</a:t>
            </a:r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0D42099B-91B4-4FB3-923F-38902DCF889A}"/>
              </a:ext>
            </a:extLst>
          </p:cNvPr>
          <p:cNvSpPr/>
          <p:nvPr/>
        </p:nvSpPr>
        <p:spPr>
          <a:xfrm>
            <a:off x="1849231" y="6200686"/>
            <a:ext cx="1642663" cy="5693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/>
          </a:p>
        </p:txBody>
      </p:sp>
    </p:spTree>
    <p:extLst>
      <p:ext uri="{BB962C8B-B14F-4D97-AF65-F5344CB8AC3E}">
        <p14:creationId xmlns:p14="http://schemas.microsoft.com/office/powerpoint/2010/main" val="419988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 animBg="1"/>
      <p:bldP spid="27" grpId="0" animBg="1"/>
      <p:bldP spid="28" grpId="0"/>
      <p:bldP spid="32" grpId="0"/>
      <p:bldP spid="34" grpId="0"/>
      <p:bldP spid="35" grpId="0"/>
      <p:bldP spid="36" grpId="0"/>
      <p:bldP spid="37" grpId="0"/>
      <p:bldP spid="38" grpId="0" animBg="1"/>
      <p:bldP spid="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EA9827E-0FB1-404C-A6DB-B775A344352E}"/>
              </a:ext>
            </a:extLst>
          </p:cNvPr>
          <p:cNvSpPr/>
          <p:nvPr/>
        </p:nvSpPr>
        <p:spPr>
          <a:xfrm>
            <a:off x="2660547" y="1819889"/>
            <a:ext cx="74959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  <a:latin typeface="Lotus-Bold"/>
              </a:rPr>
              <a:t>افترض أن درجة الحرارة وكمية الغاز ثابتان في المسائل التالية:</a:t>
            </a:r>
            <a:endParaRPr lang="ar-SA" sz="2800" dirty="0">
              <a:solidFill>
                <a:srgbClr val="0000CC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BE8B124-3CA0-4361-9D3B-E938DBCB574B}"/>
              </a:ext>
            </a:extLst>
          </p:cNvPr>
          <p:cNvSpPr/>
          <p:nvPr/>
        </p:nvSpPr>
        <p:spPr>
          <a:xfrm>
            <a:off x="1164910" y="2350766"/>
            <a:ext cx="8991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إذا كان حجم غاز عند ضغط </a:t>
            </a:r>
            <a:r>
              <a:rPr lang="en-US" sz="3200" b="1" dirty="0">
                <a:solidFill>
                  <a:srgbClr val="FF0000"/>
                </a:solidFill>
                <a:latin typeface="UniMath-Regular"/>
              </a:rPr>
              <a:t>99.0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UniMath-Regular"/>
              </a:rPr>
              <a:t>kPa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هو </a:t>
            </a:r>
            <a:r>
              <a:rPr lang="en-US" sz="3200" b="1" dirty="0">
                <a:solidFill>
                  <a:srgbClr val="FF0000"/>
                </a:solidFill>
                <a:latin typeface="UniMath-Regular"/>
              </a:rPr>
              <a:t>300.0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 </a:t>
            </a:r>
            <a:r>
              <a:rPr lang="en-US" sz="3200" b="1" dirty="0">
                <a:solidFill>
                  <a:srgbClr val="0000CC"/>
                </a:solidFill>
                <a:latin typeface="UniMath-Regular"/>
              </a:rPr>
              <a:t>ml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،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وأصبح الضغط </a:t>
            </a:r>
            <a:r>
              <a:rPr lang="en-US" sz="3200" b="1" dirty="0">
                <a:solidFill>
                  <a:srgbClr val="FF0000"/>
                </a:solidFill>
                <a:latin typeface="UniMath-Regular"/>
              </a:rPr>
              <a:t>188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UniMath-Regular"/>
              </a:rPr>
              <a:t>kPa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UniMath-Regular"/>
              </a:rPr>
              <a:t>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Lotus-Light"/>
              </a:rPr>
              <a:t>فما الحجم الجديد؟</a:t>
            </a:r>
            <a:endParaRPr lang="ar-SA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B0E08647-12B7-4491-9DD4-B6BE2A0F074C}"/>
              </a:ext>
            </a:extLst>
          </p:cNvPr>
          <p:cNvSpPr/>
          <p:nvPr/>
        </p:nvSpPr>
        <p:spPr>
          <a:xfrm>
            <a:off x="9706052" y="3719242"/>
            <a:ext cx="2333535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chemeClr val="bg2">
                  <a:lumMod val="10000"/>
                </a:schemeClr>
              </a:solidFill>
            </a:endParaRPr>
          </a:p>
          <a:p>
            <a:pPr algn="l" rtl="0"/>
            <a:r>
              <a:rPr lang="ar-SA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1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 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300.0 ml</a:t>
            </a:r>
            <a:endParaRPr lang="ar-SA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C8F866A-C2F2-4D25-9C34-B7048A69A767}"/>
              </a:ext>
            </a:extLst>
          </p:cNvPr>
          <p:cNvSpPr txBox="1"/>
          <p:nvPr/>
        </p:nvSpPr>
        <p:spPr>
          <a:xfrm>
            <a:off x="10121788" y="6252480"/>
            <a:ext cx="13589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 = ?</a:t>
            </a:r>
            <a:endParaRPr lang="ar-S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" name="مستطيل مستدير الزوايا 21">
            <a:extLst>
              <a:ext uri="{FF2B5EF4-FFF2-40B4-BE49-F238E27FC236}">
                <a16:creationId xmlns:a16="http://schemas.microsoft.com/office/drawing/2014/main" id="{A841B309-8B3E-4E77-B11E-357BCB79BE0D}"/>
              </a:ext>
            </a:extLst>
          </p:cNvPr>
          <p:cNvSpPr/>
          <p:nvPr/>
        </p:nvSpPr>
        <p:spPr>
          <a:xfrm>
            <a:off x="10616018" y="175395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3</a:t>
            </a:r>
            <a:endParaRPr lang="ar-SA" sz="4000" b="1" dirty="0">
              <a:solidFill>
                <a:srgbClr val="C00000"/>
              </a:solidFill>
            </a:endParaRPr>
          </a:p>
        </p:txBody>
      </p: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33759E27-44CC-485F-AFE9-32FCFFAB1FB6}"/>
              </a:ext>
            </a:extLst>
          </p:cNvPr>
          <p:cNvCxnSpPr/>
          <p:nvPr/>
        </p:nvCxnSpPr>
        <p:spPr>
          <a:xfrm>
            <a:off x="9116898" y="3282506"/>
            <a:ext cx="0" cy="325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0ED0D93-17E0-4753-92DA-EAED1A28AF58}"/>
              </a:ext>
            </a:extLst>
          </p:cNvPr>
          <p:cNvSpPr txBox="1"/>
          <p:nvPr/>
        </p:nvSpPr>
        <p:spPr>
          <a:xfrm>
            <a:off x="5721783" y="4150594"/>
            <a:ext cx="303298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FF0000"/>
                </a:solidFill>
              </a:rPr>
              <a:t>نحول الحجم إلى لتر.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D261B30C-24A6-48CA-83C6-2ABEA0253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167774"/>
              </p:ext>
            </p:extLst>
          </p:nvPr>
        </p:nvGraphicFramePr>
        <p:xfrm>
          <a:off x="7015018" y="5028662"/>
          <a:ext cx="1435880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435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rtl="1"/>
                      <a:r>
                        <a:rPr lang="en-US" sz="2400" b="1" dirty="0"/>
                        <a:t>300.0ml</a:t>
                      </a:r>
                      <a:endParaRPr lang="ar-SA" sz="24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rtl="1"/>
                      <a:r>
                        <a:rPr lang="en-US" sz="2400" b="1" dirty="0"/>
                        <a:t>1000.0ml</a:t>
                      </a:r>
                      <a:endParaRPr lang="ar-SA" sz="24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B7C39436-A2E0-413D-BF83-CD58D6BDE1E7}"/>
              </a:ext>
            </a:extLst>
          </p:cNvPr>
          <p:cNvCxnSpPr>
            <a:cxnSpLocks/>
          </p:cNvCxnSpPr>
          <p:nvPr/>
        </p:nvCxnSpPr>
        <p:spPr>
          <a:xfrm>
            <a:off x="5557520" y="3727506"/>
            <a:ext cx="0" cy="2949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4" name="جدول 13">
            <a:extLst>
              <a:ext uri="{FF2B5EF4-FFF2-40B4-BE49-F238E27FC236}">
                <a16:creationId xmlns:a16="http://schemas.microsoft.com/office/drawing/2014/main" id="{78AA03E3-48E4-4194-818A-F17FA86F1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768329"/>
              </p:ext>
            </p:extLst>
          </p:nvPr>
        </p:nvGraphicFramePr>
        <p:xfrm>
          <a:off x="1945833" y="3637907"/>
          <a:ext cx="651445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651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</a:t>
                      </a:r>
                      <a:r>
                        <a:rPr lang="en-US" sz="2400" b="1" baseline="-25000" dirty="0"/>
                        <a:t>1</a:t>
                      </a:r>
                      <a:endParaRPr lang="ar-SA" sz="24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</a:t>
                      </a:r>
                      <a:r>
                        <a:rPr lang="en-US" sz="2400" b="1" baseline="-25000" dirty="0"/>
                        <a:t>2</a:t>
                      </a:r>
                      <a:endParaRPr lang="ar-SA" sz="24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جدول 14">
            <a:extLst>
              <a:ext uri="{FF2B5EF4-FFF2-40B4-BE49-F238E27FC236}">
                <a16:creationId xmlns:a16="http://schemas.microsoft.com/office/drawing/2014/main" id="{40417D3A-3B5C-4915-B7EC-609A8CE208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075933"/>
              </p:ext>
            </p:extLst>
          </p:nvPr>
        </p:nvGraphicFramePr>
        <p:xfrm>
          <a:off x="2248114" y="4601208"/>
          <a:ext cx="1458994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458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96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rgbClr val="0000CC"/>
                          </a:solidFill>
                        </a:rPr>
                        <a:t>99.0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</a:rPr>
                        <a:t>kPa</a:t>
                      </a:r>
                      <a:endParaRPr lang="ar-SA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96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rgbClr val="0000CC"/>
                          </a:solidFill>
                        </a:rPr>
                        <a:t>188.0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</a:rPr>
                        <a:t>kPa</a:t>
                      </a:r>
                      <a:endParaRPr lang="ar-SA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مستطيل 15">
            <a:extLst>
              <a:ext uri="{FF2B5EF4-FFF2-40B4-BE49-F238E27FC236}">
                <a16:creationId xmlns:a16="http://schemas.microsoft.com/office/drawing/2014/main" id="{3976EE82-9413-4351-9760-FE676DA483A0}"/>
              </a:ext>
            </a:extLst>
          </p:cNvPr>
          <p:cNvSpPr/>
          <p:nvPr/>
        </p:nvSpPr>
        <p:spPr>
          <a:xfrm>
            <a:off x="10350388" y="3207380"/>
            <a:ext cx="1080745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chemeClr val="bg2">
                    <a:lumMod val="10000"/>
                  </a:schemeClr>
                </a:solidFill>
              </a:rPr>
              <a:t>المعطيات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1DBC24D7-8F8E-4011-B391-35E496A34435}"/>
              </a:ext>
            </a:extLst>
          </p:cNvPr>
          <p:cNvSpPr txBox="1"/>
          <p:nvPr/>
        </p:nvSpPr>
        <p:spPr>
          <a:xfrm>
            <a:off x="9848358" y="5674746"/>
            <a:ext cx="1582775" cy="52322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المطلوب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42515E18-37AB-4103-9E3E-5DAA4B5CEDF5}"/>
              </a:ext>
            </a:extLst>
          </p:cNvPr>
          <p:cNvSpPr/>
          <p:nvPr/>
        </p:nvSpPr>
        <p:spPr>
          <a:xfrm>
            <a:off x="9706053" y="4333402"/>
            <a:ext cx="225502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200" b="1" dirty="0">
              <a:solidFill>
                <a:schemeClr val="bg2">
                  <a:lumMod val="10000"/>
                </a:schemeClr>
              </a:solidFill>
            </a:endParaRPr>
          </a:p>
          <a:p>
            <a:pPr algn="l" rtl="0"/>
            <a:r>
              <a:rPr lang="ar-SA" sz="2800" b="1" dirty="0">
                <a:solidFill>
                  <a:srgbClr val="FF0000"/>
                </a:solidFill>
              </a:rPr>
              <a:t>P</a:t>
            </a:r>
            <a:r>
              <a:rPr lang="en-US" sz="2800" b="1" baseline="-25000" dirty="0">
                <a:solidFill>
                  <a:srgbClr val="FF0000"/>
                </a:solidFill>
              </a:rPr>
              <a:t>1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99.0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800" b="1" dirty="0" err="1">
                <a:solidFill>
                  <a:schemeClr val="bg2">
                    <a:lumMod val="10000"/>
                  </a:schemeClr>
                </a:solidFill>
              </a:rPr>
              <a:t>atm</a:t>
            </a:r>
            <a:endParaRPr lang="ar-SA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E56F690F-9645-413A-B93A-B999401ECC5B}"/>
              </a:ext>
            </a:extLst>
          </p:cNvPr>
          <p:cNvSpPr/>
          <p:nvPr/>
        </p:nvSpPr>
        <p:spPr>
          <a:xfrm>
            <a:off x="9706053" y="4961210"/>
            <a:ext cx="22550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100" b="1" dirty="0">
              <a:solidFill>
                <a:schemeClr val="bg2">
                  <a:lumMod val="10000"/>
                </a:schemeClr>
              </a:solidFill>
            </a:endParaRPr>
          </a:p>
          <a:p>
            <a:pPr algn="l" rtl="0"/>
            <a:r>
              <a:rPr lang="ar-SA" sz="2800" b="1" dirty="0">
                <a:solidFill>
                  <a:srgbClr val="FF0000"/>
                </a:solidFill>
              </a:rPr>
              <a:t>P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188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800" b="1" dirty="0" err="1">
                <a:solidFill>
                  <a:schemeClr val="bg2">
                    <a:lumMod val="10000"/>
                  </a:schemeClr>
                </a:solidFill>
              </a:rPr>
              <a:t>atm</a:t>
            </a:r>
            <a:endParaRPr lang="ar-SA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9178A557-B6CC-4F09-AD01-9B02FDD20522}"/>
              </a:ext>
            </a:extLst>
          </p:cNvPr>
          <p:cNvSpPr txBox="1"/>
          <p:nvPr/>
        </p:nvSpPr>
        <p:spPr>
          <a:xfrm>
            <a:off x="5660710" y="5174194"/>
            <a:ext cx="102199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endParaRPr lang="ar-SA" sz="500" b="1" dirty="0">
              <a:solidFill>
                <a:srgbClr val="0000CC"/>
              </a:solidFill>
            </a:endParaRPr>
          </a:p>
          <a:p>
            <a:pPr rtl="1"/>
            <a:r>
              <a:rPr lang="en-US" sz="2800" b="1" dirty="0">
                <a:solidFill>
                  <a:srgbClr val="0000CC"/>
                </a:solidFill>
              </a:rPr>
              <a:t>V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= 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DF479196-5D69-478A-8BD1-3A773C25CCA4}"/>
              </a:ext>
            </a:extLst>
          </p:cNvPr>
          <p:cNvSpPr txBox="1"/>
          <p:nvPr/>
        </p:nvSpPr>
        <p:spPr>
          <a:xfrm>
            <a:off x="5756246" y="6061314"/>
            <a:ext cx="815095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endParaRPr lang="en-US" sz="500" b="1" dirty="0">
              <a:solidFill>
                <a:srgbClr val="0000CC"/>
              </a:solidFill>
            </a:endParaRPr>
          </a:p>
          <a:p>
            <a:pPr rtl="1"/>
            <a:r>
              <a:rPr lang="en-US" sz="2800" b="1" dirty="0">
                <a:solidFill>
                  <a:srgbClr val="0000CC"/>
                </a:solidFill>
              </a:rPr>
              <a:t>V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= 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5F7E90D-3C6A-4411-A0E1-5F136DD43B98}"/>
              </a:ext>
            </a:extLst>
          </p:cNvPr>
          <p:cNvSpPr txBox="1"/>
          <p:nvPr/>
        </p:nvSpPr>
        <p:spPr>
          <a:xfrm>
            <a:off x="6682702" y="6028649"/>
            <a:ext cx="1268555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endParaRPr lang="en-US" sz="500" b="1" dirty="0">
              <a:solidFill>
                <a:srgbClr val="0000CC"/>
              </a:solidFill>
            </a:endParaRPr>
          </a:p>
          <a:p>
            <a:pPr rtl="1"/>
            <a:r>
              <a:rPr lang="en-US" sz="2800" b="1" dirty="0">
                <a:solidFill>
                  <a:srgbClr val="0000CC"/>
                </a:solidFill>
              </a:rPr>
              <a:t>0.3L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85ADC5FC-7193-40B6-BA9F-98E385CBDCBF}"/>
              </a:ext>
            </a:extLst>
          </p:cNvPr>
          <p:cNvSpPr/>
          <p:nvPr/>
        </p:nvSpPr>
        <p:spPr>
          <a:xfrm>
            <a:off x="6402019" y="3327269"/>
            <a:ext cx="625492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rgbClr val="0000CC"/>
                </a:solidFill>
              </a:rPr>
              <a:t>الحل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8EFC598C-EA1D-479A-9E41-0C58114B460E}"/>
              </a:ext>
            </a:extLst>
          </p:cNvPr>
          <p:cNvSpPr txBox="1"/>
          <p:nvPr/>
        </p:nvSpPr>
        <p:spPr>
          <a:xfrm>
            <a:off x="436326" y="3010936"/>
            <a:ext cx="254128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/>
              <a:t>P</a:t>
            </a:r>
            <a:r>
              <a:rPr lang="en-US" sz="2800" b="1" baseline="-25000" dirty="0"/>
              <a:t>1</a:t>
            </a:r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/>
              <a:t>1</a:t>
            </a:r>
            <a:r>
              <a:rPr lang="en-US" sz="2800" b="1" dirty="0"/>
              <a:t> = P</a:t>
            </a:r>
            <a:r>
              <a:rPr lang="en-US" sz="2800" b="1" baseline="-25000" dirty="0"/>
              <a:t>2</a:t>
            </a:r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/>
              <a:t>2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3C336769-772D-4081-AC5D-D95A5789D808}"/>
              </a:ext>
            </a:extLst>
          </p:cNvPr>
          <p:cNvSpPr txBox="1"/>
          <p:nvPr/>
        </p:nvSpPr>
        <p:spPr>
          <a:xfrm>
            <a:off x="422550" y="3806564"/>
            <a:ext cx="2388154" cy="5386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100" b="1" dirty="0"/>
          </a:p>
          <a:p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/>
              <a:t>2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=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/>
              <a:t>1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(        )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292A38C2-6273-4A3A-8A7A-D2DF20A0E912}"/>
              </a:ext>
            </a:extLst>
          </p:cNvPr>
          <p:cNvSpPr txBox="1"/>
          <p:nvPr/>
        </p:nvSpPr>
        <p:spPr>
          <a:xfrm>
            <a:off x="597131" y="4697535"/>
            <a:ext cx="3289223" cy="6001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100" b="1" dirty="0"/>
          </a:p>
          <a:p>
            <a:endParaRPr lang="en-US" sz="300" b="1" dirty="0"/>
          </a:p>
          <a:p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/>
              <a:t>2</a:t>
            </a:r>
            <a:r>
              <a:rPr lang="en-US" sz="2800" b="1" dirty="0"/>
              <a:t>= 0.3 L (                ) 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6A70A05C-D242-4EC7-9CCD-4415C66A0BF7}"/>
              </a:ext>
            </a:extLst>
          </p:cNvPr>
          <p:cNvSpPr txBox="1"/>
          <p:nvPr/>
        </p:nvSpPr>
        <p:spPr>
          <a:xfrm>
            <a:off x="574181" y="5813658"/>
            <a:ext cx="976984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100" b="1" dirty="0">
              <a:solidFill>
                <a:srgbClr val="0000CC"/>
              </a:solidFill>
            </a:endParaRPr>
          </a:p>
          <a:p>
            <a:endParaRPr lang="en-US" sz="100" b="1" dirty="0">
              <a:solidFill>
                <a:srgbClr val="0000CC"/>
              </a:solidFill>
            </a:endParaRPr>
          </a:p>
          <a:p>
            <a:r>
              <a:rPr lang="en-US" sz="2800" b="1" dirty="0">
                <a:solidFill>
                  <a:srgbClr val="0000CC"/>
                </a:solidFill>
              </a:rPr>
              <a:t>V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E29C3196-10EE-46BC-B4B3-641FEE0AFB73}"/>
              </a:ext>
            </a:extLst>
          </p:cNvPr>
          <p:cNvSpPr txBox="1"/>
          <p:nvPr/>
        </p:nvSpPr>
        <p:spPr>
          <a:xfrm>
            <a:off x="1654354" y="5870438"/>
            <a:ext cx="1745839" cy="553998"/>
          </a:xfrm>
          <a:prstGeom prst="rect">
            <a:avLst/>
          </a:prstGeom>
          <a:solidFill>
            <a:srgbClr val="FFFF99"/>
          </a:solidFill>
        </p:spPr>
        <p:txBody>
          <a:bodyPr wrap="square" rtlCol="1">
            <a:spAutoFit/>
          </a:bodyPr>
          <a:lstStyle/>
          <a:p>
            <a:endParaRPr lang="en-US" sz="100" b="1" dirty="0">
              <a:solidFill>
                <a:srgbClr val="0000CC"/>
              </a:solidFill>
            </a:endParaRPr>
          </a:p>
          <a:p>
            <a:endParaRPr lang="en-US" sz="100" b="1" dirty="0">
              <a:solidFill>
                <a:srgbClr val="0000CC"/>
              </a:solidFill>
            </a:endParaRPr>
          </a:p>
          <a:p>
            <a:pPr algn="ctr"/>
            <a:r>
              <a:rPr lang="en-US" sz="2800" b="1" dirty="0">
                <a:solidFill>
                  <a:srgbClr val="0000CC"/>
                </a:solidFill>
              </a:rPr>
              <a:t>0.158 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32" name="مستطيل 31">
            <a:extLst>
              <a:ext uri="{FF2B5EF4-FFF2-40B4-BE49-F238E27FC236}">
                <a16:creationId xmlns:a16="http://schemas.microsoft.com/office/drawing/2014/main" id="{0BF799C2-5B67-4935-94B8-8A33244E9AD9}"/>
              </a:ext>
            </a:extLst>
          </p:cNvPr>
          <p:cNvSpPr/>
          <p:nvPr/>
        </p:nvSpPr>
        <p:spPr>
          <a:xfrm>
            <a:off x="1664736" y="5867970"/>
            <a:ext cx="1745839" cy="5693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551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31" grpId="0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B6ED690-DF31-4031-ADB3-DF5EBC423E52}"/>
              </a:ext>
            </a:extLst>
          </p:cNvPr>
          <p:cNvSpPr/>
          <p:nvPr/>
        </p:nvSpPr>
        <p:spPr>
          <a:xfrm>
            <a:off x="1815602" y="1868878"/>
            <a:ext cx="83077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/>
            <a:r>
              <a:rPr lang="ar-SA" sz="3200" b="1" dirty="0">
                <a:latin typeface="Lotus-Light"/>
              </a:rPr>
              <a:t>إذا كان ضغط عينة من غاز الهيليوم في إناء حجمه </a:t>
            </a:r>
            <a:r>
              <a:rPr lang="en-US" sz="3200" b="1" dirty="0">
                <a:latin typeface="UniMath-Regular"/>
              </a:rPr>
              <a:t>1.00 L </a:t>
            </a:r>
            <a:r>
              <a:rPr lang="ar-SA" sz="3200" b="1" dirty="0">
                <a:latin typeface="Lotus-Light"/>
              </a:rPr>
              <a:t>هو </a:t>
            </a:r>
            <a:r>
              <a:rPr lang="en-US" sz="3200" b="1" dirty="0">
                <a:latin typeface="UniMath-Regular"/>
              </a:rPr>
              <a:t>0.988 </a:t>
            </a:r>
            <a:r>
              <a:rPr lang="en-US" sz="3200" b="1" dirty="0" err="1">
                <a:latin typeface="UniMath-Regular"/>
              </a:rPr>
              <a:t>atm</a:t>
            </a:r>
            <a:r>
              <a:rPr lang="ar-SA" sz="3200" b="1" dirty="0">
                <a:latin typeface="UniMath-Regular"/>
              </a:rPr>
              <a:t> </a:t>
            </a:r>
            <a:r>
              <a:rPr lang="ar-SA" sz="3200" b="1" dirty="0">
                <a:latin typeface="Lotus-Light"/>
              </a:rPr>
              <a:t>فما مقدار ضغط هذه العينة إذا نقلت إلى</a:t>
            </a:r>
          </a:p>
          <a:p>
            <a:pPr algn="justLow" rtl="1"/>
            <a:r>
              <a:rPr lang="ar-SA" sz="3200" b="1" dirty="0">
                <a:latin typeface="Lotus-Light"/>
              </a:rPr>
              <a:t>وعاء حجمه </a:t>
            </a:r>
            <a:r>
              <a:rPr lang="en-US" sz="3200" b="1" dirty="0">
                <a:latin typeface="UniMath-Regular"/>
              </a:rPr>
              <a:t>2.00 L</a:t>
            </a:r>
            <a:r>
              <a:rPr lang="ar-SA" sz="3200" b="1" dirty="0">
                <a:latin typeface="UniMath-Regular"/>
              </a:rPr>
              <a:t> </a:t>
            </a:r>
            <a:r>
              <a:rPr lang="en-US" sz="3200" b="1" dirty="0">
                <a:latin typeface="Lotus-Light"/>
              </a:rPr>
              <a:t>؟</a:t>
            </a:r>
            <a:endParaRPr lang="ar-SA" sz="3200" b="1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05544363-56D6-44CC-B2A7-8A3D366E8E47}"/>
              </a:ext>
            </a:extLst>
          </p:cNvPr>
          <p:cNvSpPr/>
          <p:nvPr/>
        </p:nvSpPr>
        <p:spPr>
          <a:xfrm>
            <a:off x="9395142" y="4010354"/>
            <a:ext cx="25964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200" b="1" dirty="0">
              <a:solidFill>
                <a:schemeClr val="bg2">
                  <a:lumMod val="10000"/>
                </a:schemeClr>
              </a:solidFill>
            </a:endParaRPr>
          </a:p>
          <a:p>
            <a:pPr algn="l" rtl="0"/>
            <a:r>
              <a:rPr lang="ar-SA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1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 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1.0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L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8883753-98A0-4250-9A44-64D0A8B51C7C}"/>
              </a:ext>
            </a:extLst>
          </p:cNvPr>
          <p:cNvSpPr txBox="1"/>
          <p:nvPr/>
        </p:nvSpPr>
        <p:spPr>
          <a:xfrm>
            <a:off x="9501367" y="6342606"/>
            <a:ext cx="13589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800" b="1" dirty="0">
                <a:solidFill>
                  <a:srgbClr val="0000CC"/>
                </a:solidFill>
              </a:rPr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= ?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DBCCACD-29A3-4FEA-81E4-9E604C90BA7C}"/>
              </a:ext>
            </a:extLst>
          </p:cNvPr>
          <p:cNvSpPr txBox="1"/>
          <p:nvPr/>
        </p:nvSpPr>
        <p:spPr>
          <a:xfrm>
            <a:off x="1174147" y="3722016"/>
            <a:ext cx="242734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</a:rPr>
              <a:t>P</a:t>
            </a:r>
            <a:r>
              <a:rPr lang="en-US" sz="3200" b="1" baseline="-25000" dirty="0">
                <a:solidFill>
                  <a:srgbClr val="0000CC"/>
                </a:solidFill>
              </a:rPr>
              <a:t>1</a:t>
            </a:r>
            <a:r>
              <a:rPr lang="en-US" sz="3200" b="1" dirty="0">
                <a:solidFill>
                  <a:srgbClr val="FF0000"/>
                </a:solidFill>
              </a:rPr>
              <a:t>V</a:t>
            </a:r>
            <a:r>
              <a:rPr lang="en-US" sz="3200" b="1" baseline="-25000" dirty="0"/>
              <a:t>1</a:t>
            </a:r>
            <a:r>
              <a:rPr lang="en-US" sz="3200" b="1" dirty="0"/>
              <a:t> = </a:t>
            </a:r>
            <a:r>
              <a:rPr lang="en-US" sz="3200" b="1" dirty="0">
                <a:solidFill>
                  <a:srgbClr val="0000CC"/>
                </a:solidFill>
              </a:rPr>
              <a:t>P</a:t>
            </a:r>
            <a:r>
              <a:rPr lang="en-US" sz="3200" b="1" baseline="-25000" dirty="0">
                <a:solidFill>
                  <a:srgbClr val="0000CC"/>
                </a:solidFill>
              </a:rPr>
              <a:t>2</a:t>
            </a:r>
            <a:r>
              <a:rPr lang="en-US" sz="3200" b="1" dirty="0">
                <a:solidFill>
                  <a:srgbClr val="FF0000"/>
                </a:solidFill>
              </a:rPr>
              <a:t>V</a:t>
            </a:r>
            <a:r>
              <a:rPr lang="en-US" sz="3200" b="1" baseline="-25000" dirty="0"/>
              <a:t>2</a:t>
            </a:r>
          </a:p>
        </p:txBody>
      </p:sp>
      <p:graphicFrame>
        <p:nvGraphicFramePr>
          <p:cNvPr id="9" name="جدول 8">
            <a:extLst>
              <a:ext uri="{FF2B5EF4-FFF2-40B4-BE49-F238E27FC236}">
                <a16:creationId xmlns:a16="http://schemas.microsoft.com/office/drawing/2014/main" id="{2A3FFC22-D52C-4675-99DC-EC1E0CE2F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500789"/>
              </p:ext>
            </p:extLst>
          </p:nvPr>
        </p:nvGraphicFramePr>
        <p:xfrm>
          <a:off x="2768271" y="4291299"/>
          <a:ext cx="651445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651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rgbClr val="0000CC"/>
                          </a:solidFill>
                        </a:rPr>
                        <a:t>V</a:t>
                      </a:r>
                      <a:r>
                        <a:rPr lang="en-US" sz="2000" b="1" baseline="-25000" dirty="0">
                          <a:solidFill>
                            <a:srgbClr val="0000CC"/>
                          </a:solidFill>
                        </a:rPr>
                        <a:t>1</a:t>
                      </a:r>
                      <a:endParaRPr lang="ar-SA" sz="2000" b="1" baseline="-250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rgbClr val="0000CC"/>
                          </a:solidFill>
                        </a:rPr>
                        <a:t>V</a:t>
                      </a:r>
                      <a:r>
                        <a:rPr lang="en-US" sz="2000" b="1" baseline="-25000" dirty="0">
                          <a:solidFill>
                            <a:srgbClr val="0000CC"/>
                          </a:solidFill>
                        </a:rPr>
                        <a:t>2</a:t>
                      </a:r>
                      <a:endParaRPr lang="ar-SA" sz="2000" b="1" baseline="-250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7DFCB00B-0D48-485C-8D58-059394565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571306"/>
              </p:ext>
            </p:extLst>
          </p:nvPr>
        </p:nvGraphicFramePr>
        <p:xfrm>
          <a:off x="3923427" y="5083966"/>
          <a:ext cx="1083783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083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96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rgbClr val="0000CC"/>
                          </a:solidFill>
                        </a:rPr>
                        <a:t>1.0 L</a:t>
                      </a:r>
                      <a:endParaRPr lang="ar-SA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96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rgbClr val="0000CC"/>
                          </a:solidFill>
                        </a:rPr>
                        <a:t>2.00 L</a:t>
                      </a:r>
                      <a:endParaRPr lang="ar-SA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مستطيل 10">
            <a:extLst>
              <a:ext uri="{FF2B5EF4-FFF2-40B4-BE49-F238E27FC236}">
                <a16:creationId xmlns:a16="http://schemas.microsoft.com/office/drawing/2014/main" id="{9A9CA34E-F4BF-448F-AFD6-55D463B1239D}"/>
              </a:ext>
            </a:extLst>
          </p:cNvPr>
          <p:cNvSpPr/>
          <p:nvPr/>
        </p:nvSpPr>
        <p:spPr>
          <a:xfrm>
            <a:off x="10098366" y="3484076"/>
            <a:ext cx="1080745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chemeClr val="bg2">
                    <a:lumMod val="10000"/>
                  </a:schemeClr>
                </a:solidFill>
              </a:rPr>
              <a:t>المعطيات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137D775-A6C5-484E-9BA2-A17729677C2D}"/>
              </a:ext>
            </a:extLst>
          </p:cNvPr>
          <p:cNvSpPr txBox="1"/>
          <p:nvPr/>
        </p:nvSpPr>
        <p:spPr>
          <a:xfrm>
            <a:off x="9736571" y="5843378"/>
            <a:ext cx="1078350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r" rtl="1"/>
            <a:r>
              <a:rPr lang="ar-SA" sz="2400" b="1" dirty="0">
                <a:solidFill>
                  <a:schemeClr val="bg2">
                    <a:lumMod val="10000"/>
                  </a:schemeClr>
                </a:solidFill>
              </a:rPr>
              <a:t>المطلوب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A352823A-9D56-4865-B8BD-33F26146A6CC}"/>
              </a:ext>
            </a:extLst>
          </p:cNvPr>
          <p:cNvCxnSpPr/>
          <p:nvPr/>
        </p:nvCxnSpPr>
        <p:spPr>
          <a:xfrm>
            <a:off x="8199452" y="3514915"/>
            <a:ext cx="0" cy="325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70C319C7-2AE0-4D6B-8A52-8B8E32BA18FA}"/>
              </a:ext>
            </a:extLst>
          </p:cNvPr>
          <p:cNvSpPr/>
          <p:nvPr/>
        </p:nvSpPr>
        <p:spPr>
          <a:xfrm>
            <a:off x="6360364" y="3306949"/>
            <a:ext cx="697627" cy="52322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الحل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BDA6148D-26C3-4140-9F2B-C1C437DEC153}"/>
              </a:ext>
            </a:extLst>
          </p:cNvPr>
          <p:cNvSpPr/>
          <p:nvPr/>
        </p:nvSpPr>
        <p:spPr>
          <a:xfrm>
            <a:off x="9395142" y="4583570"/>
            <a:ext cx="25964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200" b="1" dirty="0">
              <a:solidFill>
                <a:schemeClr val="bg2">
                  <a:lumMod val="10000"/>
                </a:schemeClr>
              </a:solidFill>
            </a:endParaRPr>
          </a:p>
          <a:p>
            <a:pPr algn="l" rtl="0"/>
            <a:r>
              <a:rPr lang="ar-SA" sz="2800" b="1" dirty="0">
                <a:solidFill>
                  <a:srgbClr val="FF0000"/>
                </a:solidFill>
              </a:rPr>
              <a:t>P</a:t>
            </a:r>
            <a:r>
              <a:rPr lang="en-US" sz="2800" b="1" baseline="-25000" dirty="0">
                <a:solidFill>
                  <a:srgbClr val="FF0000"/>
                </a:solidFill>
              </a:rPr>
              <a:t>1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0.988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800" b="1" dirty="0" err="1">
                <a:solidFill>
                  <a:schemeClr val="bg2">
                    <a:lumMod val="10000"/>
                  </a:schemeClr>
                </a:solidFill>
              </a:rPr>
              <a:t>atm</a:t>
            </a:r>
            <a:endParaRPr lang="ar-SA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ADCCCE49-5352-428F-A43A-D369E42EB9B0}"/>
              </a:ext>
            </a:extLst>
          </p:cNvPr>
          <p:cNvSpPr/>
          <p:nvPr/>
        </p:nvSpPr>
        <p:spPr>
          <a:xfrm>
            <a:off x="9395142" y="5265970"/>
            <a:ext cx="25964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200" b="1" dirty="0">
              <a:solidFill>
                <a:schemeClr val="bg2">
                  <a:lumMod val="10000"/>
                </a:schemeClr>
              </a:solidFill>
            </a:endParaRPr>
          </a:p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2.00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L</a:t>
            </a:r>
            <a:endParaRPr lang="ar-SA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3ABB987-A949-4763-866B-8D3E1C8D4B2D}"/>
              </a:ext>
            </a:extLst>
          </p:cNvPr>
          <p:cNvSpPr txBox="1"/>
          <p:nvPr/>
        </p:nvSpPr>
        <p:spPr>
          <a:xfrm>
            <a:off x="887544" y="4402939"/>
            <a:ext cx="2713949" cy="5693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300" b="1" dirty="0"/>
          </a:p>
          <a:p>
            <a:r>
              <a:rPr lang="en-US" sz="2800" b="1" dirty="0">
                <a:solidFill>
                  <a:srgbClr val="FF0000"/>
                </a:solidFill>
              </a:rPr>
              <a:t>P</a:t>
            </a:r>
            <a:r>
              <a:rPr lang="en-US" sz="2800" b="1" baseline="-25000" dirty="0"/>
              <a:t>2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0000CC"/>
                </a:solidFill>
              </a:rPr>
              <a:t>= P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(        )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96F6708-F773-4771-B37B-030525A3E03E}"/>
              </a:ext>
            </a:extLst>
          </p:cNvPr>
          <p:cNvSpPr txBox="1"/>
          <p:nvPr/>
        </p:nvSpPr>
        <p:spPr>
          <a:xfrm>
            <a:off x="122358" y="5172902"/>
            <a:ext cx="508257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300" b="1" dirty="0"/>
          </a:p>
          <a:p>
            <a:endParaRPr lang="en-US" sz="100" b="1" dirty="0"/>
          </a:p>
          <a:p>
            <a:r>
              <a:rPr lang="en-US" sz="2800" b="1" dirty="0">
                <a:solidFill>
                  <a:srgbClr val="FF0000"/>
                </a:solidFill>
              </a:rPr>
              <a:t>P</a:t>
            </a:r>
            <a:r>
              <a:rPr lang="en-US" sz="2800" b="1" baseline="-25000" dirty="0"/>
              <a:t>2</a:t>
            </a:r>
            <a:r>
              <a:rPr lang="en-US" sz="2800" b="1" dirty="0">
                <a:solidFill>
                  <a:srgbClr val="0000CC"/>
                </a:solidFill>
              </a:rPr>
              <a:t>= 0.988 </a:t>
            </a:r>
            <a:r>
              <a:rPr lang="en-US" sz="2800" b="1" dirty="0" err="1">
                <a:solidFill>
                  <a:srgbClr val="0000CC"/>
                </a:solidFill>
              </a:rPr>
              <a:t>atm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(            ) 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E6C809A-CDE6-4048-84ED-676E47AC0DB0}"/>
              </a:ext>
            </a:extLst>
          </p:cNvPr>
          <p:cNvSpPr txBox="1"/>
          <p:nvPr/>
        </p:nvSpPr>
        <p:spPr>
          <a:xfrm>
            <a:off x="1209478" y="6105836"/>
            <a:ext cx="6940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en-US" sz="400" b="1" dirty="0"/>
          </a:p>
          <a:p>
            <a:endParaRPr lang="en-US" sz="200" b="1" dirty="0"/>
          </a:p>
          <a:p>
            <a:endParaRPr lang="en-US" sz="200" b="1" dirty="0"/>
          </a:p>
          <a:p>
            <a:r>
              <a:rPr lang="en-US" sz="3200" b="1" dirty="0">
                <a:solidFill>
                  <a:srgbClr val="FF0000"/>
                </a:solidFill>
              </a:rPr>
              <a:t>P</a:t>
            </a:r>
            <a:r>
              <a:rPr lang="en-US" sz="3200" b="1" baseline="-25000" dirty="0"/>
              <a:t>2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A95C458-E5EC-4A23-99E3-479F9315FFD9}"/>
              </a:ext>
            </a:extLst>
          </p:cNvPr>
          <p:cNvSpPr txBox="1"/>
          <p:nvPr/>
        </p:nvSpPr>
        <p:spPr>
          <a:xfrm>
            <a:off x="1850935" y="6174076"/>
            <a:ext cx="2141614" cy="615553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1">
            <a:spAutoFit/>
          </a:bodyPr>
          <a:lstStyle/>
          <a:p>
            <a:endParaRPr lang="en-US" sz="300" b="1" dirty="0"/>
          </a:p>
          <a:p>
            <a:endParaRPr lang="en-US" sz="100" b="1" dirty="0"/>
          </a:p>
          <a:p>
            <a:endParaRPr lang="en-US" sz="100" b="1" dirty="0"/>
          </a:p>
          <a:p>
            <a:pPr algn="ctr" rtl="0"/>
            <a:r>
              <a:rPr lang="en-US" sz="2800" b="1" dirty="0">
                <a:solidFill>
                  <a:srgbClr val="0000CC"/>
                </a:solidFill>
              </a:rPr>
              <a:t>= 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0.494</a:t>
            </a:r>
            <a:r>
              <a:rPr lang="en-US" sz="2800" b="1" dirty="0">
                <a:solidFill>
                  <a:srgbClr val="0000CC"/>
                </a:solidFill>
              </a:rPr>
              <a:t> atm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21" name="مستطيل مستدير الزوايا 46">
            <a:extLst>
              <a:ext uri="{FF2B5EF4-FFF2-40B4-BE49-F238E27FC236}">
                <a16:creationId xmlns:a16="http://schemas.microsoft.com/office/drawing/2014/main" id="{12E07FC6-13E6-4E6F-A21F-3A0EE965B52E}"/>
              </a:ext>
            </a:extLst>
          </p:cNvPr>
          <p:cNvSpPr/>
          <p:nvPr/>
        </p:nvSpPr>
        <p:spPr>
          <a:xfrm>
            <a:off x="10616018" y="171926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4</a:t>
            </a:r>
            <a:endParaRPr lang="ar-SA" sz="4000" b="1" dirty="0">
              <a:solidFill>
                <a:srgbClr val="C00000"/>
              </a:solidFill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75852103-B5F7-4CB9-BB91-CE63C0929AFB}"/>
              </a:ext>
            </a:extLst>
          </p:cNvPr>
          <p:cNvSpPr/>
          <p:nvPr/>
        </p:nvSpPr>
        <p:spPr>
          <a:xfrm>
            <a:off x="1850935" y="6200918"/>
            <a:ext cx="2072493" cy="5693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75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 animBg="1"/>
      <p:bldP spid="12" grpId="0" animBg="1"/>
      <p:bldP spid="15" grpId="0"/>
      <p:bldP spid="16" grpId="0"/>
      <p:bldP spid="17" grpId="0"/>
      <p:bldP spid="18" grpId="0"/>
      <p:bldP spid="19" grpId="0"/>
      <p:bldP spid="20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6DB33D8A-532C-4971-873B-82CDD30C4438}"/>
              </a:ext>
            </a:extLst>
          </p:cNvPr>
          <p:cNvSpPr/>
          <p:nvPr/>
        </p:nvSpPr>
        <p:spPr>
          <a:xfrm>
            <a:off x="3210410" y="1971416"/>
            <a:ext cx="6827909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sym typeface="Wingdings"/>
              </a:rPr>
              <a:t>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يربط قانون بويل بين المتغيرات التالية: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92942F5-7CB0-45B3-BDE6-D636A5D2A0DE}"/>
              </a:ext>
            </a:extLst>
          </p:cNvPr>
          <p:cNvSpPr/>
          <p:nvPr/>
        </p:nvSpPr>
        <p:spPr>
          <a:xfrm>
            <a:off x="4111766" y="3163778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الضغط والكثافة عند ثبوت درجة الحرارة.</a:t>
            </a:r>
          </a:p>
        </p:txBody>
      </p:sp>
      <p:sp>
        <p:nvSpPr>
          <p:cNvPr id="9" name="مستطيل مستدير الزوايا 35">
            <a:extLst>
              <a:ext uri="{FF2B5EF4-FFF2-40B4-BE49-F238E27FC236}">
                <a16:creationId xmlns:a16="http://schemas.microsoft.com/office/drawing/2014/main" id="{C617E393-EA01-4D1B-BEA7-AF72F4934868}"/>
              </a:ext>
            </a:extLst>
          </p:cNvPr>
          <p:cNvSpPr/>
          <p:nvPr/>
        </p:nvSpPr>
        <p:spPr>
          <a:xfrm>
            <a:off x="9497990" y="3326869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36">
            <a:extLst>
              <a:ext uri="{FF2B5EF4-FFF2-40B4-BE49-F238E27FC236}">
                <a16:creationId xmlns:a16="http://schemas.microsoft.com/office/drawing/2014/main" id="{08B3F2FD-5160-4B23-9BA0-1F5FE9371E02}"/>
              </a:ext>
            </a:extLst>
          </p:cNvPr>
          <p:cNvSpPr/>
          <p:nvPr/>
        </p:nvSpPr>
        <p:spPr>
          <a:xfrm>
            <a:off x="9513910" y="425720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ستدير الزوايا 37">
            <a:extLst>
              <a:ext uri="{FF2B5EF4-FFF2-40B4-BE49-F238E27FC236}">
                <a16:creationId xmlns:a16="http://schemas.microsoft.com/office/drawing/2014/main" id="{184CBEDE-D4D1-40AD-8556-7827B99706A3}"/>
              </a:ext>
            </a:extLst>
          </p:cNvPr>
          <p:cNvSpPr/>
          <p:nvPr/>
        </p:nvSpPr>
        <p:spPr>
          <a:xfrm>
            <a:off x="9529830" y="516024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مستدير الزوايا 38">
            <a:extLst>
              <a:ext uri="{FF2B5EF4-FFF2-40B4-BE49-F238E27FC236}">
                <a16:creationId xmlns:a16="http://schemas.microsoft.com/office/drawing/2014/main" id="{BA7BB4B6-0BDD-44C3-8610-6A4442485E32}"/>
              </a:ext>
            </a:extLst>
          </p:cNvPr>
          <p:cNvSpPr/>
          <p:nvPr/>
        </p:nvSpPr>
        <p:spPr>
          <a:xfrm>
            <a:off x="9545750" y="606328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090E2ECE-CC9E-4122-A796-2D6A7E37AE82}"/>
              </a:ext>
            </a:extLst>
          </p:cNvPr>
          <p:cNvSpPr/>
          <p:nvPr/>
        </p:nvSpPr>
        <p:spPr>
          <a:xfrm>
            <a:off x="4114038" y="4176002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الضغط والحجم عند ثبوت الكتلة.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1464BB51-6BFF-4251-B4AB-02E98F7D4BE1}"/>
              </a:ext>
            </a:extLst>
          </p:cNvPr>
          <p:cNvSpPr/>
          <p:nvPr/>
        </p:nvSpPr>
        <p:spPr>
          <a:xfrm>
            <a:off x="4116310" y="4942562"/>
            <a:ext cx="5372575" cy="7386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الضغط والحجم عند ثبوت درجة الحرارة.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A22185D-6356-41EB-81B7-3ED1C6CD1063}"/>
              </a:ext>
            </a:extLst>
          </p:cNvPr>
          <p:cNvSpPr/>
          <p:nvPr/>
        </p:nvSpPr>
        <p:spPr>
          <a:xfrm>
            <a:off x="4118582" y="5941138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الكثافة والحجم عند ثبوت درجة الحرارة.</a:t>
            </a:r>
          </a:p>
        </p:txBody>
      </p:sp>
      <p:sp>
        <p:nvSpPr>
          <p:cNvPr id="16" name="مستطيل مستدير الزوايا 35">
            <a:extLst>
              <a:ext uri="{FF2B5EF4-FFF2-40B4-BE49-F238E27FC236}">
                <a16:creationId xmlns:a16="http://schemas.microsoft.com/office/drawing/2014/main" id="{4DC1C4D7-87A3-4D57-A211-403DC9FCB07C}"/>
              </a:ext>
            </a:extLst>
          </p:cNvPr>
          <p:cNvSpPr/>
          <p:nvPr/>
        </p:nvSpPr>
        <p:spPr>
          <a:xfrm>
            <a:off x="9526118" y="5169370"/>
            <a:ext cx="709098" cy="482096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FF0000"/>
              </a:solidFill>
            </a:endParaRPr>
          </a:p>
        </p:txBody>
      </p:sp>
      <p:sp>
        <p:nvSpPr>
          <p:cNvPr id="17" name="مستطيل مستدير الزوايا 46">
            <a:extLst>
              <a:ext uri="{FF2B5EF4-FFF2-40B4-BE49-F238E27FC236}">
                <a16:creationId xmlns:a16="http://schemas.microsoft.com/office/drawing/2014/main" id="{97527DE4-8663-41FE-9C99-17D034ECE64C}"/>
              </a:ext>
            </a:extLst>
          </p:cNvPr>
          <p:cNvSpPr/>
          <p:nvPr/>
        </p:nvSpPr>
        <p:spPr>
          <a:xfrm>
            <a:off x="10616018" y="171926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5</a:t>
            </a:r>
            <a:endParaRPr lang="ar-SA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53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18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7183853-9774-4909-B3AC-6B4108424AB4}"/>
              </a:ext>
            </a:extLst>
          </p:cNvPr>
          <p:cNvSpPr/>
          <p:nvPr/>
        </p:nvSpPr>
        <p:spPr>
          <a:xfrm>
            <a:off x="3210410" y="2012056"/>
            <a:ext cx="6827909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sym typeface="Wingdings"/>
              </a:rPr>
              <a:t>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العلاقة الرياضية لقانون بويل هي: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171C11E-8497-4A91-9361-C5A321096BE0}"/>
              </a:ext>
            </a:extLst>
          </p:cNvPr>
          <p:cNvSpPr txBox="1"/>
          <p:nvPr/>
        </p:nvSpPr>
        <p:spPr>
          <a:xfrm>
            <a:off x="5679290" y="3142560"/>
            <a:ext cx="315633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/>
              <a:t> = 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3989860-CB34-4FD6-ACE8-86C634DF391C}"/>
              </a:ext>
            </a:extLst>
          </p:cNvPr>
          <p:cNvSpPr txBox="1"/>
          <p:nvPr/>
        </p:nvSpPr>
        <p:spPr>
          <a:xfrm>
            <a:off x="5695210" y="4059248"/>
            <a:ext cx="315633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/>
              <a:t> = 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FCF76E6-9983-440F-A97D-596A00DE93B0}"/>
              </a:ext>
            </a:extLst>
          </p:cNvPr>
          <p:cNvSpPr txBox="1"/>
          <p:nvPr/>
        </p:nvSpPr>
        <p:spPr>
          <a:xfrm>
            <a:off x="5711130" y="5071472"/>
            <a:ext cx="315633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>
                <a:solidFill>
                  <a:srgbClr val="FF0000"/>
                </a:solidFill>
              </a:rPr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/>
              <a:t> = 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C525766-9ED3-4F6B-8A06-0F7FBFAC7359}"/>
              </a:ext>
            </a:extLst>
          </p:cNvPr>
          <p:cNvSpPr txBox="1"/>
          <p:nvPr/>
        </p:nvSpPr>
        <p:spPr>
          <a:xfrm>
            <a:off x="5727050" y="6056400"/>
            <a:ext cx="315633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600" b="1" dirty="0"/>
              <a:t> = P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36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endParaRPr lang="ar-SA" sz="3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مستطيل مستدير الزوايا 36">
            <a:extLst>
              <a:ext uri="{FF2B5EF4-FFF2-40B4-BE49-F238E27FC236}">
                <a16:creationId xmlns:a16="http://schemas.microsoft.com/office/drawing/2014/main" id="{946BC833-9160-49FF-8397-7DC6F19A0C22}"/>
              </a:ext>
            </a:extLst>
          </p:cNvPr>
          <p:cNvSpPr/>
          <p:nvPr/>
        </p:nvSpPr>
        <p:spPr>
          <a:xfrm>
            <a:off x="8747350" y="3289413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مستدير الزوايا 37">
            <a:extLst>
              <a:ext uri="{FF2B5EF4-FFF2-40B4-BE49-F238E27FC236}">
                <a16:creationId xmlns:a16="http://schemas.microsoft.com/office/drawing/2014/main" id="{CFBAA96D-2EB3-43E4-AF86-A2E1852F48F4}"/>
              </a:ext>
            </a:extLst>
          </p:cNvPr>
          <p:cNvSpPr/>
          <p:nvPr/>
        </p:nvSpPr>
        <p:spPr>
          <a:xfrm>
            <a:off x="8763270" y="424704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38">
            <a:extLst>
              <a:ext uri="{FF2B5EF4-FFF2-40B4-BE49-F238E27FC236}">
                <a16:creationId xmlns:a16="http://schemas.microsoft.com/office/drawing/2014/main" id="{1D304EC0-ED9A-4591-9938-33DF3DB41B29}"/>
              </a:ext>
            </a:extLst>
          </p:cNvPr>
          <p:cNvSpPr/>
          <p:nvPr/>
        </p:nvSpPr>
        <p:spPr>
          <a:xfrm>
            <a:off x="8779190" y="5231973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مستدير الزوايا 39">
            <a:extLst>
              <a:ext uri="{FF2B5EF4-FFF2-40B4-BE49-F238E27FC236}">
                <a16:creationId xmlns:a16="http://schemas.microsoft.com/office/drawing/2014/main" id="{F60EC6A7-315D-4A70-A832-D89866B7FF79}"/>
              </a:ext>
            </a:extLst>
          </p:cNvPr>
          <p:cNvSpPr/>
          <p:nvPr/>
        </p:nvSpPr>
        <p:spPr>
          <a:xfrm>
            <a:off x="8795110" y="6203253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مستدير الزوايا 35">
            <a:extLst>
              <a:ext uri="{FF2B5EF4-FFF2-40B4-BE49-F238E27FC236}">
                <a16:creationId xmlns:a16="http://schemas.microsoft.com/office/drawing/2014/main" id="{C009AE71-7C01-4AE4-9364-CEACCC307D48}"/>
              </a:ext>
            </a:extLst>
          </p:cNvPr>
          <p:cNvSpPr/>
          <p:nvPr/>
        </p:nvSpPr>
        <p:spPr>
          <a:xfrm>
            <a:off x="8747350" y="4250294"/>
            <a:ext cx="709098" cy="482096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FF0000"/>
              </a:solidFill>
            </a:endParaRPr>
          </a:p>
        </p:txBody>
      </p:sp>
      <p:sp>
        <p:nvSpPr>
          <p:cNvPr id="17" name="مستطيل مستدير الزوايا 46">
            <a:extLst>
              <a:ext uri="{FF2B5EF4-FFF2-40B4-BE49-F238E27FC236}">
                <a16:creationId xmlns:a16="http://schemas.microsoft.com/office/drawing/2014/main" id="{F638BA05-189C-4408-A901-9B687F0CB421}"/>
              </a:ext>
            </a:extLst>
          </p:cNvPr>
          <p:cNvSpPr/>
          <p:nvPr/>
        </p:nvSpPr>
        <p:spPr>
          <a:xfrm>
            <a:off x="10616018" y="171926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6</a:t>
            </a:r>
            <a:endParaRPr lang="ar-SA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79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19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0CF9252A-A264-4E4E-99DA-B8972F516D83}"/>
              </a:ext>
            </a:extLst>
          </p:cNvPr>
          <p:cNvSpPr/>
          <p:nvPr/>
        </p:nvSpPr>
        <p:spPr>
          <a:xfrm>
            <a:off x="3423945" y="1835206"/>
            <a:ext cx="6827909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sym typeface="Wingdings"/>
              </a:rPr>
              <a:t></a:t>
            </a:r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إذا تمت </a:t>
            </a:r>
            <a:r>
              <a:rPr lang="ar-SA" sz="3200" b="1" dirty="0">
                <a:solidFill>
                  <a:srgbClr val="FF0000"/>
                </a:solidFill>
                <a:latin typeface="arial" panose="020B0604020202020204" pitchFamily="34" charset="0"/>
              </a:rPr>
              <a:t>مضاعفة</a:t>
            </a:r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ضغط الغاز حجمه </a:t>
            </a:r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30 L</a:t>
            </a:r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 فإن </a:t>
            </a:r>
            <a:endParaRPr lang="ar-SA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ACBC9258-21CD-4685-BC64-E54C4D257924}"/>
              </a:ext>
            </a:extLst>
          </p:cNvPr>
          <p:cNvSpPr/>
          <p:nvPr/>
        </p:nvSpPr>
        <p:spPr>
          <a:xfrm>
            <a:off x="5607995" y="3016549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يساوي </a:t>
            </a:r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15 L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650C865F-04B1-421F-B628-056944FA6F7E}"/>
              </a:ext>
            </a:extLst>
          </p:cNvPr>
          <p:cNvSpPr/>
          <p:nvPr/>
        </p:nvSpPr>
        <p:spPr>
          <a:xfrm>
            <a:off x="5569323" y="3985740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يساوي </a:t>
            </a:r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10 L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7F811D73-E9F0-47F1-9F63-044682361B03}"/>
              </a:ext>
            </a:extLst>
          </p:cNvPr>
          <p:cNvSpPr/>
          <p:nvPr/>
        </p:nvSpPr>
        <p:spPr>
          <a:xfrm>
            <a:off x="5598891" y="4970668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يساوي </a:t>
            </a:r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5 L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79F97C4E-952C-4786-934D-AC7BA197753D}"/>
              </a:ext>
            </a:extLst>
          </p:cNvPr>
          <p:cNvSpPr/>
          <p:nvPr/>
        </p:nvSpPr>
        <p:spPr>
          <a:xfrm>
            <a:off x="5560219" y="5928300"/>
            <a:ext cx="40819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rgbClr val="0000CC"/>
                </a:solidFill>
                <a:latin typeface="arial" panose="020B0604020202020204" pitchFamily="34" charset="0"/>
              </a:rPr>
              <a:t>حجم الغاز لا يتأثر</a:t>
            </a:r>
            <a:endParaRPr lang="ar-SA" sz="3200" b="1" dirty="0">
              <a:solidFill>
                <a:srgbClr val="0000CC"/>
              </a:solidFill>
            </a:endParaRPr>
          </a:p>
        </p:txBody>
      </p:sp>
      <p:sp>
        <p:nvSpPr>
          <p:cNvPr id="12" name="مستطيل مستدير الزوايا 36">
            <a:extLst>
              <a:ext uri="{FF2B5EF4-FFF2-40B4-BE49-F238E27FC236}">
                <a16:creationId xmlns:a16="http://schemas.microsoft.com/office/drawing/2014/main" id="{0CBD3698-BA6E-4A9C-B0D2-C1A07D023954}"/>
              </a:ext>
            </a:extLst>
          </p:cNvPr>
          <p:cNvSpPr/>
          <p:nvPr/>
        </p:nvSpPr>
        <p:spPr>
          <a:xfrm>
            <a:off x="9684034" y="3059340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مستدير الزوايا 37">
            <a:extLst>
              <a:ext uri="{FF2B5EF4-FFF2-40B4-BE49-F238E27FC236}">
                <a16:creationId xmlns:a16="http://schemas.microsoft.com/office/drawing/2014/main" id="{D205C3FA-3931-4714-84FD-129B8D413F60}"/>
              </a:ext>
            </a:extLst>
          </p:cNvPr>
          <p:cNvSpPr/>
          <p:nvPr/>
        </p:nvSpPr>
        <p:spPr>
          <a:xfrm>
            <a:off x="9699954" y="4016972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38">
            <a:extLst>
              <a:ext uri="{FF2B5EF4-FFF2-40B4-BE49-F238E27FC236}">
                <a16:creationId xmlns:a16="http://schemas.microsoft.com/office/drawing/2014/main" id="{1CA942BC-9B79-4785-964C-5FAAACF9B460}"/>
              </a:ext>
            </a:extLst>
          </p:cNvPr>
          <p:cNvSpPr/>
          <p:nvPr/>
        </p:nvSpPr>
        <p:spPr>
          <a:xfrm>
            <a:off x="9715874" y="5001900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مستدير الزوايا 39">
            <a:extLst>
              <a:ext uri="{FF2B5EF4-FFF2-40B4-BE49-F238E27FC236}">
                <a16:creationId xmlns:a16="http://schemas.microsoft.com/office/drawing/2014/main" id="{DF0B544E-E21F-4C22-BBD9-5F5BA3C94B40}"/>
              </a:ext>
            </a:extLst>
          </p:cNvPr>
          <p:cNvSpPr/>
          <p:nvPr/>
        </p:nvSpPr>
        <p:spPr>
          <a:xfrm>
            <a:off x="9731794" y="5973180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مستدير الزوايا 35">
            <a:extLst>
              <a:ext uri="{FF2B5EF4-FFF2-40B4-BE49-F238E27FC236}">
                <a16:creationId xmlns:a16="http://schemas.microsoft.com/office/drawing/2014/main" id="{F8BDAD0D-24A8-428E-8C64-9245A79FE90C}"/>
              </a:ext>
            </a:extLst>
          </p:cNvPr>
          <p:cNvSpPr/>
          <p:nvPr/>
        </p:nvSpPr>
        <p:spPr>
          <a:xfrm>
            <a:off x="9689964" y="3071132"/>
            <a:ext cx="709098" cy="482096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rgbClr val="FF0000"/>
              </a:solidFill>
            </a:endParaRPr>
          </a:p>
        </p:txBody>
      </p:sp>
      <p:sp>
        <p:nvSpPr>
          <p:cNvPr id="17" name="مستطيل مستدير الزوايا 46">
            <a:extLst>
              <a:ext uri="{FF2B5EF4-FFF2-40B4-BE49-F238E27FC236}">
                <a16:creationId xmlns:a16="http://schemas.microsoft.com/office/drawing/2014/main" id="{ACB6F4B3-405D-4F14-8AFE-A978D2283F97}"/>
              </a:ext>
            </a:extLst>
          </p:cNvPr>
          <p:cNvSpPr/>
          <p:nvPr/>
        </p:nvSpPr>
        <p:spPr>
          <a:xfrm>
            <a:off x="10616018" y="171926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7</a:t>
            </a:r>
            <a:endParaRPr lang="ar-SA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65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ستطيل 1">
            <a:extLst>
              <a:ext uri="{FF2B5EF4-FFF2-40B4-BE49-F238E27FC236}">
                <a16:creationId xmlns:a16="http://schemas.microsoft.com/office/drawing/2014/main" id="{B04D7A6D-5ABD-43C2-9D66-3A4026D3033C}"/>
              </a:ext>
            </a:extLst>
          </p:cNvPr>
          <p:cNvGrpSpPr/>
          <p:nvPr/>
        </p:nvGrpSpPr>
        <p:grpSpPr>
          <a:xfrm>
            <a:off x="3995281" y="2685999"/>
            <a:ext cx="5531313" cy="895945"/>
            <a:chOff x="-1" y="-1"/>
            <a:chExt cx="5531312" cy="895944"/>
          </a:xfrm>
        </p:grpSpPr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9ACE0568-4313-4524-8DF2-3A0298278DA0}"/>
                </a:ext>
              </a:extLst>
            </p:cNvPr>
            <p:cNvSpPr/>
            <p:nvPr/>
          </p:nvSpPr>
          <p:spPr>
            <a:xfrm>
              <a:off x="-1" y="-1"/>
              <a:ext cx="5531312" cy="895944"/>
            </a:xfrm>
            <a:prstGeom prst="rect">
              <a:avLst/>
            </a:prstGeom>
            <a:solidFill>
              <a:srgbClr val="E7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6" name="مذاهب الناس في القدر">
              <a:extLst>
                <a:ext uri="{FF2B5EF4-FFF2-40B4-BE49-F238E27FC236}">
                  <a16:creationId xmlns:a16="http://schemas.microsoft.com/office/drawing/2014/main" id="{5B37A086-145B-4570-9680-A8016B5B0217}"/>
                </a:ext>
              </a:extLst>
            </p:cNvPr>
            <p:cNvSpPr txBox="1"/>
            <p:nvPr/>
          </p:nvSpPr>
          <p:spPr>
            <a:xfrm>
              <a:off x="-1" y="165398"/>
              <a:ext cx="5531312" cy="565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3000" b="1">
                  <a:solidFill>
                    <a:srgbClr val="3B3838"/>
                  </a:solidFill>
                  <a:latin typeface="Cairo Black"/>
                  <a:ea typeface="Cairo Black"/>
                  <a:cs typeface="Cairo Black"/>
                  <a:sym typeface="Cairo Black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3200" dirty="0"/>
                <a:t>الغازات</a:t>
              </a:r>
              <a:endParaRPr sz="3200" dirty="0">
                <a:latin typeface="Cairo Black"/>
                <a:ea typeface="Cairo Black"/>
                <a:cs typeface="Cairo Black"/>
                <a:sym typeface="Cairo Black"/>
              </a:endParaRPr>
            </a:p>
          </p:txBody>
        </p:sp>
      </p:grpSp>
      <p:grpSp>
        <p:nvGrpSpPr>
          <p:cNvPr id="7" name="مخطط انسيابي: رابط خارج الصفحة 2">
            <a:extLst>
              <a:ext uri="{FF2B5EF4-FFF2-40B4-BE49-F238E27FC236}">
                <a16:creationId xmlns:a16="http://schemas.microsoft.com/office/drawing/2014/main" id="{5AC32033-CDE6-4B01-B55D-838E0978A163}"/>
              </a:ext>
            </a:extLst>
          </p:cNvPr>
          <p:cNvGrpSpPr/>
          <p:nvPr/>
        </p:nvGrpSpPr>
        <p:grpSpPr>
          <a:xfrm>
            <a:off x="9526591" y="2679338"/>
            <a:ext cx="1765794" cy="1782905"/>
            <a:chOff x="-1" y="0"/>
            <a:chExt cx="1765793" cy="1782903"/>
          </a:xfrm>
        </p:grpSpPr>
        <p:sp>
          <p:nvSpPr>
            <p:cNvPr id="8" name="Shape">
              <a:extLst>
                <a:ext uri="{FF2B5EF4-FFF2-40B4-BE49-F238E27FC236}">
                  <a16:creationId xmlns:a16="http://schemas.microsoft.com/office/drawing/2014/main" id="{18BD64A5-3264-4B1E-A0E2-6A30521712F5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9" name="الجبرية">
              <a:extLst>
                <a:ext uri="{FF2B5EF4-FFF2-40B4-BE49-F238E27FC236}">
                  <a16:creationId xmlns:a16="http://schemas.microsoft.com/office/drawing/2014/main" id="{AAF4A392-2949-426E-BDB6-06544EC80EC6}"/>
                </a:ext>
              </a:extLst>
            </p:cNvPr>
            <p:cNvSpPr txBox="1"/>
            <p:nvPr/>
          </p:nvSpPr>
          <p:spPr>
            <a:xfrm>
              <a:off x="-1" y="245924"/>
              <a:ext cx="1765793" cy="9344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1-1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chemeClr val="bg1"/>
                  </a:solidFill>
                </a:rPr>
                <a:t> قوانين الغازات</a:t>
              </a:r>
              <a:endParaRPr dirty="0">
                <a:solidFill>
                  <a:schemeClr val="bg1"/>
                </a:solidFill>
                <a:latin typeface="Cairo SemiBold"/>
                <a:ea typeface="Cairo SemiBold"/>
                <a:cs typeface="Cairo SemiBold"/>
                <a:sym typeface="Cairo SemiBold"/>
              </a:endParaRPr>
            </a:p>
          </p:txBody>
        </p:sp>
      </p:grpSp>
      <p:grpSp>
        <p:nvGrpSpPr>
          <p:cNvPr id="10" name="مخطط انسيابي: رابط خارج الصفحة 3">
            <a:extLst>
              <a:ext uri="{FF2B5EF4-FFF2-40B4-BE49-F238E27FC236}">
                <a16:creationId xmlns:a16="http://schemas.microsoft.com/office/drawing/2014/main" id="{A019744D-59C8-4423-A3DB-CDF0E7E2DC0D}"/>
              </a:ext>
            </a:extLst>
          </p:cNvPr>
          <p:cNvGrpSpPr/>
          <p:nvPr/>
        </p:nvGrpSpPr>
        <p:grpSpPr>
          <a:xfrm>
            <a:off x="2229490" y="2679338"/>
            <a:ext cx="1765795" cy="1782905"/>
            <a:chOff x="-1" y="0"/>
            <a:chExt cx="1765793" cy="17829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03D6BEB3-DEA1-45E2-9F90-8CD2A29B01E9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2" name="القدرية">
              <a:extLst>
                <a:ext uri="{FF2B5EF4-FFF2-40B4-BE49-F238E27FC236}">
                  <a16:creationId xmlns:a16="http://schemas.microsoft.com/office/drawing/2014/main" id="{D9BCF879-A5CE-4A7E-86DC-D1A598649067}"/>
                </a:ext>
              </a:extLst>
            </p:cNvPr>
            <p:cNvSpPr txBox="1"/>
            <p:nvPr/>
          </p:nvSpPr>
          <p:spPr>
            <a:xfrm>
              <a:off x="-1" y="30481"/>
              <a:ext cx="1765793" cy="13653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2-1</a:t>
              </a:r>
              <a:r>
                <a:rPr lang="ar-SA" dirty="0"/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Cairo SemiBold"/>
                  <a:sym typeface="Cairo SemiBold"/>
                </a:rPr>
                <a:t>قانون الغاز المثالي</a:t>
              </a:r>
            </a:p>
          </p:txBody>
        </p:sp>
      </p:grpSp>
      <p:grpSp>
        <p:nvGrpSpPr>
          <p:cNvPr id="13" name="مخطط انسيابي: رابط خارج الصفحة 3">
            <a:extLst>
              <a:ext uri="{FF2B5EF4-FFF2-40B4-BE49-F238E27FC236}">
                <a16:creationId xmlns:a16="http://schemas.microsoft.com/office/drawing/2014/main" id="{94847050-5AC5-46BD-AAB6-65A81F77BE42}"/>
              </a:ext>
            </a:extLst>
          </p:cNvPr>
          <p:cNvGrpSpPr/>
          <p:nvPr/>
        </p:nvGrpSpPr>
        <p:grpSpPr>
          <a:xfrm>
            <a:off x="5698676" y="3570790"/>
            <a:ext cx="2258652" cy="2280540"/>
            <a:chOff x="0" y="0"/>
            <a:chExt cx="2258651" cy="2280539"/>
          </a:xfrm>
        </p:grpSpPr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B8BF5908-4815-4A21-B61B-8B1F09007224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5" name="أهل السنة والجماعة">
              <a:extLst>
                <a:ext uri="{FF2B5EF4-FFF2-40B4-BE49-F238E27FC236}">
                  <a16:creationId xmlns:a16="http://schemas.microsoft.com/office/drawing/2014/main" id="{F48EF6E0-D5C1-4082-9066-1AA814FE4EFF}"/>
                </a:ext>
              </a:extLst>
            </p:cNvPr>
            <p:cNvSpPr txBox="1"/>
            <p:nvPr/>
          </p:nvSpPr>
          <p:spPr>
            <a:xfrm>
              <a:off x="-1" y="258399"/>
              <a:ext cx="2258653" cy="13076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3-1</a:t>
              </a:r>
              <a:r>
                <a:rPr lang="ar-SA" dirty="0"/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Cairo SemiBold"/>
                  <a:sym typeface="Cairo SemiBold"/>
                </a:rPr>
                <a:t>الحسابات المتعلقة بالغازات</a:t>
              </a:r>
              <a:endParaRPr dirty="0">
                <a:latin typeface="Cairo SemiBold"/>
                <a:ea typeface="Cairo SemiBold"/>
                <a:cs typeface="Cairo SemiBold"/>
                <a:sym typeface="Cairo SemiBold"/>
              </a:endParaRPr>
            </a:p>
          </p:txBody>
        </p:sp>
      </p:grpSp>
      <p:sp>
        <p:nvSpPr>
          <p:cNvPr id="16" name="TextBox 19">
            <a:extLst>
              <a:ext uri="{FF2B5EF4-FFF2-40B4-BE49-F238E27FC236}">
                <a16:creationId xmlns:a16="http://schemas.microsoft.com/office/drawing/2014/main" id="{73C24D48-8F1A-4888-AD83-6DC0F494742F}"/>
              </a:ext>
            </a:extLst>
          </p:cNvPr>
          <p:cNvSpPr txBox="1"/>
          <p:nvPr/>
        </p:nvSpPr>
        <p:spPr>
          <a:xfrm>
            <a:off x="6380480" y="1766430"/>
            <a:ext cx="486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قائمة المحتويات لمنهج كيمياء 4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7" name="Picture 1">
            <a:extLst>
              <a:ext uri="{FF2B5EF4-FFF2-40B4-BE49-F238E27FC236}">
                <a16:creationId xmlns:a16="http://schemas.microsoft.com/office/drawing/2014/main" id="{64718FC0-C39A-4F0A-8933-961A42A3C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710" y="1719263"/>
            <a:ext cx="740664" cy="740664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07D5356E-39B2-46EF-AEB3-3EF795E697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0480" y="2354252"/>
            <a:ext cx="1200150" cy="342900"/>
          </a:xfrm>
          <a:prstGeom prst="rect">
            <a:avLst/>
          </a:prstGeom>
        </p:spPr>
      </p:pic>
      <p:sp>
        <p:nvSpPr>
          <p:cNvPr id="21" name="TextBox 19">
            <a:extLst>
              <a:ext uri="{FF2B5EF4-FFF2-40B4-BE49-F238E27FC236}">
                <a16:creationId xmlns:a16="http://schemas.microsoft.com/office/drawing/2014/main" id="{8EDA096E-0515-42DB-AD9F-52478ACC9D5B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347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7" grpId="0" animBg="1" advAuto="0"/>
      <p:bldP spid="10" grpId="0" animBg="1" advAuto="0"/>
      <p:bldP spid="13" grpId="0" animBg="1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20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13A71629-EC88-48A1-8043-9398D4538F2F}"/>
              </a:ext>
            </a:extLst>
          </p:cNvPr>
          <p:cNvSpPr txBox="1"/>
          <p:nvPr/>
        </p:nvSpPr>
        <p:spPr>
          <a:xfrm>
            <a:off x="9359506" y="186015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911E7B1C-6691-4EDF-A64A-0691F0A12B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371" y="1817560"/>
            <a:ext cx="768263" cy="73152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27775448-1159-4B93-A187-31DB3DDC698A}"/>
              </a:ext>
            </a:extLst>
          </p:cNvPr>
          <p:cNvSpPr/>
          <p:nvPr/>
        </p:nvSpPr>
        <p:spPr>
          <a:xfrm>
            <a:off x="815448" y="1923514"/>
            <a:ext cx="9334632" cy="10772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sym typeface="Wingdings"/>
              </a:rPr>
              <a:t>ينص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 قانون بويل على أن حجم كمية محدودة من الغاز يتناسب ...........مع ........... عند ثبوت ................. :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035D927E-6BCE-4691-AD68-157261B2F56C}"/>
              </a:ext>
            </a:extLst>
          </p:cNvPr>
          <p:cNvSpPr/>
          <p:nvPr/>
        </p:nvSpPr>
        <p:spPr>
          <a:xfrm>
            <a:off x="4223526" y="3163778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</a:rPr>
              <a:t>عكسياً</a:t>
            </a:r>
            <a:r>
              <a:rPr lang="ar-SA" sz="2800" b="1" dirty="0">
                <a:solidFill>
                  <a:srgbClr val="0000CC"/>
                </a:solidFill>
              </a:rPr>
              <a:t> ، ضغطه ، درجة الحرارة.</a:t>
            </a:r>
          </a:p>
        </p:txBody>
      </p:sp>
      <p:sp>
        <p:nvSpPr>
          <p:cNvPr id="9" name="مستطيل مستدير الزوايا 35">
            <a:extLst>
              <a:ext uri="{FF2B5EF4-FFF2-40B4-BE49-F238E27FC236}">
                <a16:creationId xmlns:a16="http://schemas.microsoft.com/office/drawing/2014/main" id="{410A6F4F-EB81-45BD-A389-CAAEEC22C72A}"/>
              </a:ext>
            </a:extLst>
          </p:cNvPr>
          <p:cNvSpPr/>
          <p:nvPr/>
        </p:nvSpPr>
        <p:spPr>
          <a:xfrm>
            <a:off x="9609750" y="3326869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36">
            <a:extLst>
              <a:ext uri="{FF2B5EF4-FFF2-40B4-BE49-F238E27FC236}">
                <a16:creationId xmlns:a16="http://schemas.microsoft.com/office/drawing/2014/main" id="{471A3AB6-2BE1-40C5-8A5F-F2B41BC1A19D}"/>
              </a:ext>
            </a:extLst>
          </p:cNvPr>
          <p:cNvSpPr/>
          <p:nvPr/>
        </p:nvSpPr>
        <p:spPr>
          <a:xfrm>
            <a:off x="9625670" y="425720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ستدير الزوايا 37">
            <a:extLst>
              <a:ext uri="{FF2B5EF4-FFF2-40B4-BE49-F238E27FC236}">
                <a16:creationId xmlns:a16="http://schemas.microsoft.com/office/drawing/2014/main" id="{A55D5F16-C71C-4C6F-8607-E1CA2CC575CF}"/>
              </a:ext>
            </a:extLst>
          </p:cNvPr>
          <p:cNvSpPr/>
          <p:nvPr/>
        </p:nvSpPr>
        <p:spPr>
          <a:xfrm>
            <a:off x="9641590" y="516024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مستدير الزوايا 38">
            <a:extLst>
              <a:ext uri="{FF2B5EF4-FFF2-40B4-BE49-F238E27FC236}">
                <a16:creationId xmlns:a16="http://schemas.microsoft.com/office/drawing/2014/main" id="{4B54BCCD-051E-4D1B-8223-10E33F281FDE}"/>
              </a:ext>
            </a:extLst>
          </p:cNvPr>
          <p:cNvSpPr/>
          <p:nvPr/>
        </p:nvSpPr>
        <p:spPr>
          <a:xfrm>
            <a:off x="9657510" y="606328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DCF37386-576E-47F3-A36D-1137DED40921}"/>
              </a:ext>
            </a:extLst>
          </p:cNvPr>
          <p:cNvSpPr/>
          <p:nvPr/>
        </p:nvSpPr>
        <p:spPr>
          <a:xfrm>
            <a:off x="4253094" y="4148706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</a:rPr>
              <a:t>طردياً</a:t>
            </a:r>
            <a:r>
              <a:rPr lang="ar-SA" sz="2800" b="1" dirty="0">
                <a:solidFill>
                  <a:srgbClr val="0000CC"/>
                </a:solidFill>
              </a:rPr>
              <a:t> ، ضغطه ، درجة الحرارة.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AD49F9D3-F85B-4915-B9D0-21C914127B0A}"/>
              </a:ext>
            </a:extLst>
          </p:cNvPr>
          <p:cNvSpPr/>
          <p:nvPr/>
        </p:nvSpPr>
        <p:spPr>
          <a:xfrm>
            <a:off x="4250822" y="5071875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</a:rPr>
              <a:t>عكسياً</a:t>
            </a:r>
            <a:r>
              <a:rPr lang="ar-SA" sz="2800" b="1" dirty="0">
                <a:solidFill>
                  <a:srgbClr val="0000CC"/>
                </a:solidFill>
              </a:rPr>
              <a:t> ، كثافته ، درجة الحرارة.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4F352923-E67E-4642-90F9-D0EE866D30B1}"/>
              </a:ext>
            </a:extLst>
          </p:cNvPr>
          <p:cNvSpPr/>
          <p:nvPr/>
        </p:nvSpPr>
        <p:spPr>
          <a:xfrm>
            <a:off x="4228070" y="5993458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</a:rPr>
              <a:t>طردياً</a:t>
            </a:r>
            <a:r>
              <a:rPr lang="ar-SA" sz="2800" b="1" dirty="0">
                <a:solidFill>
                  <a:srgbClr val="0000CC"/>
                </a:solidFill>
              </a:rPr>
              <a:t> ، كثافته ، درجة الحرارة.</a:t>
            </a:r>
          </a:p>
        </p:txBody>
      </p:sp>
    </p:spTree>
    <p:extLst>
      <p:ext uri="{BB962C8B-B14F-4D97-AF65-F5344CB8AC3E}">
        <p14:creationId xmlns:p14="http://schemas.microsoft.com/office/powerpoint/2010/main" val="26229093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21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C999808A-3881-4AA4-AA8E-E43DF3EE1193}"/>
              </a:ext>
            </a:extLst>
          </p:cNvPr>
          <p:cNvSpPr txBox="1"/>
          <p:nvPr/>
        </p:nvSpPr>
        <p:spPr>
          <a:xfrm>
            <a:off x="9308706" y="183983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22DAB65A-3F25-4F0C-A3F8-29A8AF8785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7571" y="1797240"/>
            <a:ext cx="768263" cy="73152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A284C62D-8081-44C4-BAA6-07C9E515E8B3}"/>
              </a:ext>
            </a:extLst>
          </p:cNvPr>
          <p:cNvSpPr/>
          <p:nvPr/>
        </p:nvSpPr>
        <p:spPr>
          <a:xfrm>
            <a:off x="764648" y="2001896"/>
            <a:ext cx="9334632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sym typeface="Wingdings"/>
              </a:rPr>
              <a:t>إذا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تناسب متغيران تناسباً عكسياً فماذا يحدث لأحدهما إذا زاد الآخر :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5B773D1F-DBBA-4FE6-B9B6-3A12B457DD37}"/>
              </a:ext>
            </a:extLst>
          </p:cNvPr>
          <p:cNvSpPr/>
          <p:nvPr/>
        </p:nvSpPr>
        <p:spPr>
          <a:xfrm>
            <a:off x="4172726" y="3143458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يزيد عندما يزيد الآخر.</a:t>
            </a:r>
          </a:p>
        </p:txBody>
      </p:sp>
      <p:sp>
        <p:nvSpPr>
          <p:cNvPr id="9" name="مستطيل مستدير الزوايا 34">
            <a:extLst>
              <a:ext uri="{FF2B5EF4-FFF2-40B4-BE49-F238E27FC236}">
                <a16:creationId xmlns:a16="http://schemas.microsoft.com/office/drawing/2014/main" id="{61A73ABF-5F67-475D-90B0-257DAD90305F}"/>
              </a:ext>
            </a:extLst>
          </p:cNvPr>
          <p:cNvSpPr/>
          <p:nvPr/>
        </p:nvSpPr>
        <p:spPr>
          <a:xfrm>
            <a:off x="9558950" y="3306549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35">
            <a:extLst>
              <a:ext uri="{FF2B5EF4-FFF2-40B4-BE49-F238E27FC236}">
                <a16:creationId xmlns:a16="http://schemas.microsoft.com/office/drawing/2014/main" id="{60DABFB2-610A-4EE0-BD69-468F92F60C98}"/>
              </a:ext>
            </a:extLst>
          </p:cNvPr>
          <p:cNvSpPr/>
          <p:nvPr/>
        </p:nvSpPr>
        <p:spPr>
          <a:xfrm>
            <a:off x="9574870" y="423688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ستدير الزوايا 36">
            <a:extLst>
              <a:ext uri="{FF2B5EF4-FFF2-40B4-BE49-F238E27FC236}">
                <a16:creationId xmlns:a16="http://schemas.microsoft.com/office/drawing/2014/main" id="{9BA341A3-496A-4BC4-992C-D0DDCBBF4C9D}"/>
              </a:ext>
            </a:extLst>
          </p:cNvPr>
          <p:cNvSpPr/>
          <p:nvPr/>
        </p:nvSpPr>
        <p:spPr>
          <a:xfrm>
            <a:off x="9590790" y="513992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مستدير الزوايا 37">
            <a:extLst>
              <a:ext uri="{FF2B5EF4-FFF2-40B4-BE49-F238E27FC236}">
                <a16:creationId xmlns:a16="http://schemas.microsoft.com/office/drawing/2014/main" id="{64EEE8B4-1101-4F09-8F10-855DDFA70090}"/>
              </a:ext>
            </a:extLst>
          </p:cNvPr>
          <p:cNvSpPr/>
          <p:nvPr/>
        </p:nvSpPr>
        <p:spPr>
          <a:xfrm>
            <a:off x="9606710" y="6042965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7978CE50-0A84-400F-BF70-21F13E0D32A2}"/>
              </a:ext>
            </a:extLst>
          </p:cNvPr>
          <p:cNvSpPr/>
          <p:nvPr/>
        </p:nvSpPr>
        <p:spPr>
          <a:xfrm>
            <a:off x="4174998" y="4128386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ينقص عندما يزيد الآخر.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1B0177C4-C020-4229-8583-B2052A491B7B}"/>
              </a:ext>
            </a:extLst>
          </p:cNvPr>
          <p:cNvSpPr/>
          <p:nvPr/>
        </p:nvSpPr>
        <p:spPr>
          <a:xfrm>
            <a:off x="4177270" y="4990482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يزيد عندما ينقص الآخر.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573DC483-59E3-4D80-948C-7171C7DA63C9}"/>
              </a:ext>
            </a:extLst>
          </p:cNvPr>
          <p:cNvSpPr/>
          <p:nvPr/>
        </p:nvSpPr>
        <p:spPr>
          <a:xfrm>
            <a:off x="7530076" y="5934466"/>
            <a:ext cx="2022041" cy="7386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لا تتأثر </a:t>
            </a:r>
          </a:p>
        </p:txBody>
      </p:sp>
    </p:spTree>
    <p:extLst>
      <p:ext uri="{BB962C8B-B14F-4D97-AF65-F5344CB8AC3E}">
        <p14:creationId xmlns:p14="http://schemas.microsoft.com/office/powerpoint/2010/main" val="184827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19">
            <a:extLst>
              <a:ext uri="{FF2B5EF4-FFF2-40B4-BE49-F238E27FC236}">
                <a16:creationId xmlns:a16="http://schemas.microsoft.com/office/drawing/2014/main" id="{16E489CE-9EC0-4B63-8026-B83A9DE1B0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2775" y="1719263"/>
            <a:ext cx="742686" cy="742686"/>
          </a:xfrm>
          <a:prstGeom prst="rect">
            <a:avLst/>
          </a:prstGeom>
        </p:spPr>
      </p:pic>
      <p:sp>
        <p:nvSpPr>
          <p:cNvPr id="6" name="TextBox 20">
            <a:extLst>
              <a:ext uri="{FF2B5EF4-FFF2-40B4-BE49-F238E27FC236}">
                <a16:creationId xmlns:a16="http://schemas.microsoft.com/office/drawing/2014/main" id="{4270EDD1-4A3B-489F-82A6-CC6C81B40235}"/>
              </a:ext>
            </a:extLst>
          </p:cNvPr>
          <p:cNvSpPr txBox="1"/>
          <p:nvPr/>
        </p:nvSpPr>
        <p:spPr>
          <a:xfrm>
            <a:off x="9438333" y="1748036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123FE0F5-C409-4B21-9949-74966EBA46BF}"/>
              </a:ext>
            </a:extLst>
          </p:cNvPr>
          <p:cNvSpPr/>
          <p:nvPr/>
        </p:nvSpPr>
        <p:spPr>
          <a:xfrm>
            <a:off x="3606886" y="1736758"/>
            <a:ext cx="5308601" cy="1764507"/>
          </a:xfrm>
          <a:prstGeom prst="ellipse">
            <a:avLst/>
          </a:prstGeom>
          <a:solidFill>
            <a:srgbClr val="FFFF99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" rtl="1"/>
            <a:r>
              <a:rPr lang="ar-SA" sz="2400" b="1" dirty="0">
                <a:solidFill>
                  <a:srgbClr val="0000CC"/>
                </a:solidFill>
              </a:rPr>
              <a:t>إذا تغير ضغط أي كمية غاز ثابتة من غاز أو درجة حرارتها أو حجمها فسيتأثر المتغيران الآخران.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1C6F7BA-795A-4B5D-8C74-AA45996DDB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428" t="24306" r="28721" b="22432"/>
          <a:stretch/>
        </p:blipFill>
        <p:spPr>
          <a:xfrm>
            <a:off x="4582699" y="4236154"/>
            <a:ext cx="3805197" cy="2506109"/>
          </a:xfrm>
          <a:prstGeom prst="rect">
            <a:avLst/>
          </a:prstGeom>
        </p:spPr>
      </p:pic>
      <p:sp>
        <p:nvSpPr>
          <p:cNvPr id="9" name="مستطيل مستدير الزوايا 5">
            <a:extLst>
              <a:ext uri="{FF2B5EF4-FFF2-40B4-BE49-F238E27FC236}">
                <a16:creationId xmlns:a16="http://schemas.microsoft.com/office/drawing/2014/main" id="{5C50E0D9-AB7A-4130-87C2-4FD4A137BB9B}"/>
              </a:ext>
            </a:extLst>
          </p:cNvPr>
          <p:cNvSpPr/>
          <p:nvPr/>
        </p:nvSpPr>
        <p:spPr>
          <a:xfrm>
            <a:off x="9331014" y="3335557"/>
            <a:ext cx="2356565" cy="3023750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/>
            <a:r>
              <a:rPr lang="ar-SA" sz="2400" b="1" dirty="0">
                <a:solidFill>
                  <a:srgbClr val="FF0000"/>
                </a:solidFill>
                <a:latin typeface="Lotus-Light"/>
              </a:rPr>
              <a:t>ينص قانون بويل </a:t>
            </a:r>
            <a:r>
              <a:rPr lang="ar-SA" sz="2400" b="1" dirty="0">
                <a:latin typeface="Lotus-Light"/>
              </a:rPr>
              <a:t>على أن حجم مقدار محدّد من الغاز يتناسب عكسياً مع ضغطه عند ثبوت درجة الحرارة .</a:t>
            </a:r>
            <a:endParaRPr lang="ar-SA" sz="2400" b="1" dirty="0"/>
          </a:p>
          <a:p>
            <a:pPr algn="justLow"/>
            <a:endParaRPr lang="ar-SA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مستطيل مستدير الزوايا 7">
            <a:extLst>
              <a:ext uri="{FF2B5EF4-FFF2-40B4-BE49-F238E27FC236}">
                <a16:creationId xmlns:a16="http://schemas.microsoft.com/office/drawing/2014/main" id="{37F2C1D8-632E-4178-8544-7CBEB5155BE6}"/>
              </a:ext>
            </a:extLst>
          </p:cNvPr>
          <p:cNvSpPr/>
          <p:nvPr/>
        </p:nvSpPr>
        <p:spPr>
          <a:xfrm>
            <a:off x="438148" y="3411621"/>
            <a:ext cx="2473281" cy="1630889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800" b="1" dirty="0">
                <a:solidFill>
                  <a:srgbClr val="FF0000"/>
                </a:solidFill>
              </a:rPr>
              <a:t>العلاقة الرياضية</a:t>
            </a:r>
          </a:p>
          <a:p>
            <a:pPr algn="ctr" rtl="1"/>
            <a:endParaRPr lang="ar-SA" dirty="0"/>
          </a:p>
          <a:p>
            <a:pPr algn="ctr" rtl="1"/>
            <a:r>
              <a:rPr lang="en-US" sz="2800" b="1" dirty="0"/>
              <a:t>P</a:t>
            </a:r>
            <a:r>
              <a:rPr lang="en-US" sz="28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en-US" sz="2800" b="1" dirty="0"/>
              <a:t> = P</a:t>
            </a:r>
            <a:r>
              <a:rPr lang="en-US" sz="28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chemeClr val="bg2">
                    <a:lumMod val="10000"/>
                  </a:schemeClr>
                </a:solidFill>
              </a:rPr>
              <a:t>2</a:t>
            </a:r>
            <a:endParaRPr lang="ar-SA" sz="2800" b="1" baseline="-25000" dirty="0">
              <a:solidFill>
                <a:schemeClr val="bg2">
                  <a:lumMod val="10000"/>
                </a:schemeClr>
              </a:solidFill>
            </a:endParaRPr>
          </a:p>
          <a:p>
            <a:pPr algn="ctr" rtl="1"/>
            <a:endParaRPr lang="ar-SA" dirty="0"/>
          </a:p>
        </p:txBody>
      </p:sp>
      <p:sp>
        <p:nvSpPr>
          <p:cNvPr id="11" name="مستطيل مستدير الزوايا 23">
            <a:extLst>
              <a:ext uri="{FF2B5EF4-FFF2-40B4-BE49-F238E27FC236}">
                <a16:creationId xmlns:a16="http://schemas.microsoft.com/office/drawing/2014/main" id="{E3EB07DF-192B-4B1E-932F-9D478297233C}"/>
              </a:ext>
            </a:extLst>
          </p:cNvPr>
          <p:cNvSpPr/>
          <p:nvPr/>
        </p:nvSpPr>
        <p:spPr>
          <a:xfrm>
            <a:off x="438148" y="5833666"/>
            <a:ext cx="2473281" cy="908598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/>
            <a:r>
              <a:rPr lang="ar-SA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-Light"/>
              </a:rPr>
              <a:t>نوع العلاقة </a:t>
            </a:r>
            <a:r>
              <a:rPr lang="ar-SA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otus-Light"/>
              </a:rPr>
              <a:t>بين المتغيرات </a:t>
            </a:r>
            <a:r>
              <a:rPr lang="ar-SA" sz="2400" b="1" dirty="0">
                <a:solidFill>
                  <a:srgbClr val="FF0000"/>
                </a:solidFill>
                <a:latin typeface="Lotus-Light"/>
              </a:rPr>
              <a:t>عكسية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2" name="سهم للأسفل 1">
            <a:extLst>
              <a:ext uri="{FF2B5EF4-FFF2-40B4-BE49-F238E27FC236}">
                <a16:creationId xmlns:a16="http://schemas.microsoft.com/office/drawing/2014/main" id="{6D565DD8-F41C-4F28-9CFA-77E6E450260C}"/>
              </a:ext>
            </a:extLst>
          </p:cNvPr>
          <p:cNvSpPr/>
          <p:nvPr/>
        </p:nvSpPr>
        <p:spPr>
          <a:xfrm rot="18490763">
            <a:off x="8832766" y="2828781"/>
            <a:ext cx="587044" cy="65856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سهم للأسفل 34">
            <a:extLst>
              <a:ext uri="{FF2B5EF4-FFF2-40B4-BE49-F238E27FC236}">
                <a16:creationId xmlns:a16="http://schemas.microsoft.com/office/drawing/2014/main" id="{519601D2-70A2-4995-825A-09E74229B9CE}"/>
              </a:ext>
            </a:extLst>
          </p:cNvPr>
          <p:cNvSpPr/>
          <p:nvPr/>
        </p:nvSpPr>
        <p:spPr>
          <a:xfrm>
            <a:off x="5967664" y="3577593"/>
            <a:ext cx="587044" cy="65856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سهم للأسفل 35">
            <a:extLst>
              <a:ext uri="{FF2B5EF4-FFF2-40B4-BE49-F238E27FC236}">
                <a16:creationId xmlns:a16="http://schemas.microsoft.com/office/drawing/2014/main" id="{9626201F-D461-43AE-AACB-A631C4098E53}"/>
              </a:ext>
            </a:extLst>
          </p:cNvPr>
          <p:cNvSpPr/>
          <p:nvPr/>
        </p:nvSpPr>
        <p:spPr>
          <a:xfrm rot="3713606">
            <a:off x="3046638" y="2917394"/>
            <a:ext cx="587044" cy="65856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سهم للأسفل 36">
            <a:extLst>
              <a:ext uri="{FF2B5EF4-FFF2-40B4-BE49-F238E27FC236}">
                <a16:creationId xmlns:a16="http://schemas.microsoft.com/office/drawing/2014/main" id="{65D5C58A-9C7D-4F6B-9611-E759D25C0C9F}"/>
              </a:ext>
            </a:extLst>
          </p:cNvPr>
          <p:cNvSpPr/>
          <p:nvPr/>
        </p:nvSpPr>
        <p:spPr>
          <a:xfrm>
            <a:off x="1381267" y="5092124"/>
            <a:ext cx="587044" cy="65856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355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ستطيل 1">
            <a:extLst>
              <a:ext uri="{FF2B5EF4-FFF2-40B4-BE49-F238E27FC236}">
                <a16:creationId xmlns:a16="http://schemas.microsoft.com/office/drawing/2014/main" id="{B04D7A6D-5ABD-43C2-9D66-3A4026D3033C}"/>
              </a:ext>
            </a:extLst>
          </p:cNvPr>
          <p:cNvGrpSpPr/>
          <p:nvPr/>
        </p:nvGrpSpPr>
        <p:grpSpPr>
          <a:xfrm>
            <a:off x="3995281" y="2685999"/>
            <a:ext cx="5531313" cy="895945"/>
            <a:chOff x="-1" y="-1"/>
            <a:chExt cx="5531312" cy="895944"/>
          </a:xfrm>
        </p:grpSpPr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9ACE0568-4313-4524-8DF2-3A0298278DA0}"/>
                </a:ext>
              </a:extLst>
            </p:cNvPr>
            <p:cNvSpPr/>
            <p:nvPr/>
          </p:nvSpPr>
          <p:spPr>
            <a:xfrm>
              <a:off x="-1" y="-1"/>
              <a:ext cx="5531312" cy="895944"/>
            </a:xfrm>
            <a:prstGeom prst="rect">
              <a:avLst/>
            </a:prstGeom>
            <a:solidFill>
              <a:srgbClr val="E7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6" name="مذاهب الناس في القدر">
              <a:extLst>
                <a:ext uri="{FF2B5EF4-FFF2-40B4-BE49-F238E27FC236}">
                  <a16:creationId xmlns:a16="http://schemas.microsoft.com/office/drawing/2014/main" id="{5B37A086-145B-4570-9680-A8016B5B0217}"/>
                </a:ext>
              </a:extLst>
            </p:cNvPr>
            <p:cNvSpPr txBox="1"/>
            <p:nvPr/>
          </p:nvSpPr>
          <p:spPr>
            <a:xfrm>
              <a:off x="-1" y="165398"/>
              <a:ext cx="5531312" cy="565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3000" b="1">
                  <a:solidFill>
                    <a:srgbClr val="3B3838"/>
                  </a:solidFill>
                  <a:latin typeface="Cairo Black"/>
                  <a:ea typeface="Cairo Black"/>
                  <a:cs typeface="Cairo Black"/>
                  <a:sym typeface="Cairo Black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3200" dirty="0"/>
                <a:t>المخاليط والمحاليل</a:t>
              </a:r>
              <a:endParaRPr sz="3200" dirty="0">
                <a:latin typeface="Cairo Black"/>
                <a:ea typeface="Cairo Black"/>
                <a:cs typeface="Cairo Black"/>
                <a:sym typeface="Cairo Black"/>
              </a:endParaRPr>
            </a:p>
          </p:txBody>
        </p:sp>
      </p:grpSp>
      <p:grpSp>
        <p:nvGrpSpPr>
          <p:cNvPr id="7" name="مخطط انسيابي: رابط خارج الصفحة 2">
            <a:extLst>
              <a:ext uri="{FF2B5EF4-FFF2-40B4-BE49-F238E27FC236}">
                <a16:creationId xmlns:a16="http://schemas.microsoft.com/office/drawing/2014/main" id="{5AC32033-CDE6-4B01-B55D-838E0978A163}"/>
              </a:ext>
            </a:extLst>
          </p:cNvPr>
          <p:cNvGrpSpPr/>
          <p:nvPr/>
        </p:nvGrpSpPr>
        <p:grpSpPr>
          <a:xfrm>
            <a:off x="9526591" y="2679338"/>
            <a:ext cx="1765794" cy="1782905"/>
            <a:chOff x="-1" y="0"/>
            <a:chExt cx="1765793" cy="1782903"/>
          </a:xfrm>
        </p:grpSpPr>
        <p:sp>
          <p:nvSpPr>
            <p:cNvPr id="8" name="Shape">
              <a:extLst>
                <a:ext uri="{FF2B5EF4-FFF2-40B4-BE49-F238E27FC236}">
                  <a16:creationId xmlns:a16="http://schemas.microsoft.com/office/drawing/2014/main" id="{18BD64A5-3264-4B1E-A0E2-6A30521712F5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9" name="الجبرية">
              <a:extLst>
                <a:ext uri="{FF2B5EF4-FFF2-40B4-BE49-F238E27FC236}">
                  <a16:creationId xmlns:a16="http://schemas.microsoft.com/office/drawing/2014/main" id="{AAF4A392-2949-426E-BDB6-06544EC80EC6}"/>
                </a:ext>
              </a:extLst>
            </p:cNvPr>
            <p:cNvSpPr txBox="1"/>
            <p:nvPr/>
          </p:nvSpPr>
          <p:spPr>
            <a:xfrm>
              <a:off x="-1" y="245924"/>
              <a:ext cx="1765793" cy="9344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1-2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chemeClr val="bg1"/>
                  </a:solidFill>
                </a:rPr>
                <a:t>أنواع المخاليط</a:t>
              </a:r>
              <a:endParaRPr dirty="0">
                <a:solidFill>
                  <a:schemeClr val="bg1"/>
                </a:solidFill>
                <a:latin typeface="Cairo SemiBold"/>
                <a:ea typeface="Cairo SemiBold"/>
                <a:cs typeface="Cairo SemiBold"/>
                <a:sym typeface="Cairo SemiBold"/>
              </a:endParaRPr>
            </a:p>
          </p:txBody>
        </p:sp>
      </p:grpSp>
      <p:grpSp>
        <p:nvGrpSpPr>
          <p:cNvPr id="10" name="مخطط انسيابي: رابط خارج الصفحة 3">
            <a:extLst>
              <a:ext uri="{FF2B5EF4-FFF2-40B4-BE49-F238E27FC236}">
                <a16:creationId xmlns:a16="http://schemas.microsoft.com/office/drawing/2014/main" id="{A019744D-59C8-4423-A3DB-CDF0E7E2DC0D}"/>
              </a:ext>
            </a:extLst>
          </p:cNvPr>
          <p:cNvGrpSpPr/>
          <p:nvPr/>
        </p:nvGrpSpPr>
        <p:grpSpPr>
          <a:xfrm>
            <a:off x="2229490" y="2679338"/>
            <a:ext cx="1765795" cy="1782905"/>
            <a:chOff x="-1" y="0"/>
            <a:chExt cx="1765793" cy="17829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03D6BEB3-DEA1-45E2-9F90-8CD2A29B01E9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2" name="القدرية">
              <a:extLst>
                <a:ext uri="{FF2B5EF4-FFF2-40B4-BE49-F238E27FC236}">
                  <a16:creationId xmlns:a16="http://schemas.microsoft.com/office/drawing/2014/main" id="{D9BCF879-A5CE-4A7E-86DC-D1A598649067}"/>
                </a:ext>
              </a:extLst>
            </p:cNvPr>
            <p:cNvSpPr txBox="1"/>
            <p:nvPr/>
          </p:nvSpPr>
          <p:spPr>
            <a:xfrm>
              <a:off x="-1" y="245925"/>
              <a:ext cx="1765793" cy="9344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2-2</a:t>
              </a:r>
              <a:r>
                <a:rPr lang="ar-SA" dirty="0"/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Cairo SemiBold"/>
                  <a:sym typeface="Cairo SemiBold"/>
                </a:rPr>
                <a:t>تركيز المحلول</a:t>
              </a:r>
            </a:p>
          </p:txBody>
        </p:sp>
      </p:grpSp>
      <p:grpSp>
        <p:nvGrpSpPr>
          <p:cNvPr id="13" name="مخطط انسيابي: رابط خارج الصفحة 3">
            <a:extLst>
              <a:ext uri="{FF2B5EF4-FFF2-40B4-BE49-F238E27FC236}">
                <a16:creationId xmlns:a16="http://schemas.microsoft.com/office/drawing/2014/main" id="{94847050-5AC5-46BD-AAB6-65A81F77BE42}"/>
              </a:ext>
            </a:extLst>
          </p:cNvPr>
          <p:cNvGrpSpPr/>
          <p:nvPr/>
        </p:nvGrpSpPr>
        <p:grpSpPr>
          <a:xfrm>
            <a:off x="7070569" y="3581943"/>
            <a:ext cx="2258652" cy="2280540"/>
            <a:chOff x="0" y="0"/>
            <a:chExt cx="2258651" cy="2280539"/>
          </a:xfrm>
        </p:grpSpPr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B8BF5908-4815-4A21-B61B-8B1F09007224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5" name="أهل السنة والجماعة">
              <a:extLst>
                <a:ext uri="{FF2B5EF4-FFF2-40B4-BE49-F238E27FC236}">
                  <a16:creationId xmlns:a16="http://schemas.microsoft.com/office/drawing/2014/main" id="{F48EF6E0-D5C1-4082-9066-1AA814FE4EFF}"/>
                </a:ext>
              </a:extLst>
            </p:cNvPr>
            <p:cNvSpPr txBox="1"/>
            <p:nvPr/>
          </p:nvSpPr>
          <p:spPr>
            <a:xfrm>
              <a:off x="-1" y="258399"/>
              <a:ext cx="2258653" cy="13076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3-2</a:t>
              </a:r>
              <a:r>
                <a:rPr lang="ar-SA" dirty="0"/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Cairo SemiBold"/>
                  <a:sym typeface="Cairo SemiBold"/>
                </a:rPr>
                <a:t>العوامل المؤثرة في الذوبان</a:t>
              </a:r>
              <a:endParaRPr dirty="0">
                <a:latin typeface="Cairo SemiBold"/>
                <a:ea typeface="Cairo SemiBold"/>
                <a:cs typeface="Cairo SemiBold"/>
                <a:sym typeface="Cairo SemiBold"/>
              </a:endParaRPr>
            </a:p>
          </p:txBody>
        </p:sp>
      </p:grpSp>
      <p:sp>
        <p:nvSpPr>
          <p:cNvPr id="16" name="TextBox 19">
            <a:extLst>
              <a:ext uri="{FF2B5EF4-FFF2-40B4-BE49-F238E27FC236}">
                <a16:creationId xmlns:a16="http://schemas.microsoft.com/office/drawing/2014/main" id="{73C24D48-8F1A-4888-AD83-6DC0F494742F}"/>
              </a:ext>
            </a:extLst>
          </p:cNvPr>
          <p:cNvSpPr txBox="1"/>
          <p:nvPr/>
        </p:nvSpPr>
        <p:spPr>
          <a:xfrm>
            <a:off x="6380480" y="1766430"/>
            <a:ext cx="486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قائمة المحتويات لمنهج كيمياء 4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7" name="Picture 1">
            <a:extLst>
              <a:ext uri="{FF2B5EF4-FFF2-40B4-BE49-F238E27FC236}">
                <a16:creationId xmlns:a16="http://schemas.microsoft.com/office/drawing/2014/main" id="{64718FC0-C39A-4F0A-8933-961A42A3C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710" y="1719263"/>
            <a:ext cx="740664" cy="740664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2BAB179D-0048-4FCE-B20B-87E1A4883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7155" y="2330260"/>
            <a:ext cx="1133475" cy="352425"/>
          </a:xfrm>
          <a:prstGeom prst="rect">
            <a:avLst/>
          </a:prstGeom>
        </p:spPr>
      </p:pic>
      <p:grpSp>
        <p:nvGrpSpPr>
          <p:cNvPr id="21" name="مخطط انسيابي: رابط خارج الصفحة 3">
            <a:extLst>
              <a:ext uri="{FF2B5EF4-FFF2-40B4-BE49-F238E27FC236}">
                <a16:creationId xmlns:a16="http://schemas.microsoft.com/office/drawing/2014/main" id="{2886E803-079E-4E31-B75D-42AF5E16A644}"/>
              </a:ext>
            </a:extLst>
          </p:cNvPr>
          <p:cNvGrpSpPr/>
          <p:nvPr/>
        </p:nvGrpSpPr>
        <p:grpSpPr>
          <a:xfrm>
            <a:off x="4192654" y="3588605"/>
            <a:ext cx="2258652" cy="2280540"/>
            <a:chOff x="0" y="0"/>
            <a:chExt cx="2258651" cy="2280539"/>
          </a:xfrm>
        </p:grpSpPr>
        <p:sp>
          <p:nvSpPr>
            <p:cNvPr id="22" name="Shape">
              <a:extLst>
                <a:ext uri="{FF2B5EF4-FFF2-40B4-BE49-F238E27FC236}">
                  <a16:creationId xmlns:a16="http://schemas.microsoft.com/office/drawing/2014/main" id="{FF3B7593-4653-4FF9-8CEC-34A02C86E892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23" name="أهل السنة والجماعة">
              <a:extLst>
                <a:ext uri="{FF2B5EF4-FFF2-40B4-BE49-F238E27FC236}">
                  <a16:creationId xmlns:a16="http://schemas.microsoft.com/office/drawing/2014/main" id="{F1D62049-7FE6-4BC1-80A6-BF0BEACDC98A}"/>
                </a:ext>
              </a:extLst>
            </p:cNvPr>
            <p:cNvSpPr txBox="1"/>
            <p:nvPr/>
          </p:nvSpPr>
          <p:spPr>
            <a:xfrm>
              <a:off x="-1" y="258399"/>
              <a:ext cx="2258653" cy="13076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4-2</a:t>
              </a:r>
              <a:r>
                <a:rPr lang="ar-SA" dirty="0"/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Cairo SemiBold"/>
                  <a:sym typeface="Cairo SemiBold"/>
                </a:rPr>
                <a:t>الخواص الجامعة للمحاليل </a:t>
              </a:r>
              <a:endParaRPr dirty="0">
                <a:latin typeface="Cairo SemiBold"/>
                <a:ea typeface="Cairo SemiBold"/>
                <a:cs typeface="Cairo SemiBold"/>
                <a:sym typeface="Cairo SemiBold"/>
              </a:endParaRPr>
            </a:p>
          </p:txBody>
        </p:sp>
      </p:grpSp>
      <p:sp>
        <p:nvSpPr>
          <p:cNvPr id="24" name="TextBox 19">
            <a:extLst>
              <a:ext uri="{FF2B5EF4-FFF2-40B4-BE49-F238E27FC236}">
                <a16:creationId xmlns:a16="http://schemas.microsoft.com/office/drawing/2014/main" id="{90CD0FEB-6631-4FB3-A5B2-A7623909A9F9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716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7" grpId="0" animBg="1" advAuto="0"/>
      <p:bldP spid="10" grpId="0" animBg="1" advAuto="0"/>
      <p:bldP spid="13" grpId="0" animBg="1" advAuto="0"/>
      <p:bldP spid="21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ستطيل 1">
            <a:extLst>
              <a:ext uri="{FF2B5EF4-FFF2-40B4-BE49-F238E27FC236}">
                <a16:creationId xmlns:a16="http://schemas.microsoft.com/office/drawing/2014/main" id="{B04D7A6D-5ABD-43C2-9D66-3A4026D3033C}"/>
              </a:ext>
            </a:extLst>
          </p:cNvPr>
          <p:cNvGrpSpPr/>
          <p:nvPr/>
        </p:nvGrpSpPr>
        <p:grpSpPr>
          <a:xfrm>
            <a:off x="3995281" y="2685999"/>
            <a:ext cx="5531313" cy="895945"/>
            <a:chOff x="-1" y="-1"/>
            <a:chExt cx="5531312" cy="895944"/>
          </a:xfrm>
        </p:grpSpPr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9ACE0568-4313-4524-8DF2-3A0298278DA0}"/>
                </a:ext>
              </a:extLst>
            </p:cNvPr>
            <p:cNvSpPr/>
            <p:nvPr/>
          </p:nvSpPr>
          <p:spPr>
            <a:xfrm>
              <a:off x="-1" y="-1"/>
              <a:ext cx="5531312" cy="895944"/>
            </a:xfrm>
            <a:prstGeom prst="rect">
              <a:avLst/>
            </a:prstGeom>
            <a:solidFill>
              <a:srgbClr val="E7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6" name="مذاهب الناس في القدر">
              <a:extLst>
                <a:ext uri="{FF2B5EF4-FFF2-40B4-BE49-F238E27FC236}">
                  <a16:creationId xmlns:a16="http://schemas.microsoft.com/office/drawing/2014/main" id="{5B37A086-145B-4570-9680-A8016B5B0217}"/>
                </a:ext>
              </a:extLst>
            </p:cNvPr>
            <p:cNvSpPr txBox="1"/>
            <p:nvPr/>
          </p:nvSpPr>
          <p:spPr>
            <a:xfrm>
              <a:off x="-1" y="165398"/>
              <a:ext cx="5531312" cy="565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3000" b="1">
                  <a:solidFill>
                    <a:srgbClr val="3B3838"/>
                  </a:solidFill>
                  <a:latin typeface="Cairo Black"/>
                  <a:ea typeface="Cairo Black"/>
                  <a:cs typeface="Cairo Black"/>
                  <a:sym typeface="Cairo Black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3200" dirty="0"/>
                <a:t>الأحماض والقواعد</a:t>
              </a:r>
              <a:endParaRPr sz="3200" dirty="0">
                <a:latin typeface="Cairo Black"/>
                <a:ea typeface="Cairo Black"/>
                <a:cs typeface="Cairo Black"/>
                <a:sym typeface="Cairo Black"/>
              </a:endParaRPr>
            </a:p>
          </p:txBody>
        </p:sp>
      </p:grpSp>
      <p:grpSp>
        <p:nvGrpSpPr>
          <p:cNvPr id="7" name="مخطط انسيابي: رابط خارج الصفحة 2">
            <a:extLst>
              <a:ext uri="{FF2B5EF4-FFF2-40B4-BE49-F238E27FC236}">
                <a16:creationId xmlns:a16="http://schemas.microsoft.com/office/drawing/2014/main" id="{5AC32033-CDE6-4B01-B55D-838E0978A163}"/>
              </a:ext>
            </a:extLst>
          </p:cNvPr>
          <p:cNvGrpSpPr/>
          <p:nvPr/>
        </p:nvGrpSpPr>
        <p:grpSpPr>
          <a:xfrm>
            <a:off x="9526590" y="2525153"/>
            <a:ext cx="1852609" cy="1937090"/>
            <a:chOff x="-2" y="-154185"/>
            <a:chExt cx="1852608" cy="1937088"/>
          </a:xfrm>
        </p:grpSpPr>
        <p:sp>
          <p:nvSpPr>
            <p:cNvPr id="8" name="Shape">
              <a:extLst>
                <a:ext uri="{FF2B5EF4-FFF2-40B4-BE49-F238E27FC236}">
                  <a16:creationId xmlns:a16="http://schemas.microsoft.com/office/drawing/2014/main" id="{18BD64A5-3264-4B1E-A0E2-6A30521712F5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9" name="الجبرية">
              <a:extLst>
                <a:ext uri="{FF2B5EF4-FFF2-40B4-BE49-F238E27FC236}">
                  <a16:creationId xmlns:a16="http://schemas.microsoft.com/office/drawing/2014/main" id="{AAF4A392-2949-426E-BDB6-06544EC80EC6}"/>
                </a:ext>
              </a:extLst>
            </p:cNvPr>
            <p:cNvSpPr txBox="1"/>
            <p:nvPr/>
          </p:nvSpPr>
          <p:spPr>
            <a:xfrm>
              <a:off x="-2" y="-154185"/>
              <a:ext cx="1852608" cy="173469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2400" dirty="0">
                  <a:solidFill>
                    <a:srgbClr val="FF0000"/>
                  </a:solidFill>
                  <a:cs typeface="+mj-cs"/>
                </a:rPr>
                <a:t>1-3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chemeClr val="bg1"/>
                  </a:solidFill>
                  <a:cs typeface="+mj-cs"/>
                </a:rPr>
                <a:t>مقدمة في الأحماض والقواعد</a:t>
              </a:r>
              <a:endParaRPr dirty="0">
                <a:solidFill>
                  <a:schemeClr val="bg1"/>
                </a:solidFill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grpSp>
        <p:nvGrpSpPr>
          <p:cNvPr id="10" name="مخطط انسيابي: رابط خارج الصفحة 3">
            <a:extLst>
              <a:ext uri="{FF2B5EF4-FFF2-40B4-BE49-F238E27FC236}">
                <a16:creationId xmlns:a16="http://schemas.microsoft.com/office/drawing/2014/main" id="{A019744D-59C8-4423-A3DB-CDF0E7E2DC0D}"/>
              </a:ext>
            </a:extLst>
          </p:cNvPr>
          <p:cNvGrpSpPr/>
          <p:nvPr/>
        </p:nvGrpSpPr>
        <p:grpSpPr>
          <a:xfrm>
            <a:off x="2229490" y="2679338"/>
            <a:ext cx="1765795" cy="1782905"/>
            <a:chOff x="-1" y="0"/>
            <a:chExt cx="1765793" cy="17829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03D6BEB3-DEA1-45E2-9F90-8CD2A29B01E9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12" name="القدرية">
              <a:extLst>
                <a:ext uri="{FF2B5EF4-FFF2-40B4-BE49-F238E27FC236}">
                  <a16:creationId xmlns:a16="http://schemas.microsoft.com/office/drawing/2014/main" id="{D9BCF879-A5CE-4A7E-86DC-D1A598649067}"/>
                </a:ext>
              </a:extLst>
            </p:cNvPr>
            <p:cNvSpPr txBox="1"/>
            <p:nvPr/>
          </p:nvSpPr>
          <p:spPr>
            <a:xfrm>
              <a:off x="-1" y="30482"/>
              <a:ext cx="1765793" cy="13653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2-3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قوة الأحماض والقواعد</a:t>
              </a:r>
            </a:p>
          </p:txBody>
        </p:sp>
      </p:grpSp>
      <p:grpSp>
        <p:nvGrpSpPr>
          <p:cNvPr id="13" name="مخطط انسيابي: رابط خارج الصفحة 3">
            <a:extLst>
              <a:ext uri="{FF2B5EF4-FFF2-40B4-BE49-F238E27FC236}">
                <a16:creationId xmlns:a16="http://schemas.microsoft.com/office/drawing/2014/main" id="{94847050-5AC5-46BD-AAB6-65A81F77BE42}"/>
              </a:ext>
            </a:extLst>
          </p:cNvPr>
          <p:cNvGrpSpPr/>
          <p:nvPr/>
        </p:nvGrpSpPr>
        <p:grpSpPr>
          <a:xfrm>
            <a:off x="6971884" y="3581943"/>
            <a:ext cx="2456021" cy="2280541"/>
            <a:chOff x="-98685" y="0"/>
            <a:chExt cx="2456020" cy="2280540"/>
          </a:xfrm>
        </p:grpSpPr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B8BF5908-4815-4A21-B61B-8B1F09007224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15" name="أهل السنة والجماعة">
              <a:extLst>
                <a:ext uri="{FF2B5EF4-FFF2-40B4-BE49-F238E27FC236}">
                  <a16:creationId xmlns:a16="http://schemas.microsoft.com/office/drawing/2014/main" id="{F48EF6E0-D5C1-4082-9066-1AA814FE4EFF}"/>
                </a:ext>
              </a:extLst>
            </p:cNvPr>
            <p:cNvSpPr txBox="1"/>
            <p:nvPr/>
          </p:nvSpPr>
          <p:spPr>
            <a:xfrm>
              <a:off x="-98685" y="235148"/>
              <a:ext cx="2456020" cy="14631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3-3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أيونات الهيدروجين والرقم الهيدروجيني</a:t>
              </a:r>
              <a:endParaRPr dirty="0"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sp>
        <p:nvSpPr>
          <p:cNvPr id="16" name="TextBox 19">
            <a:extLst>
              <a:ext uri="{FF2B5EF4-FFF2-40B4-BE49-F238E27FC236}">
                <a16:creationId xmlns:a16="http://schemas.microsoft.com/office/drawing/2014/main" id="{73C24D48-8F1A-4888-AD83-6DC0F494742F}"/>
              </a:ext>
            </a:extLst>
          </p:cNvPr>
          <p:cNvSpPr txBox="1"/>
          <p:nvPr/>
        </p:nvSpPr>
        <p:spPr>
          <a:xfrm>
            <a:off x="6380480" y="1766430"/>
            <a:ext cx="486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قائمة المحتويات لمنهج كيمياء 4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7" name="Picture 1">
            <a:extLst>
              <a:ext uri="{FF2B5EF4-FFF2-40B4-BE49-F238E27FC236}">
                <a16:creationId xmlns:a16="http://schemas.microsoft.com/office/drawing/2014/main" id="{64718FC0-C39A-4F0A-8933-961A42A3C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710" y="1719263"/>
            <a:ext cx="740664" cy="740664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2BAB179D-0048-4FCE-B20B-87E1A4883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7155" y="2330260"/>
            <a:ext cx="1133475" cy="352425"/>
          </a:xfrm>
          <a:prstGeom prst="rect">
            <a:avLst/>
          </a:prstGeom>
        </p:spPr>
      </p:pic>
      <p:grpSp>
        <p:nvGrpSpPr>
          <p:cNvPr id="21" name="مخطط انسيابي: رابط خارج الصفحة 3">
            <a:extLst>
              <a:ext uri="{FF2B5EF4-FFF2-40B4-BE49-F238E27FC236}">
                <a16:creationId xmlns:a16="http://schemas.microsoft.com/office/drawing/2014/main" id="{2886E803-079E-4E31-B75D-42AF5E16A644}"/>
              </a:ext>
            </a:extLst>
          </p:cNvPr>
          <p:cNvGrpSpPr/>
          <p:nvPr/>
        </p:nvGrpSpPr>
        <p:grpSpPr>
          <a:xfrm>
            <a:off x="4192654" y="3588605"/>
            <a:ext cx="2258652" cy="2280540"/>
            <a:chOff x="0" y="0"/>
            <a:chExt cx="2258651" cy="2280539"/>
          </a:xfrm>
        </p:grpSpPr>
        <p:sp>
          <p:nvSpPr>
            <p:cNvPr id="22" name="Shape">
              <a:extLst>
                <a:ext uri="{FF2B5EF4-FFF2-40B4-BE49-F238E27FC236}">
                  <a16:creationId xmlns:a16="http://schemas.microsoft.com/office/drawing/2014/main" id="{FF3B7593-4653-4FF9-8CEC-34A02C86E892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23" name="أهل السنة والجماعة">
              <a:extLst>
                <a:ext uri="{FF2B5EF4-FFF2-40B4-BE49-F238E27FC236}">
                  <a16:creationId xmlns:a16="http://schemas.microsoft.com/office/drawing/2014/main" id="{F1D62049-7FE6-4BC1-80A6-BF0BEACDC98A}"/>
                </a:ext>
              </a:extLst>
            </p:cNvPr>
            <p:cNvSpPr txBox="1"/>
            <p:nvPr/>
          </p:nvSpPr>
          <p:spPr>
            <a:xfrm>
              <a:off x="-1" y="258399"/>
              <a:ext cx="2258653" cy="13076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4-3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التعادل</a:t>
              </a:r>
              <a:endParaRPr dirty="0"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sp>
        <p:nvSpPr>
          <p:cNvPr id="24" name="TextBox 19">
            <a:extLst>
              <a:ext uri="{FF2B5EF4-FFF2-40B4-BE49-F238E27FC236}">
                <a16:creationId xmlns:a16="http://schemas.microsoft.com/office/drawing/2014/main" id="{90CD0FEB-6631-4FB3-A5B2-A7623909A9F9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B044B0B-A6E1-4D3E-81CF-1773E47159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7154" y="2329049"/>
            <a:ext cx="1114425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1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7" grpId="0" animBg="1" advAuto="0"/>
      <p:bldP spid="10" grpId="0" animBg="1" advAuto="0"/>
      <p:bldP spid="13" grpId="0" animBg="1" advAuto="0"/>
      <p:bldP spid="21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ستطيل 1">
            <a:extLst>
              <a:ext uri="{FF2B5EF4-FFF2-40B4-BE49-F238E27FC236}">
                <a16:creationId xmlns:a16="http://schemas.microsoft.com/office/drawing/2014/main" id="{B04D7A6D-5ABD-43C2-9D66-3A4026D3033C}"/>
              </a:ext>
            </a:extLst>
          </p:cNvPr>
          <p:cNvGrpSpPr/>
          <p:nvPr/>
        </p:nvGrpSpPr>
        <p:grpSpPr>
          <a:xfrm>
            <a:off x="3995281" y="2685999"/>
            <a:ext cx="5531313" cy="895945"/>
            <a:chOff x="-1" y="-1"/>
            <a:chExt cx="5531312" cy="895944"/>
          </a:xfrm>
        </p:grpSpPr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9ACE0568-4313-4524-8DF2-3A0298278DA0}"/>
                </a:ext>
              </a:extLst>
            </p:cNvPr>
            <p:cNvSpPr/>
            <p:nvPr/>
          </p:nvSpPr>
          <p:spPr>
            <a:xfrm>
              <a:off x="-1" y="-1"/>
              <a:ext cx="5531312" cy="895944"/>
            </a:xfrm>
            <a:prstGeom prst="rect">
              <a:avLst/>
            </a:prstGeom>
            <a:solidFill>
              <a:srgbClr val="E7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6" name="مذاهب الناس في القدر">
              <a:extLst>
                <a:ext uri="{FF2B5EF4-FFF2-40B4-BE49-F238E27FC236}">
                  <a16:creationId xmlns:a16="http://schemas.microsoft.com/office/drawing/2014/main" id="{5B37A086-145B-4570-9680-A8016B5B0217}"/>
                </a:ext>
              </a:extLst>
            </p:cNvPr>
            <p:cNvSpPr txBox="1"/>
            <p:nvPr/>
          </p:nvSpPr>
          <p:spPr>
            <a:xfrm>
              <a:off x="-1" y="165398"/>
              <a:ext cx="5531312" cy="565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3000" b="1">
                  <a:solidFill>
                    <a:srgbClr val="3B3838"/>
                  </a:solidFill>
                  <a:latin typeface="Cairo Black"/>
                  <a:ea typeface="Cairo Black"/>
                  <a:cs typeface="Cairo Black"/>
                  <a:sym typeface="Cairo Black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3200" dirty="0"/>
                <a:t>تفاعلات الأكسدة والاختزال</a:t>
              </a:r>
              <a:endParaRPr sz="3200" dirty="0">
                <a:latin typeface="Cairo Black"/>
                <a:ea typeface="Cairo Black"/>
                <a:cs typeface="Cairo Black"/>
                <a:sym typeface="Cairo Black"/>
              </a:endParaRPr>
            </a:p>
          </p:txBody>
        </p:sp>
      </p:grpSp>
      <p:grpSp>
        <p:nvGrpSpPr>
          <p:cNvPr id="7" name="مخطط انسيابي: رابط خارج الصفحة 2">
            <a:extLst>
              <a:ext uri="{FF2B5EF4-FFF2-40B4-BE49-F238E27FC236}">
                <a16:creationId xmlns:a16="http://schemas.microsoft.com/office/drawing/2014/main" id="{5AC32033-CDE6-4B01-B55D-838E0978A163}"/>
              </a:ext>
            </a:extLst>
          </p:cNvPr>
          <p:cNvGrpSpPr/>
          <p:nvPr/>
        </p:nvGrpSpPr>
        <p:grpSpPr>
          <a:xfrm>
            <a:off x="9526591" y="2679338"/>
            <a:ext cx="1765794" cy="1930197"/>
            <a:chOff x="-1" y="0"/>
            <a:chExt cx="1765793" cy="1782903"/>
          </a:xfrm>
        </p:grpSpPr>
        <p:sp>
          <p:nvSpPr>
            <p:cNvPr id="8" name="Shape">
              <a:extLst>
                <a:ext uri="{FF2B5EF4-FFF2-40B4-BE49-F238E27FC236}">
                  <a16:creationId xmlns:a16="http://schemas.microsoft.com/office/drawing/2014/main" id="{18BD64A5-3264-4B1E-A0E2-6A30521712F5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9" name="الجبرية">
              <a:extLst>
                <a:ext uri="{FF2B5EF4-FFF2-40B4-BE49-F238E27FC236}">
                  <a16:creationId xmlns:a16="http://schemas.microsoft.com/office/drawing/2014/main" id="{AAF4A392-2949-426E-BDB6-06544EC80EC6}"/>
                </a:ext>
              </a:extLst>
            </p:cNvPr>
            <p:cNvSpPr txBox="1"/>
            <p:nvPr/>
          </p:nvSpPr>
          <p:spPr>
            <a:xfrm>
              <a:off x="-1" y="82575"/>
              <a:ext cx="1765793" cy="12611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1-4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chemeClr val="bg1"/>
                  </a:solidFill>
                  <a:cs typeface="+mj-cs"/>
                </a:rPr>
                <a:t> الأكسدة والاختزال </a:t>
              </a:r>
              <a:endParaRPr dirty="0">
                <a:solidFill>
                  <a:schemeClr val="bg1"/>
                </a:solidFill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grpSp>
        <p:nvGrpSpPr>
          <p:cNvPr id="10" name="مخطط انسيابي: رابط خارج الصفحة 3">
            <a:extLst>
              <a:ext uri="{FF2B5EF4-FFF2-40B4-BE49-F238E27FC236}">
                <a16:creationId xmlns:a16="http://schemas.microsoft.com/office/drawing/2014/main" id="{A019744D-59C8-4423-A3DB-CDF0E7E2DC0D}"/>
              </a:ext>
            </a:extLst>
          </p:cNvPr>
          <p:cNvGrpSpPr/>
          <p:nvPr/>
        </p:nvGrpSpPr>
        <p:grpSpPr>
          <a:xfrm>
            <a:off x="2229490" y="2683684"/>
            <a:ext cx="1789607" cy="1959435"/>
            <a:chOff x="-1" y="0"/>
            <a:chExt cx="1789605" cy="17829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03D6BEB3-DEA1-45E2-9F90-8CD2A29B01E9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2" name="القدرية">
              <a:extLst>
                <a:ext uri="{FF2B5EF4-FFF2-40B4-BE49-F238E27FC236}">
                  <a16:creationId xmlns:a16="http://schemas.microsoft.com/office/drawing/2014/main" id="{D9BCF879-A5CE-4A7E-86DC-D1A598649067}"/>
                </a:ext>
              </a:extLst>
            </p:cNvPr>
            <p:cNvSpPr txBox="1"/>
            <p:nvPr/>
          </p:nvSpPr>
          <p:spPr>
            <a:xfrm>
              <a:off x="23811" y="37008"/>
              <a:ext cx="1765793" cy="16344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2-4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وزن معادلات الأكسدة والاختزال </a:t>
              </a:r>
            </a:p>
          </p:txBody>
        </p:sp>
      </p:grpSp>
      <p:sp>
        <p:nvSpPr>
          <p:cNvPr id="16" name="TextBox 19">
            <a:extLst>
              <a:ext uri="{FF2B5EF4-FFF2-40B4-BE49-F238E27FC236}">
                <a16:creationId xmlns:a16="http://schemas.microsoft.com/office/drawing/2014/main" id="{73C24D48-8F1A-4888-AD83-6DC0F494742F}"/>
              </a:ext>
            </a:extLst>
          </p:cNvPr>
          <p:cNvSpPr txBox="1"/>
          <p:nvPr/>
        </p:nvSpPr>
        <p:spPr>
          <a:xfrm>
            <a:off x="6380480" y="1766430"/>
            <a:ext cx="486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قائمة المحتويات لمنهج كيمياء 4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7" name="Picture 1">
            <a:extLst>
              <a:ext uri="{FF2B5EF4-FFF2-40B4-BE49-F238E27FC236}">
                <a16:creationId xmlns:a16="http://schemas.microsoft.com/office/drawing/2014/main" id="{64718FC0-C39A-4F0A-8933-961A42A3C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710" y="1719263"/>
            <a:ext cx="740664" cy="740664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07D5356E-39B2-46EF-AEB3-3EF795E697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0480" y="2354252"/>
            <a:ext cx="1200150" cy="342900"/>
          </a:xfrm>
          <a:prstGeom prst="rect">
            <a:avLst/>
          </a:prstGeom>
        </p:spPr>
      </p:pic>
      <p:sp>
        <p:nvSpPr>
          <p:cNvPr id="21" name="TextBox 19">
            <a:extLst>
              <a:ext uri="{FF2B5EF4-FFF2-40B4-BE49-F238E27FC236}">
                <a16:creationId xmlns:a16="http://schemas.microsoft.com/office/drawing/2014/main" id="{8EDA096E-0515-42DB-AD9F-52478ACC9D5B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0B73995-09B7-4B34-B599-C941395A3A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8105" y="2365839"/>
            <a:ext cx="11049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74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7" grpId="0" animBg="1" advAuto="0"/>
      <p:bldP spid="10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ستطيل 1">
            <a:extLst>
              <a:ext uri="{FF2B5EF4-FFF2-40B4-BE49-F238E27FC236}">
                <a16:creationId xmlns:a16="http://schemas.microsoft.com/office/drawing/2014/main" id="{B04D7A6D-5ABD-43C2-9D66-3A4026D3033C}"/>
              </a:ext>
            </a:extLst>
          </p:cNvPr>
          <p:cNvGrpSpPr/>
          <p:nvPr/>
        </p:nvGrpSpPr>
        <p:grpSpPr>
          <a:xfrm>
            <a:off x="3995281" y="2685999"/>
            <a:ext cx="5531313" cy="895945"/>
            <a:chOff x="-1" y="-1"/>
            <a:chExt cx="5531312" cy="895944"/>
          </a:xfrm>
        </p:grpSpPr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9ACE0568-4313-4524-8DF2-3A0298278DA0}"/>
                </a:ext>
              </a:extLst>
            </p:cNvPr>
            <p:cNvSpPr/>
            <p:nvPr/>
          </p:nvSpPr>
          <p:spPr>
            <a:xfrm>
              <a:off x="-1" y="-1"/>
              <a:ext cx="5531312" cy="895944"/>
            </a:xfrm>
            <a:prstGeom prst="rect">
              <a:avLst/>
            </a:prstGeom>
            <a:solidFill>
              <a:srgbClr val="E7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6" name="مذاهب الناس في القدر">
              <a:extLst>
                <a:ext uri="{FF2B5EF4-FFF2-40B4-BE49-F238E27FC236}">
                  <a16:creationId xmlns:a16="http://schemas.microsoft.com/office/drawing/2014/main" id="{5B37A086-145B-4570-9680-A8016B5B0217}"/>
                </a:ext>
              </a:extLst>
            </p:cNvPr>
            <p:cNvSpPr txBox="1"/>
            <p:nvPr/>
          </p:nvSpPr>
          <p:spPr>
            <a:xfrm>
              <a:off x="-1" y="165398"/>
              <a:ext cx="5531312" cy="565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3000" b="1">
                  <a:solidFill>
                    <a:srgbClr val="3B3838"/>
                  </a:solidFill>
                  <a:latin typeface="Cairo Black"/>
                  <a:ea typeface="Cairo Black"/>
                  <a:cs typeface="Cairo Black"/>
                  <a:sym typeface="Cairo Black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3200" dirty="0"/>
                <a:t>الكيمياء الكهربائية</a:t>
              </a:r>
              <a:endParaRPr sz="3200" dirty="0">
                <a:latin typeface="Cairo Black"/>
                <a:ea typeface="Cairo Black"/>
                <a:cs typeface="Cairo Black"/>
                <a:sym typeface="Cairo Black"/>
              </a:endParaRPr>
            </a:p>
          </p:txBody>
        </p:sp>
      </p:grpSp>
      <p:grpSp>
        <p:nvGrpSpPr>
          <p:cNvPr id="7" name="مخطط انسيابي: رابط خارج الصفحة 2">
            <a:extLst>
              <a:ext uri="{FF2B5EF4-FFF2-40B4-BE49-F238E27FC236}">
                <a16:creationId xmlns:a16="http://schemas.microsoft.com/office/drawing/2014/main" id="{5AC32033-CDE6-4B01-B55D-838E0978A163}"/>
              </a:ext>
            </a:extLst>
          </p:cNvPr>
          <p:cNvGrpSpPr/>
          <p:nvPr/>
        </p:nvGrpSpPr>
        <p:grpSpPr>
          <a:xfrm>
            <a:off x="9526591" y="2679338"/>
            <a:ext cx="1765794" cy="1782905"/>
            <a:chOff x="-1" y="0"/>
            <a:chExt cx="1765793" cy="1782903"/>
          </a:xfrm>
        </p:grpSpPr>
        <p:sp>
          <p:nvSpPr>
            <p:cNvPr id="8" name="Shape">
              <a:extLst>
                <a:ext uri="{FF2B5EF4-FFF2-40B4-BE49-F238E27FC236}">
                  <a16:creationId xmlns:a16="http://schemas.microsoft.com/office/drawing/2014/main" id="{18BD64A5-3264-4B1E-A0E2-6A30521712F5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9" name="الجبرية">
              <a:extLst>
                <a:ext uri="{FF2B5EF4-FFF2-40B4-BE49-F238E27FC236}">
                  <a16:creationId xmlns:a16="http://schemas.microsoft.com/office/drawing/2014/main" id="{AAF4A392-2949-426E-BDB6-06544EC80EC6}"/>
                </a:ext>
              </a:extLst>
            </p:cNvPr>
            <p:cNvSpPr txBox="1"/>
            <p:nvPr/>
          </p:nvSpPr>
          <p:spPr>
            <a:xfrm>
              <a:off x="-1" y="30481"/>
              <a:ext cx="1765793" cy="13653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1-5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chemeClr val="bg1"/>
                  </a:solidFill>
                  <a:cs typeface="+mj-cs"/>
                </a:rPr>
                <a:t> الخلايا </a:t>
              </a:r>
              <a:r>
                <a:rPr lang="ar-SA" dirty="0" err="1">
                  <a:solidFill>
                    <a:schemeClr val="bg1"/>
                  </a:solidFill>
                  <a:cs typeface="+mj-cs"/>
                </a:rPr>
                <a:t>الجلفانية</a:t>
              </a:r>
              <a:endParaRPr dirty="0">
                <a:solidFill>
                  <a:schemeClr val="bg1"/>
                </a:solidFill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grpSp>
        <p:nvGrpSpPr>
          <p:cNvPr id="10" name="مخطط انسيابي: رابط خارج الصفحة 3">
            <a:extLst>
              <a:ext uri="{FF2B5EF4-FFF2-40B4-BE49-F238E27FC236}">
                <a16:creationId xmlns:a16="http://schemas.microsoft.com/office/drawing/2014/main" id="{A019744D-59C8-4423-A3DB-CDF0E7E2DC0D}"/>
              </a:ext>
            </a:extLst>
          </p:cNvPr>
          <p:cNvGrpSpPr/>
          <p:nvPr/>
        </p:nvGrpSpPr>
        <p:grpSpPr>
          <a:xfrm>
            <a:off x="2229490" y="2679338"/>
            <a:ext cx="1765795" cy="1782905"/>
            <a:chOff x="-1" y="0"/>
            <a:chExt cx="1765793" cy="17829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03D6BEB3-DEA1-45E2-9F90-8CD2A29B01E9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12" name="القدرية">
              <a:extLst>
                <a:ext uri="{FF2B5EF4-FFF2-40B4-BE49-F238E27FC236}">
                  <a16:creationId xmlns:a16="http://schemas.microsoft.com/office/drawing/2014/main" id="{D9BCF879-A5CE-4A7E-86DC-D1A598649067}"/>
                </a:ext>
              </a:extLst>
            </p:cNvPr>
            <p:cNvSpPr txBox="1"/>
            <p:nvPr/>
          </p:nvSpPr>
          <p:spPr>
            <a:xfrm>
              <a:off x="-1" y="245925"/>
              <a:ext cx="1765793" cy="9344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2-5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البطاريات </a:t>
              </a:r>
            </a:p>
          </p:txBody>
        </p:sp>
      </p:grpSp>
      <p:grpSp>
        <p:nvGrpSpPr>
          <p:cNvPr id="13" name="مخطط انسيابي: رابط خارج الصفحة 3">
            <a:extLst>
              <a:ext uri="{FF2B5EF4-FFF2-40B4-BE49-F238E27FC236}">
                <a16:creationId xmlns:a16="http://schemas.microsoft.com/office/drawing/2014/main" id="{94847050-5AC5-46BD-AAB6-65A81F77BE42}"/>
              </a:ext>
            </a:extLst>
          </p:cNvPr>
          <p:cNvGrpSpPr/>
          <p:nvPr/>
        </p:nvGrpSpPr>
        <p:grpSpPr>
          <a:xfrm>
            <a:off x="5698676" y="3570790"/>
            <a:ext cx="2258652" cy="2280540"/>
            <a:chOff x="0" y="0"/>
            <a:chExt cx="2258651" cy="2280539"/>
          </a:xfrm>
        </p:grpSpPr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B8BF5908-4815-4A21-B61B-8B1F09007224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5" name="أهل السنة والجماعة">
              <a:extLst>
                <a:ext uri="{FF2B5EF4-FFF2-40B4-BE49-F238E27FC236}">
                  <a16:creationId xmlns:a16="http://schemas.microsoft.com/office/drawing/2014/main" id="{F48EF6E0-D5C1-4082-9066-1AA814FE4EFF}"/>
                </a:ext>
              </a:extLst>
            </p:cNvPr>
            <p:cNvSpPr txBox="1"/>
            <p:nvPr/>
          </p:nvSpPr>
          <p:spPr>
            <a:xfrm>
              <a:off x="-1" y="258399"/>
              <a:ext cx="2258653" cy="13076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3-5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التحليل الكهربائي</a:t>
              </a:r>
              <a:endParaRPr dirty="0"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sp>
        <p:nvSpPr>
          <p:cNvPr id="16" name="TextBox 19">
            <a:extLst>
              <a:ext uri="{FF2B5EF4-FFF2-40B4-BE49-F238E27FC236}">
                <a16:creationId xmlns:a16="http://schemas.microsoft.com/office/drawing/2014/main" id="{73C24D48-8F1A-4888-AD83-6DC0F494742F}"/>
              </a:ext>
            </a:extLst>
          </p:cNvPr>
          <p:cNvSpPr txBox="1"/>
          <p:nvPr/>
        </p:nvSpPr>
        <p:spPr>
          <a:xfrm>
            <a:off x="6380480" y="1766430"/>
            <a:ext cx="486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قائمة المحتويات لمنهج كيمياء 4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7" name="Picture 1">
            <a:extLst>
              <a:ext uri="{FF2B5EF4-FFF2-40B4-BE49-F238E27FC236}">
                <a16:creationId xmlns:a16="http://schemas.microsoft.com/office/drawing/2014/main" id="{64718FC0-C39A-4F0A-8933-961A42A3C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710" y="1719263"/>
            <a:ext cx="740664" cy="740664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07D5356E-39B2-46EF-AEB3-3EF795E697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0480" y="2354252"/>
            <a:ext cx="1200150" cy="342900"/>
          </a:xfrm>
          <a:prstGeom prst="rect">
            <a:avLst/>
          </a:prstGeom>
        </p:spPr>
      </p:pic>
      <p:sp>
        <p:nvSpPr>
          <p:cNvPr id="21" name="TextBox 19">
            <a:extLst>
              <a:ext uri="{FF2B5EF4-FFF2-40B4-BE49-F238E27FC236}">
                <a16:creationId xmlns:a16="http://schemas.microsoft.com/office/drawing/2014/main" id="{8EDA096E-0515-42DB-AD9F-52478ACC9D5B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CD2B15A4-EB30-4FA6-A885-28FEE3E914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1430" y="2362148"/>
            <a:ext cx="12192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7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7" grpId="0" animBg="1" advAuto="0"/>
      <p:bldP spid="10" grpId="0" animBg="1" advAuto="0"/>
      <p:bldP spid="13" grpId="0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ستطيل 1">
            <a:extLst>
              <a:ext uri="{FF2B5EF4-FFF2-40B4-BE49-F238E27FC236}">
                <a16:creationId xmlns:a16="http://schemas.microsoft.com/office/drawing/2014/main" id="{B04D7A6D-5ABD-43C2-9D66-3A4026D3033C}"/>
              </a:ext>
            </a:extLst>
          </p:cNvPr>
          <p:cNvGrpSpPr/>
          <p:nvPr/>
        </p:nvGrpSpPr>
        <p:grpSpPr>
          <a:xfrm>
            <a:off x="3995281" y="2685999"/>
            <a:ext cx="5531313" cy="895945"/>
            <a:chOff x="-1" y="-1"/>
            <a:chExt cx="5531312" cy="895944"/>
          </a:xfrm>
        </p:grpSpPr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9ACE0568-4313-4524-8DF2-3A0298278DA0}"/>
                </a:ext>
              </a:extLst>
            </p:cNvPr>
            <p:cNvSpPr/>
            <p:nvPr/>
          </p:nvSpPr>
          <p:spPr>
            <a:xfrm>
              <a:off x="-1" y="-1"/>
              <a:ext cx="5531312" cy="895944"/>
            </a:xfrm>
            <a:prstGeom prst="rect">
              <a:avLst/>
            </a:prstGeom>
            <a:solidFill>
              <a:srgbClr val="E7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6" name="مذاهب الناس في القدر">
              <a:extLst>
                <a:ext uri="{FF2B5EF4-FFF2-40B4-BE49-F238E27FC236}">
                  <a16:creationId xmlns:a16="http://schemas.microsoft.com/office/drawing/2014/main" id="{5B37A086-145B-4570-9680-A8016B5B0217}"/>
                </a:ext>
              </a:extLst>
            </p:cNvPr>
            <p:cNvSpPr txBox="1"/>
            <p:nvPr/>
          </p:nvSpPr>
          <p:spPr>
            <a:xfrm>
              <a:off x="-1" y="165398"/>
              <a:ext cx="5531312" cy="565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3000" b="1">
                  <a:solidFill>
                    <a:srgbClr val="3B3838"/>
                  </a:solidFill>
                  <a:latin typeface="Cairo Black"/>
                  <a:ea typeface="Cairo Black"/>
                  <a:cs typeface="Cairo Black"/>
                  <a:sym typeface="Cairo Black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3200" dirty="0"/>
                <a:t>المركبات العضوية الحيوية</a:t>
              </a:r>
              <a:endParaRPr sz="3200" dirty="0">
                <a:latin typeface="Cairo Black"/>
                <a:ea typeface="Cairo Black"/>
                <a:cs typeface="Cairo Black"/>
                <a:sym typeface="Cairo Black"/>
              </a:endParaRPr>
            </a:p>
          </p:txBody>
        </p:sp>
      </p:grpSp>
      <p:grpSp>
        <p:nvGrpSpPr>
          <p:cNvPr id="7" name="مخطط انسيابي: رابط خارج الصفحة 2">
            <a:extLst>
              <a:ext uri="{FF2B5EF4-FFF2-40B4-BE49-F238E27FC236}">
                <a16:creationId xmlns:a16="http://schemas.microsoft.com/office/drawing/2014/main" id="{5AC32033-CDE6-4B01-B55D-838E0978A163}"/>
              </a:ext>
            </a:extLst>
          </p:cNvPr>
          <p:cNvGrpSpPr/>
          <p:nvPr/>
        </p:nvGrpSpPr>
        <p:grpSpPr>
          <a:xfrm>
            <a:off x="9526590" y="2679338"/>
            <a:ext cx="1852609" cy="1782905"/>
            <a:chOff x="-2" y="0"/>
            <a:chExt cx="1852608" cy="1782903"/>
          </a:xfrm>
        </p:grpSpPr>
        <p:sp>
          <p:nvSpPr>
            <p:cNvPr id="8" name="Shape">
              <a:extLst>
                <a:ext uri="{FF2B5EF4-FFF2-40B4-BE49-F238E27FC236}">
                  <a16:creationId xmlns:a16="http://schemas.microsoft.com/office/drawing/2014/main" id="{18BD64A5-3264-4B1E-A0E2-6A30521712F5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9" name="الجبرية">
              <a:extLst>
                <a:ext uri="{FF2B5EF4-FFF2-40B4-BE49-F238E27FC236}">
                  <a16:creationId xmlns:a16="http://schemas.microsoft.com/office/drawing/2014/main" id="{AAF4A392-2949-426E-BDB6-06544EC80EC6}"/>
                </a:ext>
              </a:extLst>
            </p:cNvPr>
            <p:cNvSpPr txBox="1"/>
            <p:nvPr/>
          </p:nvSpPr>
          <p:spPr>
            <a:xfrm>
              <a:off x="-2" y="276702"/>
              <a:ext cx="1852608" cy="8729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2400" dirty="0">
                  <a:solidFill>
                    <a:srgbClr val="FF0000"/>
                  </a:solidFill>
                  <a:cs typeface="+mj-cs"/>
                </a:rPr>
                <a:t>1-6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chemeClr val="bg1"/>
                  </a:solidFill>
                  <a:cs typeface="+mj-cs"/>
                </a:rPr>
                <a:t>البروتينات</a:t>
              </a:r>
              <a:endParaRPr dirty="0">
                <a:solidFill>
                  <a:schemeClr val="bg1"/>
                </a:solidFill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grpSp>
        <p:nvGrpSpPr>
          <p:cNvPr id="10" name="مخطط انسيابي: رابط خارج الصفحة 3">
            <a:extLst>
              <a:ext uri="{FF2B5EF4-FFF2-40B4-BE49-F238E27FC236}">
                <a16:creationId xmlns:a16="http://schemas.microsoft.com/office/drawing/2014/main" id="{A019744D-59C8-4423-A3DB-CDF0E7E2DC0D}"/>
              </a:ext>
            </a:extLst>
          </p:cNvPr>
          <p:cNvGrpSpPr/>
          <p:nvPr/>
        </p:nvGrpSpPr>
        <p:grpSpPr>
          <a:xfrm>
            <a:off x="2229490" y="2679338"/>
            <a:ext cx="1765795" cy="1782905"/>
            <a:chOff x="-1" y="0"/>
            <a:chExt cx="1765793" cy="17829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03D6BEB3-DEA1-45E2-9F90-8CD2A29B01E9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12" name="القدرية">
              <a:extLst>
                <a:ext uri="{FF2B5EF4-FFF2-40B4-BE49-F238E27FC236}">
                  <a16:creationId xmlns:a16="http://schemas.microsoft.com/office/drawing/2014/main" id="{D9BCF879-A5CE-4A7E-86DC-D1A598649067}"/>
                </a:ext>
              </a:extLst>
            </p:cNvPr>
            <p:cNvSpPr txBox="1"/>
            <p:nvPr/>
          </p:nvSpPr>
          <p:spPr>
            <a:xfrm>
              <a:off x="-1" y="245926"/>
              <a:ext cx="1765793" cy="9344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2-6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الكربوهيدرات </a:t>
              </a:r>
            </a:p>
          </p:txBody>
        </p:sp>
      </p:grpSp>
      <p:grpSp>
        <p:nvGrpSpPr>
          <p:cNvPr id="13" name="مخطط انسيابي: رابط خارج الصفحة 3">
            <a:extLst>
              <a:ext uri="{FF2B5EF4-FFF2-40B4-BE49-F238E27FC236}">
                <a16:creationId xmlns:a16="http://schemas.microsoft.com/office/drawing/2014/main" id="{94847050-5AC5-46BD-AAB6-65A81F77BE42}"/>
              </a:ext>
            </a:extLst>
          </p:cNvPr>
          <p:cNvGrpSpPr/>
          <p:nvPr/>
        </p:nvGrpSpPr>
        <p:grpSpPr>
          <a:xfrm>
            <a:off x="6971884" y="3581943"/>
            <a:ext cx="2456021" cy="2280541"/>
            <a:chOff x="-98685" y="0"/>
            <a:chExt cx="2456020" cy="2280540"/>
          </a:xfrm>
        </p:grpSpPr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B8BF5908-4815-4A21-B61B-8B1F09007224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15" name="أهل السنة والجماعة">
              <a:extLst>
                <a:ext uri="{FF2B5EF4-FFF2-40B4-BE49-F238E27FC236}">
                  <a16:creationId xmlns:a16="http://schemas.microsoft.com/office/drawing/2014/main" id="{F48EF6E0-D5C1-4082-9066-1AA814FE4EFF}"/>
                </a:ext>
              </a:extLst>
            </p:cNvPr>
            <p:cNvSpPr txBox="1"/>
            <p:nvPr/>
          </p:nvSpPr>
          <p:spPr>
            <a:xfrm>
              <a:off x="-98685" y="235148"/>
              <a:ext cx="2456020" cy="14631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3-6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الليبيدات </a:t>
              </a:r>
              <a:endParaRPr dirty="0"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sp>
        <p:nvSpPr>
          <p:cNvPr id="16" name="TextBox 19">
            <a:extLst>
              <a:ext uri="{FF2B5EF4-FFF2-40B4-BE49-F238E27FC236}">
                <a16:creationId xmlns:a16="http://schemas.microsoft.com/office/drawing/2014/main" id="{73C24D48-8F1A-4888-AD83-6DC0F494742F}"/>
              </a:ext>
            </a:extLst>
          </p:cNvPr>
          <p:cNvSpPr txBox="1"/>
          <p:nvPr/>
        </p:nvSpPr>
        <p:spPr>
          <a:xfrm>
            <a:off x="6380480" y="1766430"/>
            <a:ext cx="486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قائمة المحتويات لمنهج كيمياء 4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7" name="Picture 1">
            <a:extLst>
              <a:ext uri="{FF2B5EF4-FFF2-40B4-BE49-F238E27FC236}">
                <a16:creationId xmlns:a16="http://schemas.microsoft.com/office/drawing/2014/main" id="{64718FC0-C39A-4F0A-8933-961A42A3C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710" y="1719263"/>
            <a:ext cx="740664" cy="740664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2BAB179D-0048-4FCE-B20B-87E1A4883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7155" y="2330260"/>
            <a:ext cx="1133475" cy="352425"/>
          </a:xfrm>
          <a:prstGeom prst="rect">
            <a:avLst/>
          </a:prstGeom>
        </p:spPr>
      </p:pic>
      <p:grpSp>
        <p:nvGrpSpPr>
          <p:cNvPr id="21" name="مخطط انسيابي: رابط خارج الصفحة 3">
            <a:extLst>
              <a:ext uri="{FF2B5EF4-FFF2-40B4-BE49-F238E27FC236}">
                <a16:creationId xmlns:a16="http://schemas.microsoft.com/office/drawing/2014/main" id="{2886E803-079E-4E31-B75D-42AF5E16A644}"/>
              </a:ext>
            </a:extLst>
          </p:cNvPr>
          <p:cNvGrpSpPr/>
          <p:nvPr/>
        </p:nvGrpSpPr>
        <p:grpSpPr>
          <a:xfrm>
            <a:off x="4192654" y="3588605"/>
            <a:ext cx="2258652" cy="2280540"/>
            <a:chOff x="0" y="0"/>
            <a:chExt cx="2258651" cy="2280539"/>
          </a:xfrm>
        </p:grpSpPr>
        <p:sp>
          <p:nvSpPr>
            <p:cNvPr id="22" name="Shape">
              <a:extLst>
                <a:ext uri="{FF2B5EF4-FFF2-40B4-BE49-F238E27FC236}">
                  <a16:creationId xmlns:a16="http://schemas.microsoft.com/office/drawing/2014/main" id="{FF3B7593-4653-4FF9-8CEC-34A02C86E892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>
                <a:cs typeface="+mj-cs"/>
              </a:endParaRPr>
            </a:p>
          </p:txBody>
        </p:sp>
        <p:sp>
          <p:nvSpPr>
            <p:cNvPr id="23" name="أهل السنة والجماعة">
              <a:extLst>
                <a:ext uri="{FF2B5EF4-FFF2-40B4-BE49-F238E27FC236}">
                  <a16:creationId xmlns:a16="http://schemas.microsoft.com/office/drawing/2014/main" id="{F1D62049-7FE6-4BC1-80A6-BF0BEACDC98A}"/>
                </a:ext>
              </a:extLst>
            </p:cNvPr>
            <p:cNvSpPr txBox="1"/>
            <p:nvPr/>
          </p:nvSpPr>
          <p:spPr>
            <a:xfrm>
              <a:off x="-1" y="258399"/>
              <a:ext cx="2258653" cy="13076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  <a:cs typeface="+mj-cs"/>
                </a:rPr>
                <a:t>4-6</a:t>
              </a:r>
              <a:r>
                <a:rPr lang="ar-SA" dirty="0">
                  <a:cs typeface="+mj-cs"/>
                </a:rPr>
                <a:t> </a:t>
              </a:r>
            </a:p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latin typeface="Cairo SemiBold"/>
                  <a:ea typeface="Cairo SemiBold"/>
                  <a:cs typeface="+mj-cs"/>
                  <a:sym typeface="Cairo SemiBold"/>
                </a:rPr>
                <a:t>الأحماض النووية </a:t>
              </a:r>
              <a:endParaRPr dirty="0">
                <a:latin typeface="Cairo SemiBold"/>
                <a:ea typeface="Cairo SemiBold"/>
                <a:cs typeface="+mj-cs"/>
                <a:sym typeface="Cairo SemiBold"/>
              </a:endParaRPr>
            </a:p>
          </p:txBody>
        </p:sp>
      </p:grpSp>
      <p:sp>
        <p:nvSpPr>
          <p:cNvPr id="24" name="TextBox 19">
            <a:extLst>
              <a:ext uri="{FF2B5EF4-FFF2-40B4-BE49-F238E27FC236}">
                <a16:creationId xmlns:a16="http://schemas.microsoft.com/office/drawing/2014/main" id="{90CD0FEB-6631-4FB3-A5B2-A7623909A9F9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B044B0B-A6E1-4D3E-81CF-1773E47159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7154" y="2329049"/>
            <a:ext cx="1114425" cy="352425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D87137C9-FB8B-4BF4-BCD9-851E7A534A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2867" y="2342758"/>
            <a:ext cx="11620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6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7" grpId="0" animBg="1" advAuto="0"/>
      <p:bldP spid="10" grpId="0" animBg="1" advAuto="0"/>
      <p:bldP spid="13" grpId="0" animBg="1" advAuto="0"/>
      <p:bldP spid="21" grpId="0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8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A56D0633-5CB4-4699-A012-2DD766712787}"/>
              </a:ext>
            </a:extLst>
          </p:cNvPr>
          <p:cNvSpPr txBox="1"/>
          <p:nvPr/>
        </p:nvSpPr>
        <p:spPr>
          <a:xfrm>
            <a:off x="8028069" y="1766430"/>
            <a:ext cx="3219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سنتعلم اليوم كيف: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6A74E2AE-4C71-4CB2-83D9-4423209B62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710" y="1719263"/>
            <a:ext cx="740664" cy="740664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9030E451-4812-47F1-BF8D-4926A27DB315}"/>
              </a:ext>
            </a:extLst>
          </p:cNvPr>
          <p:cNvSpPr txBox="1"/>
          <p:nvPr/>
        </p:nvSpPr>
        <p:spPr>
          <a:xfrm>
            <a:off x="1266099" y="2535052"/>
            <a:ext cx="9983312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latin typeface="Sakkal Majalla" panose="02000000000000000000" pitchFamily="2" charset="-78"/>
              </a:rPr>
              <a:t>1) </a:t>
            </a:r>
            <a:r>
              <a:rPr lang="ar-SA" sz="32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تَحّدِيد</a:t>
            </a:r>
            <a:r>
              <a:rPr lang="ar-SA" sz="3600" b="1" dirty="0">
                <a:latin typeface="Sakkal Majalla" panose="02000000000000000000" pitchFamily="2" charset="-78"/>
              </a:rPr>
              <a:t> </a:t>
            </a:r>
            <a:r>
              <a:rPr lang="ar-SA" sz="3600" b="1" dirty="0">
                <a:solidFill>
                  <a:schemeClr val="tx2">
                    <a:lumMod val="50000"/>
                  </a:schemeClr>
                </a:solidFill>
                <a:latin typeface="Sakkal Majalla" panose="02000000000000000000" pitchFamily="2" charset="-78"/>
              </a:rPr>
              <a:t>المتغيرات في قانون بويل عند ثبوت درجة الحرارة.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796D67A-8A90-4C71-B84D-5F45D30C2F41}"/>
              </a:ext>
            </a:extLst>
          </p:cNvPr>
          <p:cNvSpPr txBox="1"/>
          <p:nvPr/>
        </p:nvSpPr>
        <p:spPr>
          <a:xfrm>
            <a:off x="6595053" y="3320493"/>
            <a:ext cx="4654358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latin typeface="Sakkal Majalla" panose="02000000000000000000" pitchFamily="2" charset="-78"/>
              </a:rPr>
              <a:t>2) </a:t>
            </a:r>
            <a:r>
              <a:rPr lang="ar-SA" sz="32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كتابة</a:t>
            </a:r>
            <a:r>
              <a:rPr lang="ar-SA" sz="3600" b="1" dirty="0">
                <a:latin typeface="Sakkal Majalla" panose="02000000000000000000" pitchFamily="2" charset="-78"/>
              </a:rPr>
              <a:t> </a:t>
            </a:r>
            <a:r>
              <a:rPr lang="ar-SA" sz="3600" b="1" dirty="0">
                <a:solidFill>
                  <a:schemeClr val="tx2">
                    <a:lumMod val="50000"/>
                  </a:schemeClr>
                </a:solidFill>
                <a:latin typeface="Sakkal Majalla" panose="02000000000000000000" pitchFamily="2" charset="-78"/>
              </a:rPr>
              <a:t>نص قانون بويل</a:t>
            </a:r>
            <a:r>
              <a:rPr lang="ar-SA" sz="3600" b="1" dirty="0">
                <a:latin typeface="Sakkal Majalla" panose="02000000000000000000" pitchFamily="2" charset="-78"/>
              </a:rPr>
              <a:t>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024555E-8F61-43DF-90F9-C12B40F8D825}"/>
              </a:ext>
            </a:extLst>
          </p:cNvPr>
          <p:cNvSpPr txBox="1"/>
          <p:nvPr/>
        </p:nvSpPr>
        <p:spPr>
          <a:xfrm>
            <a:off x="1266099" y="4176272"/>
            <a:ext cx="9983312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latin typeface="Sakkal Majalla" panose="02000000000000000000" pitchFamily="2" charset="-78"/>
              </a:rPr>
              <a:t>3)</a:t>
            </a:r>
            <a:r>
              <a:rPr lang="ar-SA" sz="36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تُوَضّيح</a:t>
            </a:r>
            <a:r>
              <a:rPr lang="ar-SA" sz="36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 </a:t>
            </a:r>
            <a:r>
              <a:rPr lang="ar-SA" sz="3600" b="1" dirty="0">
                <a:solidFill>
                  <a:schemeClr val="tx2">
                    <a:lumMod val="50000"/>
                  </a:schemeClr>
                </a:solidFill>
                <a:latin typeface="Sakkal Majalla" panose="02000000000000000000" pitchFamily="2" charset="-78"/>
              </a:rPr>
              <a:t>نوع العلاقة بين الضغط والحجم بواسطة الرسم البياني.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FCB4D4B-124F-451B-A658-48581C961F89}"/>
              </a:ext>
            </a:extLst>
          </p:cNvPr>
          <p:cNvSpPr txBox="1"/>
          <p:nvPr/>
        </p:nvSpPr>
        <p:spPr>
          <a:xfrm>
            <a:off x="3674431" y="5020328"/>
            <a:ext cx="7574979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latin typeface="Sakkal Majalla" panose="02000000000000000000" pitchFamily="2" charset="-78"/>
              </a:rPr>
              <a:t>4) </a:t>
            </a:r>
            <a:r>
              <a:rPr lang="ar-SA" sz="32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كتابة</a:t>
            </a:r>
            <a:r>
              <a:rPr lang="ar-SA" sz="3600" b="1" dirty="0">
                <a:latin typeface="Sakkal Majalla" panose="02000000000000000000" pitchFamily="2" charset="-78"/>
              </a:rPr>
              <a:t> </a:t>
            </a:r>
            <a:r>
              <a:rPr lang="ar-SA" sz="3600" b="1" dirty="0">
                <a:solidFill>
                  <a:schemeClr val="tx2">
                    <a:lumMod val="50000"/>
                  </a:schemeClr>
                </a:solidFill>
                <a:latin typeface="Sakkal Majalla" panose="02000000000000000000" pitchFamily="2" charset="-78"/>
              </a:rPr>
              <a:t>رموز العلاقة الرياضية بطريقة صحيحة.</a:t>
            </a:r>
          </a:p>
        </p:txBody>
      </p:sp>
    </p:spTree>
    <p:extLst>
      <p:ext uri="{BB962C8B-B14F-4D97-AF65-F5344CB8AC3E}">
        <p14:creationId xmlns:p14="http://schemas.microsoft.com/office/powerpoint/2010/main" val="162059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قانون بويل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9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7CCE71B1-B7F8-484D-9BB0-76FFA8EE71D9}"/>
              </a:ext>
            </a:extLst>
          </p:cNvPr>
          <p:cNvSpPr txBox="1"/>
          <p:nvPr/>
        </p:nvSpPr>
        <p:spPr>
          <a:xfrm>
            <a:off x="9868347" y="1854345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943883D-5736-4945-9291-BDF093499995}"/>
              </a:ext>
            </a:extLst>
          </p:cNvPr>
          <p:cNvSpPr txBox="1"/>
          <p:nvPr/>
        </p:nvSpPr>
        <p:spPr>
          <a:xfrm>
            <a:off x="6479900" y="3622670"/>
            <a:ext cx="4751979" cy="165167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</a:rPr>
              <a:t>ماذا يحدث لغاز في بالون إذا قللت حجمه بالضغط عليه؟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F34DB0D1-1191-4ABF-8489-D628B329023D}"/>
              </a:ext>
            </a:extLst>
          </p:cNvPr>
          <p:cNvPicPr/>
          <p:nvPr/>
        </p:nvPicPr>
        <p:blipFill rotWithShape="1">
          <a:blip r:embed="rId2"/>
          <a:srcRect l="3333" t="12407" r="74896" b="18519"/>
          <a:stretch/>
        </p:blipFill>
        <p:spPr>
          <a:xfrm>
            <a:off x="548640" y="2204720"/>
            <a:ext cx="2654300" cy="439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34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3163</TotalTime>
  <Words>844</Words>
  <Application>Microsoft Office PowerPoint</Application>
  <PresentationFormat>شاشة عريضة</PresentationFormat>
  <Paragraphs>268</Paragraphs>
  <Slides>22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35" baseType="lpstr">
      <vt:lpstr>Arial</vt:lpstr>
      <vt:lpstr>Arial</vt:lpstr>
      <vt:lpstr>Cairo Black</vt:lpstr>
      <vt:lpstr>Cairo SemiBold</vt:lpstr>
      <vt:lpstr>Calibri</vt:lpstr>
      <vt:lpstr>Calibri Light</vt:lpstr>
      <vt:lpstr>Lotus-Bold</vt:lpstr>
      <vt:lpstr>Lotus-Light</vt:lpstr>
      <vt:lpstr>Sakkal Majalla</vt:lpstr>
      <vt:lpstr>Traditional Arabic</vt:lpstr>
      <vt:lpstr>UniMath-Regular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ماجد الحكمي</cp:lastModifiedBy>
  <cp:revision>2</cp:revision>
  <dcterms:created xsi:type="dcterms:W3CDTF">2020-09-01T14:46:23Z</dcterms:created>
  <dcterms:modified xsi:type="dcterms:W3CDTF">2023-03-18T19:44:46Z</dcterms:modified>
</cp:coreProperties>
</file>