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 autoCompressPictures="0">
  <p:sldMasterIdLst>
    <p:sldMasterId id="2147483684" r:id="rId1"/>
  </p:sldMasterIdLst>
  <p:sldIdLst>
    <p:sldId id="256" r:id="rId2"/>
    <p:sldId id="257" r:id="rId3"/>
    <p:sldId id="258" r:id="rId4"/>
  </p:sldIdLst>
  <p:sldSz cx="18559463" cy="104394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97"/>
    <p:restoredTop sz="92876"/>
  </p:normalViewPr>
  <p:slideViewPr>
    <p:cSldViewPr snapToGrid="0" snapToObjects="1">
      <p:cViewPr varScale="1">
        <p:scale>
          <a:sx n="37" d="100"/>
          <a:sy n="37" d="100"/>
        </p:scale>
        <p:origin x="568" y="2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319933" y="1708486"/>
            <a:ext cx="13919597" cy="3634458"/>
          </a:xfrm>
        </p:spPr>
        <p:txBody>
          <a:bodyPr anchor="b"/>
          <a:lstStyle>
            <a:lvl1pPr algn="ctr">
              <a:defRPr sz="9133"/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319933" y="5483102"/>
            <a:ext cx="13919597" cy="2520438"/>
          </a:xfrm>
        </p:spPr>
        <p:txBody>
          <a:bodyPr/>
          <a:lstStyle>
            <a:lvl1pPr marL="0" indent="0" algn="ctr">
              <a:buNone/>
              <a:defRPr sz="3653"/>
            </a:lvl1pPr>
            <a:lvl2pPr marL="695950" indent="0" algn="ctr">
              <a:buNone/>
              <a:defRPr sz="3044"/>
            </a:lvl2pPr>
            <a:lvl3pPr marL="1391900" indent="0" algn="ctr">
              <a:buNone/>
              <a:defRPr sz="2740"/>
            </a:lvl3pPr>
            <a:lvl4pPr marL="2087850" indent="0" algn="ctr">
              <a:buNone/>
              <a:defRPr sz="2436"/>
            </a:lvl4pPr>
            <a:lvl5pPr marL="2783799" indent="0" algn="ctr">
              <a:buNone/>
              <a:defRPr sz="2436"/>
            </a:lvl5pPr>
            <a:lvl6pPr marL="3479749" indent="0" algn="ctr">
              <a:buNone/>
              <a:defRPr sz="2436"/>
            </a:lvl6pPr>
            <a:lvl7pPr marL="4175699" indent="0" algn="ctr">
              <a:buNone/>
              <a:defRPr sz="2436"/>
            </a:lvl7pPr>
            <a:lvl8pPr marL="4871649" indent="0" algn="ctr">
              <a:buNone/>
              <a:defRPr sz="2436"/>
            </a:lvl8pPr>
            <a:lvl9pPr marL="5567599" indent="0" algn="ctr">
              <a:buNone/>
              <a:defRPr sz="2436"/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91C07F-5B6C-E149-A043-8E542614D23C}" type="datetimeFigureOut">
              <a:rPr lang="ar-SA" smtClean="0"/>
              <a:t>3 رجب، 1440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631E51-B5AF-5F4E-9220-96CC5036DAC7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91C07F-5B6C-E149-A043-8E542614D23C}" type="datetimeFigureOut">
              <a:rPr lang="ar-SA" smtClean="0"/>
              <a:t>3 رجب، 1440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631E51-B5AF-5F4E-9220-96CC5036DAC7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3281616" y="555801"/>
            <a:ext cx="4001884" cy="8846909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75963" y="555801"/>
            <a:ext cx="11773659" cy="8846909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91C07F-5B6C-E149-A043-8E542614D23C}" type="datetimeFigureOut">
              <a:rPr lang="ar-SA" smtClean="0"/>
              <a:t>3 رجب، 1440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631E51-B5AF-5F4E-9220-96CC5036DAC7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91C07F-5B6C-E149-A043-8E542614D23C}" type="datetimeFigureOut">
              <a:rPr lang="ar-SA" smtClean="0"/>
              <a:t>3 رجب، 1440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631E51-B5AF-5F4E-9220-96CC5036DAC7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66297" y="2602602"/>
            <a:ext cx="16007537" cy="4342500"/>
          </a:xfrm>
        </p:spPr>
        <p:txBody>
          <a:bodyPr anchor="b"/>
          <a:lstStyle>
            <a:lvl1pPr>
              <a:defRPr sz="9133"/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6297" y="6986183"/>
            <a:ext cx="16007537" cy="2283618"/>
          </a:xfrm>
        </p:spPr>
        <p:txBody>
          <a:bodyPr/>
          <a:lstStyle>
            <a:lvl1pPr marL="0" indent="0">
              <a:buNone/>
              <a:defRPr sz="3653">
                <a:solidFill>
                  <a:schemeClr val="tx1">
                    <a:tint val="75000"/>
                  </a:schemeClr>
                </a:solidFill>
              </a:defRPr>
            </a:lvl1pPr>
            <a:lvl2pPr marL="695950" indent="0">
              <a:buNone/>
              <a:defRPr sz="3044">
                <a:solidFill>
                  <a:schemeClr val="tx1">
                    <a:tint val="75000"/>
                  </a:schemeClr>
                </a:solidFill>
              </a:defRPr>
            </a:lvl2pPr>
            <a:lvl3pPr marL="1391900" indent="0">
              <a:buNone/>
              <a:defRPr sz="2740">
                <a:solidFill>
                  <a:schemeClr val="tx1">
                    <a:tint val="75000"/>
                  </a:schemeClr>
                </a:solidFill>
              </a:defRPr>
            </a:lvl3pPr>
            <a:lvl4pPr marL="2087850" indent="0">
              <a:buNone/>
              <a:defRPr sz="2436">
                <a:solidFill>
                  <a:schemeClr val="tx1">
                    <a:tint val="75000"/>
                  </a:schemeClr>
                </a:solidFill>
              </a:defRPr>
            </a:lvl4pPr>
            <a:lvl5pPr marL="2783799" indent="0">
              <a:buNone/>
              <a:defRPr sz="2436">
                <a:solidFill>
                  <a:schemeClr val="tx1">
                    <a:tint val="75000"/>
                  </a:schemeClr>
                </a:solidFill>
              </a:defRPr>
            </a:lvl5pPr>
            <a:lvl6pPr marL="3479749" indent="0">
              <a:buNone/>
              <a:defRPr sz="2436">
                <a:solidFill>
                  <a:schemeClr val="tx1">
                    <a:tint val="75000"/>
                  </a:schemeClr>
                </a:solidFill>
              </a:defRPr>
            </a:lvl6pPr>
            <a:lvl7pPr marL="4175699" indent="0">
              <a:buNone/>
              <a:defRPr sz="2436">
                <a:solidFill>
                  <a:schemeClr val="tx1">
                    <a:tint val="75000"/>
                  </a:schemeClr>
                </a:solidFill>
              </a:defRPr>
            </a:lvl7pPr>
            <a:lvl8pPr marL="4871649" indent="0">
              <a:buNone/>
              <a:defRPr sz="2436">
                <a:solidFill>
                  <a:schemeClr val="tx1">
                    <a:tint val="75000"/>
                  </a:schemeClr>
                </a:solidFill>
              </a:defRPr>
            </a:lvl8pPr>
            <a:lvl9pPr marL="5567599" indent="0">
              <a:buNone/>
              <a:defRPr sz="2436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91C07F-5B6C-E149-A043-8E542614D23C}" type="datetimeFigureOut">
              <a:rPr lang="ar-SA" smtClean="0"/>
              <a:t>3 رجب، 1440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631E51-B5AF-5F4E-9220-96CC5036DAC7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75963" y="2779007"/>
            <a:ext cx="7887772" cy="6623703"/>
          </a:xfrm>
        </p:spPr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395728" y="2779007"/>
            <a:ext cx="7887772" cy="6623703"/>
          </a:xfrm>
        </p:spPr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91C07F-5B6C-E149-A043-8E542614D23C}" type="datetimeFigureOut">
              <a:rPr lang="ar-SA" smtClean="0"/>
              <a:t>3 رجب، 1440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631E51-B5AF-5F4E-9220-96CC5036DAC7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ال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78380" y="555802"/>
            <a:ext cx="16007537" cy="2017801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78381" y="2559104"/>
            <a:ext cx="7851522" cy="1254177"/>
          </a:xfrm>
        </p:spPr>
        <p:txBody>
          <a:bodyPr anchor="b"/>
          <a:lstStyle>
            <a:lvl1pPr marL="0" indent="0">
              <a:buNone/>
              <a:defRPr sz="3653" b="1"/>
            </a:lvl1pPr>
            <a:lvl2pPr marL="695950" indent="0">
              <a:buNone/>
              <a:defRPr sz="3044" b="1"/>
            </a:lvl2pPr>
            <a:lvl3pPr marL="1391900" indent="0">
              <a:buNone/>
              <a:defRPr sz="2740" b="1"/>
            </a:lvl3pPr>
            <a:lvl4pPr marL="2087850" indent="0">
              <a:buNone/>
              <a:defRPr sz="2436" b="1"/>
            </a:lvl4pPr>
            <a:lvl5pPr marL="2783799" indent="0">
              <a:buNone/>
              <a:defRPr sz="2436" b="1"/>
            </a:lvl5pPr>
            <a:lvl6pPr marL="3479749" indent="0">
              <a:buNone/>
              <a:defRPr sz="2436" b="1"/>
            </a:lvl6pPr>
            <a:lvl7pPr marL="4175699" indent="0">
              <a:buNone/>
              <a:defRPr sz="2436" b="1"/>
            </a:lvl7pPr>
            <a:lvl8pPr marL="4871649" indent="0">
              <a:buNone/>
              <a:defRPr sz="2436" b="1"/>
            </a:lvl8pPr>
            <a:lvl9pPr marL="5567599" indent="0">
              <a:buNone/>
              <a:defRPr sz="2436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78381" y="3813281"/>
            <a:ext cx="7851522" cy="5608762"/>
          </a:xfrm>
        </p:spPr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9395728" y="2559104"/>
            <a:ext cx="7890189" cy="1254177"/>
          </a:xfrm>
        </p:spPr>
        <p:txBody>
          <a:bodyPr anchor="b"/>
          <a:lstStyle>
            <a:lvl1pPr marL="0" indent="0">
              <a:buNone/>
              <a:defRPr sz="3653" b="1"/>
            </a:lvl1pPr>
            <a:lvl2pPr marL="695950" indent="0">
              <a:buNone/>
              <a:defRPr sz="3044" b="1"/>
            </a:lvl2pPr>
            <a:lvl3pPr marL="1391900" indent="0">
              <a:buNone/>
              <a:defRPr sz="2740" b="1"/>
            </a:lvl3pPr>
            <a:lvl4pPr marL="2087850" indent="0">
              <a:buNone/>
              <a:defRPr sz="2436" b="1"/>
            </a:lvl4pPr>
            <a:lvl5pPr marL="2783799" indent="0">
              <a:buNone/>
              <a:defRPr sz="2436" b="1"/>
            </a:lvl5pPr>
            <a:lvl6pPr marL="3479749" indent="0">
              <a:buNone/>
              <a:defRPr sz="2436" b="1"/>
            </a:lvl6pPr>
            <a:lvl7pPr marL="4175699" indent="0">
              <a:buNone/>
              <a:defRPr sz="2436" b="1"/>
            </a:lvl7pPr>
            <a:lvl8pPr marL="4871649" indent="0">
              <a:buNone/>
              <a:defRPr sz="2436" b="1"/>
            </a:lvl8pPr>
            <a:lvl9pPr marL="5567599" indent="0">
              <a:buNone/>
              <a:defRPr sz="2436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9395728" y="3813281"/>
            <a:ext cx="7890189" cy="5608762"/>
          </a:xfrm>
        </p:spPr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91C07F-5B6C-E149-A043-8E542614D23C}" type="datetimeFigureOut">
              <a:rPr lang="ar-SA" smtClean="0"/>
              <a:t>3 رجب، 1440</a:t>
            </a:fld>
            <a:endParaRPr lang="ar-S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631E51-B5AF-5F4E-9220-96CC5036DAC7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91C07F-5B6C-E149-A043-8E542614D23C}" type="datetimeFigureOut">
              <a:rPr lang="ar-SA" smtClean="0"/>
              <a:t>3 رجب، 1440</a:t>
            </a:fld>
            <a:endParaRPr lang="ar-S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631E51-B5AF-5F4E-9220-96CC5036DAC7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91C07F-5B6C-E149-A043-8E542614D23C}" type="datetimeFigureOut">
              <a:rPr lang="ar-SA" smtClean="0"/>
              <a:t>3 رجب، 1440</a:t>
            </a:fld>
            <a:endParaRPr lang="ar-S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631E51-B5AF-5F4E-9220-96CC5036DAC7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78381" y="695960"/>
            <a:ext cx="5985909" cy="2435860"/>
          </a:xfrm>
        </p:spPr>
        <p:txBody>
          <a:bodyPr anchor="b"/>
          <a:lstStyle>
            <a:lvl1pPr>
              <a:defRPr sz="4871"/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890189" y="1503081"/>
            <a:ext cx="9395728" cy="7418740"/>
          </a:xfrm>
        </p:spPr>
        <p:txBody>
          <a:bodyPr/>
          <a:lstStyle>
            <a:lvl1pPr>
              <a:defRPr sz="4871"/>
            </a:lvl1pPr>
            <a:lvl2pPr>
              <a:defRPr sz="4262"/>
            </a:lvl2pPr>
            <a:lvl3pPr>
              <a:defRPr sz="3653"/>
            </a:lvl3pPr>
            <a:lvl4pPr>
              <a:defRPr sz="3044"/>
            </a:lvl4pPr>
            <a:lvl5pPr>
              <a:defRPr sz="3044"/>
            </a:lvl5pPr>
            <a:lvl6pPr>
              <a:defRPr sz="3044"/>
            </a:lvl6pPr>
            <a:lvl7pPr>
              <a:defRPr sz="3044"/>
            </a:lvl7pPr>
            <a:lvl8pPr>
              <a:defRPr sz="3044"/>
            </a:lvl8pPr>
            <a:lvl9pPr>
              <a:defRPr sz="3044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78381" y="3131820"/>
            <a:ext cx="5985909" cy="5802084"/>
          </a:xfrm>
        </p:spPr>
        <p:txBody>
          <a:bodyPr/>
          <a:lstStyle>
            <a:lvl1pPr marL="0" indent="0">
              <a:buNone/>
              <a:defRPr sz="2436"/>
            </a:lvl1pPr>
            <a:lvl2pPr marL="695950" indent="0">
              <a:buNone/>
              <a:defRPr sz="2131"/>
            </a:lvl2pPr>
            <a:lvl3pPr marL="1391900" indent="0">
              <a:buNone/>
              <a:defRPr sz="1827"/>
            </a:lvl3pPr>
            <a:lvl4pPr marL="2087850" indent="0">
              <a:buNone/>
              <a:defRPr sz="1522"/>
            </a:lvl4pPr>
            <a:lvl5pPr marL="2783799" indent="0">
              <a:buNone/>
              <a:defRPr sz="1522"/>
            </a:lvl5pPr>
            <a:lvl6pPr marL="3479749" indent="0">
              <a:buNone/>
              <a:defRPr sz="1522"/>
            </a:lvl6pPr>
            <a:lvl7pPr marL="4175699" indent="0">
              <a:buNone/>
              <a:defRPr sz="1522"/>
            </a:lvl7pPr>
            <a:lvl8pPr marL="4871649" indent="0">
              <a:buNone/>
              <a:defRPr sz="1522"/>
            </a:lvl8pPr>
            <a:lvl9pPr marL="5567599" indent="0">
              <a:buNone/>
              <a:defRPr sz="1522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91C07F-5B6C-E149-A043-8E542614D23C}" type="datetimeFigureOut">
              <a:rPr lang="ar-SA" smtClean="0"/>
              <a:t>3 رجب، 1440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631E51-B5AF-5F4E-9220-96CC5036DAC7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78381" y="695960"/>
            <a:ext cx="5985909" cy="2435860"/>
          </a:xfrm>
        </p:spPr>
        <p:txBody>
          <a:bodyPr anchor="b"/>
          <a:lstStyle>
            <a:lvl1pPr>
              <a:defRPr sz="4871"/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890189" y="1503081"/>
            <a:ext cx="9395728" cy="7418740"/>
          </a:xfrm>
        </p:spPr>
        <p:txBody>
          <a:bodyPr anchor="t"/>
          <a:lstStyle>
            <a:lvl1pPr marL="0" indent="0">
              <a:buNone/>
              <a:defRPr sz="4871"/>
            </a:lvl1pPr>
            <a:lvl2pPr marL="695950" indent="0">
              <a:buNone/>
              <a:defRPr sz="4262"/>
            </a:lvl2pPr>
            <a:lvl3pPr marL="1391900" indent="0">
              <a:buNone/>
              <a:defRPr sz="3653"/>
            </a:lvl3pPr>
            <a:lvl4pPr marL="2087850" indent="0">
              <a:buNone/>
              <a:defRPr sz="3044"/>
            </a:lvl4pPr>
            <a:lvl5pPr marL="2783799" indent="0">
              <a:buNone/>
              <a:defRPr sz="3044"/>
            </a:lvl5pPr>
            <a:lvl6pPr marL="3479749" indent="0">
              <a:buNone/>
              <a:defRPr sz="3044"/>
            </a:lvl6pPr>
            <a:lvl7pPr marL="4175699" indent="0">
              <a:buNone/>
              <a:defRPr sz="3044"/>
            </a:lvl7pPr>
            <a:lvl8pPr marL="4871649" indent="0">
              <a:buNone/>
              <a:defRPr sz="3044"/>
            </a:lvl8pPr>
            <a:lvl9pPr marL="5567599" indent="0">
              <a:buNone/>
              <a:defRPr sz="3044"/>
            </a:lvl9pPr>
          </a:lstStyle>
          <a:p>
            <a:r>
              <a:rPr lang="ar-SA" smtClean="0"/>
              <a:t>اسحب الصورة إلى العنصر النائب أو انقر فوق الأيقونة لإضافة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78381" y="3131820"/>
            <a:ext cx="5985909" cy="5802084"/>
          </a:xfrm>
        </p:spPr>
        <p:txBody>
          <a:bodyPr/>
          <a:lstStyle>
            <a:lvl1pPr marL="0" indent="0">
              <a:buNone/>
              <a:defRPr sz="2436"/>
            </a:lvl1pPr>
            <a:lvl2pPr marL="695950" indent="0">
              <a:buNone/>
              <a:defRPr sz="2131"/>
            </a:lvl2pPr>
            <a:lvl3pPr marL="1391900" indent="0">
              <a:buNone/>
              <a:defRPr sz="1827"/>
            </a:lvl3pPr>
            <a:lvl4pPr marL="2087850" indent="0">
              <a:buNone/>
              <a:defRPr sz="1522"/>
            </a:lvl4pPr>
            <a:lvl5pPr marL="2783799" indent="0">
              <a:buNone/>
              <a:defRPr sz="1522"/>
            </a:lvl5pPr>
            <a:lvl6pPr marL="3479749" indent="0">
              <a:buNone/>
              <a:defRPr sz="1522"/>
            </a:lvl6pPr>
            <a:lvl7pPr marL="4175699" indent="0">
              <a:buNone/>
              <a:defRPr sz="1522"/>
            </a:lvl7pPr>
            <a:lvl8pPr marL="4871649" indent="0">
              <a:buNone/>
              <a:defRPr sz="1522"/>
            </a:lvl8pPr>
            <a:lvl9pPr marL="5567599" indent="0">
              <a:buNone/>
              <a:defRPr sz="1522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91C07F-5B6C-E149-A043-8E542614D23C}" type="datetimeFigureOut">
              <a:rPr lang="ar-SA" smtClean="0"/>
              <a:t>3 رجب، 1440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631E51-B5AF-5F4E-9220-96CC5036DAC7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75963" y="555802"/>
            <a:ext cx="16007537" cy="20178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75963" y="2779007"/>
            <a:ext cx="16007537" cy="662370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75963" y="9675778"/>
            <a:ext cx="4175879" cy="555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82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91C07F-5B6C-E149-A043-8E542614D23C}" type="datetimeFigureOut">
              <a:rPr lang="ar-SA" smtClean="0"/>
              <a:t>3 رجب، 1440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147822" y="9675778"/>
            <a:ext cx="6263819" cy="555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82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3107621" y="9675778"/>
            <a:ext cx="4175879" cy="555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2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631E51-B5AF-5F4E-9220-96CC5036DAC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441519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1391900" rtl="1" eaLnBrk="1" latinLnBrk="0" hangingPunct="1">
        <a:lnSpc>
          <a:spcPct val="90000"/>
        </a:lnSpc>
        <a:spcBef>
          <a:spcPct val="0"/>
        </a:spcBef>
        <a:buNone/>
        <a:defRPr sz="669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7975" indent="-347975" algn="r" defTabSz="1391900" rtl="1" eaLnBrk="1" latinLnBrk="0" hangingPunct="1">
        <a:lnSpc>
          <a:spcPct val="90000"/>
        </a:lnSpc>
        <a:spcBef>
          <a:spcPts val="1522"/>
        </a:spcBef>
        <a:buFont typeface="Arial" panose="020B0604020202020204" pitchFamily="34" charset="0"/>
        <a:buChar char="•"/>
        <a:defRPr sz="4262" kern="1200">
          <a:solidFill>
            <a:schemeClr val="tx1"/>
          </a:solidFill>
          <a:latin typeface="+mn-lt"/>
          <a:ea typeface="+mn-ea"/>
          <a:cs typeface="+mn-cs"/>
        </a:defRPr>
      </a:lvl1pPr>
      <a:lvl2pPr marL="1043925" indent="-347975" algn="r" defTabSz="1391900" rtl="1" eaLnBrk="1" latinLnBrk="0" hangingPunct="1">
        <a:lnSpc>
          <a:spcPct val="90000"/>
        </a:lnSpc>
        <a:spcBef>
          <a:spcPts val="761"/>
        </a:spcBef>
        <a:buFont typeface="Arial" panose="020B0604020202020204" pitchFamily="34" charset="0"/>
        <a:buChar char="•"/>
        <a:defRPr sz="3653" kern="1200">
          <a:solidFill>
            <a:schemeClr val="tx1"/>
          </a:solidFill>
          <a:latin typeface="+mn-lt"/>
          <a:ea typeface="+mn-ea"/>
          <a:cs typeface="+mn-cs"/>
        </a:defRPr>
      </a:lvl2pPr>
      <a:lvl3pPr marL="1739875" indent="-347975" algn="r" defTabSz="1391900" rtl="1" eaLnBrk="1" latinLnBrk="0" hangingPunct="1">
        <a:lnSpc>
          <a:spcPct val="90000"/>
        </a:lnSpc>
        <a:spcBef>
          <a:spcPts val="761"/>
        </a:spcBef>
        <a:buFont typeface="Arial" panose="020B0604020202020204" pitchFamily="34" charset="0"/>
        <a:buChar char="•"/>
        <a:defRPr sz="3044" kern="1200">
          <a:solidFill>
            <a:schemeClr val="tx1"/>
          </a:solidFill>
          <a:latin typeface="+mn-lt"/>
          <a:ea typeface="+mn-ea"/>
          <a:cs typeface="+mn-cs"/>
        </a:defRPr>
      </a:lvl3pPr>
      <a:lvl4pPr marL="2435824" indent="-347975" algn="r" defTabSz="1391900" rtl="1" eaLnBrk="1" latinLnBrk="0" hangingPunct="1">
        <a:lnSpc>
          <a:spcPct val="90000"/>
        </a:lnSpc>
        <a:spcBef>
          <a:spcPts val="761"/>
        </a:spcBef>
        <a:buFont typeface="Arial" panose="020B0604020202020204" pitchFamily="34" charset="0"/>
        <a:buChar char="•"/>
        <a:defRPr sz="2740" kern="1200">
          <a:solidFill>
            <a:schemeClr val="tx1"/>
          </a:solidFill>
          <a:latin typeface="+mn-lt"/>
          <a:ea typeface="+mn-ea"/>
          <a:cs typeface="+mn-cs"/>
        </a:defRPr>
      </a:lvl4pPr>
      <a:lvl5pPr marL="3131774" indent="-347975" algn="r" defTabSz="1391900" rtl="1" eaLnBrk="1" latinLnBrk="0" hangingPunct="1">
        <a:lnSpc>
          <a:spcPct val="90000"/>
        </a:lnSpc>
        <a:spcBef>
          <a:spcPts val="761"/>
        </a:spcBef>
        <a:buFont typeface="Arial" panose="020B0604020202020204" pitchFamily="34" charset="0"/>
        <a:buChar char="•"/>
        <a:defRPr sz="2740" kern="1200">
          <a:solidFill>
            <a:schemeClr val="tx1"/>
          </a:solidFill>
          <a:latin typeface="+mn-lt"/>
          <a:ea typeface="+mn-ea"/>
          <a:cs typeface="+mn-cs"/>
        </a:defRPr>
      </a:lvl5pPr>
      <a:lvl6pPr marL="3827724" indent="-347975" algn="r" defTabSz="1391900" rtl="1" eaLnBrk="1" latinLnBrk="0" hangingPunct="1">
        <a:lnSpc>
          <a:spcPct val="90000"/>
        </a:lnSpc>
        <a:spcBef>
          <a:spcPts val="761"/>
        </a:spcBef>
        <a:buFont typeface="Arial" panose="020B0604020202020204" pitchFamily="34" charset="0"/>
        <a:buChar char="•"/>
        <a:defRPr sz="2740" kern="1200">
          <a:solidFill>
            <a:schemeClr val="tx1"/>
          </a:solidFill>
          <a:latin typeface="+mn-lt"/>
          <a:ea typeface="+mn-ea"/>
          <a:cs typeface="+mn-cs"/>
        </a:defRPr>
      </a:lvl6pPr>
      <a:lvl7pPr marL="4523674" indent="-347975" algn="r" defTabSz="1391900" rtl="1" eaLnBrk="1" latinLnBrk="0" hangingPunct="1">
        <a:lnSpc>
          <a:spcPct val="90000"/>
        </a:lnSpc>
        <a:spcBef>
          <a:spcPts val="761"/>
        </a:spcBef>
        <a:buFont typeface="Arial" panose="020B0604020202020204" pitchFamily="34" charset="0"/>
        <a:buChar char="•"/>
        <a:defRPr sz="2740" kern="1200">
          <a:solidFill>
            <a:schemeClr val="tx1"/>
          </a:solidFill>
          <a:latin typeface="+mn-lt"/>
          <a:ea typeface="+mn-ea"/>
          <a:cs typeface="+mn-cs"/>
        </a:defRPr>
      </a:lvl7pPr>
      <a:lvl8pPr marL="5219624" indent="-347975" algn="r" defTabSz="1391900" rtl="1" eaLnBrk="1" latinLnBrk="0" hangingPunct="1">
        <a:lnSpc>
          <a:spcPct val="90000"/>
        </a:lnSpc>
        <a:spcBef>
          <a:spcPts val="761"/>
        </a:spcBef>
        <a:buFont typeface="Arial" panose="020B0604020202020204" pitchFamily="34" charset="0"/>
        <a:buChar char="•"/>
        <a:defRPr sz="2740" kern="1200">
          <a:solidFill>
            <a:schemeClr val="tx1"/>
          </a:solidFill>
          <a:latin typeface="+mn-lt"/>
          <a:ea typeface="+mn-ea"/>
          <a:cs typeface="+mn-cs"/>
        </a:defRPr>
      </a:lvl8pPr>
      <a:lvl9pPr marL="5915574" indent="-347975" algn="r" defTabSz="1391900" rtl="1" eaLnBrk="1" latinLnBrk="0" hangingPunct="1">
        <a:lnSpc>
          <a:spcPct val="90000"/>
        </a:lnSpc>
        <a:spcBef>
          <a:spcPts val="761"/>
        </a:spcBef>
        <a:buFont typeface="Arial" panose="020B0604020202020204" pitchFamily="34" charset="0"/>
        <a:buChar char="•"/>
        <a:defRPr sz="274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1391900" rtl="1" eaLnBrk="1" latinLnBrk="0" hangingPunct="1">
        <a:defRPr sz="2740" kern="1200">
          <a:solidFill>
            <a:schemeClr val="tx1"/>
          </a:solidFill>
          <a:latin typeface="+mn-lt"/>
          <a:ea typeface="+mn-ea"/>
          <a:cs typeface="+mn-cs"/>
        </a:defRPr>
      </a:lvl1pPr>
      <a:lvl2pPr marL="695950" algn="r" defTabSz="1391900" rtl="1" eaLnBrk="1" latinLnBrk="0" hangingPunct="1">
        <a:defRPr sz="2740" kern="1200">
          <a:solidFill>
            <a:schemeClr val="tx1"/>
          </a:solidFill>
          <a:latin typeface="+mn-lt"/>
          <a:ea typeface="+mn-ea"/>
          <a:cs typeface="+mn-cs"/>
        </a:defRPr>
      </a:lvl2pPr>
      <a:lvl3pPr marL="1391900" algn="r" defTabSz="1391900" rtl="1" eaLnBrk="1" latinLnBrk="0" hangingPunct="1">
        <a:defRPr sz="2740" kern="1200">
          <a:solidFill>
            <a:schemeClr val="tx1"/>
          </a:solidFill>
          <a:latin typeface="+mn-lt"/>
          <a:ea typeface="+mn-ea"/>
          <a:cs typeface="+mn-cs"/>
        </a:defRPr>
      </a:lvl3pPr>
      <a:lvl4pPr marL="2087850" algn="r" defTabSz="1391900" rtl="1" eaLnBrk="1" latinLnBrk="0" hangingPunct="1">
        <a:defRPr sz="2740" kern="1200">
          <a:solidFill>
            <a:schemeClr val="tx1"/>
          </a:solidFill>
          <a:latin typeface="+mn-lt"/>
          <a:ea typeface="+mn-ea"/>
          <a:cs typeface="+mn-cs"/>
        </a:defRPr>
      </a:lvl4pPr>
      <a:lvl5pPr marL="2783799" algn="r" defTabSz="1391900" rtl="1" eaLnBrk="1" latinLnBrk="0" hangingPunct="1">
        <a:defRPr sz="2740" kern="1200">
          <a:solidFill>
            <a:schemeClr val="tx1"/>
          </a:solidFill>
          <a:latin typeface="+mn-lt"/>
          <a:ea typeface="+mn-ea"/>
          <a:cs typeface="+mn-cs"/>
        </a:defRPr>
      </a:lvl5pPr>
      <a:lvl6pPr marL="3479749" algn="r" defTabSz="1391900" rtl="1" eaLnBrk="1" latinLnBrk="0" hangingPunct="1">
        <a:defRPr sz="2740" kern="1200">
          <a:solidFill>
            <a:schemeClr val="tx1"/>
          </a:solidFill>
          <a:latin typeface="+mn-lt"/>
          <a:ea typeface="+mn-ea"/>
          <a:cs typeface="+mn-cs"/>
        </a:defRPr>
      </a:lvl6pPr>
      <a:lvl7pPr marL="4175699" algn="r" defTabSz="1391900" rtl="1" eaLnBrk="1" latinLnBrk="0" hangingPunct="1">
        <a:defRPr sz="2740" kern="1200">
          <a:solidFill>
            <a:schemeClr val="tx1"/>
          </a:solidFill>
          <a:latin typeface="+mn-lt"/>
          <a:ea typeface="+mn-ea"/>
          <a:cs typeface="+mn-cs"/>
        </a:defRPr>
      </a:lvl7pPr>
      <a:lvl8pPr marL="4871649" algn="r" defTabSz="1391900" rtl="1" eaLnBrk="1" latinLnBrk="0" hangingPunct="1">
        <a:defRPr sz="2740" kern="1200">
          <a:solidFill>
            <a:schemeClr val="tx1"/>
          </a:solidFill>
          <a:latin typeface="+mn-lt"/>
          <a:ea typeface="+mn-ea"/>
          <a:cs typeface="+mn-cs"/>
        </a:defRPr>
      </a:lvl8pPr>
      <a:lvl9pPr marL="5567599" algn="r" defTabSz="1391900" rtl="1" eaLnBrk="1" latinLnBrk="0" hangingPunct="1">
        <a:defRPr sz="274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صورة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51980" y="0"/>
            <a:ext cx="4107483" cy="3012154"/>
          </a:xfrm>
          <a:prstGeom prst="rect">
            <a:avLst/>
          </a:prstGeom>
        </p:spPr>
      </p:pic>
      <p:pic>
        <p:nvPicPr>
          <p:cNvPr id="5" name="صورة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095784"/>
            <a:ext cx="4166427" cy="2343615"/>
          </a:xfrm>
          <a:prstGeom prst="rect">
            <a:avLst/>
          </a:prstGeom>
        </p:spPr>
      </p:pic>
      <p:sp>
        <p:nvSpPr>
          <p:cNvPr id="6" name="مستطيل 5"/>
          <p:cNvSpPr/>
          <p:nvPr/>
        </p:nvSpPr>
        <p:spPr>
          <a:xfrm>
            <a:off x="10851980" y="0"/>
            <a:ext cx="3600000" cy="278780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3" name="مستطيل 12"/>
          <p:cNvSpPr/>
          <p:nvPr/>
        </p:nvSpPr>
        <p:spPr>
          <a:xfrm>
            <a:off x="7012243" y="0"/>
            <a:ext cx="3600000" cy="278780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4" name="مستطيل 13"/>
          <p:cNvSpPr/>
          <p:nvPr/>
        </p:nvSpPr>
        <p:spPr>
          <a:xfrm>
            <a:off x="3172506" y="0"/>
            <a:ext cx="3600000" cy="278780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5" name="مستطيل 14"/>
          <p:cNvSpPr/>
          <p:nvPr/>
        </p:nvSpPr>
        <p:spPr>
          <a:xfrm>
            <a:off x="3172506" y="2900642"/>
            <a:ext cx="3600000" cy="278780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6" name="مستطيل 15"/>
          <p:cNvSpPr/>
          <p:nvPr/>
        </p:nvSpPr>
        <p:spPr>
          <a:xfrm>
            <a:off x="7012243" y="2900642"/>
            <a:ext cx="3600000" cy="278780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7" name="مستطيل 16"/>
          <p:cNvSpPr/>
          <p:nvPr/>
        </p:nvSpPr>
        <p:spPr>
          <a:xfrm>
            <a:off x="10851980" y="2900642"/>
            <a:ext cx="3600000" cy="278780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8" name="مستطيل 17"/>
          <p:cNvSpPr/>
          <p:nvPr/>
        </p:nvSpPr>
        <p:spPr>
          <a:xfrm>
            <a:off x="12257033" y="5801284"/>
            <a:ext cx="3600000" cy="278780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9" name="مستطيل 18"/>
          <p:cNvSpPr/>
          <p:nvPr/>
        </p:nvSpPr>
        <p:spPr>
          <a:xfrm>
            <a:off x="8537165" y="7675754"/>
            <a:ext cx="3600000" cy="278780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0" name="مستطيل 19"/>
          <p:cNvSpPr/>
          <p:nvPr/>
        </p:nvSpPr>
        <p:spPr>
          <a:xfrm>
            <a:off x="4817297" y="7675754"/>
            <a:ext cx="3600000" cy="278780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9925529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1"/>
          <p:cNvSpPr/>
          <p:nvPr/>
        </p:nvSpPr>
        <p:spPr>
          <a:xfrm>
            <a:off x="13795902" y="490654"/>
            <a:ext cx="3600000" cy="278780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" name="سهم للأسفل 2"/>
          <p:cNvSpPr/>
          <p:nvPr/>
        </p:nvSpPr>
        <p:spPr>
          <a:xfrm>
            <a:off x="14848770" y="769434"/>
            <a:ext cx="1494264" cy="223024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4" name="مستطيل 3"/>
          <p:cNvSpPr/>
          <p:nvPr/>
        </p:nvSpPr>
        <p:spPr>
          <a:xfrm>
            <a:off x="10195902" y="3728222"/>
            <a:ext cx="3600000" cy="278780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5" name="سهم للأسفل 4"/>
          <p:cNvSpPr/>
          <p:nvPr/>
        </p:nvSpPr>
        <p:spPr>
          <a:xfrm rot="5400000">
            <a:off x="11028072" y="769433"/>
            <a:ext cx="1494264" cy="223024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6" name="مستطيل 5"/>
          <p:cNvSpPr/>
          <p:nvPr/>
        </p:nvSpPr>
        <p:spPr>
          <a:xfrm>
            <a:off x="6037661" y="490653"/>
            <a:ext cx="3600000" cy="278780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7" name="سهم للأسفل 6"/>
          <p:cNvSpPr/>
          <p:nvPr/>
        </p:nvSpPr>
        <p:spPr>
          <a:xfrm rot="5400000">
            <a:off x="7063346" y="769433"/>
            <a:ext cx="1494264" cy="223024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8" name="مستطيل 7"/>
          <p:cNvSpPr/>
          <p:nvPr/>
        </p:nvSpPr>
        <p:spPr>
          <a:xfrm>
            <a:off x="1911227" y="490652"/>
            <a:ext cx="3600000" cy="278780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9" name="مستطيل 8"/>
          <p:cNvSpPr/>
          <p:nvPr/>
        </p:nvSpPr>
        <p:spPr>
          <a:xfrm>
            <a:off x="1911227" y="3586975"/>
            <a:ext cx="3600000" cy="278780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0" name="سهم للأسفل 9"/>
          <p:cNvSpPr/>
          <p:nvPr/>
        </p:nvSpPr>
        <p:spPr>
          <a:xfrm rot="16200000">
            <a:off x="3060285" y="823330"/>
            <a:ext cx="1494264" cy="223024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1" name="سهم للأسفل 10"/>
          <p:cNvSpPr/>
          <p:nvPr/>
        </p:nvSpPr>
        <p:spPr>
          <a:xfrm rot="16200000">
            <a:off x="2964095" y="3865755"/>
            <a:ext cx="1494264" cy="223024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2" name="مستطيل 11"/>
          <p:cNvSpPr/>
          <p:nvPr/>
        </p:nvSpPr>
        <p:spPr>
          <a:xfrm>
            <a:off x="6055310" y="3586975"/>
            <a:ext cx="3600000" cy="278780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3" name="سهم للأسفل 12"/>
          <p:cNvSpPr/>
          <p:nvPr/>
        </p:nvSpPr>
        <p:spPr>
          <a:xfrm>
            <a:off x="7063346" y="3865754"/>
            <a:ext cx="1494264" cy="223024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4" name="مستطيل 13"/>
          <p:cNvSpPr/>
          <p:nvPr/>
        </p:nvSpPr>
        <p:spPr>
          <a:xfrm>
            <a:off x="10293453" y="6965790"/>
            <a:ext cx="3600000" cy="278780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5" name="مستطيل 14"/>
          <p:cNvSpPr/>
          <p:nvPr/>
        </p:nvSpPr>
        <p:spPr>
          <a:xfrm>
            <a:off x="9978468" y="490653"/>
            <a:ext cx="3600000" cy="278780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6" name="سهم للأسفل 15"/>
          <p:cNvSpPr/>
          <p:nvPr/>
        </p:nvSpPr>
        <p:spPr>
          <a:xfrm rot="5400000">
            <a:off x="11248770" y="4122228"/>
            <a:ext cx="1494264" cy="223024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7" name="سهم للأسفل 16"/>
          <p:cNvSpPr/>
          <p:nvPr/>
        </p:nvSpPr>
        <p:spPr>
          <a:xfrm rot="5400000">
            <a:off x="11201355" y="7244570"/>
            <a:ext cx="1494264" cy="223024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5771896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1"/>
          <p:cNvSpPr/>
          <p:nvPr/>
        </p:nvSpPr>
        <p:spPr>
          <a:xfrm>
            <a:off x="14108136" y="512957"/>
            <a:ext cx="3600000" cy="278780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9600">
                <a:solidFill>
                  <a:schemeClr val="tx1"/>
                </a:solidFill>
              </a:rPr>
              <a:t>٣</a:t>
            </a:r>
          </a:p>
        </p:txBody>
      </p:sp>
      <p:sp>
        <p:nvSpPr>
          <p:cNvPr id="3" name="مستطيل 2"/>
          <p:cNvSpPr/>
          <p:nvPr/>
        </p:nvSpPr>
        <p:spPr>
          <a:xfrm>
            <a:off x="14108136" y="4434469"/>
            <a:ext cx="3600000" cy="278780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9600" dirty="0" smtClean="0">
                <a:solidFill>
                  <a:schemeClr val="tx1"/>
                </a:solidFill>
              </a:rPr>
              <a:t>١</a:t>
            </a:r>
            <a:endParaRPr lang="ar-SA" sz="9600" dirty="0">
              <a:solidFill>
                <a:schemeClr val="tx1"/>
              </a:solidFill>
            </a:endParaRPr>
          </a:p>
        </p:txBody>
      </p:sp>
      <p:sp>
        <p:nvSpPr>
          <p:cNvPr id="4" name="مستطيل 3"/>
          <p:cNvSpPr/>
          <p:nvPr/>
        </p:nvSpPr>
        <p:spPr>
          <a:xfrm>
            <a:off x="767560" y="490655"/>
            <a:ext cx="3600000" cy="278780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9600" smtClean="0">
                <a:solidFill>
                  <a:schemeClr val="tx1"/>
                </a:solidFill>
              </a:rPr>
              <a:t>٢</a:t>
            </a:r>
            <a:endParaRPr lang="ar-SA" sz="9600" dirty="0">
              <a:solidFill>
                <a:schemeClr val="tx1"/>
              </a:solidFill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8519532" y="0"/>
            <a:ext cx="1761892" cy="1021451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7" name="مستطيل 6"/>
          <p:cNvSpPr/>
          <p:nvPr/>
        </p:nvSpPr>
        <p:spPr>
          <a:xfrm rot="16200000">
            <a:off x="5567708" y="-164021"/>
            <a:ext cx="1761892" cy="414176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8" name="مستطيل 7"/>
          <p:cNvSpPr/>
          <p:nvPr/>
        </p:nvSpPr>
        <p:spPr>
          <a:xfrm rot="16200000">
            <a:off x="11313834" y="-6497"/>
            <a:ext cx="1761892" cy="382671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9" name="مستطيل 8"/>
          <p:cNvSpPr/>
          <p:nvPr/>
        </p:nvSpPr>
        <p:spPr>
          <a:xfrm rot="16200000">
            <a:off x="11313834" y="3915015"/>
            <a:ext cx="1761892" cy="382671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135102739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نسق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نسق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نسق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83</TotalTime>
  <Words>3</Words>
  <Application>Microsoft Macintosh PowerPoint</Application>
  <PresentationFormat>مخصص</PresentationFormat>
  <Paragraphs>3</Paragraphs>
  <Slides>3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4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3</vt:i4>
      </vt:variant>
    </vt:vector>
  </HeadingPairs>
  <TitlesOfParts>
    <vt:vector size="8" baseType="lpstr">
      <vt:lpstr>Calibri</vt:lpstr>
      <vt:lpstr>Calibri Light</vt:lpstr>
      <vt:lpstr>Times New Roman</vt:lpstr>
      <vt:lpstr>Arial</vt:lpstr>
      <vt:lpstr>نسق Office</vt:lpstr>
      <vt:lpstr>عرض تقديمي في PowerPoint</vt:lpstr>
      <vt:lpstr>عرض تقديمي في PowerPoint</vt:lpstr>
      <vt:lpstr>عرض تقديمي في PowerPoint</vt:lpstr>
    </vt:vector>
  </TitlesOfParts>
  <Company/>
  <LinksUpToDate>false</LinksUpToDate>
  <SharedDoc>false</SharedDoc>
  <HyperlinksChanged>false</HyperlinksChanged>
  <AppVersion>15.0035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منيرة عبدالالة</dc:creator>
  <cp:lastModifiedBy>منيرة عبدالالة</cp:lastModifiedBy>
  <cp:revision>3</cp:revision>
  <cp:lastPrinted>2019-03-09T16:59:51Z</cp:lastPrinted>
  <dcterms:created xsi:type="dcterms:W3CDTF">2019-03-09T15:56:04Z</dcterms:created>
  <dcterms:modified xsi:type="dcterms:W3CDTF">2019-03-09T17:19:24Z</dcterms:modified>
</cp:coreProperties>
</file>