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1"/>
  </p:sldMasterIdLst>
  <p:sldIdLst>
    <p:sldId id="256" r:id="rId2"/>
    <p:sldId id="257" r:id="rId3"/>
    <p:sldId id="258" r:id="rId4"/>
  </p:sldIdLst>
  <p:sldSz cx="18559463" cy="104394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2876"/>
  </p:normalViewPr>
  <p:slideViewPr>
    <p:cSldViewPr snapToGrid="0" snapToObjects="1">
      <p:cViewPr varScale="1">
        <p:scale>
          <a:sx n="37" d="100"/>
          <a:sy n="37" d="100"/>
        </p:scale>
        <p:origin x="5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1C07F-5B6C-E149-A043-8E542614D23C}" type="datetimeFigureOut">
              <a:rPr lang="ar-SA" smtClean="0"/>
              <a:t>3 رجب، 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31E51-B5AF-5F4E-9220-96CC5036DAC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15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91900" rtl="1" eaLnBrk="1" latinLnBrk="0" hangingPunct="1">
        <a:lnSpc>
          <a:spcPct val="90000"/>
        </a:lnSpc>
        <a:spcBef>
          <a:spcPct val="0"/>
        </a:spcBef>
        <a:buNone/>
        <a:defRPr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r" defTabSz="1391900" rtl="1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r" defTabSz="1391900" rtl="1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r" defTabSz="1391900" rtl="1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1980" y="0"/>
            <a:ext cx="4107483" cy="301215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5784"/>
            <a:ext cx="4166427" cy="234361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10851980" y="0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7012243" y="0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3172506" y="0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3172506" y="2900642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7012243" y="2900642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10851980" y="2900642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12257033" y="5801284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8537165" y="7675754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/>
          <p:cNvSpPr/>
          <p:nvPr/>
        </p:nvSpPr>
        <p:spPr>
          <a:xfrm>
            <a:off x="4817297" y="7675754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2552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3795902" y="490654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سهم للأسفل 2"/>
          <p:cNvSpPr/>
          <p:nvPr/>
        </p:nvSpPr>
        <p:spPr>
          <a:xfrm>
            <a:off x="14848770" y="769434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10195902" y="3728222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سهم للأسفل 4"/>
          <p:cNvSpPr/>
          <p:nvPr/>
        </p:nvSpPr>
        <p:spPr>
          <a:xfrm rot="5400000">
            <a:off x="11028072" y="769433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037661" y="490653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 للأسفل 6"/>
          <p:cNvSpPr/>
          <p:nvPr/>
        </p:nvSpPr>
        <p:spPr>
          <a:xfrm rot="5400000">
            <a:off x="7063346" y="769433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1911227" y="490652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1911227" y="3586975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سهم للأسفل 9"/>
          <p:cNvSpPr/>
          <p:nvPr/>
        </p:nvSpPr>
        <p:spPr>
          <a:xfrm rot="16200000">
            <a:off x="3060285" y="823330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سهم للأسفل 10"/>
          <p:cNvSpPr/>
          <p:nvPr/>
        </p:nvSpPr>
        <p:spPr>
          <a:xfrm rot="16200000">
            <a:off x="2964095" y="3865755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6055310" y="3586975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سهم للأسفل 12"/>
          <p:cNvSpPr/>
          <p:nvPr/>
        </p:nvSpPr>
        <p:spPr>
          <a:xfrm>
            <a:off x="7063346" y="3865754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10293453" y="6965790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9978468" y="490653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سهم للأسفل 15"/>
          <p:cNvSpPr/>
          <p:nvPr/>
        </p:nvSpPr>
        <p:spPr>
          <a:xfrm rot="5400000">
            <a:off x="11248770" y="4122228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سهم للأسفل 16"/>
          <p:cNvSpPr/>
          <p:nvPr/>
        </p:nvSpPr>
        <p:spPr>
          <a:xfrm rot="5400000">
            <a:off x="11201355" y="7244570"/>
            <a:ext cx="1494264" cy="2230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7189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4108136" y="512957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>
                <a:solidFill>
                  <a:schemeClr val="tx1"/>
                </a:solidFill>
              </a:rPr>
              <a:t>٣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4108136" y="4434469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7560" y="490655"/>
            <a:ext cx="3600000" cy="2787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smtClean="0">
                <a:solidFill>
                  <a:schemeClr val="tx1"/>
                </a:solidFill>
              </a:rPr>
              <a:t>٢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519532" y="0"/>
            <a:ext cx="1761892" cy="102145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 rot="16200000">
            <a:off x="5567708" y="-164021"/>
            <a:ext cx="1761892" cy="41417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 rot="16200000">
            <a:off x="11313834" y="-6497"/>
            <a:ext cx="1761892" cy="3826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 rot="16200000">
            <a:off x="11313834" y="3915015"/>
            <a:ext cx="1761892" cy="3826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510273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3</Words>
  <Application>Microsoft Macintosh PowerPoint</Application>
  <PresentationFormat>مخصص</PresentationFormat>
  <Paragraphs>3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Calibri</vt:lpstr>
      <vt:lpstr>Calibri Light</vt:lpstr>
      <vt:lpstr>Times New Roman</vt:lpstr>
      <vt:lpstr>Arial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منيرة عبدالالة</dc:creator>
  <cp:lastModifiedBy>منيرة عبدالالة</cp:lastModifiedBy>
  <cp:revision>3</cp:revision>
  <cp:lastPrinted>2019-03-09T16:59:51Z</cp:lastPrinted>
  <dcterms:created xsi:type="dcterms:W3CDTF">2019-03-09T15:56:04Z</dcterms:created>
  <dcterms:modified xsi:type="dcterms:W3CDTF">2019-03-09T17:19:24Z</dcterms:modified>
</cp:coreProperties>
</file>