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18"/>
  </p:notesMasterIdLst>
  <p:handoutMasterIdLst>
    <p:handoutMasterId r:id="rId19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91" r:id="rId13"/>
    <p:sldId id="388" r:id="rId14"/>
    <p:sldId id="389" r:id="rId15"/>
    <p:sldId id="390" r:id="rId16"/>
    <p:sldId id="380" r:id="rId17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4 Part 1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6.7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819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272" y="1447800"/>
            <a:ext cx="5709443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6.8  Applications Using Rational Equations and Proportions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6453473" cy="4477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Sections </a:t>
            </a:r>
            <a:r>
              <a:rPr lang="en-US" sz="3200" b="1" dirty="0" smtClean="0">
                <a:effectLst/>
              </a:rPr>
              <a:t>6.8 (continued)</a:t>
            </a:r>
            <a:endParaRPr lang="en-US" sz="32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48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156111"/>
            <a:ext cx="4724400" cy="5414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Section 6.4  Adding Rational </a:t>
            </a:r>
            <a:r>
              <a:rPr lang="en-US" b="1" dirty="0" smtClean="0"/>
              <a:t>Expressions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Section 6.5  Subtracting Rational </a:t>
            </a:r>
            <a:r>
              <a:rPr lang="en-US" b="1" dirty="0" smtClean="0"/>
              <a:t>Expressions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Section 6.7  Solving Rational </a:t>
            </a:r>
            <a:r>
              <a:rPr lang="en-US" b="1" dirty="0" smtClean="0"/>
              <a:t>Equations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Section 6.8  Applications Using </a:t>
            </a:r>
            <a:r>
              <a:rPr lang="en-US" b="1" dirty="0" smtClean="0"/>
              <a:t>Rational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Section 6.4  Adding Rational Expressions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41" y="1600200"/>
            <a:ext cx="6254821" cy="441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6.4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43000"/>
            <a:ext cx="6246808" cy="5257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6.4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072" y="1410400"/>
            <a:ext cx="5274128" cy="471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6.5 Subtracting Rational Expressions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42" y="1762592"/>
            <a:ext cx="6101516" cy="4201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6.5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24857"/>
            <a:ext cx="5486400" cy="4998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6.7  Solving Rational Equations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15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2005730"/>
            <a:ext cx="5944872" cy="371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6.7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3" y="1676400"/>
            <a:ext cx="6364709" cy="4102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1666648"/>
      </p:ext>
    </p:extLst>
  </p:cSld>
  <p:clrMapOvr>
    <a:masterClrMapping/>
  </p:clrMapOvr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6799</TotalTime>
  <Words>102</Words>
  <Application>Microsoft Office PowerPoint</Application>
  <PresentationFormat>On-screen Show (4:3)</PresentationFormat>
  <Paragraphs>33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6.4  Adding Rational Expressions</vt:lpstr>
      <vt:lpstr>Section 6.4 (continued)</vt:lpstr>
      <vt:lpstr>Section 6.4 (continued)</vt:lpstr>
      <vt:lpstr>Section 6.5 Subtracting Rational Expressions</vt:lpstr>
      <vt:lpstr>Section 6.5 (continued)</vt:lpstr>
      <vt:lpstr>Section 6.7  Solving Rational Equations</vt:lpstr>
      <vt:lpstr>Section 6.7 (continued)</vt:lpstr>
      <vt:lpstr>Section 6.7 (continued)</vt:lpstr>
      <vt:lpstr>Section 6.8  Applications Using Rational Equations and Proportions</vt:lpstr>
      <vt:lpstr>Sections 6.8 (continued)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630</cp:revision>
  <dcterms:created xsi:type="dcterms:W3CDTF">2006-09-11T22:09:20Z</dcterms:created>
  <dcterms:modified xsi:type="dcterms:W3CDTF">2018-05-02T09:34:34Z</dcterms:modified>
</cp:coreProperties>
</file>