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688" r:id="rId4"/>
  </p:sldMasterIdLst>
  <p:notesMasterIdLst>
    <p:notesMasterId r:id="rId18"/>
  </p:notesMasterIdLst>
  <p:handoutMasterIdLst>
    <p:handoutMasterId r:id="rId19"/>
  </p:handoutMasterIdLst>
  <p:sldIdLst>
    <p:sldId id="311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91" r:id="rId13"/>
    <p:sldId id="388" r:id="rId14"/>
    <p:sldId id="389" r:id="rId15"/>
    <p:sldId id="390" r:id="rId16"/>
    <p:sldId id="380" r:id="rId17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370" autoAdjust="0"/>
  </p:normalViewPr>
  <p:slideViewPr>
    <p:cSldViewPr>
      <p:cViewPr varScale="1">
        <p:scale>
          <a:sx n="91" d="100"/>
          <a:sy n="91" d="100"/>
        </p:scale>
        <p:origin x="145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6" d="100"/>
          <a:sy n="106" d="100"/>
        </p:scale>
        <p:origin x="-624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090C6870-7D1C-405D-9974-90C0710EAC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40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9275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567" y="3474393"/>
            <a:ext cx="7680066" cy="32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57FA40F1-FC42-4DC0-90AC-9A4DBC9739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085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63B001-986B-4778-AA19-D18C17623F3A}" type="slidenum">
              <a:rPr lang="en-US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41609FB-7B25-4903-B329-91A1CB3FA9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A961A517-4C62-4158-8847-11C73F387474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CE12D911-EF8E-48E8-A9ED-21D8BDFFA145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 ALGEBRA</a:t>
            </a:r>
            <a:endParaRPr sz="3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Week 4 Part 1</a:t>
            </a: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6.7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819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272" y="1447800"/>
            <a:ext cx="5709443" cy="467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37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6.8  Applications Using Rational Equations and Proportions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6453473" cy="4477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26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effectLst/>
              </a:rPr>
              <a:t>Sections </a:t>
            </a:r>
            <a:r>
              <a:rPr lang="en-US" sz="3200" b="1" dirty="0" smtClean="0">
                <a:effectLst/>
              </a:rPr>
              <a:t>6.8 (continued)</a:t>
            </a:r>
            <a:endParaRPr lang="en-US" sz="32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248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156111"/>
            <a:ext cx="4724400" cy="5414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17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General Q &amp; 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Questions?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Comments?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Concerns?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Section 6.4  Adding Rational </a:t>
            </a:r>
            <a:r>
              <a:rPr lang="en-US" b="1" dirty="0" smtClean="0"/>
              <a:t>Expressions</a:t>
            </a:r>
          </a:p>
          <a:p>
            <a:pPr>
              <a:lnSpc>
                <a:spcPct val="150000"/>
              </a:lnSpc>
            </a:pPr>
            <a:r>
              <a:rPr lang="en-US" b="1" dirty="0"/>
              <a:t>Section 6.5  Subtracting Rational </a:t>
            </a:r>
            <a:r>
              <a:rPr lang="en-US" b="1" dirty="0" smtClean="0"/>
              <a:t>Expressions</a:t>
            </a:r>
          </a:p>
          <a:p>
            <a:pPr>
              <a:lnSpc>
                <a:spcPct val="150000"/>
              </a:lnSpc>
            </a:pPr>
            <a:r>
              <a:rPr lang="en-US" b="1" dirty="0"/>
              <a:t>Section 6.7  Solving Rational </a:t>
            </a:r>
            <a:r>
              <a:rPr lang="en-US" b="1" dirty="0" smtClean="0"/>
              <a:t>Equations</a:t>
            </a:r>
          </a:p>
          <a:p>
            <a:pPr>
              <a:lnSpc>
                <a:spcPct val="150000"/>
              </a:lnSpc>
            </a:pPr>
            <a:r>
              <a:rPr lang="en-US" b="1" dirty="0"/>
              <a:t>Section 6.8  Applications Using </a:t>
            </a:r>
            <a:r>
              <a:rPr lang="en-US" b="1" dirty="0" smtClean="0"/>
              <a:t>Rational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Section 6.4  Adding Rational Expressions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241" y="1600200"/>
            <a:ext cx="6254821" cy="441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1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6.4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143000"/>
            <a:ext cx="6246808" cy="5257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09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6.4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072" y="1410400"/>
            <a:ext cx="5274128" cy="471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85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6.5 Subtracting Rational Expressions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242" y="1762592"/>
            <a:ext cx="6101516" cy="4201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213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6.5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24857"/>
            <a:ext cx="5486400" cy="4998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63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6.7  Solving Rational Equations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15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4" y="2005730"/>
            <a:ext cx="5944872" cy="371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0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6.7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3" y="1676400"/>
            <a:ext cx="6364709" cy="4102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1666648"/>
      </p:ext>
    </p:extLst>
  </p:cSld>
  <p:clrMapOvr>
    <a:masterClrMapping/>
  </p:clrMapOvr>
</p:sld>
</file>

<file path=ppt/theme/theme1.xml><?xml version="1.0" encoding="utf-8"?>
<a:theme xmlns:a="http://schemas.openxmlformats.org/drawingml/2006/main" name="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rankli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6799</TotalTime>
  <Words>102</Words>
  <Application>Microsoft Office PowerPoint</Application>
  <PresentationFormat>On-screen Show (4:3)</PresentationFormat>
  <Paragraphs>33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Tahoma</vt:lpstr>
      <vt:lpstr>Franklin Title Page</vt:lpstr>
      <vt:lpstr>Franklin Page</vt:lpstr>
      <vt:lpstr>1_Franklin Title Page</vt:lpstr>
      <vt:lpstr>Franklin3</vt:lpstr>
      <vt:lpstr>FUNDAMENTAL ALGEBRA</vt:lpstr>
      <vt:lpstr>AGENDA</vt:lpstr>
      <vt:lpstr>Section 6.4  Adding Rational Expressions</vt:lpstr>
      <vt:lpstr>Section 6.4 (continued)</vt:lpstr>
      <vt:lpstr>Section 6.4 (continued)</vt:lpstr>
      <vt:lpstr>Section 6.5 Subtracting Rational Expressions</vt:lpstr>
      <vt:lpstr>Section 6.5 (continued)</vt:lpstr>
      <vt:lpstr>Section 6.7  Solving Rational Equations</vt:lpstr>
      <vt:lpstr>Section 6.7 (continued)</vt:lpstr>
      <vt:lpstr>Section 6.7 (continued)</vt:lpstr>
      <vt:lpstr>Section 6.8  Applications Using Rational Equations and Proportions</vt:lpstr>
      <vt:lpstr>Sections 6.8 (continued)</vt:lpstr>
      <vt:lpstr>General Q &amp; A</vt:lpstr>
    </vt:vector>
  </TitlesOfParts>
  <Company>Manifest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ITEC 136-V2WW </dc:title>
  <dc:creator>Manifest</dc:creator>
  <cp:lastModifiedBy>M.Bateeha</cp:lastModifiedBy>
  <cp:revision>630</cp:revision>
  <dcterms:created xsi:type="dcterms:W3CDTF">2006-09-11T22:09:20Z</dcterms:created>
  <dcterms:modified xsi:type="dcterms:W3CDTF">2018-05-02T09:34:34Z</dcterms:modified>
</cp:coreProperties>
</file>