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AF6A-BC5F-4A94-8F02-516F9D4E1E48}" type="datetimeFigureOut">
              <a:rPr lang="ar-AE" smtClean="0"/>
              <a:t>27/01/1440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72C6-541E-494C-A29D-98DCC18812A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AF6A-BC5F-4A94-8F02-516F9D4E1E48}" type="datetimeFigureOut">
              <a:rPr lang="ar-AE" smtClean="0"/>
              <a:t>27/01/1440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72C6-541E-494C-A29D-98DCC18812A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AF6A-BC5F-4A94-8F02-516F9D4E1E48}" type="datetimeFigureOut">
              <a:rPr lang="ar-AE" smtClean="0"/>
              <a:t>27/01/1440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72C6-541E-494C-A29D-98DCC18812A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AF6A-BC5F-4A94-8F02-516F9D4E1E48}" type="datetimeFigureOut">
              <a:rPr lang="ar-AE" smtClean="0"/>
              <a:t>27/01/1440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72C6-541E-494C-A29D-98DCC18812A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AF6A-BC5F-4A94-8F02-516F9D4E1E48}" type="datetimeFigureOut">
              <a:rPr lang="ar-AE" smtClean="0"/>
              <a:t>27/01/1440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72C6-541E-494C-A29D-98DCC18812A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AF6A-BC5F-4A94-8F02-516F9D4E1E48}" type="datetimeFigureOut">
              <a:rPr lang="ar-AE" smtClean="0"/>
              <a:t>27/01/1440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72C6-541E-494C-A29D-98DCC18812A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AF6A-BC5F-4A94-8F02-516F9D4E1E48}" type="datetimeFigureOut">
              <a:rPr lang="ar-AE" smtClean="0"/>
              <a:t>27/01/1440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72C6-541E-494C-A29D-98DCC18812A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AF6A-BC5F-4A94-8F02-516F9D4E1E48}" type="datetimeFigureOut">
              <a:rPr lang="ar-AE" smtClean="0"/>
              <a:t>27/01/1440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72C6-541E-494C-A29D-98DCC18812A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AF6A-BC5F-4A94-8F02-516F9D4E1E48}" type="datetimeFigureOut">
              <a:rPr lang="ar-AE" smtClean="0"/>
              <a:t>27/01/1440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72C6-541E-494C-A29D-98DCC18812A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AF6A-BC5F-4A94-8F02-516F9D4E1E48}" type="datetimeFigureOut">
              <a:rPr lang="ar-AE" smtClean="0"/>
              <a:t>27/01/1440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72C6-541E-494C-A29D-98DCC18812A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AF6A-BC5F-4A94-8F02-516F9D4E1E48}" type="datetimeFigureOut">
              <a:rPr lang="ar-AE" smtClean="0"/>
              <a:t>27/01/1440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72C6-541E-494C-A29D-98DCC18812A1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CAF6A-BC5F-4A94-8F02-516F9D4E1E48}" type="datetimeFigureOut">
              <a:rPr lang="ar-AE" smtClean="0"/>
              <a:t>27/01/1440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972C6-541E-494C-A29D-98DCC18812A1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cad=rja&amp;uact=8&amp;ved=2ahUKEwiNw8f46PTdAhUL0RoKHXbOBn8QjRx6BAgBEAU&amp;url=http%3A%2F%2Fwww.i2clipart.com%2Fclipart-scissors-fc65&amp;psig=AOvVaw10RKQNUXkcrqYEcTJTGAhe&amp;ust=153901847114918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cad=rja&amp;uact=8&amp;ved=2ahUKEwiNw8f46PTdAhUL0RoKHXbOBn8QjRx6BAgBEAU&amp;url=http%3A%2F%2Fwww.i2clipart.com%2Fclipart-scissors-fc65&amp;psig=AOvVaw10RKQNUXkcrqYEcTJTGAhe&amp;ust=153901847114918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cad=rja&amp;uact=8&amp;ved=2ahUKEwiNw8f46PTdAhUL0RoKHXbOBn8QjRx6BAgBEAU&amp;url=http%3A%2F%2Fwww.i2clipart.com%2Fclipart-scissors-fc65&amp;psig=AOvVaw10RKQNUXkcrqYEcTJTGAhe&amp;ust=1539018471149180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cad=rja&amp;uact=8&amp;ved=2ahUKEwiNw8f46PTdAhUL0RoKHXbOBn8QjRx6BAgBEAU&amp;url=http%3A%2F%2Fwww.i2clipart.com%2Fclipart-scissors-fc65&amp;psig=AOvVaw10RKQNUXkcrqYEcTJTGAhe&amp;ust=1539018471149180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cad=rja&amp;uact=8&amp;ved=2ahUKEwiNw8f46PTdAhUL0RoKHXbOBn8QjRx6BAgBEAU&amp;url=http%3A%2F%2Fwww.i2clipart.com%2Fclipart-scissors-fc65&amp;psig=AOvVaw10RKQNUXkcrqYEcTJTGAhe&amp;ust=1539018471149180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cad=rja&amp;uact=8&amp;ved=2ahUKEwiNw8f46PTdAhUL0RoKHXbOBn8QjRx6BAgBEAU&amp;url=http%3A%2F%2Fwww.i2clipart.com%2Fclipart-scissors-fc65&amp;psig=AOvVaw10RKQNUXkcrqYEcTJTGAhe&amp;ust=1539018471149180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cad=rja&amp;uact=8&amp;ved=2ahUKEwiNw8f46PTdAhUL0RoKHXbOBn8QjRx6BAgBEAU&amp;url=http%3A%2F%2Fwww.i2clipart.com%2Fclipart-scissors-fc65&amp;psig=AOvVaw10RKQNUXkcrqYEcTJTGAhe&amp;ust=1539018471149180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cad=rja&amp;uact=8&amp;ved=2ahUKEwiNw8f46PTdAhUL0RoKHXbOBn8QjRx6BAgBEAU&amp;url=http%3A%2F%2Fwww.i2clipart.com%2Fclipart-scissors-fc65&amp;psig=AOvVaw10RKQNUXkcrqYEcTJTGAhe&amp;ust=1539018471149180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cad=rja&amp;uact=8&amp;ved=2ahUKEwiNw8f46PTdAhUL0RoKHXbOBn8QjRx6BAgBEAU&amp;url=http%3A%2F%2Fwww.i2clipart.com%2Fclipart-scissors-fc65&amp;psig=AOvVaw10RKQNUXkcrqYEcTJTGAhe&amp;ust=153901847114918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01216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313184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25152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cxnSp>
        <p:nvCxnSpPr>
          <p:cNvPr id="9" name="رابط مستقيم 8"/>
          <p:cNvCxnSpPr>
            <a:stCxn id="5" idx="0"/>
            <a:endCxn id="5" idx="2"/>
          </p:cNvCxnSpPr>
          <p:nvPr/>
        </p:nvCxnSpPr>
        <p:spPr>
          <a:xfrm>
            <a:off x="7416316" y="188640"/>
            <a:ext cx="0" cy="633670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>
            <a:off x="4499992" y="188640"/>
            <a:ext cx="0" cy="633670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1547664" y="188640"/>
            <a:ext cx="0" cy="633670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7982250" y="5316366"/>
            <a:ext cx="672771" cy="1119302"/>
          </a:xfrm>
          <a:prstGeom prst="rect">
            <a:avLst/>
          </a:prstGeom>
          <a:noFill/>
        </p:spPr>
      </p:pic>
      <p:pic>
        <p:nvPicPr>
          <p:cNvPr id="13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5173938" y="5316366"/>
            <a:ext cx="672771" cy="1119302"/>
          </a:xfrm>
          <a:prstGeom prst="rect">
            <a:avLst/>
          </a:prstGeom>
          <a:noFill/>
        </p:spPr>
      </p:pic>
      <p:pic>
        <p:nvPicPr>
          <p:cNvPr id="14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2293618" y="5316367"/>
            <a:ext cx="672771" cy="11193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83568" y="764704"/>
            <a:ext cx="7704856" cy="489654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6840760" cy="3384376"/>
          </a:xfrm>
          <a:prstGeom prst="rect">
            <a:avLst/>
          </a:prstGeom>
          <a:noFill/>
        </p:spPr>
      </p:pic>
      <p:sp>
        <p:nvSpPr>
          <p:cNvPr id="7" name="شكل بيضاوي 6"/>
          <p:cNvSpPr/>
          <p:nvPr/>
        </p:nvSpPr>
        <p:spPr>
          <a:xfrm>
            <a:off x="5436096" y="1556792"/>
            <a:ext cx="1800200" cy="16561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شكل بيضاوي 7"/>
          <p:cNvSpPr/>
          <p:nvPr/>
        </p:nvSpPr>
        <p:spPr>
          <a:xfrm>
            <a:off x="4139952" y="1268760"/>
            <a:ext cx="1800200" cy="16561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شكل بيضاوي 8"/>
          <p:cNvSpPr/>
          <p:nvPr/>
        </p:nvSpPr>
        <p:spPr>
          <a:xfrm>
            <a:off x="4427984" y="2420888"/>
            <a:ext cx="1800200" cy="16561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0" name="شكل بيضاوي 9"/>
          <p:cNvSpPr/>
          <p:nvPr/>
        </p:nvSpPr>
        <p:spPr>
          <a:xfrm>
            <a:off x="5148064" y="2636912"/>
            <a:ext cx="1800200" cy="16561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شكل بيضاوي 10"/>
          <p:cNvSpPr/>
          <p:nvPr/>
        </p:nvSpPr>
        <p:spPr>
          <a:xfrm>
            <a:off x="5724128" y="1196752"/>
            <a:ext cx="1800200" cy="16561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ربع نص 11"/>
          <p:cNvSpPr txBox="1"/>
          <p:nvPr/>
        </p:nvSpPr>
        <p:spPr>
          <a:xfrm>
            <a:off x="4211960" y="1628800"/>
            <a:ext cx="2880320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800" dirty="0" smtClean="0">
                <a:cs typeface="Al-Mujahed Free" pitchFamily="2" charset="-78"/>
              </a:rPr>
              <a:t>حقيبة مهارات القص لطفل الروضة </a:t>
            </a:r>
          </a:p>
          <a:p>
            <a:pPr algn="ctr"/>
            <a:endParaRPr lang="ar-AE" sz="2800" dirty="0">
              <a:cs typeface="Al-Mujahed Free" pitchFamily="2" charset="-78"/>
            </a:endParaRPr>
          </a:p>
          <a:p>
            <a:pPr algn="ctr"/>
            <a:r>
              <a:rPr lang="ar-AE" sz="2800" dirty="0" smtClean="0">
                <a:cs typeface="Al-Mujahed Free" pitchFamily="2" charset="-78"/>
              </a:rPr>
              <a:t>مهارات لتقوية أنامل المبدعين الصغار  </a:t>
            </a:r>
          </a:p>
          <a:p>
            <a:endParaRPr lang="ar-AE" dirty="0"/>
          </a:p>
          <a:p>
            <a:endParaRPr lang="ar-AE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1835696" y="4869160"/>
            <a:ext cx="63367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u="sng" dirty="0" smtClean="0">
                <a:cs typeface="Al-Mujahed Free" pitchFamily="2" charset="-78"/>
              </a:rPr>
              <a:t>المعلمة آمنه </a:t>
            </a:r>
            <a:r>
              <a:rPr lang="ar-AE" u="sng" dirty="0" err="1" smtClean="0">
                <a:cs typeface="Al-Mujahed Free" pitchFamily="2" charset="-78"/>
              </a:rPr>
              <a:t>خلفان</a:t>
            </a:r>
            <a:r>
              <a:rPr lang="ar-AE" u="sng" dirty="0" smtClean="0">
                <a:cs typeface="Al-Mujahed Free" pitchFamily="2" charset="-78"/>
              </a:rPr>
              <a:t> الشحي </a:t>
            </a:r>
            <a:endParaRPr lang="ar-AE" u="sng" dirty="0">
              <a:cs typeface="Al-Mujahed Free" pitchFamily="2" charset="-78"/>
            </a:endParaRPr>
          </a:p>
        </p:txBody>
      </p:sp>
      <p:pic>
        <p:nvPicPr>
          <p:cNvPr id="4100" name="Picture 4" descr="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F6FB"/>
              </a:clrFrom>
              <a:clrTo>
                <a:srgbClr val="F5F6FB">
                  <a:alpha val="0"/>
                </a:srgbClr>
              </a:clrTo>
            </a:clrChange>
          </a:blip>
          <a:srcRect t="3388" r="52613" b="7931"/>
          <a:stretch>
            <a:fillRect/>
          </a:stretch>
        </p:blipFill>
        <p:spPr bwMode="auto">
          <a:xfrm>
            <a:off x="6156176" y="4437112"/>
            <a:ext cx="792088" cy="1183751"/>
          </a:xfrm>
          <a:prstGeom prst="rect">
            <a:avLst/>
          </a:prstGeom>
          <a:noFill/>
        </p:spPr>
      </p:pic>
      <p:pic>
        <p:nvPicPr>
          <p:cNvPr id="4102" name="Picture 6" descr=" 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</a:blip>
          <a:srcRect t="3388" r="51273" b="7931"/>
          <a:stretch>
            <a:fillRect/>
          </a:stretch>
        </p:blipFill>
        <p:spPr bwMode="auto">
          <a:xfrm>
            <a:off x="2843808" y="4437112"/>
            <a:ext cx="882586" cy="1204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بيضاوي 6"/>
          <p:cNvSpPr/>
          <p:nvPr/>
        </p:nvSpPr>
        <p:spPr>
          <a:xfrm>
            <a:off x="5436096" y="1556792"/>
            <a:ext cx="1800200" cy="16561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4" name="مستطيل 13"/>
          <p:cNvSpPr/>
          <p:nvPr/>
        </p:nvSpPr>
        <p:spPr>
          <a:xfrm>
            <a:off x="251520" y="260648"/>
            <a:ext cx="8640960" cy="626469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01216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313184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25152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cxnSp>
        <p:nvCxnSpPr>
          <p:cNvPr id="9" name="رابط مستقيم 8"/>
          <p:cNvCxnSpPr>
            <a:stCxn id="5" idx="0"/>
          </p:cNvCxnSpPr>
          <p:nvPr/>
        </p:nvCxnSpPr>
        <p:spPr>
          <a:xfrm flipH="1">
            <a:off x="6516216" y="188640"/>
            <a:ext cx="900100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7982250" y="5316366"/>
            <a:ext cx="672771" cy="1119302"/>
          </a:xfrm>
          <a:prstGeom prst="rect">
            <a:avLst/>
          </a:prstGeom>
          <a:noFill/>
        </p:spPr>
      </p:pic>
      <p:pic>
        <p:nvPicPr>
          <p:cNvPr id="13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5173938" y="5316366"/>
            <a:ext cx="672771" cy="1119302"/>
          </a:xfrm>
          <a:prstGeom prst="rect">
            <a:avLst/>
          </a:prstGeom>
          <a:noFill/>
        </p:spPr>
      </p:pic>
      <p:pic>
        <p:nvPicPr>
          <p:cNvPr id="14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2293618" y="5316367"/>
            <a:ext cx="672771" cy="1119302"/>
          </a:xfrm>
          <a:prstGeom prst="rect">
            <a:avLst/>
          </a:prstGeom>
          <a:noFill/>
        </p:spPr>
      </p:pic>
      <p:cxnSp>
        <p:nvCxnSpPr>
          <p:cNvPr id="15" name="رابط مستقيم 14"/>
          <p:cNvCxnSpPr/>
          <p:nvPr/>
        </p:nvCxnSpPr>
        <p:spPr>
          <a:xfrm flipH="1" flipV="1">
            <a:off x="6516216" y="1988840"/>
            <a:ext cx="1440160" cy="10081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H="1">
            <a:off x="7020272" y="2996952"/>
            <a:ext cx="900100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H="1" flipV="1">
            <a:off x="6948264" y="4797152"/>
            <a:ext cx="93610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flipH="1">
            <a:off x="3563888" y="188640"/>
            <a:ext cx="900100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flipH="1" flipV="1">
            <a:off x="3563888" y="1988840"/>
            <a:ext cx="1440160" cy="10081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flipH="1">
            <a:off x="4067944" y="2996952"/>
            <a:ext cx="900100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flipH="1" flipV="1">
            <a:off x="3995936" y="4797152"/>
            <a:ext cx="93610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flipH="1">
            <a:off x="755576" y="188640"/>
            <a:ext cx="900100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H="1" flipV="1">
            <a:off x="755576" y="1988840"/>
            <a:ext cx="1440160" cy="100811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flipH="1">
            <a:off x="1259632" y="2996952"/>
            <a:ext cx="900100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flipH="1" flipV="1">
            <a:off x="1187624" y="4797152"/>
            <a:ext cx="93610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01216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313184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25152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cxnSp>
        <p:nvCxnSpPr>
          <p:cNvPr id="9" name="رابط مستقيم 8"/>
          <p:cNvCxnSpPr>
            <a:stCxn id="5" idx="0"/>
          </p:cNvCxnSpPr>
          <p:nvPr/>
        </p:nvCxnSpPr>
        <p:spPr>
          <a:xfrm flipH="1">
            <a:off x="7020272" y="188640"/>
            <a:ext cx="396044" cy="64807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7982250" y="5316366"/>
            <a:ext cx="672771" cy="1119302"/>
          </a:xfrm>
          <a:prstGeom prst="rect">
            <a:avLst/>
          </a:prstGeom>
          <a:noFill/>
        </p:spPr>
      </p:pic>
      <p:pic>
        <p:nvPicPr>
          <p:cNvPr id="13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5173938" y="5316366"/>
            <a:ext cx="672771" cy="1119302"/>
          </a:xfrm>
          <a:prstGeom prst="rect">
            <a:avLst/>
          </a:prstGeom>
          <a:noFill/>
        </p:spPr>
      </p:pic>
      <p:pic>
        <p:nvPicPr>
          <p:cNvPr id="14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2293618" y="5316367"/>
            <a:ext cx="672771" cy="1119302"/>
          </a:xfrm>
          <a:prstGeom prst="rect">
            <a:avLst/>
          </a:prstGeom>
          <a:noFill/>
        </p:spPr>
      </p:pic>
      <p:cxnSp>
        <p:nvCxnSpPr>
          <p:cNvPr id="15" name="رابط مستقيم 14"/>
          <p:cNvCxnSpPr/>
          <p:nvPr/>
        </p:nvCxnSpPr>
        <p:spPr>
          <a:xfrm flipH="1" flipV="1">
            <a:off x="6948264" y="908720"/>
            <a:ext cx="504056" cy="7920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H="1">
            <a:off x="6948264" y="1772816"/>
            <a:ext cx="468052" cy="864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H="1" flipV="1">
            <a:off x="6948264" y="2636912"/>
            <a:ext cx="648072" cy="7200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flipH="1">
            <a:off x="7092280" y="3356992"/>
            <a:ext cx="468052" cy="864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 flipH="1" flipV="1">
            <a:off x="7092280" y="4221088"/>
            <a:ext cx="648072" cy="7200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flipH="1">
            <a:off x="7236296" y="4941168"/>
            <a:ext cx="468052" cy="864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 flipH="1" flipV="1">
            <a:off x="7236296" y="5805264"/>
            <a:ext cx="648072" cy="7200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 flipH="1">
            <a:off x="3995936" y="188640"/>
            <a:ext cx="396044" cy="64807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flipH="1" flipV="1">
            <a:off x="3923928" y="908720"/>
            <a:ext cx="504056" cy="7920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/>
          <p:nvPr/>
        </p:nvCxnSpPr>
        <p:spPr>
          <a:xfrm flipH="1">
            <a:off x="3923928" y="1772816"/>
            <a:ext cx="468052" cy="864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مستقيم 42"/>
          <p:cNvCxnSpPr/>
          <p:nvPr/>
        </p:nvCxnSpPr>
        <p:spPr>
          <a:xfrm flipH="1" flipV="1">
            <a:off x="3923928" y="2636912"/>
            <a:ext cx="648072" cy="7200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flipH="1">
            <a:off x="4067944" y="3356992"/>
            <a:ext cx="468052" cy="864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flipH="1" flipV="1">
            <a:off x="4067944" y="4221088"/>
            <a:ext cx="648072" cy="7200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 flipH="1">
            <a:off x="4211960" y="4941168"/>
            <a:ext cx="468052" cy="864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مستقيم 46"/>
          <p:cNvCxnSpPr/>
          <p:nvPr/>
        </p:nvCxnSpPr>
        <p:spPr>
          <a:xfrm flipH="1" flipV="1">
            <a:off x="4211960" y="5805264"/>
            <a:ext cx="648072" cy="7200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مستقيم 47"/>
          <p:cNvCxnSpPr/>
          <p:nvPr/>
        </p:nvCxnSpPr>
        <p:spPr>
          <a:xfrm flipH="1">
            <a:off x="1187624" y="188640"/>
            <a:ext cx="396044" cy="64807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flipH="1" flipV="1">
            <a:off x="1115616" y="908720"/>
            <a:ext cx="504056" cy="7920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 flipH="1">
            <a:off x="1115616" y="1772816"/>
            <a:ext cx="468052" cy="864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flipH="1" flipV="1">
            <a:off x="1115616" y="2636912"/>
            <a:ext cx="648072" cy="7200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 flipH="1">
            <a:off x="1259632" y="3356992"/>
            <a:ext cx="468052" cy="864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 flipH="1" flipV="1">
            <a:off x="1259632" y="4221088"/>
            <a:ext cx="648072" cy="7200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flipH="1">
            <a:off x="1403648" y="4941168"/>
            <a:ext cx="468052" cy="864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flipH="1" flipV="1">
            <a:off x="1403648" y="5805264"/>
            <a:ext cx="648072" cy="7200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01216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313184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25152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28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7982250" y="5316366"/>
            <a:ext cx="672771" cy="1119302"/>
          </a:xfrm>
          <a:prstGeom prst="rect">
            <a:avLst/>
          </a:prstGeom>
          <a:noFill/>
        </p:spPr>
      </p:pic>
      <p:pic>
        <p:nvPicPr>
          <p:cNvPr id="13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5173938" y="5316366"/>
            <a:ext cx="672771" cy="1119302"/>
          </a:xfrm>
          <a:prstGeom prst="rect">
            <a:avLst/>
          </a:prstGeom>
          <a:noFill/>
        </p:spPr>
      </p:pic>
      <p:pic>
        <p:nvPicPr>
          <p:cNvPr id="14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2293618" y="5316367"/>
            <a:ext cx="672771" cy="1119302"/>
          </a:xfrm>
          <a:prstGeom prst="rect">
            <a:avLst/>
          </a:prstGeom>
          <a:noFill/>
        </p:spPr>
      </p:pic>
      <p:sp>
        <p:nvSpPr>
          <p:cNvPr id="15" name="شكل حر 14"/>
          <p:cNvSpPr/>
          <p:nvPr/>
        </p:nvSpPr>
        <p:spPr>
          <a:xfrm>
            <a:off x="6109447" y="215153"/>
            <a:ext cx="2658035" cy="6238183"/>
          </a:xfrm>
          <a:custGeom>
            <a:avLst/>
            <a:gdLst>
              <a:gd name="connsiteX0" fmla="*/ 2658035 w 2658035"/>
              <a:gd name="connsiteY0" fmla="*/ 0 h 6400800"/>
              <a:gd name="connsiteX1" fmla="*/ 156882 w 2658035"/>
              <a:gd name="connsiteY1" fmla="*/ 2259106 h 6400800"/>
              <a:gd name="connsiteX2" fmla="*/ 1716741 w 2658035"/>
              <a:gd name="connsiteY2" fmla="*/ 6279776 h 6400800"/>
              <a:gd name="connsiteX3" fmla="*/ 1716741 w 2658035"/>
              <a:gd name="connsiteY3" fmla="*/ 6279776 h 6400800"/>
              <a:gd name="connsiteX4" fmla="*/ 1716741 w 2658035"/>
              <a:gd name="connsiteY4" fmla="*/ 6279776 h 6400800"/>
              <a:gd name="connsiteX5" fmla="*/ 1783977 w 2658035"/>
              <a:gd name="connsiteY5" fmla="*/ 640080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8035" h="6400800">
                <a:moveTo>
                  <a:pt x="2658035" y="0"/>
                </a:moveTo>
                <a:cubicBezTo>
                  <a:pt x="1485899" y="606238"/>
                  <a:pt x="313764" y="1212477"/>
                  <a:pt x="156882" y="2259106"/>
                </a:cubicBezTo>
                <a:cubicBezTo>
                  <a:pt x="0" y="3305735"/>
                  <a:pt x="1716741" y="6279776"/>
                  <a:pt x="1716741" y="6279776"/>
                </a:cubicBezTo>
                <a:lnTo>
                  <a:pt x="1716741" y="6279776"/>
                </a:lnTo>
                <a:lnTo>
                  <a:pt x="1716741" y="6279776"/>
                </a:lnTo>
                <a:lnTo>
                  <a:pt x="1783977" y="640080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شكل حر 15"/>
          <p:cNvSpPr/>
          <p:nvPr/>
        </p:nvSpPr>
        <p:spPr>
          <a:xfrm>
            <a:off x="3203848" y="188640"/>
            <a:ext cx="2658035" cy="6238183"/>
          </a:xfrm>
          <a:custGeom>
            <a:avLst/>
            <a:gdLst>
              <a:gd name="connsiteX0" fmla="*/ 2658035 w 2658035"/>
              <a:gd name="connsiteY0" fmla="*/ 0 h 6400800"/>
              <a:gd name="connsiteX1" fmla="*/ 156882 w 2658035"/>
              <a:gd name="connsiteY1" fmla="*/ 2259106 h 6400800"/>
              <a:gd name="connsiteX2" fmla="*/ 1716741 w 2658035"/>
              <a:gd name="connsiteY2" fmla="*/ 6279776 h 6400800"/>
              <a:gd name="connsiteX3" fmla="*/ 1716741 w 2658035"/>
              <a:gd name="connsiteY3" fmla="*/ 6279776 h 6400800"/>
              <a:gd name="connsiteX4" fmla="*/ 1716741 w 2658035"/>
              <a:gd name="connsiteY4" fmla="*/ 6279776 h 6400800"/>
              <a:gd name="connsiteX5" fmla="*/ 1783977 w 2658035"/>
              <a:gd name="connsiteY5" fmla="*/ 640080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8035" h="6400800">
                <a:moveTo>
                  <a:pt x="2658035" y="0"/>
                </a:moveTo>
                <a:cubicBezTo>
                  <a:pt x="1485899" y="606238"/>
                  <a:pt x="313764" y="1212477"/>
                  <a:pt x="156882" y="2259106"/>
                </a:cubicBezTo>
                <a:cubicBezTo>
                  <a:pt x="0" y="3305735"/>
                  <a:pt x="1716741" y="6279776"/>
                  <a:pt x="1716741" y="6279776"/>
                </a:cubicBezTo>
                <a:lnTo>
                  <a:pt x="1716741" y="6279776"/>
                </a:lnTo>
                <a:lnTo>
                  <a:pt x="1716741" y="6279776"/>
                </a:lnTo>
                <a:lnTo>
                  <a:pt x="1783977" y="640080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7" name="شكل حر 16"/>
          <p:cNvSpPr/>
          <p:nvPr/>
        </p:nvSpPr>
        <p:spPr>
          <a:xfrm>
            <a:off x="395536" y="188640"/>
            <a:ext cx="2658035" cy="6238183"/>
          </a:xfrm>
          <a:custGeom>
            <a:avLst/>
            <a:gdLst>
              <a:gd name="connsiteX0" fmla="*/ 2658035 w 2658035"/>
              <a:gd name="connsiteY0" fmla="*/ 0 h 6400800"/>
              <a:gd name="connsiteX1" fmla="*/ 156882 w 2658035"/>
              <a:gd name="connsiteY1" fmla="*/ 2259106 h 6400800"/>
              <a:gd name="connsiteX2" fmla="*/ 1716741 w 2658035"/>
              <a:gd name="connsiteY2" fmla="*/ 6279776 h 6400800"/>
              <a:gd name="connsiteX3" fmla="*/ 1716741 w 2658035"/>
              <a:gd name="connsiteY3" fmla="*/ 6279776 h 6400800"/>
              <a:gd name="connsiteX4" fmla="*/ 1716741 w 2658035"/>
              <a:gd name="connsiteY4" fmla="*/ 6279776 h 6400800"/>
              <a:gd name="connsiteX5" fmla="*/ 1783977 w 2658035"/>
              <a:gd name="connsiteY5" fmla="*/ 640080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8035" h="6400800">
                <a:moveTo>
                  <a:pt x="2658035" y="0"/>
                </a:moveTo>
                <a:cubicBezTo>
                  <a:pt x="1485899" y="606238"/>
                  <a:pt x="313764" y="1212477"/>
                  <a:pt x="156882" y="2259106"/>
                </a:cubicBezTo>
                <a:cubicBezTo>
                  <a:pt x="0" y="3305735"/>
                  <a:pt x="1716741" y="6279776"/>
                  <a:pt x="1716741" y="6279776"/>
                </a:cubicBezTo>
                <a:lnTo>
                  <a:pt x="1716741" y="6279776"/>
                </a:lnTo>
                <a:lnTo>
                  <a:pt x="1716741" y="6279776"/>
                </a:lnTo>
                <a:lnTo>
                  <a:pt x="1783977" y="6400800"/>
                </a:ln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01216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313184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25152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28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7982250" y="5316366"/>
            <a:ext cx="672771" cy="1119302"/>
          </a:xfrm>
          <a:prstGeom prst="rect">
            <a:avLst/>
          </a:prstGeom>
          <a:noFill/>
        </p:spPr>
      </p:pic>
      <p:pic>
        <p:nvPicPr>
          <p:cNvPr id="13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5173938" y="5316366"/>
            <a:ext cx="672771" cy="1119302"/>
          </a:xfrm>
          <a:prstGeom prst="rect">
            <a:avLst/>
          </a:prstGeom>
          <a:noFill/>
        </p:spPr>
      </p:pic>
      <p:pic>
        <p:nvPicPr>
          <p:cNvPr id="14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2293618" y="5316367"/>
            <a:ext cx="672771" cy="1119302"/>
          </a:xfrm>
          <a:prstGeom prst="rect">
            <a:avLst/>
          </a:prstGeom>
          <a:noFill/>
        </p:spPr>
      </p:pic>
      <p:cxnSp>
        <p:nvCxnSpPr>
          <p:cNvPr id="15" name="رابط مستقيم 14"/>
          <p:cNvCxnSpPr/>
          <p:nvPr/>
        </p:nvCxnSpPr>
        <p:spPr>
          <a:xfrm flipH="1">
            <a:off x="6084168" y="260648"/>
            <a:ext cx="2664296" cy="34563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flipH="1">
            <a:off x="6012160" y="1628800"/>
            <a:ext cx="2808312" cy="36724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flipH="1">
            <a:off x="3203848" y="260648"/>
            <a:ext cx="2664296" cy="34563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H="1">
            <a:off x="3275856" y="1772816"/>
            <a:ext cx="2664296" cy="34563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H="1">
            <a:off x="3275856" y="3140968"/>
            <a:ext cx="2664296" cy="34563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flipH="1">
            <a:off x="6156176" y="3068960"/>
            <a:ext cx="2664296" cy="34563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flipH="1">
            <a:off x="323528" y="260648"/>
            <a:ext cx="2664296" cy="34563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flipH="1">
            <a:off x="395536" y="1772816"/>
            <a:ext cx="2664296" cy="34563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flipH="1">
            <a:off x="395536" y="3140968"/>
            <a:ext cx="2664296" cy="345638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01216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313184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25152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28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7982250" y="5316366"/>
            <a:ext cx="672771" cy="1119302"/>
          </a:xfrm>
          <a:prstGeom prst="rect">
            <a:avLst/>
          </a:prstGeom>
          <a:noFill/>
        </p:spPr>
      </p:pic>
      <p:pic>
        <p:nvPicPr>
          <p:cNvPr id="13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5173938" y="5316366"/>
            <a:ext cx="672771" cy="1119302"/>
          </a:xfrm>
          <a:prstGeom prst="rect">
            <a:avLst/>
          </a:prstGeom>
          <a:noFill/>
        </p:spPr>
      </p:pic>
      <p:pic>
        <p:nvPicPr>
          <p:cNvPr id="14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2293618" y="5316367"/>
            <a:ext cx="672771" cy="1119302"/>
          </a:xfrm>
          <a:prstGeom prst="rect">
            <a:avLst/>
          </a:prstGeom>
          <a:noFill/>
        </p:spPr>
      </p:pic>
      <p:sp>
        <p:nvSpPr>
          <p:cNvPr id="12" name="مستطيل 11"/>
          <p:cNvSpPr/>
          <p:nvPr/>
        </p:nvSpPr>
        <p:spPr>
          <a:xfrm>
            <a:off x="6228184" y="332656"/>
            <a:ext cx="237626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3419872" y="332656"/>
            <a:ext cx="237626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ستطيل 15"/>
          <p:cNvSpPr/>
          <p:nvPr/>
        </p:nvSpPr>
        <p:spPr>
          <a:xfrm>
            <a:off x="539552" y="332656"/>
            <a:ext cx="237626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7" name="مستطيل 16"/>
          <p:cNvSpPr/>
          <p:nvPr/>
        </p:nvSpPr>
        <p:spPr>
          <a:xfrm>
            <a:off x="6372200" y="3140968"/>
            <a:ext cx="2079848" cy="18805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8" name="مستطيل 17"/>
          <p:cNvSpPr/>
          <p:nvPr/>
        </p:nvSpPr>
        <p:spPr>
          <a:xfrm>
            <a:off x="3563888" y="3068960"/>
            <a:ext cx="2079848" cy="18805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9" name="مستطيل 18"/>
          <p:cNvSpPr/>
          <p:nvPr/>
        </p:nvSpPr>
        <p:spPr>
          <a:xfrm>
            <a:off x="611560" y="3068960"/>
            <a:ext cx="2079848" cy="18805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01216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313184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25152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28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7982250" y="5316366"/>
            <a:ext cx="672771" cy="1119302"/>
          </a:xfrm>
          <a:prstGeom prst="rect">
            <a:avLst/>
          </a:prstGeom>
          <a:noFill/>
        </p:spPr>
      </p:pic>
      <p:pic>
        <p:nvPicPr>
          <p:cNvPr id="13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5173938" y="5316366"/>
            <a:ext cx="672771" cy="1119302"/>
          </a:xfrm>
          <a:prstGeom prst="rect">
            <a:avLst/>
          </a:prstGeom>
          <a:noFill/>
        </p:spPr>
      </p:pic>
      <p:pic>
        <p:nvPicPr>
          <p:cNvPr id="14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2293618" y="5316367"/>
            <a:ext cx="672771" cy="1119302"/>
          </a:xfrm>
          <a:prstGeom prst="rect">
            <a:avLst/>
          </a:prstGeom>
          <a:noFill/>
        </p:spPr>
      </p:pic>
      <p:sp>
        <p:nvSpPr>
          <p:cNvPr id="20" name="شكل بيضاوي 19"/>
          <p:cNvSpPr/>
          <p:nvPr/>
        </p:nvSpPr>
        <p:spPr>
          <a:xfrm>
            <a:off x="6372200" y="476672"/>
            <a:ext cx="2160240" cy="41764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1" name="شكل بيضاوي 20"/>
          <p:cNvSpPr/>
          <p:nvPr/>
        </p:nvSpPr>
        <p:spPr>
          <a:xfrm>
            <a:off x="3563888" y="404664"/>
            <a:ext cx="2160240" cy="41764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2" name="شكل بيضاوي 21"/>
          <p:cNvSpPr/>
          <p:nvPr/>
        </p:nvSpPr>
        <p:spPr>
          <a:xfrm>
            <a:off x="611560" y="404664"/>
            <a:ext cx="2160240" cy="41764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01216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313184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25152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28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7982250" y="5316366"/>
            <a:ext cx="672771" cy="1119302"/>
          </a:xfrm>
          <a:prstGeom prst="rect">
            <a:avLst/>
          </a:prstGeom>
          <a:noFill/>
        </p:spPr>
      </p:pic>
      <p:pic>
        <p:nvPicPr>
          <p:cNvPr id="13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5173938" y="5316366"/>
            <a:ext cx="672771" cy="1119302"/>
          </a:xfrm>
          <a:prstGeom prst="rect">
            <a:avLst/>
          </a:prstGeom>
          <a:noFill/>
        </p:spPr>
      </p:pic>
      <p:pic>
        <p:nvPicPr>
          <p:cNvPr id="14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2293618" y="5316367"/>
            <a:ext cx="672771" cy="1119302"/>
          </a:xfrm>
          <a:prstGeom prst="rect">
            <a:avLst/>
          </a:prstGeom>
          <a:noFill/>
        </p:spPr>
      </p:pic>
      <p:sp>
        <p:nvSpPr>
          <p:cNvPr id="11" name="مثلث متساوي الساقين 10"/>
          <p:cNvSpPr/>
          <p:nvPr/>
        </p:nvSpPr>
        <p:spPr>
          <a:xfrm>
            <a:off x="6156176" y="332656"/>
            <a:ext cx="2448272" cy="223224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ثلث متساوي الساقين 11"/>
          <p:cNvSpPr/>
          <p:nvPr/>
        </p:nvSpPr>
        <p:spPr>
          <a:xfrm>
            <a:off x="6228184" y="2780928"/>
            <a:ext cx="2448272" cy="223224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ثلث متساوي الساقين 14"/>
          <p:cNvSpPr/>
          <p:nvPr/>
        </p:nvSpPr>
        <p:spPr>
          <a:xfrm>
            <a:off x="3419872" y="260648"/>
            <a:ext cx="2448272" cy="223224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ثلث متساوي الساقين 15"/>
          <p:cNvSpPr/>
          <p:nvPr/>
        </p:nvSpPr>
        <p:spPr>
          <a:xfrm>
            <a:off x="3275856" y="2780928"/>
            <a:ext cx="2448272" cy="223224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7" name="مثلث متساوي الساقين 16"/>
          <p:cNvSpPr/>
          <p:nvPr/>
        </p:nvSpPr>
        <p:spPr>
          <a:xfrm>
            <a:off x="467544" y="260648"/>
            <a:ext cx="2448272" cy="223224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8" name="مثلث متساوي الساقين 17"/>
          <p:cNvSpPr/>
          <p:nvPr/>
        </p:nvSpPr>
        <p:spPr>
          <a:xfrm>
            <a:off x="467544" y="2708920"/>
            <a:ext cx="2448272" cy="2232248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601216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313184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251520" y="188640"/>
            <a:ext cx="2808312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28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7982250" y="5316366"/>
            <a:ext cx="672771" cy="1119302"/>
          </a:xfrm>
          <a:prstGeom prst="rect">
            <a:avLst/>
          </a:prstGeom>
          <a:noFill/>
        </p:spPr>
      </p:pic>
      <p:pic>
        <p:nvPicPr>
          <p:cNvPr id="13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5173938" y="5316366"/>
            <a:ext cx="672771" cy="1119302"/>
          </a:xfrm>
          <a:prstGeom prst="rect">
            <a:avLst/>
          </a:prstGeom>
          <a:noFill/>
        </p:spPr>
      </p:pic>
      <p:pic>
        <p:nvPicPr>
          <p:cNvPr id="14" name="Picture 4" descr="Image result for ‫مقص clipart‬‎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38738">
            <a:off x="2293618" y="5316367"/>
            <a:ext cx="672771" cy="1119302"/>
          </a:xfrm>
          <a:prstGeom prst="rect">
            <a:avLst/>
          </a:prstGeom>
          <a:noFill/>
        </p:spPr>
      </p:pic>
      <p:sp>
        <p:nvSpPr>
          <p:cNvPr id="11" name="نجمة ذات 5 نقاط 10"/>
          <p:cNvSpPr/>
          <p:nvPr/>
        </p:nvSpPr>
        <p:spPr>
          <a:xfrm>
            <a:off x="6156176" y="1268760"/>
            <a:ext cx="2592288" cy="2808312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نجمة ذات 5 نقاط 11"/>
          <p:cNvSpPr/>
          <p:nvPr/>
        </p:nvSpPr>
        <p:spPr>
          <a:xfrm>
            <a:off x="3275856" y="1268760"/>
            <a:ext cx="2592288" cy="2808312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نجمة ذات 5 نقاط 14"/>
          <p:cNvSpPr/>
          <p:nvPr/>
        </p:nvSpPr>
        <p:spPr>
          <a:xfrm>
            <a:off x="395536" y="1268760"/>
            <a:ext cx="2592288" cy="2808312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14</Words>
  <Application>Microsoft Office PowerPoint</Application>
  <PresentationFormat>عرض على الشاشة (3:4)‏</PresentationFormat>
  <Paragraphs>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7</cp:revision>
  <dcterms:created xsi:type="dcterms:W3CDTF">2018-10-07T17:00:02Z</dcterms:created>
  <dcterms:modified xsi:type="dcterms:W3CDTF">2018-10-07T18:32:07Z</dcterms:modified>
</cp:coreProperties>
</file>