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ar-AE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380"/>
    <p:restoredTop sz="94660"/>
  </p:normalViewPr>
  <p:slideViewPr>
    <p:cSldViewPr>
      <p:cViewPr varScale="1">
        <p:scale>
          <a:sx n="71" d="100"/>
          <a:sy n="71" d="100"/>
        </p:scale>
        <p:origin x="-127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CAF6A-BC5F-4A94-8F02-516F9D4E1E48}" type="datetimeFigureOut">
              <a:rPr lang="ar-AE" smtClean="0"/>
              <a:t>27/01/1440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972C6-541E-494C-A29D-98DCC18812A1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CAF6A-BC5F-4A94-8F02-516F9D4E1E48}" type="datetimeFigureOut">
              <a:rPr lang="ar-AE" smtClean="0"/>
              <a:t>27/01/1440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972C6-541E-494C-A29D-98DCC18812A1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CAF6A-BC5F-4A94-8F02-516F9D4E1E48}" type="datetimeFigureOut">
              <a:rPr lang="ar-AE" smtClean="0"/>
              <a:t>27/01/1440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972C6-541E-494C-A29D-98DCC18812A1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CAF6A-BC5F-4A94-8F02-516F9D4E1E48}" type="datetimeFigureOut">
              <a:rPr lang="ar-AE" smtClean="0"/>
              <a:t>27/01/1440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972C6-541E-494C-A29D-98DCC18812A1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CAF6A-BC5F-4A94-8F02-516F9D4E1E48}" type="datetimeFigureOut">
              <a:rPr lang="ar-AE" smtClean="0"/>
              <a:t>27/01/1440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972C6-541E-494C-A29D-98DCC18812A1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CAF6A-BC5F-4A94-8F02-516F9D4E1E48}" type="datetimeFigureOut">
              <a:rPr lang="ar-AE" smtClean="0"/>
              <a:t>27/01/1440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972C6-541E-494C-A29D-98DCC18812A1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CAF6A-BC5F-4A94-8F02-516F9D4E1E48}" type="datetimeFigureOut">
              <a:rPr lang="ar-AE" smtClean="0"/>
              <a:t>27/01/1440</a:t>
            </a:fld>
            <a:endParaRPr lang="ar-AE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972C6-541E-494C-A29D-98DCC18812A1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CAF6A-BC5F-4A94-8F02-516F9D4E1E48}" type="datetimeFigureOut">
              <a:rPr lang="ar-AE" smtClean="0"/>
              <a:t>27/01/1440</a:t>
            </a:fld>
            <a:endParaRPr lang="ar-AE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972C6-541E-494C-A29D-98DCC18812A1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CAF6A-BC5F-4A94-8F02-516F9D4E1E48}" type="datetimeFigureOut">
              <a:rPr lang="ar-AE" smtClean="0"/>
              <a:t>27/01/1440</a:t>
            </a:fld>
            <a:endParaRPr lang="ar-AE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972C6-541E-494C-A29D-98DCC18812A1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CAF6A-BC5F-4A94-8F02-516F9D4E1E48}" type="datetimeFigureOut">
              <a:rPr lang="ar-AE" smtClean="0"/>
              <a:t>27/01/1440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972C6-541E-494C-A29D-98DCC18812A1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AE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CAF6A-BC5F-4A94-8F02-516F9D4E1E48}" type="datetimeFigureOut">
              <a:rPr lang="ar-AE" smtClean="0"/>
              <a:t>27/01/1440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972C6-541E-494C-A29D-98DCC18812A1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CAF6A-BC5F-4A94-8F02-516F9D4E1E48}" type="datetimeFigureOut">
              <a:rPr lang="ar-AE" smtClean="0"/>
              <a:t>27/01/1440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C972C6-541E-494C-A29D-98DCC18812A1}" type="slidenum">
              <a:rPr lang="ar-AE" smtClean="0"/>
              <a:t>‹#›</a:t>
            </a:fld>
            <a:endParaRPr lang="ar-A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AE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google.com/url?sa=i&amp;rct=j&amp;q=&amp;esrc=s&amp;source=images&amp;cd=&amp;cad=rja&amp;uact=8&amp;ved=2ahUKEwiNw8f46PTdAhUL0RoKHXbOBn8QjRx6BAgBEAU&amp;url=http%3A%2F%2Fwww.i2clipart.com%2Fclipart-scissors-fc65&amp;psig=AOvVaw10RKQNUXkcrqYEcTJTGAhe&amp;ust=1539018471149180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google.com/url?sa=i&amp;rct=j&amp;q=&amp;esrc=s&amp;source=images&amp;cd=&amp;cad=rja&amp;uact=8&amp;ved=2ahUKEwiNw8f46PTdAhUL0RoKHXbOBn8QjRx6BAgBEAU&amp;url=http%3A%2F%2Fwww.i2clipart.com%2Fclipart-scissors-fc65&amp;psig=AOvVaw10RKQNUXkcrqYEcTJTGAhe&amp;ust=1539018471149180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google.com/url?sa=i&amp;rct=j&amp;q=&amp;esrc=s&amp;source=images&amp;cd=&amp;cad=rja&amp;uact=8&amp;ved=2ahUKEwiNw8f46PTdAhUL0RoKHXbOBn8QjRx6BAgBEAU&amp;url=http%3A%2F%2Fwww.i2clipart.com%2Fclipart-scissors-fc65&amp;psig=AOvVaw10RKQNUXkcrqYEcTJTGAhe&amp;ust=1539018471149180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google.com/url?sa=i&amp;rct=j&amp;q=&amp;esrc=s&amp;source=images&amp;cd=&amp;cad=rja&amp;uact=8&amp;ved=2ahUKEwiNw8f46PTdAhUL0RoKHXbOBn8QjRx6BAgBEAU&amp;url=http%3A%2F%2Fwww.i2clipart.com%2Fclipart-scissors-fc65&amp;psig=AOvVaw10RKQNUXkcrqYEcTJTGAhe&amp;ust=1539018471149180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google.com/url?sa=i&amp;rct=j&amp;q=&amp;esrc=s&amp;source=images&amp;cd=&amp;cad=rja&amp;uact=8&amp;ved=2ahUKEwiNw8f46PTdAhUL0RoKHXbOBn8QjRx6BAgBEAU&amp;url=http%3A%2F%2Fwww.i2clipart.com%2Fclipart-scissors-fc65&amp;psig=AOvVaw10RKQNUXkcrqYEcTJTGAhe&amp;ust=1539018471149180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google.com/url?sa=i&amp;rct=j&amp;q=&amp;esrc=s&amp;source=images&amp;cd=&amp;cad=rja&amp;uact=8&amp;ved=2ahUKEwiNw8f46PTdAhUL0RoKHXbOBn8QjRx6BAgBEAU&amp;url=http%3A%2F%2Fwww.i2clipart.com%2Fclipart-scissors-fc65&amp;psig=AOvVaw10RKQNUXkcrqYEcTJTGAhe&amp;ust=1539018471149180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google.com/url?sa=i&amp;rct=j&amp;q=&amp;esrc=s&amp;source=images&amp;cd=&amp;cad=rja&amp;uact=8&amp;ved=2ahUKEwiNw8f46PTdAhUL0RoKHXbOBn8QjRx6BAgBEAU&amp;url=http%3A%2F%2Fwww.i2clipart.com%2Fclipart-scissors-fc65&amp;psig=AOvVaw10RKQNUXkcrqYEcTJTGAhe&amp;ust=1539018471149180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google.com/url?sa=i&amp;rct=j&amp;q=&amp;esrc=s&amp;source=images&amp;cd=&amp;cad=rja&amp;uact=8&amp;ved=2ahUKEwiNw8f46PTdAhUL0RoKHXbOBn8QjRx6BAgBEAU&amp;url=http%3A%2F%2Fwww.i2clipart.com%2Fclipart-scissors-fc65&amp;psig=AOvVaw10RKQNUXkcrqYEcTJTGAhe&amp;ust=1539018471149180" TargetMode="Externa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google.com/url?sa=i&amp;rct=j&amp;q=&amp;esrc=s&amp;source=images&amp;cd=&amp;cad=rja&amp;uact=8&amp;ved=2ahUKEwiNw8f46PTdAhUL0RoKHXbOBn8QjRx6BAgBEAU&amp;url=http%3A%2F%2Fwww.i2clipart.com%2Fclipart-scissors-fc65&amp;psig=AOvVaw10RKQNUXkcrqYEcTJTGAhe&amp;ust=1539018471149180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6012160" y="188640"/>
            <a:ext cx="2808312" cy="6336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6" name="مستطيل 5"/>
          <p:cNvSpPr/>
          <p:nvPr/>
        </p:nvSpPr>
        <p:spPr>
          <a:xfrm>
            <a:off x="3131840" y="188640"/>
            <a:ext cx="2808312" cy="6336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7" name="مستطيل 6"/>
          <p:cNvSpPr/>
          <p:nvPr/>
        </p:nvSpPr>
        <p:spPr>
          <a:xfrm>
            <a:off x="251520" y="188640"/>
            <a:ext cx="2808312" cy="6336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9" name="رابط مستقيم 8"/>
          <p:cNvCxnSpPr>
            <a:stCxn id="5" idx="0"/>
            <a:endCxn id="5" idx="2"/>
          </p:cNvCxnSpPr>
          <p:nvPr/>
        </p:nvCxnSpPr>
        <p:spPr>
          <a:xfrm>
            <a:off x="7416316" y="188640"/>
            <a:ext cx="0" cy="6336704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رابط مستقيم 9"/>
          <p:cNvCxnSpPr/>
          <p:nvPr/>
        </p:nvCxnSpPr>
        <p:spPr>
          <a:xfrm>
            <a:off x="4499992" y="188640"/>
            <a:ext cx="0" cy="6336704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رابط مستقيم 10"/>
          <p:cNvCxnSpPr/>
          <p:nvPr/>
        </p:nvCxnSpPr>
        <p:spPr>
          <a:xfrm>
            <a:off x="1547664" y="188640"/>
            <a:ext cx="0" cy="6336704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 descr="Image result for ‫مقص clipart‬‎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438738">
            <a:off x="7982250" y="5316366"/>
            <a:ext cx="672771" cy="1119302"/>
          </a:xfrm>
          <a:prstGeom prst="rect">
            <a:avLst/>
          </a:prstGeom>
          <a:noFill/>
        </p:spPr>
      </p:pic>
      <p:pic>
        <p:nvPicPr>
          <p:cNvPr id="13" name="Picture 4" descr="Image result for ‫مقص clipart‬‎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438738">
            <a:off x="5173938" y="5316366"/>
            <a:ext cx="672771" cy="1119302"/>
          </a:xfrm>
          <a:prstGeom prst="rect">
            <a:avLst/>
          </a:prstGeom>
          <a:noFill/>
        </p:spPr>
      </p:pic>
      <p:pic>
        <p:nvPicPr>
          <p:cNvPr id="14" name="Picture 4" descr="Image result for ‫مقص clipart‬‎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438738">
            <a:off x="2293618" y="5316367"/>
            <a:ext cx="672771" cy="11193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683568" y="764704"/>
            <a:ext cx="7704856" cy="4896544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6" name="Picture 2" descr="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052736"/>
            <a:ext cx="6840760" cy="3384376"/>
          </a:xfrm>
          <a:prstGeom prst="rect">
            <a:avLst/>
          </a:prstGeom>
          <a:noFill/>
        </p:spPr>
      </p:pic>
      <p:sp>
        <p:nvSpPr>
          <p:cNvPr id="7" name="شكل بيضاوي 6"/>
          <p:cNvSpPr/>
          <p:nvPr/>
        </p:nvSpPr>
        <p:spPr>
          <a:xfrm>
            <a:off x="5436096" y="1556792"/>
            <a:ext cx="1800200" cy="165618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8" name="شكل بيضاوي 7"/>
          <p:cNvSpPr/>
          <p:nvPr/>
        </p:nvSpPr>
        <p:spPr>
          <a:xfrm>
            <a:off x="4139952" y="1268760"/>
            <a:ext cx="1800200" cy="165618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9" name="شكل بيضاوي 8"/>
          <p:cNvSpPr/>
          <p:nvPr/>
        </p:nvSpPr>
        <p:spPr>
          <a:xfrm>
            <a:off x="4427984" y="2420888"/>
            <a:ext cx="1800200" cy="165618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0" name="شكل بيضاوي 9"/>
          <p:cNvSpPr/>
          <p:nvPr/>
        </p:nvSpPr>
        <p:spPr>
          <a:xfrm>
            <a:off x="5148064" y="2636912"/>
            <a:ext cx="1800200" cy="165618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1" name="شكل بيضاوي 10"/>
          <p:cNvSpPr/>
          <p:nvPr/>
        </p:nvSpPr>
        <p:spPr>
          <a:xfrm>
            <a:off x="5724128" y="1196752"/>
            <a:ext cx="1800200" cy="165618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2" name="مربع نص 11"/>
          <p:cNvSpPr txBox="1"/>
          <p:nvPr/>
        </p:nvSpPr>
        <p:spPr>
          <a:xfrm>
            <a:off x="4211960" y="1628800"/>
            <a:ext cx="2880320" cy="280076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2800" dirty="0" smtClean="0">
                <a:cs typeface="Al-Mujahed Free" pitchFamily="2" charset="-78"/>
              </a:rPr>
              <a:t>حقيبة مهارات القص لطفل الروضة </a:t>
            </a:r>
          </a:p>
          <a:p>
            <a:pPr algn="ctr"/>
            <a:endParaRPr lang="ar-AE" sz="2800" dirty="0">
              <a:cs typeface="Al-Mujahed Free" pitchFamily="2" charset="-78"/>
            </a:endParaRPr>
          </a:p>
          <a:p>
            <a:pPr algn="ctr"/>
            <a:r>
              <a:rPr lang="ar-AE" sz="2800" dirty="0" smtClean="0">
                <a:cs typeface="Al-Mujahed Free" pitchFamily="2" charset="-78"/>
              </a:rPr>
              <a:t>مهارات لتقوية أنامل المبدعين الصغار  </a:t>
            </a:r>
          </a:p>
          <a:p>
            <a:endParaRPr lang="ar-AE" dirty="0"/>
          </a:p>
          <a:p>
            <a:endParaRPr lang="ar-AE" dirty="0"/>
          </a:p>
        </p:txBody>
      </p:sp>
      <p:sp>
        <p:nvSpPr>
          <p:cNvPr id="13" name="مربع نص 12"/>
          <p:cNvSpPr txBox="1"/>
          <p:nvPr/>
        </p:nvSpPr>
        <p:spPr>
          <a:xfrm>
            <a:off x="1835696" y="4869160"/>
            <a:ext cx="633670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u="sng" dirty="0" smtClean="0">
                <a:cs typeface="Al-Mujahed Free" pitchFamily="2" charset="-78"/>
              </a:rPr>
              <a:t>المعلمة آمنه </a:t>
            </a:r>
            <a:r>
              <a:rPr lang="ar-AE" u="sng" dirty="0" err="1" smtClean="0">
                <a:cs typeface="Al-Mujahed Free" pitchFamily="2" charset="-78"/>
              </a:rPr>
              <a:t>خلفان</a:t>
            </a:r>
            <a:r>
              <a:rPr lang="ar-AE" u="sng" dirty="0" smtClean="0">
                <a:cs typeface="Al-Mujahed Free" pitchFamily="2" charset="-78"/>
              </a:rPr>
              <a:t> الشحي </a:t>
            </a:r>
            <a:endParaRPr lang="ar-AE" u="sng" dirty="0">
              <a:cs typeface="Al-Mujahed Free" pitchFamily="2" charset="-78"/>
            </a:endParaRPr>
          </a:p>
        </p:txBody>
      </p:sp>
      <p:pic>
        <p:nvPicPr>
          <p:cNvPr id="4100" name="Picture 4" descr=" 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5F6FB"/>
              </a:clrFrom>
              <a:clrTo>
                <a:srgbClr val="F5F6FB">
                  <a:alpha val="0"/>
                </a:srgbClr>
              </a:clrTo>
            </a:clrChange>
          </a:blip>
          <a:srcRect t="3388" r="52613" b="7931"/>
          <a:stretch>
            <a:fillRect/>
          </a:stretch>
        </p:blipFill>
        <p:spPr bwMode="auto">
          <a:xfrm>
            <a:off x="6156176" y="4437112"/>
            <a:ext cx="792088" cy="1183751"/>
          </a:xfrm>
          <a:prstGeom prst="rect">
            <a:avLst/>
          </a:prstGeom>
          <a:noFill/>
        </p:spPr>
      </p:pic>
      <p:pic>
        <p:nvPicPr>
          <p:cNvPr id="4102" name="Picture 6" descr=" 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EFFFA"/>
              </a:clrFrom>
              <a:clrTo>
                <a:srgbClr val="FEFFFA">
                  <a:alpha val="0"/>
                </a:srgbClr>
              </a:clrTo>
            </a:clrChange>
          </a:blip>
          <a:srcRect t="3388" r="51273" b="7931"/>
          <a:stretch>
            <a:fillRect/>
          </a:stretch>
        </p:blipFill>
        <p:spPr bwMode="auto">
          <a:xfrm>
            <a:off x="2843808" y="4437112"/>
            <a:ext cx="882586" cy="12046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بيضاوي 6"/>
          <p:cNvSpPr/>
          <p:nvPr/>
        </p:nvSpPr>
        <p:spPr>
          <a:xfrm>
            <a:off x="5436096" y="1556792"/>
            <a:ext cx="1800200" cy="165618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4" name="مستطيل 13"/>
          <p:cNvSpPr/>
          <p:nvPr/>
        </p:nvSpPr>
        <p:spPr>
          <a:xfrm>
            <a:off x="251520" y="260648"/>
            <a:ext cx="8640960" cy="6264696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6012160" y="188640"/>
            <a:ext cx="2808312" cy="6336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6" name="مستطيل 5"/>
          <p:cNvSpPr/>
          <p:nvPr/>
        </p:nvSpPr>
        <p:spPr>
          <a:xfrm>
            <a:off x="3131840" y="188640"/>
            <a:ext cx="2808312" cy="6336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7" name="مستطيل 6"/>
          <p:cNvSpPr/>
          <p:nvPr/>
        </p:nvSpPr>
        <p:spPr>
          <a:xfrm>
            <a:off x="251520" y="188640"/>
            <a:ext cx="2808312" cy="6336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9" name="رابط مستقيم 8"/>
          <p:cNvCxnSpPr>
            <a:stCxn id="5" idx="0"/>
          </p:cNvCxnSpPr>
          <p:nvPr/>
        </p:nvCxnSpPr>
        <p:spPr>
          <a:xfrm flipH="1">
            <a:off x="6516216" y="188640"/>
            <a:ext cx="900100" cy="1728192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 descr="Image result for ‫مقص clipart‬‎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438738">
            <a:off x="7982250" y="5316366"/>
            <a:ext cx="672771" cy="1119302"/>
          </a:xfrm>
          <a:prstGeom prst="rect">
            <a:avLst/>
          </a:prstGeom>
          <a:noFill/>
        </p:spPr>
      </p:pic>
      <p:pic>
        <p:nvPicPr>
          <p:cNvPr id="13" name="Picture 4" descr="Image result for ‫مقص clipart‬‎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438738">
            <a:off x="5173938" y="5316366"/>
            <a:ext cx="672771" cy="1119302"/>
          </a:xfrm>
          <a:prstGeom prst="rect">
            <a:avLst/>
          </a:prstGeom>
          <a:noFill/>
        </p:spPr>
      </p:pic>
      <p:pic>
        <p:nvPicPr>
          <p:cNvPr id="14" name="Picture 4" descr="Image result for ‫مقص clipart‬‎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438738">
            <a:off x="2293618" y="5316367"/>
            <a:ext cx="672771" cy="1119302"/>
          </a:xfrm>
          <a:prstGeom prst="rect">
            <a:avLst/>
          </a:prstGeom>
          <a:noFill/>
        </p:spPr>
      </p:pic>
      <p:cxnSp>
        <p:nvCxnSpPr>
          <p:cNvPr id="15" name="رابط مستقيم 14"/>
          <p:cNvCxnSpPr/>
          <p:nvPr/>
        </p:nvCxnSpPr>
        <p:spPr>
          <a:xfrm flipH="1" flipV="1">
            <a:off x="6516216" y="1988840"/>
            <a:ext cx="1440160" cy="1008112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رابط مستقيم 17"/>
          <p:cNvCxnSpPr/>
          <p:nvPr/>
        </p:nvCxnSpPr>
        <p:spPr>
          <a:xfrm flipH="1">
            <a:off x="7020272" y="2996952"/>
            <a:ext cx="900100" cy="1728192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رابط مستقيم 18"/>
          <p:cNvCxnSpPr/>
          <p:nvPr/>
        </p:nvCxnSpPr>
        <p:spPr>
          <a:xfrm flipH="1" flipV="1">
            <a:off x="6948264" y="4797152"/>
            <a:ext cx="936104" cy="1728192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رابط مستقيم 20"/>
          <p:cNvCxnSpPr/>
          <p:nvPr/>
        </p:nvCxnSpPr>
        <p:spPr>
          <a:xfrm flipH="1">
            <a:off x="3563888" y="188640"/>
            <a:ext cx="900100" cy="1728192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رابط مستقيم 21"/>
          <p:cNvCxnSpPr/>
          <p:nvPr/>
        </p:nvCxnSpPr>
        <p:spPr>
          <a:xfrm flipH="1" flipV="1">
            <a:off x="3563888" y="1988840"/>
            <a:ext cx="1440160" cy="1008112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رابط مستقيم 22"/>
          <p:cNvCxnSpPr/>
          <p:nvPr/>
        </p:nvCxnSpPr>
        <p:spPr>
          <a:xfrm flipH="1">
            <a:off x="4067944" y="2996952"/>
            <a:ext cx="900100" cy="1728192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رابط مستقيم 23"/>
          <p:cNvCxnSpPr/>
          <p:nvPr/>
        </p:nvCxnSpPr>
        <p:spPr>
          <a:xfrm flipH="1" flipV="1">
            <a:off x="3995936" y="4797152"/>
            <a:ext cx="936104" cy="1728192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رابط مستقيم 24"/>
          <p:cNvCxnSpPr/>
          <p:nvPr/>
        </p:nvCxnSpPr>
        <p:spPr>
          <a:xfrm flipH="1">
            <a:off x="755576" y="188640"/>
            <a:ext cx="900100" cy="1728192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رابط مستقيم 25"/>
          <p:cNvCxnSpPr/>
          <p:nvPr/>
        </p:nvCxnSpPr>
        <p:spPr>
          <a:xfrm flipH="1" flipV="1">
            <a:off x="755576" y="1988840"/>
            <a:ext cx="1440160" cy="1008112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رابط مستقيم 26"/>
          <p:cNvCxnSpPr/>
          <p:nvPr/>
        </p:nvCxnSpPr>
        <p:spPr>
          <a:xfrm flipH="1">
            <a:off x="1259632" y="2996952"/>
            <a:ext cx="900100" cy="1728192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رابط مستقيم 27"/>
          <p:cNvCxnSpPr/>
          <p:nvPr/>
        </p:nvCxnSpPr>
        <p:spPr>
          <a:xfrm flipH="1" flipV="1">
            <a:off x="1187624" y="4797152"/>
            <a:ext cx="936104" cy="1728192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6012160" y="188640"/>
            <a:ext cx="2808312" cy="6336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6" name="مستطيل 5"/>
          <p:cNvSpPr/>
          <p:nvPr/>
        </p:nvSpPr>
        <p:spPr>
          <a:xfrm>
            <a:off x="3131840" y="188640"/>
            <a:ext cx="2808312" cy="6336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7" name="مستطيل 6"/>
          <p:cNvSpPr/>
          <p:nvPr/>
        </p:nvSpPr>
        <p:spPr>
          <a:xfrm>
            <a:off x="251520" y="188640"/>
            <a:ext cx="2808312" cy="6336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9" name="رابط مستقيم 8"/>
          <p:cNvCxnSpPr>
            <a:stCxn id="5" idx="0"/>
          </p:cNvCxnSpPr>
          <p:nvPr/>
        </p:nvCxnSpPr>
        <p:spPr>
          <a:xfrm flipH="1">
            <a:off x="7020272" y="188640"/>
            <a:ext cx="396044" cy="648072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 descr="Image result for ‫مقص clipart‬‎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438738">
            <a:off x="7982250" y="5316366"/>
            <a:ext cx="672771" cy="1119302"/>
          </a:xfrm>
          <a:prstGeom prst="rect">
            <a:avLst/>
          </a:prstGeom>
          <a:noFill/>
        </p:spPr>
      </p:pic>
      <p:pic>
        <p:nvPicPr>
          <p:cNvPr id="13" name="Picture 4" descr="Image result for ‫مقص clipart‬‎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438738">
            <a:off x="5173938" y="5316366"/>
            <a:ext cx="672771" cy="1119302"/>
          </a:xfrm>
          <a:prstGeom prst="rect">
            <a:avLst/>
          </a:prstGeom>
          <a:noFill/>
        </p:spPr>
      </p:pic>
      <p:pic>
        <p:nvPicPr>
          <p:cNvPr id="14" name="Picture 4" descr="Image result for ‫مقص clipart‬‎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438738">
            <a:off x="2293618" y="5316367"/>
            <a:ext cx="672771" cy="1119302"/>
          </a:xfrm>
          <a:prstGeom prst="rect">
            <a:avLst/>
          </a:prstGeom>
          <a:noFill/>
        </p:spPr>
      </p:pic>
      <p:cxnSp>
        <p:nvCxnSpPr>
          <p:cNvPr id="15" name="رابط مستقيم 14"/>
          <p:cNvCxnSpPr/>
          <p:nvPr/>
        </p:nvCxnSpPr>
        <p:spPr>
          <a:xfrm flipH="1" flipV="1">
            <a:off x="6948264" y="908720"/>
            <a:ext cx="504056" cy="792088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رابط مستقيم 17"/>
          <p:cNvCxnSpPr/>
          <p:nvPr/>
        </p:nvCxnSpPr>
        <p:spPr>
          <a:xfrm flipH="1">
            <a:off x="6948264" y="1772816"/>
            <a:ext cx="468052" cy="864096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رابط مستقيم 18"/>
          <p:cNvCxnSpPr/>
          <p:nvPr/>
        </p:nvCxnSpPr>
        <p:spPr>
          <a:xfrm flipH="1" flipV="1">
            <a:off x="6948264" y="2636912"/>
            <a:ext cx="648072" cy="72008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رابط مستقيم 31"/>
          <p:cNvCxnSpPr/>
          <p:nvPr/>
        </p:nvCxnSpPr>
        <p:spPr>
          <a:xfrm flipH="1">
            <a:off x="7092280" y="3356992"/>
            <a:ext cx="468052" cy="864096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رابط مستقيم 32"/>
          <p:cNvCxnSpPr/>
          <p:nvPr/>
        </p:nvCxnSpPr>
        <p:spPr>
          <a:xfrm flipH="1" flipV="1">
            <a:off x="7092280" y="4221088"/>
            <a:ext cx="648072" cy="72008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رابط مستقيم 33"/>
          <p:cNvCxnSpPr/>
          <p:nvPr/>
        </p:nvCxnSpPr>
        <p:spPr>
          <a:xfrm flipH="1">
            <a:off x="7236296" y="4941168"/>
            <a:ext cx="468052" cy="864096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رابط مستقيم 35"/>
          <p:cNvCxnSpPr/>
          <p:nvPr/>
        </p:nvCxnSpPr>
        <p:spPr>
          <a:xfrm flipH="1" flipV="1">
            <a:off x="7236296" y="5805264"/>
            <a:ext cx="648072" cy="72008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رابط مستقيم 39"/>
          <p:cNvCxnSpPr/>
          <p:nvPr/>
        </p:nvCxnSpPr>
        <p:spPr>
          <a:xfrm flipH="1">
            <a:off x="3995936" y="188640"/>
            <a:ext cx="396044" cy="648072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رابط مستقيم 40"/>
          <p:cNvCxnSpPr/>
          <p:nvPr/>
        </p:nvCxnSpPr>
        <p:spPr>
          <a:xfrm flipH="1" flipV="1">
            <a:off x="3923928" y="908720"/>
            <a:ext cx="504056" cy="792088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رابط مستقيم 41"/>
          <p:cNvCxnSpPr/>
          <p:nvPr/>
        </p:nvCxnSpPr>
        <p:spPr>
          <a:xfrm flipH="1">
            <a:off x="3923928" y="1772816"/>
            <a:ext cx="468052" cy="864096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رابط مستقيم 42"/>
          <p:cNvCxnSpPr/>
          <p:nvPr/>
        </p:nvCxnSpPr>
        <p:spPr>
          <a:xfrm flipH="1" flipV="1">
            <a:off x="3923928" y="2636912"/>
            <a:ext cx="648072" cy="72008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رابط مستقيم 43"/>
          <p:cNvCxnSpPr/>
          <p:nvPr/>
        </p:nvCxnSpPr>
        <p:spPr>
          <a:xfrm flipH="1">
            <a:off x="4067944" y="3356992"/>
            <a:ext cx="468052" cy="864096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رابط مستقيم 44"/>
          <p:cNvCxnSpPr/>
          <p:nvPr/>
        </p:nvCxnSpPr>
        <p:spPr>
          <a:xfrm flipH="1" flipV="1">
            <a:off x="4067944" y="4221088"/>
            <a:ext cx="648072" cy="72008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رابط مستقيم 45"/>
          <p:cNvCxnSpPr/>
          <p:nvPr/>
        </p:nvCxnSpPr>
        <p:spPr>
          <a:xfrm flipH="1">
            <a:off x="4211960" y="4941168"/>
            <a:ext cx="468052" cy="864096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رابط مستقيم 46"/>
          <p:cNvCxnSpPr/>
          <p:nvPr/>
        </p:nvCxnSpPr>
        <p:spPr>
          <a:xfrm flipH="1" flipV="1">
            <a:off x="4211960" y="5805264"/>
            <a:ext cx="648072" cy="72008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رابط مستقيم 47"/>
          <p:cNvCxnSpPr/>
          <p:nvPr/>
        </p:nvCxnSpPr>
        <p:spPr>
          <a:xfrm flipH="1">
            <a:off x="1187624" y="188640"/>
            <a:ext cx="396044" cy="648072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رابط مستقيم 48"/>
          <p:cNvCxnSpPr/>
          <p:nvPr/>
        </p:nvCxnSpPr>
        <p:spPr>
          <a:xfrm flipH="1" flipV="1">
            <a:off x="1115616" y="908720"/>
            <a:ext cx="504056" cy="792088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رابط مستقيم 49"/>
          <p:cNvCxnSpPr/>
          <p:nvPr/>
        </p:nvCxnSpPr>
        <p:spPr>
          <a:xfrm flipH="1">
            <a:off x="1115616" y="1772816"/>
            <a:ext cx="468052" cy="864096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رابط مستقيم 50"/>
          <p:cNvCxnSpPr/>
          <p:nvPr/>
        </p:nvCxnSpPr>
        <p:spPr>
          <a:xfrm flipH="1" flipV="1">
            <a:off x="1115616" y="2636912"/>
            <a:ext cx="648072" cy="72008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رابط مستقيم 51"/>
          <p:cNvCxnSpPr/>
          <p:nvPr/>
        </p:nvCxnSpPr>
        <p:spPr>
          <a:xfrm flipH="1">
            <a:off x="1259632" y="3356992"/>
            <a:ext cx="468052" cy="864096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رابط مستقيم 52"/>
          <p:cNvCxnSpPr/>
          <p:nvPr/>
        </p:nvCxnSpPr>
        <p:spPr>
          <a:xfrm flipH="1" flipV="1">
            <a:off x="1259632" y="4221088"/>
            <a:ext cx="648072" cy="72008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رابط مستقيم 53"/>
          <p:cNvCxnSpPr/>
          <p:nvPr/>
        </p:nvCxnSpPr>
        <p:spPr>
          <a:xfrm flipH="1">
            <a:off x="1403648" y="4941168"/>
            <a:ext cx="468052" cy="864096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رابط مستقيم 54"/>
          <p:cNvCxnSpPr/>
          <p:nvPr/>
        </p:nvCxnSpPr>
        <p:spPr>
          <a:xfrm flipH="1" flipV="1">
            <a:off x="1403648" y="5805264"/>
            <a:ext cx="648072" cy="72008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6012160" y="188640"/>
            <a:ext cx="2808312" cy="6336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6" name="مستطيل 5"/>
          <p:cNvSpPr/>
          <p:nvPr/>
        </p:nvSpPr>
        <p:spPr>
          <a:xfrm>
            <a:off x="3131840" y="188640"/>
            <a:ext cx="2808312" cy="6336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7" name="مستطيل 6"/>
          <p:cNvSpPr/>
          <p:nvPr/>
        </p:nvSpPr>
        <p:spPr>
          <a:xfrm>
            <a:off x="251520" y="188640"/>
            <a:ext cx="2808312" cy="6336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1028" name="Picture 4" descr="Image result for ‫مقص clipart‬‎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438738">
            <a:off x="7982250" y="5316366"/>
            <a:ext cx="672771" cy="1119302"/>
          </a:xfrm>
          <a:prstGeom prst="rect">
            <a:avLst/>
          </a:prstGeom>
          <a:noFill/>
        </p:spPr>
      </p:pic>
      <p:pic>
        <p:nvPicPr>
          <p:cNvPr id="13" name="Picture 4" descr="Image result for ‫مقص clipart‬‎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438738">
            <a:off x="5173938" y="5316366"/>
            <a:ext cx="672771" cy="1119302"/>
          </a:xfrm>
          <a:prstGeom prst="rect">
            <a:avLst/>
          </a:prstGeom>
          <a:noFill/>
        </p:spPr>
      </p:pic>
      <p:pic>
        <p:nvPicPr>
          <p:cNvPr id="14" name="Picture 4" descr="Image result for ‫مقص clipart‬‎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438738">
            <a:off x="2293618" y="5316367"/>
            <a:ext cx="672771" cy="1119302"/>
          </a:xfrm>
          <a:prstGeom prst="rect">
            <a:avLst/>
          </a:prstGeom>
          <a:noFill/>
        </p:spPr>
      </p:pic>
      <p:sp>
        <p:nvSpPr>
          <p:cNvPr id="15" name="شكل حر 14"/>
          <p:cNvSpPr/>
          <p:nvPr/>
        </p:nvSpPr>
        <p:spPr>
          <a:xfrm>
            <a:off x="6109447" y="215153"/>
            <a:ext cx="2658035" cy="6238183"/>
          </a:xfrm>
          <a:custGeom>
            <a:avLst/>
            <a:gdLst>
              <a:gd name="connsiteX0" fmla="*/ 2658035 w 2658035"/>
              <a:gd name="connsiteY0" fmla="*/ 0 h 6400800"/>
              <a:gd name="connsiteX1" fmla="*/ 156882 w 2658035"/>
              <a:gd name="connsiteY1" fmla="*/ 2259106 h 6400800"/>
              <a:gd name="connsiteX2" fmla="*/ 1716741 w 2658035"/>
              <a:gd name="connsiteY2" fmla="*/ 6279776 h 6400800"/>
              <a:gd name="connsiteX3" fmla="*/ 1716741 w 2658035"/>
              <a:gd name="connsiteY3" fmla="*/ 6279776 h 6400800"/>
              <a:gd name="connsiteX4" fmla="*/ 1716741 w 2658035"/>
              <a:gd name="connsiteY4" fmla="*/ 6279776 h 6400800"/>
              <a:gd name="connsiteX5" fmla="*/ 1783977 w 2658035"/>
              <a:gd name="connsiteY5" fmla="*/ 6400800 h 6400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58035" h="6400800">
                <a:moveTo>
                  <a:pt x="2658035" y="0"/>
                </a:moveTo>
                <a:cubicBezTo>
                  <a:pt x="1485899" y="606238"/>
                  <a:pt x="313764" y="1212477"/>
                  <a:pt x="156882" y="2259106"/>
                </a:cubicBezTo>
                <a:cubicBezTo>
                  <a:pt x="0" y="3305735"/>
                  <a:pt x="1716741" y="6279776"/>
                  <a:pt x="1716741" y="6279776"/>
                </a:cubicBezTo>
                <a:lnTo>
                  <a:pt x="1716741" y="6279776"/>
                </a:lnTo>
                <a:lnTo>
                  <a:pt x="1716741" y="6279776"/>
                </a:lnTo>
                <a:lnTo>
                  <a:pt x="1783977" y="6400800"/>
                </a:lnTo>
              </a:path>
            </a:pathLst>
          </a:cu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6" name="شكل حر 15"/>
          <p:cNvSpPr/>
          <p:nvPr/>
        </p:nvSpPr>
        <p:spPr>
          <a:xfrm>
            <a:off x="3203848" y="188640"/>
            <a:ext cx="2658035" cy="6238183"/>
          </a:xfrm>
          <a:custGeom>
            <a:avLst/>
            <a:gdLst>
              <a:gd name="connsiteX0" fmla="*/ 2658035 w 2658035"/>
              <a:gd name="connsiteY0" fmla="*/ 0 h 6400800"/>
              <a:gd name="connsiteX1" fmla="*/ 156882 w 2658035"/>
              <a:gd name="connsiteY1" fmla="*/ 2259106 h 6400800"/>
              <a:gd name="connsiteX2" fmla="*/ 1716741 w 2658035"/>
              <a:gd name="connsiteY2" fmla="*/ 6279776 h 6400800"/>
              <a:gd name="connsiteX3" fmla="*/ 1716741 w 2658035"/>
              <a:gd name="connsiteY3" fmla="*/ 6279776 h 6400800"/>
              <a:gd name="connsiteX4" fmla="*/ 1716741 w 2658035"/>
              <a:gd name="connsiteY4" fmla="*/ 6279776 h 6400800"/>
              <a:gd name="connsiteX5" fmla="*/ 1783977 w 2658035"/>
              <a:gd name="connsiteY5" fmla="*/ 6400800 h 6400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58035" h="6400800">
                <a:moveTo>
                  <a:pt x="2658035" y="0"/>
                </a:moveTo>
                <a:cubicBezTo>
                  <a:pt x="1485899" y="606238"/>
                  <a:pt x="313764" y="1212477"/>
                  <a:pt x="156882" y="2259106"/>
                </a:cubicBezTo>
                <a:cubicBezTo>
                  <a:pt x="0" y="3305735"/>
                  <a:pt x="1716741" y="6279776"/>
                  <a:pt x="1716741" y="6279776"/>
                </a:cubicBezTo>
                <a:lnTo>
                  <a:pt x="1716741" y="6279776"/>
                </a:lnTo>
                <a:lnTo>
                  <a:pt x="1716741" y="6279776"/>
                </a:lnTo>
                <a:lnTo>
                  <a:pt x="1783977" y="6400800"/>
                </a:lnTo>
              </a:path>
            </a:pathLst>
          </a:cu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7" name="شكل حر 16"/>
          <p:cNvSpPr/>
          <p:nvPr/>
        </p:nvSpPr>
        <p:spPr>
          <a:xfrm>
            <a:off x="395536" y="188640"/>
            <a:ext cx="2658035" cy="6238183"/>
          </a:xfrm>
          <a:custGeom>
            <a:avLst/>
            <a:gdLst>
              <a:gd name="connsiteX0" fmla="*/ 2658035 w 2658035"/>
              <a:gd name="connsiteY0" fmla="*/ 0 h 6400800"/>
              <a:gd name="connsiteX1" fmla="*/ 156882 w 2658035"/>
              <a:gd name="connsiteY1" fmla="*/ 2259106 h 6400800"/>
              <a:gd name="connsiteX2" fmla="*/ 1716741 w 2658035"/>
              <a:gd name="connsiteY2" fmla="*/ 6279776 h 6400800"/>
              <a:gd name="connsiteX3" fmla="*/ 1716741 w 2658035"/>
              <a:gd name="connsiteY3" fmla="*/ 6279776 h 6400800"/>
              <a:gd name="connsiteX4" fmla="*/ 1716741 w 2658035"/>
              <a:gd name="connsiteY4" fmla="*/ 6279776 h 6400800"/>
              <a:gd name="connsiteX5" fmla="*/ 1783977 w 2658035"/>
              <a:gd name="connsiteY5" fmla="*/ 6400800 h 6400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58035" h="6400800">
                <a:moveTo>
                  <a:pt x="2658035" y="0"/>
                </a:moveTo>
                <a:cubicBezTo>
                  <a:pt x="1485899" y="606238"/>
                  <a:pt x="313764" y="1212477"/>
                  <a:pt x="156882" y="2259106"/>
                </a:cubicBezTo>
                <a:cubicBezTo>
                  <a:pt x="0" y="3305735"/>
                  <a:pt x="1716741" y="6279776"/>
                  <a:pt x="1716741" y="6279776"/>
                </a:cubicBezTo>
                <a:lnTo>
                  <a:pt x="1716741" y="6279776"/>
                </a:lnTo>
                <a:lnTo>
                  <a:pt x="1716741" y="6279776"/>
                </a:lnTo>
                <a:lnTo>
                  <a:pt x="1783977" y="6400800"/>
                </a:lnTo>
              </a:path>
            </a:pathLst>
          </a:cu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6012160" y="188640"/>
            <a:ext cx="2808312" cy="6336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6" name="مستطيل 5"/>
          <p:cNvSpPr/>
          <p:nvPr/>
        </p:nvSpPr>
        <p:spPr>
          <a:xfrm>
            <a:off x="3131840" y="188640"/>
            <a:ext cx="2808312" cy="6336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7" name="مستطيل 6"/>
          <p:cNvSpPr/>
          <p:nvPr/>
        </p:nvSpPr>
        <p:spPr>
          <a:xfrm>
            <a:off x="251520" y="188640"/>
            <a:ext cx="2808312" cy="6336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1028" name="Picture 4" descr="Image result for ‫مقص clipart‬‎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438738">
            <a:off x="7982250" y="5316366"/>
            <a:ext cx="672771" cy="1119302"/>
          </a:xfrm>
          <a:prstGeom prst="rect">
            <a:avLst/>
          </a:prstGeom>
          <a:noFill/>
        </p:spPr>
      </p:pic>
      <p:pic>
        <p:nvPicPr>
          <p:cNvPr id="13" name="Picture 4" descr="Image result for ‫مقص clipart‬‎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438738">
            <a:off x="5173938" y="5316366"/>
            <a:ext cx="672771" cy="1119302"/>
          </a:xfrm>
          <a:prstGeom prst="rect">
            <a:avLst/>
          </a:prstGeom>
          <a:noFill/>
        </p:spPr>
      </p:pic>
      <p:pic>
        <p:nvPicPr>
          <p:cNvPr id="14" name="Picture 4" descr="Image result for ‫مقص clipart‬‎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438738">
            <a:off x="2293618" y="5316367"/>
            <a:ext cx="672771" cy="1119302"/>
          </a:xfrm>
          <a:prstGeom prst="rect">
            <a:avLst/>
          </a:prstGeom>
          <a:noFill/>
        </p:spPr>
      </p:pic>
      <p:cxnSp>
        <p:nvCxnSpPr>
          <p:cNvPr id="15" name="رابط مستقيم 14"/>
          <p:cNvCxnSpPr/>
          <p:nvPr/>
        </p:nvCxnSpPr>
        <p:spPr>
          <a:xfrm flipH="1">
            <a:off x="6084168" y="260648"/>
            <a:ext cx="2664296" cy="3456384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رابط مستقيم 15"/>
          <p:cNvCxnSpPr/>
          <p:nvPr/>
        </p:nvCxnSpPr>
        <p:spPr>
          <a:xfrm flipH="1">
            <a:off x="6012160" y="1628800"/>
            <a:ext cx="2808312" cy="3672408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رابط مستقيم 16"/>
          <p:cNvCxnSpPr/>
          <p:nvPr/>
        </p:nvCxnSpPr>
        <p:spPr>
          <a:xfrm flipH="1">
            <a:off x="3203848" y="260648"/>
            <a:ext cx="2664296" cy="3456384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رابط مستقيم 17"/>
          <p:cNvCxnSpPr/>
          <p:nvPr/>
        </p:nvCxnSpPr>
        <p:spPr>
          <a:xfrm flipH="1">
            <a:off x="3275856" y="1772816"/>
            <a:ext cx="2664296" cy="3456384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رابط مستقيم 18"/>
          <p:cNvCxnSpPr/>
          <p:nvPr/>
        </p:nvCxnSpPr>
        <p:spPr>
          <a:xfrm flipH="1">
            <a:off x="3275856" y="3140968"/>
            <a:ext cx="2664296" cy="3456384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رابط مستقيم 19"/>
          <p:cNvCxnSpPr/>
          <p:nvPr/>
        </p:nvCxnSpPr>
        <p:spPr>
          <a:xfrm flipH="1">
            <a:off x="6156176" y="3068960"/>
            <a:ext cx="2664296" cy="3456384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رابط مستقيم 21"/>
          <p:cNvCxnSpPr/>
          <p:nvPr/>
        </p:nvCxnSpPr>
        <p:spPr>
          <a:xfrm flipH="1">
            <a:off x="323528" y="260648"/>
            <a:ext cx="2664296" cy="3456384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رابط مستقيم 22"/>
          <p:cNvCxnSpPr/>
          <p:nvPr/>
        </p:nvCxnSpPr>
        <p:spPr>
          <a:xfrm flipH="1">
            <a:off x="395536" y="1772816"/>
            <a:ext cx="2664296" cy="3456384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رابط مستقيم 23"/>
          <p:cNvCxnSpPr/>
          <p:nvPr/>
        </p:nvCxnSpPr>
        <p:spPr>
          <a:xfrm flipH="1">
            <a:off x="395536" y="3140968"/>
            <a:ext cx="2664296" cy="3456384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6012160" y="188640"/>
            <a:ext cx="2808312" cy="6336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6" name="مستطيل 5"/>
          <p:cNvSpPr/>
          <p:nvPr/>
        </p:nvSpPr>
        <p:spPr>
          <a:xfrm>
            <a:off x="3131840" y="188640"/>
            <a:ext cx="2808312" cy="6336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7" name="مستطيل 6"/>
          <p:cNvSpPr/>
          <p:nvPr/>
        </p:nvSpPr>
        <p:spPr>
          <a:xfrm>
            <a:off x="251520" y="188640"/>
            <a:ext cx="2808312" cy="6336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1028" name="Picture 4" descr="Image result for ‫مقص clipart‬‎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438738">
            <a:off x="7982250" y="5316366"/>
            <a:ext cx="672771" cy="1119302"/>
          </a:xfrm>
          <a:prstGeom prst="rect">
            <a:avLst/>
          </a:prstGeom>
          <a:noFill/>
        </p:spPr>
      </p:pic>
      <p:pic>
        <p:nvPicPr>
          <p:cNvPr id="13" name="Picture 4" descr="Image result for ‫مقص clipart‬‎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438738">
            <a:off x="5173938" y="5316366"/>
            <a:ext cx="672771" cy="1119302"/>
          </a:xfrm>
          <a:prstGeom prst="rect">
            <a:avLst/>
          </a:prstGeom>
          <a:noFill/>
        </p:spPr>
      </p:pic>
      <p:pic>
        <p:nvPicPr>
          <p:cNvPr id="14" name="Picture 4" descr="Image result for ‫مقص clipart‬‎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438738">
            <a:off x="2293618" y="5316367"/>
            <a:ext cx="672771" cy="1119302"/>
          </a:xfrm>
          <a:prstGeom prst="rect">
            <a:avLst/>
          </a:prstGeom>
          <a:noFill/>
        </p:spPr>
      </p:pic>
      <p:sp>
        <p:nvSpPr>
          <p:cNvPr id="12" name="مستطيل 11"/>
          <p:cNvSpPr/>
          <p:nvPr/>
        </p:nvSpPr>
        <p:spPr>
          <a:xfrm>
            <a:off x="6228184" y="332656"/>
            <a:ext cx="2376264" cy="25202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5" name="مستطيل 14"/>
          <p:cNvSpPr/>
          <p:nvPr/>
        </p:nvSpPr>
        <p:spPr>
          <a:xfrm>
            <a:off x="3419872" y="332656"/>
            <a:ext cx="2376264" cy="25202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6" name="مستطيل 15"/>
          <p:cNvSpPr/>
          <p:nvPr/>
        </p:nvSpPr>
        <p:spPr>
          <a:xfrm>
            <a:off x="539552" y="332656"/>
            <a:ext cx="2376264" cy="25202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7" name="مستطيل 16"/>
          <p:cNvSpPr/>
          <p:nvPr/>
        </p:nvSpPr>
        <p:spPr>
          <a:xfrm>
            <a:off x="6372200" y="3140968"/>
            <a:ext cx="2079848" cy="188059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8" name="مستطيل 17"/>
          <p:cNvSpPr/>
          <p:nvPr/>
        </p:nvSpPr>
        <p:spPr>
          <a:xfrm>
            <a:off x="3563888" y="3068960"/>
            <a:ext cx="2079848" cy="188059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9" name="مستطيل 18"/>
          <p:cNvSpPr/>
          <p:nvPr/>
        </p:nvSpPr>
        <p:spPr>
          <a:xfrm>
            <a:off x="611560" y="3068960"/>
            <a:ext cx="2079848" cy="188059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6012160" y="188640"/>
            <a:ext cx="2808312" cy="6336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6" name="مستطيل 5"/>
          <p:cNvSpPr/>
          <p:nvPr/>
        </p:nvSpPr>
        <p:spPr>
          <a:xfrm>
            <a:off x="3131840" y="188640"/>
            <a:ext cx="2808312" cy="6336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7" name="مستطيل 6"/>
          <p:cNvSpPr/>
          <p:nvPr/>
        </p:nvSpPr>
        <p:spPr>
          <a:xfrm>
            <a:off x="251520" y="188640"/>
            <a:ext cx="2808312" cy="6336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1028" name="Picture 4" descr="Image result for ‫مقص clipart‬‎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438738">
            <a:off x="7982250" y="5316366"/>
            <a:ext cx="672771" cy="1119302"/>
          </a:xfrm>
          <a:prstGeom prst="rect">
            <a:avLst/>
          </a:prstGeom>
          <a:noFill/>
        </p:spPr>
      </p:pic>
      <p:pic>
        <p:nvPicPr>
          <p:cNvPr id="13" name="Picture 4" descr="Image result for ‫مقص clipart‬‎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438738">
            <a:off x="5173938" y="5316366"/>
            <a:ext cx="672771" cy="1119302"/>
          </a:xfrm>
          <a:prstGeom prst="rect">
            <a:avLst/>
          </a:prstGeom>
          <a:noFill/>
        </p:spPr>
      </p:pic>
      <p:pic>
        <p:nvPicPr>
          <p:cNvPr id="14" name="Picture 4" descr="Image result for ‫مقص clipart‬‎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438738">
            <a:off x="2293618" y="5316367"/>
            <a:ext cx="672771" cy="1119302"/>
          </a:xfrm>
          <a:prstGeom prst="rect">
            <a:avLst/>
          </a:prstGeom>
          <a:noFill/>
        </p:spPr>
      </p:pic>
      <p:sp>
        <p:nvSpPr>
          <p:cNvPr id="20" name="شكل بيضاوي 19"/>
          <p:cNvSpPr/>
          <p:nvPr/>
        </p:nvSpPr>
        <p:spPr>
          <a:xfrm>
            <a:off x="6372200" y="476672"/>
            <a:ext cx="2160240" cy="417646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21" name="شكل بيضاوي 20"/>
          <p:cNvSpPr/>
          <p:nvPr/>
        </p:nvSpPr>
        <p:spPr>
          <a:xfrm>
            <a:off x="3563888" y="404664"/>
            <a:ext cx="2160240" cy="417646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22" name="شكل بيضاوي 21"/>
          <p:cNvSpPr/>
          <p:nvPr/>
        </p:nvSpPr>
        <p:spPr>
          <a:xfrm>
            <a:off x="611560" y="404664"/>
            <a:ext cx="2160240" cy="417646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6012160" y="188640"/>
            <a:ext cx="2808312" cy="6336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6" name="مستطيل 5"/>
          <p:cNvSpPr/>
          <p:nvPr/>
        </p:nvSpPr>
        <p:spPr>
          <a:xfrm>
            <a:off x="3131840" y="188640"/>
            <a:ext cx="2808312" cy="6336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7" name="مستطيل 6"/>
          <p:cNvSpPr/>
          <p:nvPr/>
        </p:nvSpPr>
        <p:spPr>
          <a:xfrm>
            <a:off x="251520" y="188640"/>
            <a:ext cx="2808312" cy="6336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1028" name="Picture 4" descr="Image result for ‫مقص clipart‬‎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438738">
            <a:off x="7982250" y="5316366"/>
            <a:ext cx="672771" cy="1119302"/>
          </a:xfrm>
          <a:prstGeom prst="rect">
            <a:avLst/>
          </a:prstGeom>
          <a:noFill/>
        </p:spPr>
      </p:pic>
      <p:pic>
        <p:nvPicPr>
          <p:cNvPr id="13" name="Picture 4" descr="Image result for ‫مقص clipart‬‎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438738">
            <a:off x="5173938" y="5316366"/>
            <a:ext cx="672771" cy="1119302"/>
          </a:xfrm>
          <a:prstGeom prst="rect">
            <a:avLst/>
          </a:prstGeom>
          <a:noFill/>
        </p:spPr>
      </p:pic>
      <p:pic>
        <p:nvPicPr>
          <p:cNvPr id="14" name="Picture 4" descr="Image result for ‫مقص clipart‬‎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438738">
            <a:off x="2293618" y="5316367"/>
            <a:ext cx="672771" cy="1119302"/>
          </a:xfrm>
          <a:prstGeom prst="rect">
            <a:avLst/>
          </a:prstGeom>
          <a:noFill/>
        </p:spPr>
      </p:pic>
      <p:sp>
        <p:nvSpPr>
          <p:cNvPr id="11" name="مثلث متساوي الساقين 10"/>
          <p:cNvSpPr/>
          <p:nvPr/>
        </p:nvSpPr>
        <p:spPr>
          <a:xfrm>
            <a:off x="6156176" y="332656"/>
            <a:ext cx="2448272" cy="2232248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2" name="مثلث متساوي الساقين 11"/>
          <p:cNvSpPr/>
          <p:nvPr/>
        </p:nvSpPr>
        <p:spPr>
          <a:xfrm>
            <a:off x="6228184" y="2780928"/>
            <a:ext cx="2448272" cy="2232248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5" name="مثلث متساوي الساقين 14"/>
          <p:cNvSpPr/>
          <p:nvPr/>
        </p:nvSpPr>
        <p:spPr>
          <a:xfrm>
            <a:off x="3419872" y="260648"/>
            <a:ext cx="2448272" cy="2232248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6" name="مثلث متساوي الساقين 15"/>
          <p:cNvSpPr/>
          <p:nvPr/>
        </p:nvSpPr>
        <p:spPr>
          <a:xfrm>
            <a:off x="3275856" y="2780928"/>
            <a:ext cx="2448272" cy="2232248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7" name="مثلث متساوي الساقين 16"/>
          <p:cNvSpPr/>
          <p:nvPr/>
        </p:nvSpPr>
        <p:spPr>
          <a:xfrm>
            <a:off x="467544" y="260648"/>
            <a:ext cx="2448272" cy="2232248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8" name="مثلث متساوي الساقين 17"/>
          <p:cNvSpPr/>
          <p:nvPr/>
        </p:nvSpPr>
        <p:spPr>
          <a:xfrm>
            <a:off x="467544" y="2708920"/>
            <a:ext cx="2448272" cy="2232248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6012160" y="188640"/>
            <a:ext cx="2808312" cy="6336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6" name="مستطيل 5"/>
          <p:cNvSpPr/>
          <p:nvPr/>
        </p:nvSpPr>
        <p:spPr>
          <a:xfrm>
            <a:off x="3131840" y="188640"/>
            <a:ext cx="2808312" cy="6336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7" name="مستطيل 6"/>
          <p:cNvSpPr/>
          <p:nvPr/>
        </p:nvSpPr>
        <p:spPr>
          <a:xfrm>
            <a:off x="251520" y="188640"/>
            <a:ext cx="2808312" cy="6336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1028" name="Picture 4" descr="Image result for ‫مقص clipart‬‎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438738">
            <a:off x="7982250" y="5316366"/>
            <a:ext cx="672771" cy="1119302"/>
          </a:xfrm>
          <a:prstGeom prst="rect">
            <a:avLst/>
          </a:prstGeom>
          <a:noFill/>
        </p:spPr>
      </p:pic>
      <p:pic>
        <p:nvPicPr>
          <p:cNvPr id="13" name="Picture 4" descr="Image result for ‫مقص clipart‬‎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438738">
            <a:off x="5173938" y="5316366"/>
            <a:ext cx="672771" cy="1119302"/>
          </a:xfrm>
          <a:prstGeom prst="rect">
            <a:avLst/>
          </a:prstGeom>
          <a:noFill/>
        </p:spPr>
      </p:pic>
      <p:pic>
        <p:nvPicPr>
          <p:cNvPr id="14" name="Picture 4" descr="Image result for ‫مقص clipart‬‎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438738">
            <a:off x="2293618" y="5316367"/>
            <a:ext cx="672771" cy="1119302"/>
          </a:xfrm>
          <a:prstGeom prst="rect">
            <a:avLst/>
          </a:prstGeom>
          <a:noFill/>
        </p:spPr>
      </p:pic>
      <p:sp>
        <p:nvSpPr>
          <p:cNvPr id="11" name="نجمة ذات 5 نقاط 10"/>
          <p:cNvSpPr/>
          <p:nvPr/>
        </p:nvSpPr>
        <p:spPr>
          <a:xfrm>
            <a:off x="6156176" y="1268760"/>
            <a:ext cx="2592288" cy="2808312"/>
          </a:xfrm>
          <a:prstGeom prst="star5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2" name="نجمة ذات 5 نقاط 11"/>
          <p:cNvSpPr/>
          <p:nvPr/>
        </p:nvSpPr>
        <p:spPr>
          <a:xfrm>
            <a:off x="3275856" y="1268760"/>
            <a:ext cx="2592288" cy="2808312"/>
          </a:xfrm>
          <a:prstGeom prst="star5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5" name="نجمة ذات 5 نقاط 14"/>
          <p:cNvSpPr/>
          <p:nvPr/>
        </p:nvSpPr>
        <p:spPr>
          <a:xfrm>
            <a:off x="395536" y="1268760"/>
            <a:ext cx="2592288" cy="2808312"/>
          </a:xfrm>
          <a:prstGeom prst="star5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14</Words>
  <Application>Microsoft Office PowerPoint</Application>
  <PresentationFormat>عرض على الشاشة (3:4)‏</PresentationFormat>
  <Paragraphs>4</Paragraphs>
  <Slides>11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2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Admin</dc:creator>
  <cp:lastModifiedBy>Admin</cp:lastModifiedBy>
  <cp:revision>7</cp:revision>
  <dcterms:created xsi:type="dcterms:W3CDTF">2018-10-07T17:00:02Z</dcterms:created>
  <dcterms:modified xsi:type="dcterms:W3CDTF">2018-10-07T18:32:07Z</dcterms:modified>
</cp:coreProperties>
</file>