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4" r:id="rId1"/>
    <p:sldMasterId id="2147483695" r:id="rId2"/>
    <p:sldMasterId id="2147483696" r:id="rId3"/>
  </p:sldMasterIdLst>
  <p:notesMasterIdLst>
    <p:notesMasterId r:id="rId22"/>
  </p:notesMasterIdLst>
  <p:sldIdLst>
    <p:sldId id="256" r:id="rId4"/>
    <p:sldId id="258" r:id="rId5"/>
    <p:sldId id="290" r:id="rId6"/>
    <p:sldId id="340" r:id="rId7"/>
    <p:sldId id="342" r:id="rId8"/>
    <p:sldId id="341" r:id="rId9"/>
    <p:sldId id="343" r:id="rId10"/>
    <p:sldId id="345" r:id="rId11"/>
    <p:sldId id="346" r:id="rId12"/>
    <p:sldId id="347" r:id="rId13"/>
    <p:sldId id="262" r:id="rId14"/>
    <p:sldId id="344" r:id="rId15"/>
    <p:sldId id="296" r:id="rId16"/>
    <p:sldId id="268" r:id="rId17"/>
    <p:sldId id="349" r:id="rId18"/>
    <p:sldId id="352" r:id="rId19"/>
    <p:sldId id="350" r:id="rId20"/>
    <p:sldId id="315" r:id="rId21"/>
  </p:sldIdLst>
  <p:sldSz cx="9144000" cy="5143500" type="screen16x9"/>
  <p:notesSz cx="6858000" cy="9144000"/>
  <p:embeddedFontLst>
    <p:embeddedFont>
      <p:font typeface="Abadi" panose="020B0604020104020204" pitchFamily="34" charset="0"/>
      <p:regular r:id="rId23"/>
    </p:embeddedFont>
    <p:embeddedFont>
      <p:font typeface="Fira Sans Extra Condensed Medium" panose="020B0604020202020204" charset="0"/>
      <p:regular r:id="rId24"/>
      <p:bold r:id="rId25"/>
      <p:italic r:id="rId26"/>
      <p:boldItalic r:id="rId27"/>
    </p:embeddedFont>
    <p:embeddedFont>
      <p:font typeface="Lato" panose="020F0502020204030203" pitchFamily="34" charset="0"/>
      <p:regular r:id="rId28"/>
      <p:bold r:id="rId29"/>
      <p:italic r:id="rId30"/>
      <p:boldItalic r:id="rId31"/>
    </p:embeddedFont>
    <p:embeddedFont>
      <p:font typeface="Life Savers" panose="020B0604020202020204" charset="0"/>
      <p:regular r:id="rId32"/>
      <p:bold r:id="rId33"/>
    </p:embeddedFont>
    <p:embeddedFont>
      <p:font typeface="Life Savers ExtraBold" panose="020B0604020202020204" charset="0"/>
      <p:bold r:id="rId34"/>
    </p:embeddedFont>
    <p:embeddedFont>
      <p:font typeface="Proxima Nova" panose="020B0604020202020204" charset="0"/>
      <p:regular r:id="rId35"/>
      <p:bold r:id="rId36"/>
      <p:italic r:id="rId37"/>
      <p:boldItalic r:id="rId38"/>
    </p:embeddedFont>
    <p:embeddedFont>
      <p:font typeface="Proxima Nova Semibold" panose="020B0604020202020204" charset="0"/>
      <p:regular r:id="rId39"/>
      <p:bold r:id="rId40"/>
      <p:boldItalic r:id="rId41"/>
    </p:embeddedFont>
    <p:embeddedFont>
      <p:font typeface="Roboto Slab Light" panose="020B0604020202020204" charset="0"/>
      <p:regular r:id="rId42"/>
      <p:bold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714719F-AF94-4043-9A51-CFC9A1D2E959}">
  <a:tblStyle styleId="{C714719F-AF94-4043-9A51-CFC9A1D2E95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ga5787b2493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8" name="Google Shape;1538;ga5787b2493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1" name="Google Shape;3601;ga5787b2493_0_4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2" name="Google Shape;3602;ga5787b2493_0_4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5787b2493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5787b2493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4" name="Google Shape;3804;ga5787b2493_0_4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5" name="Google Shape;3805;ga5787b2493_0_45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" name="Google Shape;2766;ga5787b2493_0_29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7" name="Google Shape;2767;ga5787b2493_0_29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6" name="Google Shape;5886;gaed3d885e6_0_1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7" name="Google Shape;5887;gaed3d885e6_0_1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1700" y="363575"/>
            <a:ext cx="8520600" cy="10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38975" y="1275325"/>
            <a:ext cx="4751700" cy="3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lt2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11"/>
          <p:cNvGrpSpPr/>
          <p:nvPr/>
        </p:nvGrpSpPr>
        <p:grpSpPr>
          <a:xfrm>
            <a:off x="-243652" y="258130"/>
            <a:ext cx="9195202" cy="4885378"/>
            <a:chOff x="-243652" y="258130"/>
            <a:chExt cx="9195202" cy="4885378"/>
          </a:xfrm>
        </p:grpSpPr>
        <p:sp>
          <p:nvSpPr>
            <p:cNvPr id="181" name="Google Shape;181;p11"/>
            <p:cNvSpPr/>
            <p:nvPr/>
          </p:nvSpPr>
          <p:spPr>
            <a:xfrm flipH="1">
              <a:off x="1603696" y="2216401"/>
              <a:ext cx="7053804" cy="2927107"/>
            </a:xfrm>
            <a:custGeom>
              <a:avLst/>
              <a:gdLst/>
              <a:ahLst/>
              <a:cxnLst/>
              <a:rect l="l" t="t" r="r" b="b"/>
              <a:pathLst>
                <a:path w="33185" h="14893" extrusionOk="0">
                  <a:moveTo>
                    <a:pt x="17914" y="0"/>
                  </a:moveTo>
                  <a:cubicBezTo>
                    <a:pt x="13508" y="0"/>
                    <a:pt x="9446" y="2824"/>
                    <a:pt x="10410" y="8850"/>
                  </a:cubicBezTo>
                  <a:cubicBezTo>
                    <a:pt x="9248" y="7251"/>
                    <a:pt x="7906" y="6596"/>
                    <a:pt x="6600" y="6596"/>
                  </a:cubicBezTo>
                  <a:cubicBezTo>
                    <a:pt x="3177" y="6596"/>
                    <a:pt x="1" y="11091"/>
                    <a:pt x="951" y="14893"/>
                  </a:cubicBezTo>
                  <a:lnTo>
                    <a:pt x="32763" y="14893"/>
                  </a:lnTo>
                  <a:cubicBezTo>
                    <a:pt x="33185" y="12398"/>
                    <a:pt x="31458" y="10888"/>
                    <a:pt x="29152" y="10888"/>
                  </a:cubicBezTo>
                  <a:cubicBezTo>
                    <a:pt x="28546" y="10888"/>
                    <a:pt x="27901" y="10992"/>
                    <a:pt x="27244" y="11210"/>
                  </a:cubicBezTo>
                  <a:cubicBezTo>
                    <a:pt x="28811" y="3946"/>
                    <a:pt x="23122" y="0"/>
                    <a:pt x="179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" name="Google Shape;182;p11"/>
            <p:cNvGrpSpPr/>
            <p:nvPr/>
          </p:nvGrpSpPr>
          <p:grpSpPr>
            <a:xfrm>
              <a:off x="-243652" y="2165205"/>
              <a:ext cx="1700914" cy="563757"/>
              <a:chOff x="223350" y="3354150"/>
              <a:chExt cx="1111200" cy="368300"/>
            </a:xfrm>
          </p:grpSpPr>
          <p:sp>
            <p:nvSpPr>
              <p:cNvPr id="183" name="Google Shape;183;p11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11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11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8" name="Google Shape;188;p11"/>
            <p:cNvGrpSpPr/>
            <p:nvPr/>
          </p:nvGrpSpPr>
          <p:grpSpPr>
            <a:xfrm>
              <a:off x="5465848" y="258130"/>
              <a:ext cx="1700914" cy="563757"/>
              <a:chOff x="223350" y="3354150"/>
              <a:chExt cx="1111200" cy="368300"/>
            </a:xfrm>
          </p:grpSpPr>
          <p:sp>
            <p:nvSpPr>
              <p:cNvPr id="189" name="Google Shape;189;p11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11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 flipH="1">
              <a:off x="6771807" y="681512"/>
              <a:ext cx="1319551" cy="588388"/>
              <a:chOff x="7624716" y="2969549"/>
              <a:chExt cx="1288247" cy="574373"/>
            </a:xfrm>
          </p:grpSpPr>
          <p:sp>
            <p:nvSpPr>
              <p:cNvPr id="195" name="Google Shape;195;p1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1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1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1" name="Google Shape;201;p11"/>
            <p:cNvSpPr/>
            <p:nvPr/>
          </p:nvSpPr>
          <p:spPr>
            <a:xfrm>
              <a:off x="7704600" y="3099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1"/>
            <p:cNvSpPr/>
            <p:nvPr/>
          </p:nvSpPr>
          <p:spPr>
            <a:xfrm>
              <a:off x="8657500" y="28885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1"/>
            <p:cNvSpPr/>
            <p:nvPr/>
          </p:nvSpPr>
          <p:spPr>
            <a:xfrm>
              <a:off x="4776650" y="4330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1"/>
            <p:cNvSpPr/>
            <p:nvPr/>
          </p:nvSpPr>
          <p:spPr>
            <a:xfrm>
              <a:off x="5143300" y="12234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1"/>
            <p:cNvSpPr/>
            <p:nvPr/>
          </p:nvSpPr>
          <p:spPr>
            <a:xfrm>
              <a:off x="1063888" y="9793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1"/>
            <p:cNvSpPr/>
            <p:nvPr/>
          </p:nvSpPr>
          <p:spPr>
            <a:xfrm>
              <a:off x="1674388" y="7338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1"/>
            <p:cNvSpPr/>
            <p:nvPr/>
          </p:nvSpPr>
          <p:spPr>
            <a:xfrm>
              <a:off x="928113" y="12937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1"/>
            <p:cNvSpPr/>
            <p:nvPr/>
          </p:nvSpPr>
          <p:spPr>
            <a:xfrm>
              <a:off x="996000" y="45441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" name="Google Shape;209;p11"/>
          <p:cNvSpPr txBox="1">
            <a:spLocks noGrp="1"/>
          </p:cNvSpPr>
          <p:nvPr>
            <p:ph type="title" hasCustomPrompt="1"/>
          </p:nvPr>
        </p:nvSpPr>
        <p:spPr>
          <a:xfrm>
            <a:off x="1126400" y="1714500"/>
            <a:ext cx="6891300" cy="110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000" b="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0" name="Google Shape;210;p11"/>
          <p:cNvSpPr txBox="1">
            <a:spLocks noGrp="1"/>
          </p:cNvSpPr>
          <p:nvPr>
            <p:ph type="body" idx="1"/>
          </p:nvPr>
        </p:nvSpPr>
        <p:spPr>
          <a:xfrm>
            <a:off x="3281125" y="2897100"/>
            <a:ext cx="2581800" cy="6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400"/>
            </a:lvl1pPr>
            <a:lvl2pPr marL="914400" lvl="1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">
    <p:bg>
      <p:bgPr>
        <a:solidFill>
          <a:schemeClr val="lt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13"/>
          <p:cNvGrpSpPr/>
          <p:nvPr/>
        </p:nvGrpSpPr>
        <p:grpSpPr>
          <a:xfrm>
            <a:off x="-508725" y="672738"/>
            <a:ext cx="9393859" cy="4547232"/>
            <a:chOff x="-508725" y="672738"/>
            <a:chExt cx="9393859" cy="4547232"/>
          </a:xfrm>
        </p:grpSpPr>
        <p:grpSp>
          <p:nvGrpSpPr>
            <p:cNvPr id="214" name="Google Shape;214;p13"/>
            <p:cNvGrpSpPr/>
            <p:nvPr/>
          </p:nvGrpSpPr>
          <p:grpSpPr>
            <a:xfrm>
              <a:off x="1138783" y="4656290"/>
              <a:ext cx="1700876" cy="563680"/>
              <a:chOff x="456975" y="1603100"/>
              <a:chExt cx="1111175" cy="368250"/>
            </a:xfrm>
          </p:grpSpPr>
          <p:sp>
            <p:nvSpPr>
              <p:cNvPr id="215" name="Google Shape;215;p1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1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0" name="Google Shape;220;p13"/>
            <p:cNvGrpSpPr/>
            <p:nvPr/>
          </p:nvGrpSpPr>
          <p:grpSpPr>
            <a:xfrm>
              <a:off x="7184258" y="1109240"/>
              <a:ext cx="1700876" cy="563680"/>
              <a:chOff x="456975" y="1603100"/>
              <a:chExt cx="1111175" cy="368250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1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1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-459730" y="1095093"/>
              <a:ext cx="1295601" cy="577830"/>
              <a:chOff x="8042384" y="2038616"/>
              <a:chExt cx="1720815" cy="767473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8042384" y="2038616"/>
                <a:ext cx="1720815" cy="767473"/>
              </a:xfrm>
              <a:custGeom>
                <a:avLst/>
                <a:gdLst/>
                <a:ahLst/>
                <a:cxnLst/>
                <a:rect l="l" t="t" r="r" b="b"/>
                <a:pathLst>
                  <a:path w="43310" h="19316" extrusionOk="0">
                    <a:moveTo>
                      <a:pt x="25615" y="0"/>
                    </a:moveTo>
                    <a:cubicBezTo>
                      <a:pt x="20922" y="0"/>
                      <a:pt x="16203" y="3639"/>
                      <a:pt x="16707" y="11601"/>
                    </a:cubicBezTo>
                    <a:cubicBezTo>
                      <a:pt x="14853" y="8904"/>
                      <a:pt x="12411" y="7768"/>
                      <a:pt x="10025" y="7768"/>
                    </a:cubicBezTo>
                    <a:cubicBezTo>
                      <a:pt x="4883" y="7768"/>
                      <a:pt x="0" y="13039"/>
                      <a:pt x="1819" y="19316"/>
                    </a:cubicBezTo>
                    <a:lnTo>
                      <a:pt x="43309" y="19316"/>
                    </a:lnTo>
                    <a:cubicBezTo>
                      <a:pt x="43309" y="15688"/>
                      <a:pt x="40582" y="11557"/>
                      <a:pt x="36902" y="11557"/>
                    </a:cubicBezTo>
                    <a:cubicBezTo>
                      <a:pt x="35985" y="11557"/>
                      <a:pt x="35010" y="11813"/>
                      <a:pt x="34003" y="12397"/>
                    </a:cubicBezTo>
                    <a:cubicBezTo>
                      <a:pt x="35952" y="4439"/>
                      <a:pt x="30799" y="0"/>
                      <a:pt x="25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8825909" y="2181653"/>
                <a:ext cx="49348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747" extrusionOk="0">
                    <a:moveTo>
                      <a:pt x="1136" y="0"/>
                    </a:moveTo>
                    <a:lnTo>
                      <a:pt x="1030" y="32"/>
                    </a:lnTo>
                    <a:cubicBezTo>
                      <a:pt x="934" y="64"/>
                      <a:pt x="849" y="107"/>
                      <a:pt x="775" y="149"/>
                    </a:cubicBezTo>
                    <a:cubicBezTo>
                      <a:pt x="552" y="266"/>
                      <a:pt x="372" y="436"/>
                      <a:pt x="234" y="637"/>
                    </a:cubicBezTo>
                    <a:cubicBezTo>
                      <a:pt x="106" y="849"/>
                      <a:pt x="22" y="1093"/>
                      <a:pt x="11" y="1337"/>
                    </a:cubicBezTo>
                    <a:cubicBezTo>
                      <a:pt x="0" y="1433"/>
                      <a:pt x="0" y="1529"/>
                      <a:pt x="11" y="1624"/>
                    </a:cubicBezTo>
                    <a:lnTo>
                      <a:pt x="22" y="1730"/>
                    </a:lnTo>
                    <a:cubicBezTo>
                      <a:pt x="64" y="1741"/>
                      <a:pt x="109" y="1746"/>
                      <a:pt x="154" y="1746"/>
                    </a:cubicBezTo>
                    <a:cubicBezTo>
                      <a:pt x="199" y="1746"/>
                      <a:pt x="244" y="1741"/>
                      <a:pt x="287" y="1730"/>
                    </a:cubicBezTo>
                    <a:cubicBezTo>
                      <a:pt x="287" y="1730"/>
                      <a:pt x="297" y="1698"/>
                      <a:pt x="319" y="1635"/>
                    </a:cubicBezTo>
                    <a:cubicBezTo>
                      <a:pt x="329" y="1560"/>
                      <a:pt x="351" y="1486"/>
                      <a:pt x="382" y="1422"/>
                    </a:cubicBezTo>
                    <a:cubicBezTo>
                      <a:pt x="457" y="1242"/>
                      <a:pt x="542" y="1072"/>
                      <a:pt x="648" y="913"/>
                    </a:cubicBezTo>
                    <a:cubicBezTo>
                      <a:pt x="754" y="754"/>
                      <a:pt x="870" y="605"/>
                      <a:pt x="998" y="457"/>
                    </a:cubicBezTo>
                    <a:cubicBezTo>
                      <a:pt x="1115" y="319"/>
                      <a:pt x="1242" y="234"/>
                      <a:pt x="1242" y="234"/>
                    </a:cubicBezTo>
                    <a:cubicBezTo>
                      <a:pt x="1221" y="149"/>
                      <a:pt x="1178" y="64"/>
                      <a:pt x="11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13"/>
              <p:cNvSpPr/>
              <p:nvPr/>
            </p:nvSpPr>
            <p:spPr>
              <a:xfrm>
                <a:off x="8874383" y="2198500"/>
                <a:ext cx="47282" cy="47679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200" extrusionOk="0">
                    <a:moveTo>
                      <a:pt x="1125" y="1"/>
                    </a:moveTo>
                    <a:lnTo>
                      <a:pt x="1041" y="12"/>
                    </a:lnTo>
                    <a:cubicBezTo>
                      <a:pt x="966" y="12"/>
                      <a:pt x="892" y="22"/>
                      <a:pt x="818" y="43"/>
                    </a:cubicBezTo>
                    <a:cubicBezTo>
                      <a:pt x="637" y="96"/>
                      <a:pt x="457" y="192"/>
                      <a:pt x="319" y="330"/>
                    </a:cubicBezTo>
                    <a:cubicBezTo>
                      <a:pt x="192" y="468"/>
                      <a:pt x="107" y="638"/>
                      <a:pt x="54" y="829"/>
                    </a:cubicBezTo>
                    <a:cubicBezTo>
                      <a:pt x="32" y="892"/>
                      <a:pt x="22" y="967"/>
                      <a:pt x="11" y="1030"/>
                    </a:cubicBezTo>
                    <a:lnTo>
                      <a:pt x="1" y="1115"/>
                    </a:lnTo>
                    <a:cubicBezTo>
                      <a:pt x="75" y="1158"/>
                      <a:pt x="160" y="1189"/>
                      <a:pt x="255" y="1200"/>
                    </a:cubicBezTo>
                    <a:cubicBezTo>
                      <a:pt x="298" y="1136"/>
                      <a:pt x="351" y="1062"/>
                      <a:pt x="404" y="998"/>
                    </a:cubicBezTo>
                    <a:cubicBezTo>
                      <a:pt x="499" y="892"/>
                      <a:pt x="595" y="786"/>
                      <a:pt x="690" y="691"/>
                    </a:cubicBezTo>
                    <a:cubicBezTo>
                      <a:pt x="786" y="585"/>
                      <a:pt x="881" y="489"/>
                      <a:pt x="987" y="404"/>
                    </a:cubicBezTo>
                    <a:cubicBezTo>
                      <a:pt x="1051" y="351"/>
                      <a:pt x="1115" y="309"/>
                      <a:pt x="1189" y="266"/>
                    </a:cubicBezTo>
                    <a:cubicBezTo>
                      <a:pt x="1178" y="171"/>
                      <a:pt x="1157" y="86"/>
                      <a:pt x="11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3"/>
              <p:cNvSpPr/>
              <p:nvPr/>
            </p:nvSpPr>
            <p:spPr>
              <a:xfrm>
                <a:off x="8122644" y="2614658"/>
                <a:ext cx="66671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518" extrusionOk="0">
                    <a:moveTo>
                      <a:pt x="202" y="0"/>
                    </a:moveTo>
                    <a:cubicBezTo>
                      <a:pt x="181" y="0"/>
                      <a:pt x="1" y="181"/>
                      <a:pt x="22" y="191"/>
                    </a:cubicBezTo>
                    <a:cubicBezTo>
                      <a:pt x="383" y="754"/>
                      <a:pt x="892" y="1210"/>
                      <a:pt x="1486" y="1518"/>
                    </a:cubicBezTo>
                    <a:cubicBezTo>
                      <a:pt x="1561" y="1475"/>
                      <a:pt x="1624" y="1411"/>
                      <a:pt x="1677" y="1327"/>
                    </a:cubicBezTo>
                    <a:cubicBezTo>
                      <a:pt x="1306" y="775"/>
                      <a:pt x="797" y="319"/>
                      <a:pt x="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3"/>
              <p:cNvSpPr/>
              <p:nvPr/>
            </p:nvSpPr>
            <p:spPr>
              <a:xfrm>
                <a:off x="8146284" y="2574170"/>
                <a:ext cx="46805" cy="4303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3" extrusionOk="0">
                    <a:moveTo>
                      <a:pt x="223" y="1"/>
                    </a:moveTo>
                    <a:cubicBezTo>
                      <a:pt x="138" y="43"/>
                      <a:pt x="64" y="85"/>
                      <a:pt x="0" y="149"/>
                    </a:cubicBezTo>
                    <a:cubicBezTo>
                      <a:pt x="74" y="393"/>
                      <a:pt x="202" y="605"/>
                      <a:pt x="371" y="796"/>
                    </a:cubicBezTo>
                    <a:cubicBezTo>
                      <a:pt x="509" y="902"/>
                      <a:pt x="658" y="987"/>
                      <a:pt x="828" y="1030"/>
                    </a:cubicBezTo>
                    <a:cubicBezTo>
                      <a:pt x="976" y="1072"/>
                      <a:pt x="1093" y="1083"/>
                      <a:pt x="1093" y="1083"/>
                    </a:cubicBezTo>
                    <a:cubicBezTo>
                      <a:pt x="1135" y="1009"/>
                      <a:pt x="1167" y="913"/>
                      <a:pt x="1178" y="828"/>
                    </a:cubicBezTo>
                    <a:cubicBezTo>
                      <a:pt x="1178" y="828"/>
                      <a:pt x="1104" y="754"/>
                      <a:pt x="1008" y="680"/>
                    </a:cubicBezTo>
                    <a:cubicBezTo>
                      <a:pt x="902" y="616"/>
                      <a:pt x="817" y="489"/>
                      <a:pt x="722" y="414"/>
                    </a:cubicBezTo>
                    <a:cubicBezTo>
                      <a:pt x="552" y="266"/>
                      <a:pt x="223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2" name="Google Shape;232;p13"/>
            <p:cNvSpPr/>
            <p:nvPr/>
          </p:nvSpPr>
          <p:spPr>
            <a:xfrm>
              <a:off x="8334488" y="38056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-190950" y="37704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8423988" y="8338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-508725" y="6727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7327600" y="34581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13"/>
          <p:cNvSpPr txBox="1">
            <a:spLocks noGrp="1"/>
          </p:cNvSpPr>
          <p:nvPr>
            <p:ph type="ctrTitle"/>
          </p:nvPr>
        </p:nvSpPr>
        <p:spPr>
          <a:xfrm>
            <a:off x="6221924" y="2530588"/>
            <a:ext cx="2217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2"/>
          </p:nvPr>
        </p:nvSpPr>
        <p:spPr>
          <a:xfrm>
            <a:off x="1655919" y="1236562"/>
            <a:ext cx="2466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title" idx="3" hasCustomPrompt="1"/>
          </p:nvPr>
        </p:nvSpPr>
        <p:spPr>
          <a:xfrm>
            <a:off x="3986625" y="1313287"/>
            <a:ext cx="1123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0" name="Google Shape;240;p13"/>
          <p:cNvSpPr txBox="1">
            <a:spLocks noGrp="1"/>
          </p:cNvSpPr>
          <p:nvPr>
            <p:ph type="ctrTitle" idx="4"/>
          </p:nvPr>
        </p:nvSpPr>
        <p:spPr>
          <a:xfrm>
            <a:off x="663401" y="2369038"/>
            <a:ext cx="22170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title" idx="5" hasCustomPrompt="1"/>
          </p:nvPr>
        </p:nvSpPr>
        <p:spPr>
          <a:xfrm>
            <a:off x="2783044" y="2248751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6" hasCustomPrompt="1"/>
          </p:nvPr>
        </p:nvSpPr>
        <p:spPr>
          <a:xfrm>
            <a:off x="5238881" y="2248751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3" name="Google Shape;243;p13"/>
          <p:cNvSpPr txBox="1">
            <a:spLocks noGrp="1"/>
          </p:cNvSpPr>
          <p:nvPr>
            <p:ph type="ctrTitle" idx="7"/>
          </p:nvPr>
        </p:nvSpPr>
        <p:spPr>
          <a:xfrm>
            <a:off x="5010298" y="3682950"/>
            <a:ext cx="3171600" cy="90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4" name="Google Shape;244;p13"/>
          <p:cNvSpPr txBox="1">
            <a:spLocks noGrp="1"/>
          </p:cNvSpPr>
          <p:nvPr>
            <p:ph type="title" idx="8" hasCustomPrompt="1"/>
          </p:nvPr>
        </p:nvSpPr>
        <p:spPr>
          <a:xfrm>
            <a:off x="3986628" y="3682950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5" name="Google Shape;245;p13"/>
          <p:cNvSpPr txBox="1">
            <a:spLocks noGrp="1"/>
          </p:cNvSpPr>
          <p:nvPr>
            <p:ph type="title" idx="9"/>
          </p:nvPr>
        </p:nvSpPr>
        <p:spPr>
          <a:xfrm>
            <a:off x="742700" y="431398"/>
            <a:ext cx="7658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CUSTOM_1">
    <p:bg>
      <p:bgPr>
        <a:solidFill>
          <a:schemeClr val="lt2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14"/>
          <p:cNvGrpSpPr/>
          <p:nvPr/>
        </p:nvGrpSpPr>
        <p:grpSpPr>
          <a:xfrm>
            <a:off x="-240400" y="435902"/>
            <a:ext cx="9154879" cy="3702797"/>
            <a:chOff x="-240400" y="435902"/>
            <a:chExt cx="9154879" cy="3702797"/>
          </a:xfrm>
        </p:grpSpPr>
        <p:grpSp>
          <p:nvGrpSpPr>
            <p:cNvPr id="248" name="Google Shape;248;p14"/>
            <p:cNvGrpSpPr/>
            <p:nvPr/>
          </p:nvGrpSpPr>
          <p:grpSpPr>
            <a:xfrm>
              <a:off x="6870666" y="435902"/>
              <a:ext cx="1846662" cy="611995"/>
              <a:chOff x="456975" y="1603100"/>
              <a:chExt cx="1111175" cy="368250"/>
            </a:xfrm>
          </p:grpSpPr>
          <p:sp>
            <p:nvSpPr>
              <p:cNvPr id="249" name="Google Shape;249;p1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1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14"/>
            <p:cNvSpPr/>
            <p:nvPr/>
          </p:nvSpPr>
          <p:spPr>
            <a:xfrm>
              <a:off x="8075423" y="3944550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-190950" y="37704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8458538" y="5727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-240400" y="9226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8" name="Google Shape;258;p14"/>
          <p:cNvSpPr txBox="1">
            <a:spLocks noGrp="1"/>
          </p:cNvSpPr>
          <p:nvPr>
            <p:ph type="ctrTitle"/>
          </p:nvPr>
        </p:nvSpPr>
        <p:spPr>
          <a:xfrm>
            <a:off x="1605100" y="1166532"/>
            <a:ext cx="2753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title" idx="2" hasCustomPrompt="1"/>
          </p:nvPr>
        </p:nvSpPr>
        <p:spPr>
          <a:xfrm>
            <a:off x="927879" y="1166532"/>
            <a:ext cx="6771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0" name="Google Shape;260;p14"/>
          <p:cNvSpPr txBox="1">
            <a:spLocks noGrp="1"/>
          </p:cNvSpPr>
          <p:nvPr>
            <p:ph type="subTitle" idx="1"/>
          </p:nvPr>
        </p:nvSpPr>
        <p:spPr>
          <a:xfrm>
            <a:off x="1605100" y="1691925"/>
            <a:ext cx="2445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4"/>
          <p:cNvSpPr txBox="1">
            <a:spLocks noGrp="1"/>
          </p:cNvSpPr>
          <p:nvPr>
            <p:ph type="ctrTitle" idx="3"/>
          </p:nvPr>
        </p:nvSpPr>
        <p:spPr>
          <a:xfrm>
            <a:off x="1605100" y="2345932"/>
            <a:ext cx="2753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2" name="Google Shape;262;p14"/>
          <p:cNvSpPr txBox="1">
            <a:spLocks noGrp="1"/>
          </p:cNvSpPr>
          <p:nvPr>
            <p:ph type="title" idx="4" hasCustomPrompt="1"/>
          </p:nvPr>
        </p:nvSpPr>
        <p:spPr>
          <a:xfrm>
            <a:off x="927879" y="2345932"/>
            <a:ext cx="6771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14"/>
          <p:cNvSpPr txBox="1">
            <a:spLocks noGrp="1"/>
          </p:cNvSpPr>
          <p:nvPr>
            <p:ph type="subTitle" idx="5"/>
          </p:nvPr>
        </p:nvSpPr>
        <p:spPr>
          <a:xfrm>
            <a:off x="1605100" y="2871325"/>
            <a:ext cx="2445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4"/>
          <p:cNvSpPr txBox="1">
            <a:spLocks noGrp="1"/>
          </p:cNvSpPr>
          <p:nvPr>
            <p:ph type="ctrTitle" idx="6"/>
          </p:nvPr>
        </p:nvSpPr>
        <p:spPr>
          <a:xfrm>
            <a:off x="5463025" y="1166532"/>
            <a:ext cx="2753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5" name="Google Shape;265;p14"/>
          <p:cNvSpPr txBox="1">
            <a:spLocks noGrp="1"/>
          </p:cNvSpPr>
          <p:nvPr>
            <p:ph type="title" idx="7" hasCustomPrompt="1"/>
          </p:nvPr>
        </p:nvSpPr>
        <p:spPr>
          <a:xfrm>
            <a:off x="4785926" y="1166532"/>
            <a:ext cx="6771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6" name="Google Shape;266;p14"/>
          <p:cNvSpPr txBox="1">
            <a:spLocks noGrp="1"/>
          </p:cNvSpPr>
          <p:nvPr>
            <p:ph type="subTitle" idx="8"/>
          </p:nvPr>
        </p:nvSpPr>
        <p:spPr>
          <a:xfrm>
            <a:off x="5463025" y="1691925"/>
            <a:ext cx="2445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4"/>
          <p:cNvSpPr txBox="1">
            <a:spLocks noGrp="1"/>
          </p:cNvSpPr>
          <p:nvPr>
            <p:ph type="ctrTitle" idx="9"/>
          </p:nvPr>
        </p:nvSpPr>
        <p:spPr>
          <a:xfrm>
            <a:off x="5463025" y="2345932"/>
            <a:ext cx="2753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8" name="Google Shape;268;p14"/>
          <p:cNvSpPr txBox="1">
            <a:spLocks noGrp="1"/>
          </p:cNvSpPr>
          <p:nvPr>
            <p:ph type="title" idx="13" hasCustomPrompt="1"/>
          </p:nvPr>
        </p:nvSpPr>
        <p:spPr>
          <a:xfrm>
            <a:off x="4785926" y="2345932"/>
            <a:ext cx="6771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4"/>
          <p:cNvSpPr txBox="1">
            <a:spLocks noGrp="1"/>
          </p:cNvSpPr>
          <p:nvPr>
            <p:ph type="subTitle" idx="14"/>
          </p:nvPr>
        </p:nvSpPr>
        <p:spPr>
          <a:xfrm>
            <a:off x="5463025" y="2871325"/>
            <a:ext cx="2445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4"/>
          <p:cNvSpPr txBox="1">
            <a:spLocks noGrp="1"/>
          </p:cNvSpPr>
          <p:nvPr>
            <p:ph type="title" idx="15"/>
          </p:nvPr>
        </p:nvSpPr>
        <p:spPr>
          <a:xfrm>
            <a:off x="742700" y="431398"/>
            <a:ext cx="7658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 1">
  <p:cSld name="CUSTOM_1_1">
    <p:bg>
      <p:bgPr>
        <a:solidFill>
          <a:schemeClr val="lt2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5"/>
          <p:cNvGrpSpPr/>
          <p:nvPr/>
        </p:nvGrpSpPr>
        <p:grpSpPr>
          <a:xfrm>
            <a:off x="-143482" y="222825"/>
            <a:ext cx="8812020" cy="4932247"/>
            <a:chOff x="-143482" y="222825"/>
            <a:chExt cx="8812020" cy="4932247"/>
          </a:xfrm>
        </p:grpSpPr>
        <p:grpSp>
          <p:nvGrpSpPr>
            <p:cNvPr id="273" name="Google Shape;273;p15"/>
            <p:cNvGrpSpPr/>
            <p:nvPr/>
          </p:nvGrpSpPr>
          <p:grpSpPr>
            <a:xfrm>
              <a:off x="337641" y="4543077"/>
              <a:ext cx="1846662" cy="611995"/>
              <a:chOff x="456975" y="1603100"/>
              <a:chExt cx="1111175" cy="368250"/>
            </a:xfrm>
          </p:grpSpPr>
          <p:sp>
            <p:nvSpPr>
              <p:cNvPr id="274" name="Google Shape;274;p15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5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5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5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5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9" name="Google Shape;279;p15"/>
            <p:cNvSpPr/>
            <p:nvPr/>
          </p:nvSpPr>
          <p:spPr>
            <a:xfrm>
              <a:off x="6954023" y="22282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7122525" y="48259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8375213" y="7338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269900" y="16118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3" name="Google Shape;283;p15"/>
            <p:cNvGrpSpPr/>
            <p:nvPr/>
          </p:nvGrpSpPr>
          <p:grpSpPr>
            <a:xfrm>
              <a:off x="-143482" y="311792"/>
              <a:ext cx="1779658" cy="589789"/>
              <a:chOff x="456975" y="1603100"/>
              <a:chExt cx="1111175" cy="368250"/>
            </a:xfrm>
          </p:grpSpPr>
          <p:sp>
            <p:nvSpPr>
              <p:cNvPr id="284" name="Google Shape;284;p15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15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15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5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15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9" name="Google Shape;289;p15"/>
          <p:cNvSpPr txBox="1">
            <a:spLocks noGrp="1"/>
          </p:cNvSpPr>
          <p:nvPr>
            <p:ph type="title"/>
          </p:nvPr>
        </p:nvSpPr>
        <p:spPr>
          <a:xfrm>
            <a:off x="742700" y="431398"/>
            <a:ext cx="7658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5"/>
          <p:cNvSpPr txBox="1">
            <a:spLocks noGrp="1"/>
          </p:cNvSpPr>
          <p:nvPr>
            <p:ph type="ctrTitle" idx="2"/>
          </p:nvPr>
        </p:nvSpPr>
        <p:spPr>
          <a:xfrm>
            <a:off x="560099" y="1172375"/>
            <a:ext cx="2760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5"/>
          <p:cNvSpPr txBox="1">
            <a:spLocks noGrp="1"/>
          </p:cNvSpPr>
          <p:nvPr>
            <p:ph type="title" idx="3" hasCustomPrompt="1"/>
          </p:nvPr>
        </p:nvSpPr>
        <p:spPr>
          <a:xfrm>
            <a:off x="3320692" y="1172375"/>
            <a:ext cx="6771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997575" y="1697775"/>
            <a:ext cx="2322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ctrTitle" idx="4"/>
          </p:nvPr>
        </p:nvSpPr>
        <p:spPr>
          <a:xfrm>
            <a:off x="560099" y="2351775"/>
            <a:ext cx="2760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4" name="Google Shape;294;p15"/>
          <p:cNvSpPr txBox="1">
            <a:spLocks noGrp="1"/>
          </p:cNvSpPr>
          <p:nvPr>
            <p:ph type="title" idx="5" hasCustomPrompt="1"/>
          </p:nvPr>
        </p:nvSpPr>
        <p:spPr>
          <a:xfrm>
            <a:off x="3320692" y="2351775"/>
            <a:ext cx="6771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5" name="Google Shape;295;p15"/>
          <p:cNvSpPr txBox="1">
            <a:spLocks noGrp="1"/>
          </p:cNvSpPr>
          <p:nvPr>
            <p:ph type="subTitle" idx="6"/>
          </p:nvPr>
        </p:nvSpPr>
        <p:spPr>
          <a:xfrm>
            <a:off x="997575" y="2877175"/>
            <a:ext cx="2322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96" name="Google Shape;296;p15"/>
          <p:cNvSpPr txBox="1">
            <a:spLocks noGrp="1"/>
          </p:cNvSpPr>
          <p:nvPr>
            <p:ph type="ctrTitle" idx="7"/>
          </p:nvPr>
        </p:nvSpPr>
        <p:spPr>
          <a:xfrm>
            <a:off x="5822700" y="1172375"/>
            <a:ext cx="2760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7" name="Google Shape;297;p15"/>
          <p:cNvSpPr txBox="1">
            <a:spLocks noGrp="1"/>
          </p:cNvSpPr>
          <p:nvPr>
            <p:ph type="title" idx="8" hasCustomPrompt="1"/>
          </p:nvPr>
        </p:nvSpPr>
        <p:spPr>
          <a:xfrm>
            <a:off x="5145614" y="1172375"/>
            <a:ext cx="6771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8" name="Google Shape;298;p15"/>
          <p:cNvSpPr txBox="1">
            <a:spLocks noGrp="1"/>
          </p:cNvSpPr>
          <p:nvPr>
            <p:ph type="subTitle" idx="9"/>
          </p:nvPr>
        </p:nvSpPr>
        <p:spPr>
          <a:xfrm>
            <a:off x="5822725" y="1697775"/>
            <a:ext cx="2322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99" name="Google Shape;299;p15"/>
          <p:cNvSpPr txBox="1">
            <a:spLocks noGrp="1"/>
          </p:cNvSpPr>
          <p:nvPr>
            <p:ph type="ctrTitle" idx="13"/>
          </p:nvPr>
        </p:nvSpPr>
        <p:spPr>
          <a:xfrm>
            <a:off x="5822700" y="2351775"/>
            <a:ext cx="2760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0" name="Google Shape;300;p15"/>
          <p:cNvSpPr txBox="1">
            <a:spLocks noGrp="1"/>
          </p:cNvSpPr>
          <p:nvPr>
            <p:ph type="title" idx="14" hasCustomPrompt="1"/>
          </p:nvPr>
        </p:nvSpPr>
        <p:spPr>
          <a:xfrm>
            <a:off x="5145614" y="2351775"/>
            <a:ext cx="6771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5"/>
          <p:cNvSpPr txBox="1">
            <a:spLocks noGrp="1"/>
          </p:cNvSpPr>
          <p:nvPr>
            <p:ph type="subTitle" idx="15"/>
          </p:nvPr>
        </p:nvSpPr>
        <p:spPr>
          <a:xfrm>
            <a:off x="5822725" y="2877175"/>
            <a:ext cx="2322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302" name="Google Shape;302;p15"/>
          <p:cNvSpPr txBox="1">
            <a:spLocks noGrp="1"/>
          </p:cNvSpPr>
          <p:nvPr>
            <p:ph type="ctrTitle" idx="16"/>
          </p:nvPr>
        </p:nvSpPr>
        <p:spPr>
          <a:xfrm>
            <a:off x="560099" y="3531175"/>
            <a:ext cx="2760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3" name="Google Shape;303;p15"/>
          <p:cNvSpPr txBox="1">
            <a:spLocks noGrp="1"/>
          </p:cNvSpPr>
          <p:nvPr>
            <p:ph type="title" idx="17" hasCustomPrompt="1"/>
          </p:nvPr>
        </p:nvSpPr>
        <p:spPr>
          <a:xfrm>
            <a:off x="3320692" y="3531175"/>
            <a:ext cx="6771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5"/>
          <p:cNvSpPr txBox="1">
            <a:spLocks noGrp="1"/>
          </p:cNvSpPr>
          <p:nvPr>
            <p:ph type="subTitle" idx="18"/>
          </p:nvPr>
        </p:nvSpPr>
        <p:spPr>
          <a:xfrm>
            <a:off x="997575" y="4056575"/>
            <a:ext cx="2322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5"/>
          <p:cNvSpPr txBox="1">
            <a:spLocks noGrp="1"/>
          </p:cNvSpPr>
          <p:nvPr>
            <p:ph type="ctrTitle" idx="19"/>
          </p:nvPr>
        </p:nvSpPr>
        <p:spPr>
          <a:xfrm>
            <a:off x="5822700" y="3531175"/>
            <a:ext cx="2760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0" hasCustomPrompt="1"/>
          </p:nvPr>
        </p:nvSpPr>
        <p:spPr>
          <a:xfrm>
            <a:off x="5145614" y="3531175"/>
            <a:ext cx="6771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21"/>
          </p:nvPr>
        </p:nvSpPr>
        <p:spPr>
          <a:xfrm>
            <a:off x="5822725" y="4056575"/>
            <a:ext cx="2322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9">
    <p:bg>
      <p:bgPr>
        <a:solidFill>
          <a:schemeClr val="lt2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16"/>
          <p:cNvGrpSpPr/>
          <p:nvPr/>
        </p:nvGrpSpPr>
        <p:grpSpPr>
          <a:xfrm>
            <a:off x="-212462" y="314930"/>
            <a:ext cx="8970325" cy="4431845"/>
            <a:chOff x="-212462" y="314930"/>
            <a:chExt cx="8970325" cy="4431845"/>
          </a:xfrm>
        </p:grpSpPr>
        <p:sp>
          <p:nvSpPr>
            <p:cNvPr id="310" name="Google Shape;310;p16"/>
            <p:cNvSpPr/>
            <p:nvPr/>
          </p:nvSpPr>
          <p:spPr>
            <a:xfrm>
              <a:off x="289600" y="43891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916763" y="46436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-212462" y="46084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829375" y="31735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4" name="Google Shape;314;p16"/>
            <p:cNvGrpSpPr/>
            <p:nvPr/>
          </p:nvGrpSpPr>
          <p:grpSpPr>
            <a:xfrm>
              <a:off x="5830006" y="2765629"/>
              <a:ext cx="1483317" cy="577807"/>
              <a:chOff x="651200" y="238075"/>
              <a:chExt cx="880725" cy="343075"/>
            </a:xfrm>
          </p:grpSpPr>
          <p:sp>
            <p:nvSpPr>
              <p:cNvPr id="315" name="Google Shape;315;p16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0" name="Google Shape;320;p16"/>
            <p:cNvSpPr/>
            <p:nvPr/>
          </p:nvSpPr>
          <p:spPr>
            <a:xfrm>
              <a:off x="8464538" y="42552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6"/>
            <p:cNvSpPr/>
            <p:nvPr/>
          </p:nvSpPr>
          <p:spPr>
            <a:xfrm>
              <a:off x="8214325" y="46436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2" name="Google Shape;322;p16"/>
            <p:cNvGrpSpPr/>
            <p:nvPr/>
          </p:nvGrpSpPr>
          <p:grpSpPr>
            <a:xfrm>
              <a:off x="1052506" y="314930"/>
              <a:ext cx="1841433" cy="821058"/>
              <a:chOff x="5619575" y="1256925"/>
              <a:chExt cx="665450" cy="296700"/>
            </a:xfrm>
          </p:grpSpPr>
          <p:sp>
            <p:nvSpPr>
              <p:cNvPr id="323" name="Google Shape;323;p16"/>
              <p:cNvSpPr/>
              <p:nvPr/>
            </p:nvSpPr>
            <p:spPr>
              <a:xfrm>
                <a:off x="5619575" y="1256925"/>
                <a:ext cx="66545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26618" h="11868" extrusionOk="0">
                    <a:moveTo>
                      <a:pt x="15743" y="1"/>
                    </a:moveTo>
                    <a:cubicBezTo>
                      <a:pt x="12859" y="1"/>
                      <a:pt x="9959" y="2236"/>
                      <a:pt x="10270" y="7129"/>
                    </a:cubicBezTo>
                    <a:cubicBezTo>
                      <a:pt x="9130" y="5472"/>
                      <a:pt x="7629" y="4774"/>
                      <a:pt x="6163" y="4774"/>
                    </a:cubicBezTo>
                    <a:cubicBezTo>
                      <a:pt x="3002" y="4774"/>
                      <a:pt x="0" y="8013"/>
                      <a:pt x="1114" y="11867"/>
                    </a:cubicBezTo>
                    <a:lnTo>
                      <a:pt x="26617" y="11867"/>
                    </a:lnTo>
                    <a:cubicBezTo>
                      <a:pt x="26617" y="9645"/>
                      <a:pt x="24937" y="7102"/>
                      <a:pt x="22671" y="7102"/>
                    </a:cubicBezTo>
                    <a:cubicBezTo>
                      <a:pt x="22108" y="7102"/>
                      <a:pt x="21509" y="7259"/>
                      <a:pt x="20891" y="7617"/>
                    </a:cubicBezTo>
                    <a:cubicBezTo>
                      <a:pt x="22097" y="2729"/>
                      <a:pt x="18930" y="1"/>
                      <a:pt x="15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6"/>
              <p:cNvSpPr/>
              <p:nvPr/>
            </p:nvSpPr>
            <p:spPr>
              <a:xfrm>
                <a:off x="6176950" y="1368325"/>
                <a:ext cx="259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59" extrusionOk="0">
                    <a:moveTo>
                      <a:pt x="299" y="1"/>
                    </a:moveTo>
                    <a:cubicBezTo>
                      <a:pt x="267" y="1"/>
                      <a:pt x="235" y="2"/>
                      <a:pt x="203" y="6"/>
                    </a:cubicBezTo>
                    <a:cubicBezTo>
                      <a:pt x="84" y="18"/>
                      <a:pt x="1" y="29"/>
                      <a:pt x="1" y="29"/>
                    </a:cubicBezTo>
                    <a:cubicBezTo>
                      <a:pt x="1" y="77"/>
                      <a:pt x="1" y="137"/>
                      <a:pt x="1" y="196"/>
                    </a:cubicBezTo>
                    <a:lnTo>
                      <a:pt x="179" y="244"/>
                    </a:lnTo>
                    <a:cubicBezTo>
                      <a:pt x="274" y="268"/>
                      <a:pt x="382" y="315"/>
                      <a:pt x="477" y="339"/>
                    </a:cubicBezTo>
                    <a:cubicBezTo>
                      <a:pt x="655" y="387"/>
                      <a:pt x="965" y="458"/>
                      <a:pt x="965" y="458"/>
                    </a:cubicBezTo>
                    <a:cubicBezTo>
                      <a:pt x="1001" y="410"/>
                      <a:pt x="1024" y="363"/>
                      <a:pt x="1036" y="303"/>
                    </a:cubicBezTo>
                    <a:cubicBezTo>
                      <a:pt x="893" y="196"/>
                      <a:pt x="739" y="101"/>
                      <a:pt x="560" y="29"/>
                    </a:cubicBezTo>
                    <a:cubicBezTo>
                      <a:pt x="473" y="12"/>
                      <a:pt x="386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6"/>
              <p:cNvSpPr/>
              <p:nvPr/>
            </p:nvSpPr>
            <p:spPr>
              <a:xfrm>
                <a:off x="6179025" y="1355125"/>
                <a:ext cx="327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617" extrusionOk="0">
                    <a:moveTo>
                      <a:pt x="185" y="1"/>
                    </a:moveTo>
                    <a:cubicBezTo>
                      <a:pt x="156" y="1"/>
                      <a:pt x="126" y="4"/>
                      <a:pt x="96" y="10"/>
                    </a:cubicBezTo>
                    <a:lnTo>
                      <a:pt x="13" y="10"/>
                    </a:lnTo>
                    <a:cubicBezTo>
                      <a:pt x="1" y="57"/>
                      <a:pt x="1" y="117"/>
                      <a:pt x="13" y="176"/>
                    </a:cubicBezTo>
                    <a:cubicBezTo>
                      <a:pt x="84" y="188"/>
                      <a:pt x="156" y="212"/>
                      <a:pt x="227" y="236"/>
                    </a:cubicBezTo>
                    <a:cubicBezTo>
                      <a:pt x="346" y="272"/>
                      <a:pt x="489" y="355"/>
                      <a:pt x="596" y="403"/>
                    </a:cubicBezTo>
                    <a:cubicBezTo>
                      <a:pt x="739" y="462"/>
                      <a:pt x="870" y="510"/>
                      <a:pt x="1013" y="557"/>
                    </a:cubicBezTo>
                    <a:cubicBezTo>
                      <a:pt x="1144" y="593"/>
                      <a:pt x="1251" y="617"/>
                      <a:pt x="1251" y="617"/>
                    </a:cubicBezTo>
                    <a:cubicBezTo>
                      <a:pt x="1275" y="581"/>
                      <a:pt x="1299" y="522"/>
                      <a:pt x="1311" y="474"/>
                    </a:cubicBezTo>
                    <a:lnTo>
                      <a:pt x="1108" y="343"/>
                    </a:lnTo>
                    <a:cubicBezTo>
                      <a:pt x="989" y="260"/>
                      <a:pt x="858" y="188"/>
                      <a:pt x="727" y="117"/>
                    </a:cubicBezTo>
                    <a:cubicBezTo>
                      <a:pt x="584" y="57"/>
                      <a:pt x="429" y="22"/>
                      <a:pt x="275" y="10"/>
                    </a:cubicBezTo>
                    <a:cubicBezTo>
                      <a:pt x="245" y="4"/>
                      <a:pt x="215" y="1"/>
                      <a:pt x="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16"/>
              <p:cNvSpPr/>
              <p:nvPr/>
            </p:nvSpPr>
            <p:spPr>
              <a:xfrm>
                <a:off x="6192425" y="1344025"/>
                <a:ext cx="21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0" extrusionOk="0">
                    <a:moveTo>
                      <a:pt x="98" y="0"/>
                    </a:moveTo>
                    <a:cubicBezTo>
                      <a:pt x="81" y="0"/>
                      <a:pt x="65" y="1"/>
                      <a:pt x="48" y="1"/>
                    </a:cubicBezTo>
                    <a:cubicBezTo>
                      <a:pt x="24" y="49"/>
                      <a:pt x="13" y="97"/>
                      <a:pt x="1" y="156"/>
                    </a:cubicBezTo>
                    <a:cubicBezTo>
                      <a:pt x="120" y="239"/>
                      <a:pt x="251" y="311"/>
                      <a:pt x="382" y="358"/>
                    </a:cubicBezTo>
                    <a:cubicBezTo>
                      <a:pt x="525" y="394"/>
                      <a:pt x="667" y="418"/>
                      <a:pt x="810" y="430"/>
                    </a:cubicBezTo>
                    <a:cubicBezTo>
                      <a:pt x="834" y="382"/>
                      <a:pt x="858" y="323"/>
                      <a:pt x="870" y="275"/>
                    </a:cubicBezTo>
                    <a:cubicBezTo>
                      <a:pt x="645" y="95"/>
                      <a:pt x="378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16"/>
              <p:cNvSpPr/>
              <p:nvPr/>
            </p:nvSpPr>
            <p:spPr>
              <a:xfrm>
                <a:off x="5922750" y="1312200"/>
                <a:ext cx="187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69" extrusionOk="0">
                    <a:moveTo>
                      <a:pt x="679" y="0"/>
                    </a:moveTo>
                    <a:lnTo>
                      <a:pt x="620" y="24"/>
                    </a:lnTo>
                    <a:cubicBezTo>
                      <a:pt x="572" y="36"/>
                      <a:pt x="513" y="60"/>
                      <a:pt x="477" y="96"/>
                    </a:cubicBezTo>
                    <a:cubicBezTo>
                      <a:pt x="334" y="167"/>
                      <a:pt x="227" y="262"/>
                      <a:pt x="143" y="393"/>
                    </a:cubicBezTo>
                    <a:cubicBezTo>
                      <a:pt x="60" y="524"/>
                      <a:pt x="12" y="667"/>
                      <a:pt x="1" y="822"/>
                    </a:cubicBezTo>
                    <a:cubicBezTo>
                      <a:pt x="1" y="881"/>
                      <a:pt x="1" y="941"/>
                      <a:pt x="1" y="989"/>
                    </a:cubicBezTo>
                    <a:lnTo>
                      <a:pt x="1" y="1060"/>
                    </a:lnTo>
                    <a:cubicBezTo>
                      <a:pt x="30" y="1066"/>
                      <a:pt x="57" y="1069"/>
                      <a:pt x="84" y="1069"/>
                    </a:cubicBezTo>
                    <a:cubicBezTo>
                      <a:pt x="111" y="1069"/>
                      <a:pt x="137" y="1066"/>
                      <a:pt x="167" y="1060"/>
                    </a:cubicBezTo>
                    <a:lnTo>
                      <a:pt x="179" y="1000"/>
                    </a:lnTo>
                    <a:cubicBezTo>
                      <a:pt x="191" y="953"/>
                      <a:pt x="203" y="917"/>
                      <a:pt x="227" y="869"/>
                    </a:cubicBezTo>
                    <a:cubicBezTo>
                      <a:pt x="274" y="762"/>
                      <a:pt x="334" y="655"/>
                      <a:pt x="393" y="560"/>
                    </a:cubicBezTo>
                    <a:cubicBezTo>
                      <a:pt x="453" y="465"/>
                      <a:pt x="524" y="369"/>
                      <a:pt x="608" y="286"/>
                    </a:cubicBezTo>
                    <a:cubicBezTo>
                      <a:pt x="655" y="227"/>
                      <a:pt x="703" y="179"/>
                      <a:pt x="751" y="143"/>
                    </a:cubicBezTo>
                    <a:cubicBezTo>
                      <a:pt x="739" y="84"/>
                      <a:pt x="715" y="36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16"/>
              <p:cNvSpPr/>
              <p:nvPr/>
            </p:nvSpPr>
            <p:spPr>
              <a:xfrm>
                <a:off x="5941500" y="1318750"/>
                <a:ext cx="18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39" extrusionOk="0">
                    <a:moveTo>
                      <a:pt x="632" y="0"/>
                    </a:moveTo>
                    <a:cubicBezTo>
                      <a:pt x="584" y="0"/>
                      <a:pt x="536" y="12"/>
                      <a:pt x="501" y="24"/>
                    </a:cubicBezTo>
                    <a:cubicBezTo>
                      <a:pt x="382" y="60"/>
                      <a:pt x="275" y="119"/>
                      <a:pt x="191" y="203"/>
                    </a:cubicBezTo>
                    <a:cubicBezTo>
                      <a:pt x="108" y="286"/>
                      <a:pt x="60" y="393"/>
                      <a:pt x="24" y="500"/>
                    </a:cubicBezTo>
                    <a:cubicBezTo>
                      <a:pt x="13" y="548"/>
                      <a:pt x="1" y="584"/>
                      <a:pt x="1" y="631"/>
                    </a:cubicBezTo>
                    <a:lnTo>
                      <a:pt x="1" y="679"/>
                    </a:lnTo>
                    <a:cubicBezTo>
                      <a:pt x="48" y="715"/>
                      <a:pt x="96" y="727"/>
                      <a:pt x="144" y="738"/>
                    </a:cubicBezTo>
                    <a:cubicBezTo>
                      <a:pt x="179" y="691"/>
                      <a:pt x="203" y="655"/>
                      <a:pt x="239" y="607"/>
                    </a:cubicBezTo>
                    <a:cubicBezTo>
                      <a:pt x="298" y="548"/>
                      <a:pt x="358" y="477"/>
                      <a:pt x="417" y="417"/>
                    </a:cubicBezTo>
                    <a:cubicBezTo>
                      <a:pt x="477" y="357"/>
                      <a:pt x="536" y="298"/>
                      <a:pt x="596" y="238"/>
                    </a:cubicBezTo>
                    <a:cubicBezTo>
                      <a:pt x="644" y="215"/>
                      <a:pt x="679" y="179"/>
                      <a:pt x="727" y="155"/>
                    </a:cubicBezTo>
                    <a:cubicBezTo>
                      <a:pt x="715" y="107"/>
                      <a:pt x="703" y="48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16"/>
              <p:cNvSpPr/>
              <p:nvPr/>
            </p:nvSpPr>
            <p:spPr>
              <a:xfrm>
                <a:off x="5653075" y="15027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20" y="0"/>
                    </a:moveTo>
                    <a:cubicBezTo>
                      <a:pt x="72" y="24"/>
                      <a:pt x="36" y="72"/>
                      <a:pt x="1" y="107"/>
                    </a:cubicBezTo>
                    <a:cubicBezTo>
                      <a:pt x="60" y="227"/>
                      <a:pt x="131" y="334"/>
                      <a:pt x="215" y="441"/>
                    </a:cubicBezTo>
                    <a:cubicBezTo>
                      <a:pt x="322" y="524"/>
                      <a:pt x="429" y="596"/>
                      <a:pt x="548" y="655"/>
                    </a:cubicBezTo>
                    <a:cubicBezTo>
                      <a:pt x="584" y="619"/>
                      <a:pt x="632" y="584"/>
                      <a:pt x="655" y="536"/>
                    </a:cubicBezTo>
                    <a:cubicBezTo>
                      <a:pt x="596" y="417"/>
                      <a:pt x="524" y="310"/>
                      <a:pt x="441" y="215"/>
                    </a:cubicBezTo>
                    <a:cubicBezTo>
                      <a:pt x="346" y="131"/>
                      <a:pt x="239" y="6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16"/>
              <p:cNvSpPr/>
              <p:nvPr/>
            </p:nvSpPr>
            <p:spPr>
              <a:xfrm>
                <a:off x="5651000" y="1479750"/>
                <a:ext cx="253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1" extrusionOk="0">
                    <a:moveTo>
                      <a:pt x="115" y="1"/>
                    </a:moveTo>
                    <a:cubicBezTo>
                      <a:pt x="87" y="1"/>
                      <a:pt x="0" y="109"/>
                      <a:pt x="0" y="121"/>
                    </a:cubicBezTo>
                    <a:cubicBezTo>
                      <a:pt x="119" y="287"/>
                      <a:pt x="250" y="442"/>
                      <a:pt x="405" y="585"/>
                    </a:cubicBezTo>
                    <a:cubicBezTo>
                      <a:pt x="560" y="716"/>
                      <a:pt x="726" y="823"/>
                      <a:pt x="905" y="930"/>
                    </a:cubicBezTo>
                    <a:cubicBezTo>
                      <a:pt x="941" y="895"/>
                      <a:pt x="988" y="859"/>
                      <a:pt x="1012" y="811"/>
                    </a:cubicBezTo>
                    <a:cubicBezTo>
                      <a:pt x="893" y="644"/>
                      <a:pt x="762" y="490"/>
                      <a:pt x="607" y="347"/>
                    </a:cubicBezTo>
                    <a:cubicBezTo>
                      <a:pt x="453" y="216"/>
                      <a:pt x="286" y="97"/>
                      <a:pt x="119" y="2"/>
                    </a:cubicBezTo>
                    <a:cubicBezTo>
                      <a:pt x="118" y="1"/>
                      <a:pt x="117" y="1"/>
                      <a:pt x="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16"/>
              <p:cNvSpPr/>
              <p:nvPr/>
            </p:nvSpPr>
            <p:spPr>
              <a:xfrm>
                <a:off x="5659625" y="1464000"/>
                <a:ext cx="181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68" extrusionOk="0">
                    <a:moveTo>
                      <a:pt x="143" y="1"/>
                    </a:moveTo>
                    <a:cubicBezTo>
                      <a:pt x="96" y="12"/>
                      <a:pt x="48" y="48"/>
                      <a:pt x="0" y="84"/>
                    </a:cubicBezTo>
                    <a:cubicBezTo>
                      <a:pt x="60" y="227"/>
                      <a:pt x="131" y="370"/>
                      <a:pt x="239" y="489"/>
                    </a:cubicBezTo>
                    <a:cubicBezTo>
                      <a:pt x="322" y="548"/>
                      <a:pt x="417" y="608"/>
                      <a:pt x="512" y="632"/>
                    </a:cubicBezTo>
                    <a:cubicBezTo>
                      <a:pt x="608" y="655"/>
                      <a:pt x="679" y="667"/>
                      <a:pt x="679" y="667"/>
                    </a:cubicBezTo>
                    <a:cubicBezTo>
                      <a:pt x="703" y="620"/>
                      <a:pt x="727" y="560"/>
                      <a:pt x="727" y="501"/>
                    </a:cubicBezTo>
                    <a:lnTo>
                      <a:pt x="620" y="417"/>
                    </a:lnTo>
                    <a:cubicBezTo>
                      <a:pt x="560" y="370"/>
                      <a:pt x="512" y="286"/>
                      <a:pt x="453" y="251"/>
                    </a:cubicBezTo>
                    <a:cubicBezTo>
                      <a:pt x="346" y="155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32" name="Google Shape;332;p16"/>
          <p:cNvSpPr txBox="1">
            <a:spLocks noGrp="1"/>
          </p:cNvSpPr>
          <p:nvPr>
            <p:ph type="title"/>
          </p:nvPr>
        </p:nvSpPr>
        <p:spPr>
          <a:xfrm>
            <a:off x="4356601" y="693124"/>
            <a:ext cx="2581500" cy="175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3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33" name="Google Shape;333;p16"/>
          <p:cNvSpPr txBox="1">
            <a:spLocks noGrp="1"/>
          </p:cNvSpPr>
          <p:nvPr>
            <p:ph type="subTitle" idx="1"/>
          </p:nvPr>
        </p:nvSpPr>
        <p:spPr>
          <a:xfrm>
            <a:off x="2359500" y="2370574"/>
            <a:ext cx="4425000" cy="4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34" name="Google Shape;334;p16"/>
          <p:cNvSpPr txBox="1">
            <a:spLocks noGrp="1"/>
          </p:cNvSpPr>
          <p:nvPr>
            <p:ph type="title" idx="2" hasCustomPrompt="1"/>
          </p:nvPr>
        </p:nvSpPr>
        <p:spPr>
          <a:xfrm>
            <a:off x="2187101" y="693114"/>
            <a:ext cx="2093400" cy="18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2">
  <p:cSld name="CUSTOM_1_1_1">
    <p:bg>
      <p:bgPr>
        <a:solidFill>
          <a:schemeClr val="lt2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17"/>
          <p:cNvGrpSpPr/>
          <p:nvPr/>
        </p:nvGrpSpPr>
        <p:grpSpPr>
          <a:xfrm>
            <a:off x="-572967" y="358413"/>
            <a:ext cx="9290279" cy="4245095"/>
            <a:chOff x="-572967" y="358413"/>
            <a:chExt cx="9290279" cy="4245095"/>
          </a:xfrm>
        </p:grpSpPr>
        <p:grpSp>
          <p:nvGrpSpPr>
            <p:cNvPr id="337" name="Google Shape;337;p17"/>
            <p:cNvGrpSpPr/>
            <p:nvPr/>
          </p:nvGrpSpPr>
          <p:grpSpPr>
            <a:xfrm>
              <a:off x="-572967" y="4039827"/>
              <a:ext cx="1700876" cy="563680"/>
              <a:chOff x="456975" y="1603100"/>
              <a:chExt cx="1111175" cy="368250"/>
            </a:xfrm>
          </p:grpSpPr>
          <p:sp>
            <p:nvSpPr>
              <p:cNvPr id="338" name="Google Shape;338;p17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7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7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7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17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3" name="Google Shape;343;p17"/>
            <p:cNvSpPr/>
            <p:nvPr/>
          </p:nvSpPr>
          <p:spPr>
            <a:xfrm>
              <a:off x="8423988" y="910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7"/>
            <p:cNvSpPr/>
            <p:nvPr/>
          </p:nvSpPr>
          <p:spPr>
            <a:xfrm>
              <a:off x="5949225" y="39112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7"/>
            <p:cNvSpPr/>
            <p:nvPr/>
          </p:nvSpPr>
          <p:spPr>
            <a:xfrm>
              <a:off x="6004638" y="360836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3611413" y="4352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7" name="Google Shape;347;p17"/>
            <p:cNvGrpSpPr/>
            <p:nvPr/>
          </p:nvGrpSpPr>
          <p:grpSpPr>
            <a:xfrm>
              <a:off x="867541" y="580599"/>
              <a:ext cx="1288247" cy="574373"/>
              <a:chOff x="7624716" y="2969549"/>
              <a:chExt cx="1288247" cy="574373"/>
            </a:xfrm>
          </p:grpSpPr>
          <p:sp>
            <p:nvSpPr>
              <p:cNvPr id="348" name="Google Shape;348;p17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7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17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17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17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17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4" name="Google Shape;354;p17"/>
            <p:cNvSpPr/>
            <p:nvPr/>
          </p:nvSpPr>
          <p:spPr>
            <a:xfrm>
              <a:off x="2291625" y="3584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7"/>
            <p:cNvSpPr/>
            <p:nvPr/>
          </p:nvSpPr>
          <p:spPr>
            <a:xfrm>
              <a:off x="3032838" y="66240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6" name="Google Shape;356;p17"/>
          <p:cNvSpPr txBox="1">
            <a:spLocks noGrp="1"/>
          </p:cNvSpPr>
          <p:nvPr>
            <p:ph type="subTitle" idx="1"/>
          </p:nvPr>
        </p:nvSpPr>
        <p:spPr>
          <a:xfrm flipH="1">
            <a:off x="867250" y="2216300"/>
            <a:ext cx="3037500" cy="13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357" name="Google Shape;357;p17"/>
          <p:cNvSpPr txBox="1">
            <a:spLocks noGrp="1"/>
          </p:cNvSpPr>
          <p:nvPr>
            <p:ph type="title"/>
          </p:nvPr>
        </p:nvSpPr>
        <p:spPr>
          <a:xfrm>
            <a:off x="867553" y="1563106"/>
            <a:ext cx="30372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3">
  <p:cSld name="CUSTOM_1_1_1_1">
    <p:bg>
      <p:bgPr>
        <a:solidFill>
          <a:schemeClr val="lt2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18"/>
          <p:cNvGrpSpPr/>
          <p:nvPr/>
        </p:nvGrpSpPr>
        <p:grpSpPr>
          <a:xfrm>
            <a:off x="-572967" y="580599"/>
            <a:ext cx="9290279" cy="4022909"/>
            <a:chOff x="-572967" y="580599"/>
            <a:chExt cx="9290279" cy="4022909"/>
          </a:xfrm>
        </p:grpSpPr>
        <p:grpSp>
          <p:nvGrpSpPr>
            <p:cNvPr id="360" name="Google Shape;360;p18"/>
            <p:cNvGrpSpPr/>
            <p:nvPr/>
          </p:nvGrpSpPr>
          <p:grpSpPr>
            <a:xfrm>
              <a:off x="-572967" y="4039827"/>
              <a:ext cx="1700876" cy="563680"/>
              <a:chOff x="456975" y="1603100"/>
              <a:chExt cx="1111175" cy="368250"/>
            </a:xfrm>
          </p:grpSpPr>
          <p:sp>
            <p:nvSpPr>
              <p:cNvPr id="361" name="Google Shape;361;p1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1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1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1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6" name="Google Shape;366;p18"/>
            <p:cNvSpPr/>
            <p:nvPr/>
          </p:nvSpPr>
          <p:spPr>
            <a:xfrm>
              <a:off x="8423988" y="910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8"/>
            <p:cNvSpPr/>
            <p:nvPr/>
          </p:nvSpPr>
          <p:spPr>
            <a:xfrm>
              <a:off x="5949225" y="39112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8"/>
            <p:cNvSpPr/>
            <p:nvPr/>
          </p:nvSpPr>
          <p:spPr>
            <a:xfrm>
              <a:off x="6004638" y="360836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8"/>
            <p:cNvSpPr/>
            <p:nvPr/>
          </p:nvSpPr>
          <p:spPr>
            <a:xfrm>
              <a:off x="3611413" y="4352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" name="Google Shape;370;p18"/>
            <p:cNvGrpSpPr/>
            <p:nvPr/>
          </p:nvGrpSpPr>
          <p:grpSpPr>
            <a:xfrm>
              <a:off x="867541" y="580599"/>
              <a:ext cx="1288247" cy="574373"/>
              <a:chOff x="7624716" y="2969549"/>
              <a:chExt cx="1288247" cy="574373"/>
            </a:xfrm>
          </p:grpSpPr>
          <p:sp>
            <p:nvSpPr>
              <p:cNvPr id="371" name="Google Shape;371;p18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18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18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18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18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18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7" name="Google Shape;377;p18"/>
          <p:cNvSpPr txBox="1">
            <a:spLocks noGrp="1"/>
          </p:cNvSpPr>
          <p:nvPr>
            <p:ph type="subTitle" idx="1"/>
          </p:nvPr>
        </p:nvSpPr>
        <p:spPr>
          <a:xfrm flipH="1">
            <a:off x="4921975" y="2873675"/>
            <a:ext cx="2922900" cy="9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378" name="Google Shape;378;p18"/>
          <p:cNvSpPr txBox="1">
            <a:spLocks noGrp="1"/>
          </p:cNvSpPr>
          <p:nvPr>
            <p:ph type="title"/>
          </p:nvPr>
        </p:nvSpPr>
        <p:spPr>
          <a:xfrm>
            <a:off x="4921725" y="1285838"/>
            <a:ext cx="2639700" cy="15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379" name="Google Shape;379;p18"/>
          <p:cNvGrpSpPr/>
          <p:nvPr/>
        </p:nvGrpSpPr>
        <p:grpSpPr>
          <a:xfrm>
            <a:off x="7362852" y="3915433"/>
            <a:ext cx="1403276" cy="546229"/>
            <a:chOff x="1204900" y="1919475"/>
            <a:chExt cx="591775" cy="230350"/>
          </a:xfrm>
        </p:grpSpPr>
        <p:sp>
          <p:nvSpPr>
            <p:cNvPr id="380" name="Google Shape;380;p18"/>
            <p:cNvSpPr/>
            <p:nvPr/>
          </p:nvSpPr>
          <p:spPr>
            <a:xfrm>
              <a:off x="1204900" y="1919475"/>
              <a:ext cx="591775" cy="230350"/>
            </a:xfrm>
            <a:custGeom>
              <a:avLst/>
              <a:gdLst/>
              <a:ahLst/>
              <a:cxnLst/>
              <a:rect l="l" t="t" r="r" b="b"/>
              <a:pathLst>
                <a:path w="23671" h="9214" extrusionOk="0">
                  <a:moveTo>
                    <a:pt x="13477" y="0"/>
                  </a:moveTo>
                  <a:cubicBezTo>
                    <a:pt x="11108" y="0"/>
                    <a:pt x="8780" y="1383"/>
                    <a:pt x="9728" y="3987"/>
                  </a:cubicBezTo>
                  <a:cubicBezTo>
                    <a:pt x="9024" y="3386"/>
                    <a:pt x="8136" y="3109"/>
                    <a:pt x="7252" y="3109"/>
                  </a:cubicBezTo>
                  <a:cubicBezTo>
                    <a:pt x="5790" y="3109"/>
                    <a:pt x="4342" y="3867"/>
                    <a:pt x="3763" y="5165"/>
                  </a:cubicBezTo>
                  <a:cubicBezTo>
                    <a:pt x="3537" y="5665"/>
                    <a:pt x="3453" y="6213"/>
                    <a:pt x="3513" y="6761"/>
                  </a:cubicBezTo>
                  <a:cubicBezTo>
                    <a:pt x="3120" y="6558"/>
                    <a:pt x="2679" y="6439"/>
                    <a:pt x="2227" y="6427"/>
                  </a:cubicBezTo>
                  <a:cubicBezTo>
                    <a:pt x="905" y="6427"/>
                    <a:pt x="1" y="7582"/>
                    <a:pt x="251" y="9213"/>
                  </a:cubicBezTo>
                  <a:lnTo>
                    <a:pt x="22801" y="9213"/>
                  </a:lnTo>
                  <a:cubicBezTo>
                    <a:pt x="23670" y="7642"/>
                    <a:pt x="23265" y="6249"/>
                    <a:pt x="22253" y="5368"/>
                  </a:cubicBezTo>
                  <a:cubicBezTo>
                    <a:pt x="21553" y="4752"/>
                    <a:pt x="20561" y="4387"/>
                    <a:pt x="19501" y="4387"/>
                  </a:cubicBezTo>
                  <a:cubicBezTo>
                    <a:pt x="18759" y="4387"/>
                    <a:pt x="17983" y="4566"/>
                    <a:pt x="17253" y="4963"/>
                  </a:cubicBezTo>
                  <a:cubicBezTo>
                    <a:pt x="18601" y="1588"/>
                    <a:pt x="16016" y="0"/>
                    <a:pt x="13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8"/>
            <p:cNvSpPr/>
            <p:nvPr/>
          </p:nvSpPr>
          <p:spPr>
            <a:xfrm>
              <a:off x="1548400" y="1942575"/>
              <a:ext cx="31875" cy="21800"/>
            </a:xfrm>
            <a:custGeom>
              <a:avLst/>
              <a:gdLst/>
              <a:ahLst/>
              <a:cxnLst/>
              <a:rect l="l" t="t" r="r" b="b"/>
              <a:pathLst>
                <a:path w="1275" h="872" extrusionOk="0">
                  <a:moveTo>
                    <a:pt x="364" y="1"/>
                  </a:moveTo>
                  <a:cubicBezTo>
                    <a:pt x="342" y="1"/>
                    <a:pt x="320" y="1"/>
                    <a:pt x="298" y="3"/>
                  </a:cubicBezTo>
                  <a:cubicBezTo>
                    <a:pt x="203" y="3"/>
                    <a:pt x="96" y="15"/>
                    <a:pt x="12" y="50"/>
                  </a:cubicBezTo>
                  <a:cubicBezTo>
                    <a:pt x="0" y="98"/>
                    <a:pt x="12" y="158"/>
                    <a:pt x="36" y="205"/>
                  </a:cubicBezTo>
                  <a:cubicBezTo>
                    <a:pt x="119" y="217"/>
                    <a:pt x="203" y="217"/>
                    <a:pt x="274" y="241"/>
                  </a:cubicBezTo>
                  <a:cubicBezTo>
                    <a:pt x="417" y="265"/>
                    <a:pt x="548" y="324"/>
                    <a:pt x="667" y="396"/>
                  </a:cubicBezTo>
                  <a:cubicBezTo>
                    <a:pt x="786" y="467"/>
                    <a:pt x="893" y="562"/>
                    <a:pt x="977" y="669"/>
                  </a:cubicBezTo>
                  <a:cubicBezTo>
                    <a:pt x="1024" y="741"/>
                    <a:pt x="1072" y="800"/>
                    <a:pt x="1120" y="872"/>
                  </a:cubicBezTo>
                  <a:cubicBezTo>
                    <a:pt x="1179" y="872"/>
                    <a:pt x="1227" y="860"/>
                    <a:pt x="1274" y="824"/>
                  </a:cubicBezTo>
                  <a:cubicBezTo>
                    <a:pt x="1274" y="824"/>
                    <a:pt x="1262" y="789"/>
                    <a:pt x="1250" y="741"/>
                  </a:cubicBezTo>
                  <a:cubicBezTo>
                    <a:pt x="1239" y="681"/>
                    <a:pt x="1215" y="610"/>
                    <a:pt x="1191" y="550"/>
                  </a:cubicBezTo>
                  <a:cubicBezTo>
                    <a:pt x="1108" y="372"/>
                    <a:pt x="989" y="229"/>
                    <a:pt x="834" y="122"/>
                  </a:cubicBezTo>
                  <a:cubicBezTo>
                    <a:pt x="688" y="38"/>
                    <a:pt x="523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8"/>
            <p:cNvSpPr/>
            <p:nvPr/>
          </p:nvSpPr>
          <p:spPr>
            <a:xfrm>
              <a:off x="1546025" y="1962275"/>
              <a:ext cx="24425" cy="19375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48" y="1"/>
                  </a:moveTo>
                  <a:cubicBezTo>
                    <a:pt x="24" y="48"/>
                    <a:pt x="0" y="96"/>
                    <a:pt x="0" y="155"/>
                  </a:cubicBezTo>
                  <a:lnTo>
                    <a:pt x="155" y="262"/>
                  </a:lnTo>
                  <a:cubicBezTo>
                    <a:pt x="202" y="286"/>
                    <a:pt x="250" y="322"/>
                    <a:pt x="286" y="358"/>
                  </a:cubicBezTo>
                  <a:cubicBezTo>
                    <a:pt x="333" y="393"/>
                    <a:pt x="381" y="429"/>
                    <a:pt x="417" y="465"/>
                  </a:cubicBezTo>
                  <a:cubicBezTo>
                    <a:pt x="572" y="584"/>
                    <a:pt x="869" y="774"/>
                    <a:pt x="869" y="774"/>
                  </a:cubicBezTo>
                  <a:cubicBezTo>
                    <a:pt x="905" y="739"/>
                    <a:pt x="953" y="703"/>
                    <a:pt x="976" y="655"/>
                  </a:cubicBezTo>
                  <a:cubicBezTo>
                    <a:pt x="881" y="489"/>
                    <a:pt x="750" y="334"/>
                    <a:pt x="607" y="203"/>
                  </a:cubicBezTo>
                  <a:cubicBezTo>
                    <a:pt x="500" y="132"/>
                    <a:pt x="381" y="72"/>
                    <a:pt x="250" y="36"/>
                  </a:cubicBezTo>
                  <a:cubicBezTo>
                    <a:pt x="131" y="12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8"/>
            <p:cNvSpPr/>
            <p:nvPr/>
          </p:nvSpPr>
          <p:spPr>
            <a:xfrm>
              <a:off x="1653775" y="2127250"/>
              <a:ext cx="36925" cy="8200"/>
            </a:xfrm>
            <a:custGeom>
              <a:avLst/>
              <a:gdLst/>
              <a:ahLst/>
              <a:cxnLst/>
              <a:rect l="l" t="t" r="r" b="b"/>
              <a:pathLst>
                <a:path w="1477" h="328" extrusionOk="0">
                  <a:moveTo>
                    <a:pt x="744" y="1"/>
                  </a:moveTo>
                  <a:cubicBezTo>
                    <a:pt x="503" y="1"/>
                    <a:pt x="262" y="27"/>
                    <a:pt x="24" y="81"/>
                  </a:cubicBezTo>
                  <a:cubicBezTo>
                    <a:pt x="0" y="140"/>
                    <a:pt x="0" y="188"/>
                    <a:pt x="24" y="248"/>
                  </a:cubicBezTo>
                  <a:cubicBezTo>
                    <a:pt x="262" y="301"/>
                    <a:pt x="503" y="328"/>
                    <a:pt x="744" y="328"/>
                  </a:cubicBezTo>
                  <a:cubicBezTo>
                    <a:pt x="985" y="328"/>
                    <a:pt x="1226" y="301"/>
                    <a:pt x="1465" y="248"/>
                  </a:cubicBezTo>
                  <a:cubicBezTo>
                    <a:pt x="1477" y="188"/>
                    <a:pt x="1477" y="140"/>
                    <a:pt x="1465" y="81"/>
                  </a:cubicBezTo>
                  <a:cubicBezTo>
                    <a:pt x="1226" y="27"/>
                    <a:pt x="985" y="1"/>
                    <a:pt x="7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8"/>
            <p:cNvSpPr/>
            <p:nvPr/>
          </p:nvSpPr>
          <p:spPr>
            <a:xfrm>
              <a:off x="1663000" y="2109025"/>
              <a:ext cx="18475" cy="8050"/>
            </a:xfrm>
            <a:custGeom>
              <a:avLst/>
              <a:gdLst/>
              <a:ahLst/>
              <a:cxnLst/>
              <a:rect l="l" t="t" r="r" b="b"/>
              <a:pathLst>
                <a:path w="739" h="322" extrusionOk="0">
                  <a:moveTo>
                    <a:pt x="369" y="0"/>
                  </a:moveTo>
                  <a:cubicBezTo>
                    <a:pt x="250" y="12"/>
                    <a:pt x="131" y="36"/>
                    <a:pt x="12" y="84"/>
                  </a:cubicBezTo>
                  <a:cubicBezTo>
                    <a:pt x="0" y="131"/>
                    <a:pt x="0" y="191"/>
                    <a:pt x="12" y="238"/>
                  </a:cubicBezTo>
                  <a:cubicBezTo>
                    <a:pt x="131" y="286"/>
                    <a:pt x="250" y="310"/>
                    <a:pt x="369" y="322"/>
                  </a:cubicBezTo>
                  <a:cubicBezTo>
                    <a:pt x="500" y="310"/>
                    <a:pt x="619" y="286"/>
                    <a:pt x="738" y="238"/>
                  </a:cubicBezTo>
                  <a:cubicBezTo>
                    <a:pt x="738" y="191"/>
                    <a:pt x="738" y="131"/>
                    <a:pt x="738" y="84"/>
                  </a:cubicBezTo>
                  <a:cubicBezTo>
                    <a:pt x="619" y="36"/>
                    <a:pt x="500" y="12"/>
                    <a:pt x="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text 2">
  <p:cSld name="CUSTOM_2">
    <p:bg>
      <p:bgPr>
        <a:solidFill>
          <a:schemeClr val="lt2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19"/>
          <p:cNvGrpSpPr/>
          <p:nvPr/>
        </p:nvGrpSpPr>
        <p:grpSpPr>
          <a:xfrm>
            <a:off x="1124875" y="2385175"/>
            <a:ext cx="8344254" cy="2218925"/>
            <a:chOff x="1124875" y="2385175"/>
            <a:chExt cx="8344254" cy="2218925"/>
          </a:xfrm>
        </p:grpSpPr>
        <p:sp>
          <p:nvSpPr>
            <p:cNvPr id="387" name="Google Shape;387;p19"/>
            <p:cNvSpPr/>
            <p:nvPr/>
          </p:nvSpPr>
          <p:spPr>
            <a:xfrm>
              <a:off x="8630073" y="238517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1124875" y="44657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5173475" y="42188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720000" y="488594"/>
            <a:ext cx="45270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i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1" name="Google Shape;391;p19"/>
          <p:cNvSpPr txBox="1">
            <a:spLocks noGrp="1"/>
          </p:cNvSpPr>
          <p:nvPr>
            <p:ph type="subTitle" idx="1"/>
          </p:nvPr>
        </p:nvSpPr>
        <p:spPr>
          <a:xfrm>
            <a:off x="720000" y="1142100"/>
            <a:ext cx="4946100" cy="285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text 3">
  <p:cSld name="CUSTOM_2_1">
    <p:bg>
      <p:bgPr>
        <a:solidFill>
          <a:schemeClr val="lt2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oogle Shape;393;p20"/>
          <p:cNvGrpSpPr/>
          <p:nvPr/>
        </p:nvGrpSpPr>
        <p:grpSpPr>
          <a:xfrm>
            <a:off x="-693987" y="674563"/>
            <a:ext cx="10601310" cy="3953073"/>
            <a:chOff x="-693987" y="674563"/>
            <a:chExt cx="10601310" cy="3953073"/>
          </a:xfrm>
        </p:grpSpPr>
        <p:grpSp>
          <p:nvGrpSpPr>
            <p:cNvPr id="394" name="Google Shape;394;p20"/>
            <p:cNvGrpSpPr/>
            <p:nvPr/>
          </p:nvGrpSpPr>
          <p:grpSpPr>
            <a:xfrm>
              <a:off x="-576369" y="4049829"/>
              <a:ext cx="1483317" cy="577807"/>
              <a:chOff x="651200" y="238075"/>
              <a:chExt cx="880725" cy="343075"/>
            </a:xfrm>
          </p:grpSpPr>
          <p:sp>
            <p:nvSpPr>
              <p:cNvPr id="395" name="Google Shape;395;p20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0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0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0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0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0" name="Google Shape;400;p20"/>
            <p:cNvSpPr/>
            <p:nvPr/>
          </p:nvSpPr>
          <p:spPr>
            <a:xfrm>
              <a:off x="-45950" y="6745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0"/>
            <p:cNvSpPr/>
            <p:nvPr/>
          </p:nvSpPr>
          <p:spPr>
            <a:xfrm>
              <a:off x="-693987" y="12327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8859925" y="39114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3" name="Google Shape;403;p20"/>
            <p:cNvGrpSpPr/>
            <p:nvPr/>
          </p:nvGrpSpPr>
          <p:grpSpPr>
            <a:xfrm>
              <a:off x="8424006" y="812904"/>
              <a:ext cx="1483317" cy="577807"/>
              <a:chOff x="651200" y="238075"/>
              <a:chExt cx="880725" cy="343075"/>
            </a:xfrm>
          </p:grpSpPr>
          <p:sp>
            <p:nvSpPr>
              <p:cNvPr id="404" name="Google Shape;404;p20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0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20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0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0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" name="Google Shape;409;p20"/>
            <p:cNvGrpSpPr/>
            <p:nvPr/>
          </p:nvGrpSpPr>
          <p:grpSpPr>
            <a:xfrm flipH="1">
              <a:off x="648606" y="1909454"/>
              <a:ext cx="1483317" cy="577807"/>
              <a:chOff x="651200" y="238075"/>
              <a:chExt cx="880725" cy="343075"/>
            </a:xfrm>
          </p:grpSpPr>
          <p:sp>
            <p:nvSpPr>
              <p:cNvPr id="410" name="Google Shape;410;p20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0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0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0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0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5" name="Google Shape;415;p20"/>
            <p:cNvGrpSpPr/>
            <p:nvPr/>
          </p:nvGrpSpPr>
          <p:grpSpPr>
            <a:xfrm>
              <a:off x="6963570" y="2422843"/>
              <a:ext cx="1295601" cy="577830"/>
              <a:chOff x="8042384" y="2038616"/>
              <a:chExt cx="1720815" cy="767473"/>
            </a:xfrm>
          </p:grpSpPr>
          <p:sp>
            <p:nvSpPr>
              <p:cNvPr id="416" name="Google Shape;416;p20"/>
              <p:cNvSpPr/>
              <p:nvPr/>
            </p:nvSpPr>
            <p:spPr>
              <a:xfrm>
                <a:off x="8042384" y="2038616"/>
                <a:ext cx="1720815" cy="767473"/>
              </a:xfrm>
              <a:custGeom>
                <a:avLst/>
                <a:gdLst/>
                <a:ahLst/>
                <a:cxnLst/>
                <a:rect l="l" t="t" r="r" b="b"/>
                <a:pathLst>
                  <a:path w="43310" h="19316" extrusionOk="0">
                    <a:moveTo>
                      <a:pt x="25615" y="0"/>
                    </a:moveTo>
                    <a:cubicBezTo>
                      <a:pt x="20922" y="0"/>
                      <a:pt x="16203" y="3639"/>
                      <a:pt x="16707" y="11601"/>
                    </a:cubicBezTo>
                    <a:cubicBezTo>
                      <a:pt x="14853" y="8904"/>
                      <a:pt x="12411" y="7768"/>
                      <a:pt x="10025" y="7768"/>
                    </a:cubicBezTo>
                    <a:cubicBezTo>
                      <a:pt x="4883" y="7768"/>
                      <a:pt x="0" y="13039"/>
                      <a:pt x="1819" y="19316"/>
                    </a:cubicBezTo>
                    <a:lnTo>
                      <a:pt x="43309" y="19316"/>
                    </a:lnTo>
                    <a:cubicBezTo>
                      <a:pt x="43309" y="15688"/>
                      <a:pt x="40582" y="11557"/>
                      <a:pt x="36902" y="11557"/>
                    </a:cubicBezTo>
                    <a:cubicBezTo>
                      <a:pt x="35985" y="11557"/>
                      <a:pt x="35010" y="11813"/>
                      <a:pt x="34003" y="12397"/>
                    </a:cubicBezTo>
                    <a:cubicBezTo>
                      <a:pt x="35952" y="4439"/>
                      <a:pt x="30799" y="0"/>
                      <a:pt x="25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20"/>
              <p:cNvSpPr/>
              <p:nvPr/>
            </p:nvSpPr>
            <p:spPr>
              <a:xfrm>
                <a:off x="8825909" y="2181653"/>
                <a:ext cx="49348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747" extrusionOk="0">
                    <a:moveTo>
                      <a:pt x="1136" y="0"/>
                    </a:moveTo>
                    <a:lnTo>
                      <a:pt x="1030" y="32"/>
                    </a:lnTo>
                    <a:cubicBezTo>
                      <a:pt x="934" y="64"/>
                      <a:pt x="849" y="107"/>
                      <a:pt x="775" y="149"/>
                    </a:cubicBezTo>
                    <a:cubicBezTo>
                      <a:pt x="552" y="266"/>
                      <a:pt x="372" y="436"/>
                      <a:pt x="234" y="637"/>
                    </a:cubicBezTo>
                    <a:cubicBezTo>
                      <a:pt x="106" y="849"/>
                      <a:pt x="22" y="1093"/>
                      <a:pt x="11" y="1337"/>
                    </a:cubicBezTo>
                    <a:cubicBezTo>
                      <a:pt x="0" y="1433"/>
                      <a:pt x="0" y="1529"/>
                      <a:pt x="11" y="1624"/>
                    </a:cubicBezTo>
                    <a:lnTo>
                      <a:pt x="22" y="1730"/>
                    </a:lnTo>
                    <a:cubicBezTo>
                      <a:pt x="64" y="1741"/>
                      <a:pt x="109" y="1746"/>
                      <a:pt x="154" y="1746"/>
                    </a:cubicBezTo>
                    <a:cubicBezTo>
                      <a:pt x="199" y="1746"/>
                      <a:pt x="244" y="1741"/>
                      <a:pt x="287" y="1730"/>
                    </a:cubicBezTo>
                    <a:cubicBezTo>
                      <a:pt x="287" y="1730"/>
                      <a:pt x="297" y="1698"/>
                      <a:pt x="319" y="1635"/>
                    </a:cubicBezTo>
                    <a:cubicBezTo>
                      <a:pt x="329" y="1560"/>
                      <a:pt x="351" y="1486"/>
                      <a:pt x="382" y="1422"/>
                    </a:cubicBezTo>
                    <a:cubicBezTo>
                      <a:pt x="457" y="1242"/>
                      <a:pt x="542" y="1072"/>
                      <a:pt x="648" y="913"/>
                    </a:cubicBezTo>
                    <a:cubicBezTo>
                      <a:pt x="754" y="754"/>
                      <a:pt x="870" y="605"/>
                      <a:pt x="998" y="457"/>
                    </a:cubicBezTo>
                    <a:cubicBezTo>
                      <a:pt x="1115" y="319"/>
                      <a:pt x="1242" y="234"/>
                      <a:pt x="1242" y="234"/>
                    </a:cubicBezTo>
                    <a:cubicBezTo>
                      <a:pt x="1221" y="149"/>
                      <a:pt x="1178" y="64"/>
                      <a:pt x="11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20"/>
              <p:cNvSpPr/>
              <p:nvPr/>
            </p:nvSpPr>
            <p:spPr>
              <a:xfrm>
                <a:off x="8874383" y="2198500"/>
                <a:ext cx="47282" cy="47679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200" extrusionOk="0">
                    <a:moveTo>
                      <a:pt x="1125" y="1"/>
                    </a:moveTo>
                    <a:lnTo>
                      <a:pt x="1041" y="12"/>
                    </a:lnTo>
                    <a:cubicBezTo>
                      <a:pt x="966" y="12"/>
                      <a:pt x="892" y="22"/>
                      <a:pt x="818" y="43"/>
                    </a:cubicBezTo>
                    <a:cubicBezTo>
                      <a:pt x="637" y="96"/>
                      <a:pt x="457" y="192"/>
                      <a:pt x="319" y="330"/>
                    </a:cubicBezTo>
                    <a:cubicBezTo>
                      <a:pt x="192" y="468"/>
                      <a:pt x="107" y="638"/>
                      <a:pt x="54" y="829"/>
                    </a:cubicBezTo>
                    <a:cubicBezTo>
                      <a:pt x="32" y="892"/>
                      <a:pt x="22" y="967"/>
                      <a:pt x="11" y="1030"/>
                    </a:cubicBezTo>
                    <a:lnTo>
                      <a:pt x="1" y="1115"/>
                    </a:lnTo>
                    <a:cubicBezTo>
                      <a:pt x="75" y="1158"/>
                      <a:pt x="160" y="1189"/>
                      <a:pt x="255" y="1200"/>
                    </a:cubicBezTo>
                    <a:cubicBezTo>
                      <a:pt x="298" y="1136"/>
                      <a:pt x="351" y="1062"/>
                      <a:pt x="404" y="998"/>
                    </a:cubicBezTo>
                    <a:cubicBezTo>
                      <a:pt x="499" y="892"/>
                      <a:pt x="595" y="786"/>
                      <a:pt x="690" y="691"/>
                    </a:cubicBezTo>
                    <a:cubicBezTo>
                      <a:pt x="786" y="585"/>
                      <a:pt x="881" y="489"/>
                      <a:pt x="987" y="404"/>
                    </a:cubicBezTo>
                    <a:cubicBezTo>
                      <a:pt x="1051" y="351"/>
                      <a:pt x="1115" y="309"/>
                      <a:pt x="1189" y="266"/>
                    </a:cubicBezTo>
                    <a:cubicBezTo>
                      <a:pt x="1178" y="171"/>
                      <a:pt x="1157" y="86"/>
                      <a:pt x="11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20"/>
              <p:cNvSpPr/>
              <p:nvPr/>
            </p:nvSpPr>
            <p:spPr>
              <a:xfrm>
                <a:off x="8122644" y="2614658"/>
                <a:ext cx="66671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518" extrusionOk="0">
                    <a:moveTo>
                      <a:pt x="202" y="0"/>
                    </a:moveTo>
                    <a:cubicBezTo>
                      <a:pt x="181" y="0"/>
                      <a:pt x="1" y="181"/>
                      <a:pt x="22" y="191"/>
                    </a:cubicBezTo>
                    <a:cubicBezTo>
                      <a:pt x="383" y="754"/>
                      <a:pt x="892" y="1210"/>
                      <a:pt x="1486" y="1518"/>
                    </a:cubicBezTo>
                    <a:cubicBezTo>
                      <a:pt x="1561" y="1475"/>
                      <a:pt x="1624" y="1411"/>
                      <a:pt x="1677" y="1327"/>
                    </a:cubicBezTo>
                    <a:cubicBezTo>
                      <a:pt x="1306" y="775"/>
                      <a:pt x="797" y="319"/>
                      <a:pt x="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0"/>
              <p:cNvSpPr/>
              <p:nvPr/>
            </p:nvSpPr>
            <p:spPr>
              <a:xfrm>
                <a:off x="8146284" y="2574170"/>
                <a:ext cx="46805" cy="4303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3" extrusionOk="0">
                    <a:moveTo>
                      <a:pt x="223" y="1"/>
                    </a:moveTo>
                    <a:cubicBezTo>
                      <a:pt x="138" y="43"/>
                      <a:pt x="64" y="85"/>
                      <a:pt x="0" y="149"/>
                    </a:cubicBezTo>
                    <a:cubicBezTo>
                      <a:pt x="74" y="393"/>
                      <a:pt x="202" y="605"/>
                      <a:pt x="371" y="796"/>
                    </a:cubicBezTo>
                    <a:cubicBezTo>
                      <a:pt x="509" y="902"/>
                      <a:pt x="658" y="987"/>
                      <a:pt x="828" y="1030"/>
                    </a:cubicBezTo>
                    <a:cubicBezTo>
                      <a:pt x="976" y="1072"/>
                      <a:pt x="1093" y="1083"/>
                      <a:pt x="1093" y="1083"/>
                    </a:cubicBezTo>
                    <a:cubicBezTo>
                      <a:pt x="1135" y="1009"/>
                      <a:pt x="1167" y="913"/>
                      <a:pt x="1178" y="828"/>
                    </a:cubicBezTo>
                    <a:cubicBezTo>
                      <a:pt x="1178" y="828"/>
                      <a:pt x="1104" y="754"/>
                      <a:pt x="1008" y="680"/>
                    </a:cubicBezTo>
                    <a:cubicBezTo>
                      <a:pt x="902" y="616"/>
                      <a:pt x="817" y="489"/>
                      <a:pt x="722" y="414"/>
                    </a:cubicBezTo>
                    <a:cubicBezTo>
                      <a:pt x="552" y="266"/>
                      <a:pt x="223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1" name="Google Shape;421;p20"/>
            <p:cNvSpPr/>
            <p:nvPr/>
          </p:nvSpPr>
          <p:spPr>
            <a:xfrm>
              <a:off x="1550938" y="167426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0"/>
            <p:cNvSpPr/>
            <p:nvPr/>
          </p:nvSpPr>
          <p:spPr>
            <a:xfrm>
              <a:off x="6562713" y="308013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0"/>
            <p:cNvSpPr/>
            <p:nvPr/>
          </p:nvSpPr>
          <p:spPr>
            <a:xfrm>
              <a:off x="8176238" y="167426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20"/>
          <p:cNvSpPr txBox="1">
            <a:spLocks noGrp="1"/>
          </p:cNvSpPr>
          <p:nvPr>
            <p:ph type="subTitle" idx="1"/>
          </p:nvPr>
        </p:nvSpPr>
        <p:spPr>
          <a:xfrm flipH="1">
            <a:off x="3036850" y="1777625"/>
            <a:ext cx="3070200" cy="1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425" name="Google Shape;425;p20"/>
          <p:cNvSpPr txBox="1">
            <a:spLocks noGrp="1"/>
          </p:cNvSpPr>
          <p:nvPr>
            <p:ph type="title"/>
          </p:nvPr>
        </p:nvSpPr>
        <p:spPr>
          <a:xfrm>
            <a:off x="2841900" y="1306175"/>
            <a:ext cx="3460200" cy="52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426" name="Google Shape;426;p20"/>
          <p:cNvSpPr txBox="1">
            <a:spLocks noGrp="1"/>
          </p:cNvSpPr>
          <p:nvPr>
            <p:ph type="title" idx="2"/>
          </p:nvPr>
        </p:nvSpPr>
        <p:spPr>
          <a:xfrm>
            <a:off x="742700" y="431398"/>
            <a:ext cx="7658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;p3"/>
          <p:cNvGrpSpPr/>
          <p:nvPr/>
        </p:nvGrpSpPr>
        <p:grpSpPr>
          <a:xfrm>
            <a:off x="-536618" y="625437"/>
            <a:ext cx="7590351" cy="3978063"/>
            <a:chOff x="-536618" y="625437"/>
            <a:chExt cx="7590351" cy="3978063"/>
          </a:xfrm>
        </p:grpSpPr>
        <p:grpSp>
          <p:nvGrpSpPr>
            <p:cNvPr id="13" name="Google Shape;13;p3"/>
            <p:cNvGrpSpPr/>
            <p:nvPr/>
          </p:nvGrpSpPr>
          <p:grpSpPr>
            <a:xfrm>
              <a:off x="4387519" y="945728"/>
              <a:ext cx="2666213" cy="883662"/>
              <a:chOff x="223350" y="3354150"/>
              <a:chExt cx="1111200" cy="368300"/>
            </a:xfrm>
          </p:grpSpPr>
          <p:sp>
            <p:nvSpPr>
              <p:cNvPr id="14" name="Google Shape;14;p3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3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3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3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3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" name="Google Shape;19;p3"/>
            <p:cNvGrpSpPr/>
            <p:nvPr/>
          </p:nvGrpSpPr>
          <p:grpSpPr>
            <a:xfrm flipH="1">
              <a:off x="1840557" y="4015112"/>
              <a:ext cx="1319551" cy="588388"/>
              <a:chOff x="7624716" y="2969549"/>
              <a:chExt cx="1288247" cy="574373"/>
            </a:xfrm>
          </p:grpSpPr>
          <p:sp>
            <p:nvSpPr>
              <p:cNvPr id="20" name="Google Shape;20;p3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3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3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" name="Google Shape;26;p3"/>
            <p:cNvGrpSpPr/>
            <p:nvPr/>
          </p:nvGrpSpPr>
          <p:grpSpPr>
            <a:xfrm flipH="1">
              <a:off x="-536618" y="625437"/>
              <a:ext cx="1319551" cy="588388"/>
              <a:chOff x="7624716" y="2969549"/>
              <a:chExt cx="1288247" cy="574373"/>
            </a:xfrm>
          </p:grpSpPr>
          <p:sp>
            <p:nvSpPr>
              <p:cNvPr id="27" name="Google Shape;27;p3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3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3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3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" name="Google Shape;33;p3"/>
            <p:cNvSpPr/>
            <p:nvPr/>
          </p:nvSpPr>
          <p:spPr>
            <a:xfrm>
              <a:off x="572975" y="2214900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-283525" y="20096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4525575" y="8069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860750" y="4500100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169975" y="42053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6650375" y="124562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831600" y="1862275"/>
            <a:ext cx="2229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ubTitle" idx="1"/>
          </p:nvPr>
        </p:nvSpPr>
        <p:spPr>
          <a:xfrm>
            <a:off x="1118500" y="2935988"/>
            <a:ext cx="1942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title" idx="2" hasCustomPrompt="1"/>
          </p:nvPr>
        </p:nvSpPr>
        <p:spPr>
          <a:xfrm>
            <a:off x="4735352" y="1213825"/>
            <a:ext cx="20934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text 4">
  <p:cSld name="CUSTOM_2_1_1">
    <p:bg>
      <p:bgPr>
        <a:solidFill>
          <a:schemeClr val="lt2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oogle Shape;428;p21"/>
          <p:cNvGrpSpPr/>
          <p:nvPr/>
        </p:nvGrpSpPr>
        <p:grpSpPr>
          <a:xfrm>
            <a:off x="-576369" y="4049829"/>
            <a:ext cx="1483317" cy="577807"/>
            <a:chOff x="651200" y="238075"/>
            <a:chExt cx="880725" cy="343075"/>
          </a:xfrm>
        </p:grpSpPr>
        <p:sp>
          <p:nvSpPr>
            <p:cNvPr id="429" name="Google Shape;429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4" name="Google Shape;434;p21"/>
          <p:cNvSpPr/>
          <p:nvPr/>
        </p:nvSpPr>
        <p:spPr>
          <a:xfrm>
            <a:off x="-311175" y="908488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1"/>
          <p:cNvSpPr/>
          <p:nvPr/>
        </p:nvSpPr>
        <p:spPr>
          <a:xfrm>
            <a:off x="-693987" y="1232788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21"/>
          <p:cNvSpPr/>
          <p:nvPr/>
        </p:nvSpPr>
        <p:spPr>
          <a:xfrm>
            <a:off x="8859925" y="3911488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7" name="Google Shape;437;p21"/>
          <p:cNvGrpSpPr/>
          <p:nvPr/>
        </p:nvGrpSpPr>
        <p:grpSpPr>
          <a:xfrm>
            <a:off x="8424006" y="812904"/>
            <a:ext cx="1483317" cy="577807"/>
            <a:chOff x="651200" y="238075"/>
            <a:chExt cx="880725" cy="343075"/>
          </a:xfrm>
        </p:grpSpPr>
        <p:sp>
          <p:nvSpPr>
            <p:cNvPr id="438" name="Google Shape;438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3" name="Google Shape;443;p21"/>
          <p:cNvGrpSpPr/>
          <p:nvPr/>
        </p:nvGrpSpPr>
        <p:grpSpPr>
          <a:xfrm flipH="1">
            <a:off x="-793394" y="4"/>
            <a:ext cx="1483317" cy="577807"/>
            <a:chOff x="651200" y="238075"/>
            <a:chExt cx="880725" cy="343075"/>
          </a:xfrm>
        </p:grpSpPr>
        <p:sp>
          <p:nvSpPr>
            <p:cNvPr id="444" name="Google Shape;444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9" name="Google Shape;449;p21"/>
          <p:cNvGrpSpPr/>
          <p:nvPr/>
        </p:nvGrpSpPr>
        <p:grpSpPr>
          <a:xfrm>
            <a:off x="6963570" y="2422843"/>
            <a:ext cx="1295601" cy="577830"/>
            <a:chOff x="8042384" y="2038616"/>
            <a:chExt cx="1720815" cy="767473"/>
          </a:xfrm>
        </p:grpSpPr>
        <p:sp>
          <p:nvSpPr>
            <p:cNvPr id="450" name="Google Shape;450;p21"/>
            <p:cNvSpPr/>
            <p:nvPr/>
          </p:nvSpPr>
          <p:spPr>
            <a:xfrm>
              <a:off x="8042384" y="2038616"/>
              <a:ext cx="1720815" cy="767473"/>
            </a:xfrm>
            <a:custGeom>
              <a:avLst/>
              <a:gdLst/>
              <a:ahLst/>
              <a:cxnLst/>
              <a:rect l="l" t="t" r="r" b="b"/>
              <a:pathLst>
                <a:path w="43310" h="19316" extrusionOk="0">
                  <a:moveTo>
                    <a:pt x="25615" y="0"/>
                  </a:moveTo>
                  <a:cubicBezTo>
                    <a:pt x="20922" y="0"/>
                    <a:pt x="16203" y="3639"/>
                    <a:pt x="16707" y="11601"/>
                  </a:cubicBezTo>
                  <a:cubicBezTo>
                    <a:pt x="14853" y="8904"/>
                    <a:pt x="12411" y="7768"/>
                    <a:pt x="10025" y="7768"/>
                  </a:cubicBezTo>
                  <a:cubicBezTo>
                    <a:pt x="4883" y="7768"/>
                    <a:pt x="0" y="13039"/>
                    <a:pt x="1819" y="19316"/>
                  </a:cubicBezTo>
                  <a:lnTo>
                    <a:pt x="43309" y="19316"/>
                  </a:lnTo>
                  <a:cubicBezTo>
                    <a:pt x="43309" y="15688"/>
                    <a:pt x="40582" y="11557"/>
                    <a:pt x="36902" y="11557"/>
                  </a:cubicBezTo>
                  <a:cubicBezTo>
                    <a:pt x="35985" y="11557"/>
                    <a:pt x="35010" y="11813"/>
                    <a:pt x="34003" y="12397"/>
                  </a:cubicBezTo>
                  <a:cubicBezTo>
                    <a:pt x="35952" y="4439"/>
                    <a:pt x="30799" y="0"/>
                    <a:pt x="25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825909" y="2181653"/>
              <a:ext cx="49348" cy="69413"/>
            </a:xfrm>
            <a:custGeom>
              <a:avLst/>
              <a:gdLst/>
              <a:ahLst/>
              <a:cxnLst/>
              <a:rect l="l" t="t" r="r" b="b"/>
              <a:pathLst>
                <a:path w="1242" h="1747" extrusionOk="0">
                  <a:moveTo>
                    <a:pt x="1136" y="0"/>
                  </a:moveTo>
                  <a:lnTo>
                    <a:pt x="1030" y="32"/>
                  </a:lnTo>
                  <a:cubicBezTo>
                    <a:pt x="934" y="64"/>
                    <a:pt x="849" y="107"/>
                    <a:pt x="775" y="149"/>
                  </a:cubicBezTo>
                  <a:cubicBezTo>
                    <a:pt x="552" y="266"/>
                    <a:pt x="372" y="436"/>
                    <a:pt x="234" y="637"/>
                  </a:cubicBezTo>
                  <a:cubicBezTo>
                    <a:pt x="106" y="849"/>
                    <a:pt x="22" y="1093"/>
                    <a:pt x="11" y="1337"/>
                  </a:cubicBezTo>
                  <a:cubicBezTo>
                    <a:pt x="0" y="1433"/>
                    <a:pt x="0" y="1529"/>
                    <a:pt x="11" y="1624"/>
                  </a:cubicBezTo>
                  <a:lnTo>
                    <a:pt x="22" y="1730"/>
                  </a:lnTo>
                  <a:cubicBezTo>
                    <a:pt x="64" y="1741"/>
                    <a:pt x="109" y="1746"/>
                    <a:pt x="154" y="1746"/>
                  </a:cubicBezTo>
                  <a:cubicBezTo>
                    <a:pt x="199" y="1746"/>
                    <a:pt x="244" y="1741"/>
                    <a:pt x="287" y="1730"/>
                  </a:cubicBezTo>
                  <a:cubicBezTo>
                    <a:pt x="287" y="1730"/>
                    <a:pt x="297" y="1698"/>
                    <a:pt x="319" y="1635"/>
                  </a:cubicBezTo>
                  <a:cubicBezTo>
                    <a:pt x="329" y="1560"/>
                    <a:pt x="351" y="1486"/>
                    <a:pt x="382" y="1422"/>
                  </a:cubicBezTo>
                  <a:cubicBezTo>
                    <a:pt x="457" y="1242"/>
                    <a:pt x="542" y="1072"/>
                    <a:pt x="648" y="913"/>
                  </a:cubicBezTo>
                  <a:cubicBezTo>
                    <a:pt x="754" y="754"/>
                    <a:pt x="870" y="605"/>
                    <a:pt x="998" y="457"/>
                  </a:cubicBezTo>
                  <a:cubicBezTo>
                    <a:pt x="1115" y="319"/>
                    <a:pt x="1242" y="234"/>
                    <a:pt x="1242" y="234"/>
                  </a:cubicBezTo>
                  <a:cubicBezTo>
                    <a:pt x="1221" y="149"/>
                    <a:pt x="1178" y="64"/>
                    <a:pt x="1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8874383" y="2198500"/>
              <a:ext cx="47282" cy="47679"/>
            </a:xfrm>
            <a:custGeom>
              <a:avLst/>
              <a:gdLst/>
              <a:ahLst/>
              <a:cxnLst/>
              <a:rect l="l" t="t" r="r" b="b"/>
              <a:pathLst>
                <a:path w="1190" h="1200" extrusionOk="0">
                  <a:moveTo>
                    <a:pt x="1125" y="1"/>
                  </a:moveTo>
                  <a:lnTo>
                    <a:pt x="1041" y="12"/>
                  </a:lnTo>
                  <a:cubicBezTo>
                    <a:pt x="966" y="12"/>
                    <a:pt x="892" y="22"/>
                    <a:pt x="818" y="43"/>
                  </a:cubicBezTo>
                  <a:cubicBezTo>
                    <a:pt x="637" y="96"/>
                    <a:pt x="457" y="192"/>
                    <a:pt x="319" y="330"/>
                  </a:cubicBezTo>
                  <a:cubicBezTo>
                    <a:pt x="192" y="468"/>
                    <a:pt x="107" y="638"/>
                    <a:pt x="54" y="829"/>
                  </a:cubicBezTo>
                  <a:cubicBezTo>
                    <a:pt x="32" y="892"/>
                    <a:pt x="22" y="967"/>
                    <a:pt x="11" y="1030"/>
                  </a:cubicBezTo>
                  <a:lnTo>
                    <a:pt x="1" y="1115"/>
                  </a:lnTo>
                  <a:cubicBezTo>
                    <a:pt x="75" y="1158"/>
                    <a:pt x="160" y="1189"/>
                    <a:pt x="255" y="1200"/>
                  </a:cubicBezTo>
                  <a:cubicBezTo>
                    <a:pt x="298" y="1136"/>
                    <a:pt x="351" y="1062"/>
                    <a:pt x="404" y="998"/>
                  </a:cubicBezTo>
                  <a:cubicBezTo>
                    <a:pt x="499" y="892"/>
                    <a:pt x="595" y="786"/>
                    <a:pt x="690" y="691"/>
                  </a:cubicBezTo>
                  <a:cubicBezTo>
                    <a:pt x="786" y="585"/>
                    <a:pt x="881" y="489"/>
                    <a:pt x="987" y="404"/>
                  </a:cubicBezTo>
                  <a:cubicBezTo>
                    <a:pt x="1051" y="351"/>
                    <a:pt x="1115" y="309"/>
                    <a:pt x="1189" y="266"/>
                  </a:cubicBezTo>
                  <a:cubicBezTo>
                    <a:pt x="1178" y="171"/>
                    <a:pt x="1157" y="86"/>
                    <a:pt x="1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8122644" y="2614658"/>
              <a:ext cx="66671" cy="60314"/>
            </a:xfrm>
            <a:custGeom>
              <a:avLst/>
              <a:gdLst/>
              <a:ahLst/>
              <a:cxnLst/>
              <a:rect l="l" t="t" r="r" b="b"/>
              <a:pathLst>
                <a:path w="1678" h="1518" extrusionOk="0">
                  <a:moveTo>
                    <a:pt x="202" y="0"/>
                  </a:moveTo>
                  <a:cubicBezTo>
                    <a:pt x="181" y="0"/>
                    <a:pt x="1" y="181"/>
                    <a:pt x="22" y="191"/>
                  </a:cubicBezTo>
                  <a:cubicBezTo>
                    <a:pt x="383" y="754"/>
                    <a:pt x="892" y="1210"/>
                    <a:pt x="1486" y="1518"/>
                  </a:cubicBezTo>
                  <a:cubicBezTo>
                    <a:pt x="1561" y="1475"/>
                    <a:pt x="1624" y="1411"/>
                    <a:pt x="1677" y="1327"/>
                  </a:cubicBezTo>
                  <a:cubicBezTo>
                    <a:pt x="1306" y="775"/>
                    <a:pt x="797" y="319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146284" y="2574170"/>
              <a:ext cx="46805" cy="43030"/>
            </a:xfrm>
            <a:custGeom>
              <a:avLst/>
              <a:gdLst/>
              <a:ahLst/>
              <a:cxnLst/>
              <a:rect l="l" t="t" r="r" b="b"/>
              <a:pathLst>
                <a:path w="1178" h="1083" extrusionOk="0">
                  <a:moveTo>
                    <a:pt x="223" y="1"/>
                  </a:moveTo>
                  <a:cubicBezTo>
                    <a:pt x="138" y="43"/>
                    <a:pt x="64" y="85"/>
                    <a:pt x="0" y="149"/>
                  </a:cubicBezTo>
                  <a:cubicBezTo>
                    <a:pt x="74" y="393"/>
                    <a:pt x="202" y="605"/>
                    <a:pt x="371" y="796"/>
                  </a:cubicBezTo>
                  <a:cubicBezTo>
                    <a:pt x="509" y="902"/>
                    <a:pt x="658" y="987"/>
                    <a:pt x="828" y="1030"/>
                  </a:cubicBezTo>
                  <a:cubicBezTo>
                    <a:pt x="976" y="1072"/>
                    <a:pt x="1093" y="1083"/>
                    <a:pt x="1093" y="1083"/>
                  </a:cubicBezTo>
                  <a:cubicBezTo>
                    <a:pt x="1135" y="1009"/>
                    <a:pt x="1167" y="913"/>
                    <a:pt x="1178" y="828"/>
                  </a:cubicBezTo>
                  <a:cubicBezTo>
                    <a:pt x="1178" y="828"/>
                    <a:pt x="1104" y="754"/>
                    <a:pt x="1008" y="680"/>
                  </a:cubicBezTo>
                  <a:cubicBezTo>
                    <a:pt x="902" y="616"/>
                    <a:pt x="817" y="489"/>
                    <a:pt x="722" y="414"/>
                  </a:cubicBezTo>
                  <a:cubicBezTo>
                    <a:pt x="552" y="266"/>
                    <a:pt x="223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5" name="Google Shape;455;p21"/>
          <p:cNvSpPr/>
          <p:nvPr/>
        </p:nvSpPr>
        <p:spPr>
          <a:xfrm>
            <a:off x="1550938" y="1674263"/>
            <a:ext cx="293325" cy="67875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1"/>
          <p:cNvSpPr/>
          <p:nvPr/>
        </p:nvSpPr>
        <p:spPr>
          <a:xfrm>
            <a:off x="6562713" y="3080138"/>
            <a:ext cx="293325" cy="67875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1"/>
          <p:cNvSpPr/>
          <p:nvPr/>
        </p:nvSpPr>
        <p:spPr>
          <a:xfrm>
            <a:off x="8176238" y="1674263"/>
            <a:ext cx="293325" cy="67875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1"/>
          <p:cNvSpPr txBox="1">
            <a:spLocks noGrp="1"/>
          </p:cNvSpPr>
          <p:nvPr>
            <p:ph type="subTitle" idx="1"/>
          </p:nvPr>
        </p:nvSpPr>
        <p:spPr>
          <a:xfrm flipH="1">
            <a:off x="1214150" y="2350875"/>
            <a:ext cx="3070200" cy="1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459" name="Google Shape;459;p21"/>
          <p:cNvSpPr txBox="1">
            <a:spLocks noGrp="1"/>
          </p:cNvSpPr>
          <p:nvPr>
            <p:ph type="title"/>
          </p:nvPr>
        </p:nvSpPr>
        <p:spPr>
          <a:xfrm>
            <a:off x="1214150" y="1879425"/>
            <a:ext cx="3460200" cy="52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460" name="Google Shape;460;p21"/>
          <p:cNvSpPr txBox="1">
            <a:spLocks noGrp="1"/>
          </p:cNvSpPr>
          <p:nvPr>
            <p:ph type="title" idx="2"/>
          </p:nvPr>
        </p:nvSpPr>
        <p:spPr>
          <a:xfrm>
            <a:off x="742700" y="431398"/>
            <a:ext cx="7658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bg>
      <p:bgPr>
        <a:solidFill>
          <a:schemeClr val="lt2"/>
        </a:solid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2" name="Google Shape;462;p22"/>
          <p:cNvGrpSpPr/>
          <p:nvPr/>
        </p:nvGrpSpPr>
        <p:grpSpPr>
          <a:xfrm>
            <a:off x="-693987" y="1331763"/>
            <a:ext cx="10207025" cy="3914603"/>
            <a:chOff x="-693987" y="1331763"/>
            <a:chExt cx="10207025" cy="3914603"/>
          </a:xfrm>
        </p:grpSpPr>
        <p:grpSp>
          <p:nvGrpSpPr>
            <p:cNvPr id="463" name="Google Shape;463;p22"/>
            <p:cNvGrpSpPr/>
            <p:nvPr/>
          </p:nvGrpSpPr>
          <p:grpSpPr>
            <a:xfrm>
              <a:off x="-494707" y="2282854"/>
              <a:ext cx="1483317" cy="577807"/>
              <a:chOff x="651200" y="238075"/>
              <a:chExt cx="880725" cy="343075"/>
            </a:xfrm>
          </p:grpSpPr>
          <p:sp>
            <p:nvSpPr>
              <p:cNvPr id="464" name="Google Shape;464;p22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22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22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2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2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9" name="Google Shape;469;p22"/>
            <p:cNvGrpSpPr/>
            <p:nvPr/>
          </p:nvGrpSpPr>
          <p:grpSpPr>
            <a:xfrm>
              <a:off x="8621775" y="2906450"/>
              <a:ext cx="829625" cy="372325"/>
              <a:chOff x="3630675" y="563300"/>
              <a:chExt cx="829625" cy="372325"/>
            </a:xfrm>
          </p:grpSpPr>
          <p:sp>
            <p:nvSpPr>
              <p:cNvPr id="470" name="Google Shape;470;p22"/>
              <p:cNvSpPr/>
              <p:nvPr/>
            </p:nvSpPr>
            <p:spPr>
              <a:xfrm>
                <a:off x="3630675" y="563300"/>
                <a:ext cx="829625" cy="372325"/>
              </a:xfrm>
              <a:custGeom>
                <a:avLst/>
                <a:gdLst/>
                <a:ahLst/>
                <a:cxnLst/>
                <a:rect l="l" t="t" r="r" b="b"/>
                <a:pathLst>
                  <a:path w="33185" h="14893" extrusionOk="0">
                    <a:moveTo>
                      <a:pt x="17914" y="0"/>
                    </a:moveTo>
                    <a:cubicBezTo>
                      <a:pt x="13508" y="0"/>
                      <a:pt x="9446" y="2824"/>
                      <a:pt x="10410" y="8850"/>
                    </a:cubicBezTo>
                    <a:cubicBezTo>
                      <a:pt x="9248" y="7251"/>
                      <a:pt x="7906" y="6596"/>
                      <a:pt x="6600" y="6596"/>
                    </a:cubicBezTo>
                    <a:cubicBezTo>
                      <a:pt x="3177" y="6596"/>
                      <a:pt x="1" y="11091"/>
                      <a:pt x="951" y="14893"/>
                    </a:cubicBezTo>
                    <a:lnTo>
                      <a:pt x="32763" y="14893"/>
                    </a:lnTo>
                    <a:cubicBezTo>
                      <a:pt x="33185" y="12398"/>
                      <a:pt x="31458" y="10888"/>
                      <a:pt x="29152" y="10888"/>
                    </a:cubicBezTo>
                    <a:cubicBezTo>
                      <a:pt x="28546" y="10888"/>
                      <a:pt x="27901" y="10992"/>
                      <a:pt x="27244" y="11210"/>
                    </a:cubicBezTo>
                    <a:cubicBezTo>
                      <a:pt x="28811" y="3946"/>
                      <a:pt x="23122" y="0"/>
                      <a:pt x="179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22"/>
              <p:cNvSpPr/>
              <p:nvPr/>
            </p:nvSpPr>
            <p:spPr>
              <a:xfrm>
                <a:off x="4141625" y="607875"/>
                <a:ext cx="1265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506" h="958" extrusionOk="0">
                    <a:moveTo>
                      <a:pt x="172" y="0"/>
                    </a:moveTo>
                    <a:cubicBezTo>
                      <a:pt x="131" y="0"/>
                      <a:pt x="92" y="5"/>
                      <a:pt x="56" y="14"/>
                    </a:cubicBezTo>
                    <a:cubicBezTo>
                      <a:pt x="37" y="69"/>
                      <a:pt x="28" y="142"/>
                      <a:pt x="19" y="207"/>
                    </a:cubicBezTo>
                    <a:cubicBezTo>
                      <a:pt x="1" y="308"/>
                      <a:pt x="1" y="418"/>
                      <a:pt x="19" y="528"/>
                    </a:cubicBezTo>
                    <a:cubicBezTo>
                      <a:pt x="46" y="620"/>
                      <a:pt x="74" y="712"/>
                      <a:pt x="111" y="794"/>
                    </a:cubicBezTo>
                    <a:lnTo>
                      <a:pt x="184" y="951"/>
                    </a:lnTo>
                    <a:cubicBezTo>
                      <a:pt x="226" y="955"/>
                      <a:pt x="267" y="957"/>
                      <a:pt x="308" y="957"/>
                    </a:cubicBezTo>
                    <a:cubicBezTo>
                      <a:pt x="350" y="957"/>
                      <a:pt x="391" y="955"/>
                      <a:pt x="432" y="951"/>
                    </a:cubicBezTo>
                    <a:cubicBezTo>
                      <a:pt x="432" y="951"/>
                      <a:pt x="460" y="877"/>
                      <a:pt x="478" y="767"/>
                    </a:cubicBezTo>
                    <a:cubicBezTo>
                      <a:pt x="496" y="657"/>
                      <a:pt x="506" y="547"/>
                      <a:pt x="487" y="427"/>
                    </a:cubicBezTo>
                    <a:cubicBezTo>
                      <a:pt x="460" y="335"/>
                      <a:pt x="423" y="234"/>
                      <a:pt x="368" y="152"/>
                    </a:cubicBezTo>
                    <a:lnTo>
                      <a:pt x="294" y="14"/>
                    </a:lnTo>
                    <a:cubicBezTo>
                      <a:pt x="253" y="5"/>
                      <a:pt x="212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22"/>
              <p:cNvSpPr/>
              <p:nvPr/>
            </p:nvSpPr>
            <p:spPr>
              <a:xfrm>
                <a:off x="4166875" y="600800"/>
                <a:ext cx="16100" cy="483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1932" extrusionOk="0">
                    <a:moveTo>
                      <a:pt x="197" y="1"/>
                    </a:moveTo>
                    <a:cubicBezTo>
                      <a:pt x="129" y="1"/>
                      <a:pt x="62" y="18"/>
                      <a:pt x="1" y="49"/>
                    </a:cubicBezTo>
                    <a:cubicBezTo>
                      <a:pt x="1" y="370"/>
                      <a:pt x="37" y="692"/>
                      <a:pt x="83" y="1013"/>
                    </a:cubicBezTo>
                    <a:cubicBezTo>
                      <a:pt x="166" y="1325"/>
                      <a:pt x="276" y="1628"/>
                      <a:pt x="405" y="1932"/>
                    </a:cubicBezTo>
                    <a:cubicBezTo>
                      <a:pt x="478" y="1932"/>
                      <a:pt x="561" y="1913"/>
                      <a:pt x="644" y="1886"/>
                    </a:cubicBezTo>
                    <a:cubicBezTo>
                      <a:pt x="634" y="1555"/>
                      <a:pt x="607" y="1234"/>
                      <a:pt x="552" y="921"/>
                    </a:cubicBezTo>
                    <a:cubicBezTo>
                      <a:pt x="469" y="609"/>
                      <a:pt x="368" y="297"/>
                      <a:pt x="240" y="3"/>
                    </a:cubicBezTo>
                    <a:cubicBezTo>
                      <a:pt x="225" y="1"/>
                      <a:pt x="211" y="1"/>
                      <a:pt x="1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22"/>
              <p:cNvSpPr/>
              <p:nvPr/>
            </p:nvSpPr>
            <p:spPr>
              <a:xfrm>
                <a:off x="4194425" y="618150"/>
                <a:ext cx="11975" cy="37500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500" extrusionOk="0">
                    <a:moveTo>
                      <a:pt x="243" y="0"/>
                    </a:moveTo>
                    <a:cubicBezTo>
                      <a:pt x="203" y="0"/>
                      <a:pt x="161" y="2"/>
                      <a:pt x="120" y="7"/>
                    </a:cubicBezTo>
                    <a:cubicBezTo>
                      <a:pt x="56" y="255"/>
                      <a:pt x="19" y="503"/>
                      <a:pt x="1" y="751"/>
                    </a:cubicBezTo>
                    <a:cubicBezTo>
                      <a:pt x="19" y="999"/>
                      <a:pt x="56" y="1247"/>
                      <a:pt x="120" y="1485"/>
                    </a:cubicBezTo>
                    <a:cubicBezTo>
                      <a:pt x="161" y="1495"/>
                      <a:pt x="203" y="1499"/>
                      <a:pt x="243" y="1499"/>
                    </a:cubicBezTo>
                    <a:cubicBezTo>
                      <a:pt x="283" y="1499"/>
                      <a:pt x="322" y="1495"/>
                      <a:pt x="359" y="1485"/>
                    </a:cubicBezTo>
                    <a:cubicBezTo>
                      <a:pt x="423" y="1247"/>
                      <a:pt x="460" y="999"/>
                      <a:pt x="478" y="751"/>
                    </a:cubicBezTo>
                    <a:cubicBezTo>
                      <a:pt x="460" y="503"/>
                      <a:pt x="423" y="255"/>
                      <a:pt x="359" y="7"/>
                    </a:cubicBezTo>
                    <a:cubicBezTo>
                      <a:pt x="322" y="2"/>
                      <a:pt x="283" y="0"/>
                      <a:pt x="2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22"/>
              <p:cNvSpPr/>
              <p:nvPr/>
            </p:nvSpPr>
            <p:spPr>
              <a:xfrm>
                <a:off x="3802975" y="895875"/>
                <a:ext cx="27350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993" extrusionOk="0">
                    <a:moveTo>
                      <a:pt x="175" y="1"/>
                    </a:moveTo>
                    <a:cubicBezTo>
                      <a:pt x="102" y="47"/>
                      <a:pt x="47" y="102"/>
                      <a:pt x="1" y="166"/>
                    </a:cubicBezTo>
                    <a:cubicBezTo>
                      <a:pt x="102" y="359"/>
                      <a:pt x="230" y="533"/>
                      <a:pt x="377" y="690"/>
                    </a:cubicBezTo>
                    <a:cubicBezTo>
                      <a:pt x="561" y="809"/>
                      <a:pt x="754" y="910"/>
                      <a:pt x="956" y="993"/>
                    </a:cubicBezTo>
                    <a:cubicBezTo>
                      <a:pt x="1011" y="928"/>
                      <a:pt x="1057" y="864"/>
                      <a:pt x="1094" y="791"/>
                    </a:cubicBezTo>
                    <a:cubicBezTo>
                      <a:pt x="974" y="625"/>
                      <a:pt x="846" y="469"/>
                      <a:pt x="690" y="331"/>
                    </a:cubicBezTo>
                    <a:cubicBezTo>
                      <a:pt x="524" y="203"/>
                      <a:pt x="359" y="93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22"/>
              <p:cNvSpPr/>
              <p:nvPr/>
            </p:nvSpPr>
            <p:spPr>
              <a:xfrm>
                <a:off x="3822750" y="879525"/>
                <a:ext cx="42025" cy="43950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758" extrusionOk="0">
                    <a:moveTo>
                      <a:pt x="214" y="1"/>
                    </a:moveTo>
                    <a:cubicBezTo>
                      <a:pt x="174" y="1"/>
                      <a:pt x="0" y="105"/>
                      <a:pt x="9" y="122"/>
                    </a:cubicBezTo>
                    <a:lnTo>
                      <a:pt x="193" y="490"/>
                    </a:lnTo>
                    <a:cubicBezTo>
                      <a:pt x="312" y="701"/>
                      <a:pt x="459" y="903"/>
                      <a:pt x="633" y="1086"/>
                    </a:cubicBezTo>
                    <a:cubicBezTo>
                      <a:pt x="909" y="1325"/>
                      <a:pt x="1194" y="1555"/>
                      <a:pt x="1506" y="1757"/>
                    </a:cubicBezTo>
                    <a:cubicBezTo>
                      <a:pt x="1507" y="1757"/>
                      <a:pt x="1508" y="1757"/>
                      <a:pt x="1509" y="1757"/>
                    </a:cubicBezTo>
                    <a:cubicBezTo>
                      <a:pt x="1542" y="1757"/>
                      <a:pt x="1680" y="1618"/>
                      <a:pt x="1680" y="1592"/>
                    </a:cubicBezTo>
                    <a:cubicBezTo>
                      <a:pt x="1460" y="1298"/>
                      <a:pt x="1221" y="1013"/>
                      <a:pt x="964" y="747"/>
                    </a:cubicBezTo>
                    <a:cubicBezTo>
                      <a:pt x="835" y="591"/>
                      <a:pt x="606" y="434"/>
                      <a:pt x="477" y="269"/>
                    </a:cubicBezTo>
                    <a:lnTo>
                      <a:pt x="220" y="3"/>
                    </a:lnTo>
                    <a:cubicBezTo>
                      <a:pt x="219" y="2"/>
                      <a:pt x="217" y="1"/>
                      <a:pt x="2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22"/>
              <p:cNvSpPr/>
              <p:nvPr/>
            </p:nvSpPr>
            <p:spPr>
              <a:xfrm>
                <a:off x="3864050" y="892450"/>
                <a:ext cx="246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974" extrusionOk="0">
                    <a:moveTo>
                      <a:pt x="175" y="0"/>
                    </a:moveTo>
                    <a:cubicBezTo>
                      <a:pt x="111" y="46"/>
                      <a:pt x="56" y="101"/>
                      <a:pt x="1" y="175"/>
                    </a:cubicBezTo>
                    <a:cubicBezTo>
                      <a:pt x="93" y="340"/>
                      <a:pt x="203" y="505"/>
                      <a:pt x="331" y="652"/>
                    </a:cubicBezTo>
                    <a:cubicBezTo>
                      <a:pt x="478" y="781"/>
                      <a:pt x="634" y="891"/>
                      <a:pt x="809" y="974"/>
                    </a:cubicBezTo>
                    <a:cubicBezTo>
                      <a:pt x="873" y="928"/>
                      <a:pt x="937" y="863"/>
                      <a:pt x="983" y="799"/>
                    </a:cubicBezTo>
                    <a:cubicBezTo>
                      <a:pt x="836" y="432"/>
                      <a:pt x="543" y="147"/>
                      <a:pt x="1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7" name="Google Shape;477;p22"/>
            <p:cNvSpPr/>
            <p:nvPr/>
          </p:nvSpPr>
          <p:spPr>
            <a:xfrm>
              <a:off x="-45950" y="13317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2"/>
            <p:cNvSpPr/>
            <p:nvPr/>
          </p:nvSpPr>
          <p:spPr>
            <a:xfrm>
              <a:off x="695263" y="16357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2"/>
            <p:cNvSpPr/>
            <p:nvPr/>
          </p:nvSpPr>
          <p:spPr>
            <a:xfrm>
              <a:off x="7972363" y="249540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2"/>
            <p:cNvSpPr/>
            <p:nvPr/>
          </p:nvSpPr>
          <p:spPr>
            <a:xfrm>
              <a:off x="8560138" y="19889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2"/>
            <p:cNvSpPr/>
            <p:nvPr/>
          </p:nvSpPr>
          <p:spPr>
            <a:xfrm>
              <a:off x="-693987" y="18899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2"/>
            <p:cNvSpPr/>
            <p:nvPr/>
          </p:nvSpPr>
          <p:spPr>
            <a:xfrm>
              <a:off x="2390774" y="2436801"/>
              <a:ext cx="6260350" cy="2809564"/>
            </a:xfrm>
            <a:custGeom>
              <a:avLst/>
              <a:gdLst/>
              <a:ahLst/>
              <a:cxnLst/>
              <a:rect l="l" t="t" r="r" b="b"/>
              <a:pathLst>
                <a:path w="33185" h="14893" extrusionOk="0">
                  <a:moveTo>
                    <a:pt x="17914" y="0"/>
                  </a:moveTo>
                  <a:cubicBezTo>
                    <a:pt x="13508" y="0"/>
                    <a:pt x="9446" y="2824"/>
                    <a:pt x="10410" y="8850"/>
                  </a:cubicBezTo>
                  <a:cubicBezTo>
                    <a:pt x="9248" y="7251"/>
                    <a:pt x="7906" y="6596"/>
                    <a:pt x="6600" y="6596"/>
                  </a:cubicBezTo>
                  <a:cubicBezTo>
                    <a:pt x="3177" y="6596"/>
                    <a:pt x="1" y="11091"/>
                    <a:pt x="951" y="14893"/>
                  </a:cubicBezTo>
                  <a:lnTo>
                    <a:pt x="32763" y="14893"/>
                  </a:lnTo>
                  <a:cubicBezTo>
                    <a:pt x="33185" y="12398"/>
                    <a:pt x="31458" y="10888"/>
                    <a:pt x="29152" y="10888"/>
                  </a:cubicBezTo>
                  <a:cubicBezTo>
                    <a:pt x="28546" y="10888"/>
                    <a:pt x="27901" y="10992"/>
                    <a:pt x="27244" y="11210"/>
                  </a:cubicBezTo>
                  <a:cubicBezTo>
                    <a:pt x="28811" y="3946"/>
                    <a:pt x="23122" y="0"/>
                    <a:pt x="179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3" name="Google Shape;483;p22"/>
          <p:cNvSpPr txBox="1">
            <a:spLocks noGrp="1"/>
          </p:cNvSpPr>
          <p:nvPr>
            <p:ph type="ctrTitle"/>
          </p:nvPr>
        </p:nvSpPr>
        <p:spPr>
          <a:xfrm>
            <a:off x="4629150" y="3040075"/>
            <a:ext cx="2000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84" name="Google Shape;484;p22"/>
          <p:cNvSpPr txBox="1">
            <a:spLocks noGrp="1"/>
          </p:cNvSpPr>
          <p:nvPr>
            <p:ph type="subTitle" idx="1"/>
          </p:nvPr>
        </p:nvSpPr>
        <p:spPr>
          <a:xfrm>
            <a:off x="2126450" y="423238"/>
            <a:ext cx="41802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CUSTOM_3_1">
    <p:bg>
      <p:bgPr>
        <a:solidFill>
          <a:schemeClr val="lt2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" name="Google Shape;486;p23"/>
          <p:cNvGrpSpPr/>
          <p:nvPr/>
        </p:nvGrpSpPr>
        <p:grpSpPr>
          <a:xfrm>
            <a:off x="-1738762" y="399620"/>
            <a:ext cx="11543064" cy="5263126"/>
            <a:chOff x="-1738762" y="399620"/>
            <a:chExt cx="11543064" cy="5263126"/>
          </a:xfrm>
        </p:grpSpPr>
        <p:sp>
          <p:nvSpPr>
            <p:cNvPr id="487" name="Google Shape;487;p23"/>
            <p:cNvSpPr/>
            <p:nvPr/>
          </p:nvSpPr>
          <p:spPr>
            <a:xfrm>
              <a:off x="550550" y="19333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8" name="Google Shape;488;p23"/>
            <p:cNvGrpSpPr/>
            <p:nvPr/>
          </p:nvGrpSpPr>
          <p:grpSpPr>
            <a:xfrm>
              <a:off x="1672685" y="656014"/>
              <a:ext cx="1465418" cy="485611"/>
              <a:chOff x="456975" y="1603100"/>
              <a:chExt cx="1111175" cy="368250"/>
            </a:xfrm>
          </p:grpSpPr>
          <p:sp>
            <p:nvSpPr>
              <p:cNvPr id="489" name="Google Shape;489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4" name="Google Shape;494;p23"/>
            <p:cNvSpPr/>
            <p:nvPr/>
          </p:nvSpPr>
          <p:spPr>
            <a:xfrm>
              <a:off x="-1738762" y="2746444"/>
              <a:ext cx="5341209" cy="2397066"/>
            </a:xfrm>
            <a:custGeom>
              <a:avLst/>
              <a:gdLst/>
              <a:ahLst/>
              <a:cxnLst/>
              <a:rect l="l" t="t" r="r" b="b"/>
              <a:pathLst>
                <a:path w="33185" h="14893" extrusionOk="0">
                  <a:moveTo>
                    <a:pt x="17914" y="0"/>
                  </a:moveTo>
                  <a:cubicBezTo>
                    <a:pt x="13508" y="0"/>
                    <a:pt x="9446" y="2824"/>
                    <a:pt x="10410" y="8850"/>
                  </a:cubicBezTo>
                  <a:cubicBezTo>
                    <a:pt x="9248" y="7251"/>
                    <a:pt x="7906" y="6596"/>
                    <a:pt x="6600" y="6596"/>
                  </a:cubicBezTo>
                  <a:cubicBezTo>
                    <a:pt x="3177" y="6596"/>
                    <a:pt x="1" y="11091"/>
                    <a:pt x="951" y="14893"/>
                  </a:cubicBezTo>
                  <a:lnTo>
                    <a:pt x="32763" y="14893"/>
                  </a:lnTo>
                  <a:cubicBezTo>
                    <a:pt x="33185" y="12398"/>
                    <a:pt x="31458" y="10888"/>
                    <a:pt x="29152" y="10888"/>
                  </a:cubicBezTo>
                  <a:cubicBezTo>
                    <a:pt x="28546" y="10888"/>
                    <a:pt x="27901" y="10992"/>
                    <a:pt x="27244" y="11210"/>
                  </a:cubicBezTo>
                  <a:cubicBezTo>
                    <a:pt x="28811" y="3946"/>
                    <a:pt x="23122" y="0"/>
                    <a:pt x="179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5" name="Google Shape;495;p23"/>
            <p:cNvGrpSpPr/>
            <p:nvPr/>
          </p:nvGrpSpPr>
          <p:grpSpPr>
            <a:xfrm rot="-6785158">
              <a:off x="502561" y="4201388"/>
              <a:ext cx="97452" cy="198903"/>
              <a:chOff x="8800202" y="3370171"/>
              <a:chExt cx="52288" cy="106721"/>
            </a:xfrm>
          </p:grpSpPr>
          <p:sp>
            <p:nvSpPr>
              <p:cNvPr id="496" name="Google Shape;496;p23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23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23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9" name="Google Shape;499;p23"/>
            <p:cNvGrpSpPr/>
            <p:nvPr/>
          </p:nvGrpSpPr>
          <p:grpSpPr>
            <a:xfrm rot="-6785158">
              <a:off x="7238111" y="383988"/>
              <a:ext cx="97452" cy="198903"/>
              <a:chOff x="8800202" y="3370171"/>
              <a:chExt cx="52288" cy="106721"/>
            </a:xfrm>
          </p:grpSpPr>
          <p:sp>
            <p:nvSpPr>
              <p:cNvPr id="500" name="Google Shape;500;p23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23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23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3" name="Google Shape;503;p23"/>
            <p:cNvSpPr/>
            <p:nvPr/>
          </p:nvSpPr>
          <p:spPr>
            <a:xfrm>
              <a:off x="7091773" y="539500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3"/>
            <p:cNvSpPr/>
            <p:nvPr/>
          </p:nvSpPr>
          <p:spPr>
            <a:xfrm>
              <a:off x="8558913" y="10737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5" name="Google Shape;505;p23"/>
            <p:cNvGrpSpPr/>
            <p:nvPr/>
          </p:nvGrpSpPr>
          <p:grpSpPr>
            <a:xfrm>
              <a:off x="6899690" y="3889455"/>
              <a:ext cx="2904611" cy="962569"/>
              <a:chOff x="456975" y="1603100"/>
              <a:chExt cx="1111175" cy="368250"/>
            </a:xfrm>
          </p:grpSpPr>
          <p:sp>
            <p:nvSpPr>
              <p:cNvPr id="506" name="Google Shape;506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1" name="Google Shape;511;p23"/>
            <p:cNvSpPr/>
            <p:nvPr/>
          </p:nvSpPr>
          <p:spPr>
            <a:xfrm>
              <a:off x="4239775" y="40326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2" name="Google Shape;512;p23"/>
            <p:cNvGrpSpPr/>
            <p:nvPr/>
          </p:nvGrpSpPr>
          <p:grpSpPr>
            <a:xfrm>
              <a:off x="3933085" y="4806086"/>
              <a:ext cx="2585038" cy="856660"/>
              <a:chOff x="456975" y="1603100"/>
              <a:chExt cx="1111175" cy="368250"/>
            </a:xfrm>
          </p:grpSpPr>
          <p:sp>
            <p:nvSpPr>
              <p:cNvPr id="513" name="Google Shape;513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8" name="Google Shape;518;p23"/>
          <p:cNvSpPr txBox="1">
            <a:spLocks noGrp="1"/>
          </p:cNvSpPr>
          <p:nvPr>
            <p:ph type="ctrTitle"/>
          </p:nvPr>
        </p:nvSpPr>
        <p:spPr>
          <a:xfrm>
            <a:off x="4888375" y="3218625"/>
            <a:ext cx="2970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19" name="Google Shape;519;p23"/>
          <p:cNvSpPr txBox="1">
            <a:spLocks noGrp="1"/>
          </p:cNvSpPr>
          <p:nvPr>
            <p:ph type="subTitle" idx="1"/>
          </p:nvPr>
        </p:nvSpPr>
        <p:spPr>
          <a:xfrm>
            <a:off x="3679100" y="1347074"/>
            <a:ext cx="4180200" cy="182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USTOM_10">
    <p:bg>
      <p:bgPr>
        <a:solidFill>
          <a:schemeClr val="lt2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1" name="Google Shape;521;p24"/>
          <p:cNvGrpSpPr/>
          <p:nvPr/>
        </p:nvGrpSpPr>
        <p:grpSpPr>
          <a:xfrm>
            <a:off x="-1949951" y="495293"/>
            <a:ext cx="11426374" cy="4828998"/>
            <a:chOff x="-1949951" y="495293"/>
            <a:chExt cx="11426374" cy="4828998"/>
          </a:xfrm>
        </p:grpSpPr>
        <p:grpSp>
          <p:nvGrpSpPr>
            <p:cNvPr id="522" name="Google Shape;522;p24"/>
            <p:cNvGrpSpPr/>
            <p:nvPr/>
          </p:nvGrpSpPr>
          <p:grpSpPr>
            <a:xfrm>
              <a:off x="7993106" y="2132566"/>
              <a:ext cx="1483317" cy="577807"/>
              <a:chOff x="651200" y="238075"/>
              <a:chExt cx="880725" cy="343075"/>
            </a:xfrm>
          </p:grpSpPr>
          <p:sp>
            <p:nvSpPr>
              <p:cNvPr id="523" name="Google Shape;523;p24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4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4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4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24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8" name="Google Shape;528;p24"/>
            <p:cNvGrpSpPr/>
            <p:nvPr/>
          </p:nvGrpSpPr>
          <p:grpSpPr>
            <a:xfrm>
              <a:off x="341495" y="495293"/>
              <a:ext cx="1295601" cy="577830"/>
              <a:chOff x="8042384" y="2038616"/>
              <a:chExt cx="1720815" cy="767473"/>
            </a:xfrm>
          </p:grpSpPr>
          <p:sp>
            <p:nvSpPr>
              <p:cNvPr id="529" name="Google Shape;529;p24"/>
              <p:cNvSpPr/>
              <p:nvPr/>
            </p:nvSpPr>
            <p:spPr>
              <a:xfrm>
                <a:off x="8042384" y="2038616"/>
                <a:ext cx="1720815" cy="767473"/>
              </a:xfrm>
              <a:custGeom>
                <a:avLst/>
                <a:gdLst/>
                <a:ahLst/>
                <a:cxnLst/>
                <a:rect l="l" t="t" r="r" b="b"/>
                <a:pathLst>
                  <a:path w="43310" h="19316" extrusionOk="0">
                    <a:moveTo>
                      <a:pt x="25615" y="0"/>
                    </a:moveTo>
                    <a:cubicBezTo>
                      <a:pt x="20922" y="0"/>
                      <a:pt x="16203" y="3639"/>
                      <a:pt x="16707" y="11601"/>
                    </a:cubicBezTo>
                    <a:cubicBezTo>
                      <a:pt x="14853" y="8904"/>
                      <a:pt x="12411" y="7768"/>
                      <a:pt x="10025" y="7768"/>
                    </a:cubicBezTo>
                    <a:cubicBezTo>
                      <a:pt x="4883" y="7768"/>
                      <a:pt x="0" y="13039"/>
                      <a:pt x="1819" y="19316"/>
                    </a:cubicBezTo>
                    <a:lnTo>
                      <a:pt x="43309" y="19316"/>
                    </a:lnTo>
                    <a:cubicBezTo>
                      <a:pt x="43309" y="15688"/>
                      <a:pt x="40582" y="11557"/>
                      <a:pt x="36902" y="11557"/>
                    </a:cubicBezTo>
                    <a:cubicBezTo>
                      <a:pt x="35985" y="11557"/>
                      <a:pt x="35010" y="11813"/>
                      <a:pt x="34003" y="12397"/>
                    </a:cubicBezTo>
                    <a:cubicBezTo>
                      <a:pt x="35952" y="4439"/>
                      <a:pt x="30799" y="0"/>
                      <a:pt x="25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4"/>
              <p:cNvSpPr/>
              <p:nvPr/>
            </p:nvSpPr>
            <p:spPr>
              <a:xfrm>
                <a:off x="8825909" y="2181653"/>
                <a:ext cx="49348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747" extrusionOk="0">
                    <a:moveTo>
                      <a:pt x="1136" y="0"/>
                    </a:moveTo>
                    <a:lnTo>
                      <a:pt x="1030" y="32"/>
                    </a:lnTo>
                    <a:cubicBezTo>
                      <a:pt x="934" y="64"/>
                      <a:pt x="849" y="107"/>
                      <a:pt x="775" y="149"/>
                    </a:cubicBezTo>
                    <a:cubicBezTo>
                      <a:pt x="552" y="266"/>
                      <a:pt x="372" y="436"/>
                      <a:pt x="234" y="637"/>
                    </a:cubicBezTo>
                    <a:cubicBezTo>
                      <a:pt x="106" y="849"/>
                      <a:pt x="22" y="1093"/>
                      <a:pt x="11" y="1337"/>
                    </a:cubicBezTo>
                    <a:cubicBezTo>
                      <a:pt x="0" y="1433"/>
                      <a:pt x="0" y="1529"/>
                      <a:pt x="11" y="1624"/>
                    </a:cubicBezTo>
                    <a:lnTo>
                      <a:pt x="22" y="1730"/>
                    </a:lnTo>
                    <a:cubicBezTo>
                      <a:pt x="64" y="1741"/>
                      <a:pt x="109" y="1746"/>
                      <a:pt x="154" y="1746"/>
                    </a:cubicBezTo>
                    <a:cubicBezTo>
                      <a:pt x="199" y="1746"/>
                      <a:pt x="244" y="1741"/>
                      <a:pt x="287" y="1730"/>
                    </a:cubicBezTo>
                    <a:cubicBezTo>
                      <a:pt x="287" y="1730"/>
                      <a:pt x="297" y="1698"/>
                      <a:pt x="319" y="1635"/>
                    </a:cubicBezTo>
                    <a:cubicBezTo>
                      <a:pt x="329" y="1560"/>
                      <a:pt x="351" y="1486"/>
                      <a:pt x="382" y="1422"/>
                    </a:cubicBezTo>
                    <a:cubicBezTo>
                      <a:pt x="457" y="1242"/>
                      <a:pt x="542" y="1072"/>
                      <a:pt x="648" y="913"/>
                    </a:cubicBezTo>
                    <a:cubicBezTo>
                      <a:pt x="754" y="754"/>
                      <a:pt x="870" y="605"/>
                      <a:pt x="998" y="457"/>
                    </a:cubicBezTo>
                    <a:cubicBezTo>
                      <a:pt x="1115" y="319"/>
                      <a:pt x="1242" y="234"/>
                      <a:pt x="1242" y="234"/>
                    </a:cubicBezTo>
                    <a:cubicBezTo>
                      <a:pt x="1221" y="149"/>
                      <a:pt x="1178" y="64"/>
                      <a:pt x="11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4"/>
              <p:cNvSpPr/>
              <p:nvPr/>
            </p:nvSpPr>
            <p:spPr>
              <a:xfrm>
                <a:off x="8874383" y="2198500"/>
                <a:ext cx="47282" cy="47679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200" extrusionOk="0">
                    <a:moveTo>
                      <a:pt x="1125" y="1"/>
                    </a:moveTo>
                    <a:lnTo>
                      <a:pt x="1041" y="12"/>
                    </a:lnTo>
                    <a:cubicBezTo>
                      <a:pt x="966" y="12"/>
                      <a:pt x="892" y="22"/>
                      <a:pt x="818" y="43"/>
                    </a:cubicBezTo>
                    <a:cubicBezTo>
                      <a:pt x="637" y="96"/>
                      <a:pt x="457" y="192"/>
                      <a:pt x="319" y="330"/>
                    </a:cubicBezTo>
                    <a:cubicBezTo>
                      <a:pt x="192" y="468"/>
                      <a:pt x="107" y="638"/>
                      <a:pt x="54" y="829"/>
                    </a:cubicBezTo>
                    <a:cubicBezTo>
                      <a:pt x="32" y="892"/>
                      <a:pt x="22" y="967"/>
                      <a:pt x="11" y="1030"/>
                    </a:cubicBezTo>
                    <a:lnTo>
                      <a:pt x="1" y="1115"/>
                    </a:lnTo>
                    <a:cubicBezTo>
                      <a:pt x="75" y="1158"/>
                      <a:pt x="160" y="1189"/>
                      <a:pt x="255" y="1200"/>
                    </a:cubicBezTo>
                    <a:cubicBezTo>
                      <a:pt x="298" y="1136"/>
                      <a:pt x="351" y="1062"/>
                      <a:pt x="404" y="998"/>
                    </a:cubicBezTo>
                    <a:cubicBezTo>
                      <a:pt x="499" y="892"/>
                      <a:pt x="595" y="786"/>
                      <a:pt x="690" y="691"/>
                    </a:cubicBezTo>
                    <a:cubicBezTo>
                      <a:pt x="786" y="585"/>
                      <a:pt x="881" y="489"/>
                      <a:pt x="987" y="404"/>
                    </a:cubicBezTo>
                    <a:cubicBezTo>
                      <a:pt x="1051" y="351"/>
                      <a:pt x="1115" y="309"/>
                      <a:pt x="1189" y="266"/>
                    </a:cubicBezTo>
                    <a:cubicBezTo>
                      <a:pt x="1178" y="171"/>
                      <a:pt x="1157" y="86"/>
                      <a:pt x="11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4"/>
              <p:cNvSpPr/>
              <p:nvPr/>
            </p:nvSpPr>
            <p:spPr>
              <a:xfrm>
                <a:off x="8122644" y="2614658"/>
                <a:ext cx="66671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518" extrusionOk="0">
                    <a:moveTo>
                      <a:pt x="202" y="0"/>
                    </a:moveTo>
                    <a:cubicBezTo>
                      <a:pt x="181" y="0"/>
                      <a:pt x="1" y="181"/>
                      <a:pt x="22" y="191"/>
                    </a:cubicBezTo>
                    <a:cubicBezTo>
                      <a:pt x="383" y="754"/>
                      <a:pt x="892" y="1210"/>
                      <a:pt x="1486" y="1518"/>
                    </a:cubicBezTo>
                    <a:cubicBezTo>
                      <a:pt x="1561" y="1475"/>
                      <a:pt x="1624" y="1411"/>
                      <a:pt x="1677" y="1327"/>
                    </a:cubicBezTo>
                    <a:cubicBezTo>
                      <a:pt x="1306" y="775"/>
                      <a:pt x="797" y="319"/>
                      <a:pt x="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4"/>
              <p:cNvSpPr/>
              <p:nvPr/>
            </p:nvSpPr>
            <p:spPr>
              <a:xfrm>
                <a:off x="8146284" y="2574170"/>
                <a:ext cx="46805" cy="4303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3" extrusionOk="0">
                    <a:moveTo>
                      <a:pt x="223" y="1"/>
                    </a:moveTo>
                    <a:cubicBezTo>
                      <a:pt x="138" y="43"/>
                      <a:pt x="64" y="85"/>
                      <a:pt x="0" y="149"/>
                    </a:cubicBezTo>
                    <a:cubicBezTo>
                      <a:pt x="74" y="393"/>
                      <a:pt x="202" y="605"/>
                      <a:pt x="371" y="796"/>
                    </a:cubicBezTo>
                    <a:cubicBezTo>
                      <a:pt x="509" y="902"/>
                      <a:pt x="658" y="987"/>
                      <a:pt x="828" y="1030"/>
                    </a:cubicBezTo>
                    <a:cubicBezTo>
                      <a:pt x="976" y="1072"/>
                      <a:pt x="1093" y="1083"/>
                      <a:pt x="1093" y="1083"/>
                    </a:cubicBezTo>
                    <a:cubicBezTo>
                      <a:pt x="1135" y="1009"/>
                      <a:pt x="1167" y="913"/>
                      <a:pt x="1178" y="828"/>
                    </a:cubicBezTo>
                    <a:cubicBezTo>
                      <a:pt x="1178" y="828"/>
                      <a:pt x="1104" y="754"/>
                      <a:pt x="1008" y="680"/>
                    </a:cubicBezTo>
                    <a:cubicBezTo>
                      <a:pt x="902" y="616"/>
                      <a:pt x="817" y="489"/>
                      <a:pt x="722" y="414"/>
                    </a:cubicBezTo>
                    <a:cubicBezTo>
                      <a:pt x="552" y="266"/>
                      <a:pt x="223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34" name="Google Shape;534;p24"/>
            <p:cNvSpPr/>
            <p:nvPr/>
          </p:nvSpPr>
          <p:spPr>
            <a:xfrm>
              <a:off x="-1949951" y="2514726"/>
              <a:ext cx="6260350" cy="2809564"/>
            </a:xfrm>
            <a:custGeom>
              <a:avLst/>
              <a:gdLst/>
              <a:ahLst/>
              <a:cxnLst/>
              <a:rect l="l" t="t" r="r" b="b"/>
              <a:pathLst>
                <a:path w="33185" h="14893" extrusionOk="0">
                  <a:moveTo>
                    <a:pt x="17914" y="0"/>
                  </a:moveTo>
                  <a:cubicBezTo>
                    <a:pt x="13508" y="0"/>
                    <a:pt x="9446" y="2824"/>
                    <a:pt x="10410" y="8850"/>
                  </a:cubicBezTo>
                  <a:cubicBezTo>
                    <a:pt x="9248" y="7251"/>
                    <a:pt x="7906" y="6596"/>
                    <a:pt x="6600" y="6596"/>
                  </a:cubicBezTo>
                  <a:cubicBezTo>
                    <a:pt x="3177" y="6596"/>
                    <a:pt x="1" y="11091"/>
                    <a:pt x="951" y="14893"/>
                  </a:cubicBezTo>
                  <a:lnTo>
                    <a:pt x="32763" y="14893"/>
                  </a:lnTo>
                  <a:cubicBezTo>
                    <a:pt x="33185" y="12398"/>
                    <a:pt x="31458" y="10888"/>
                    <a:pt x="29152" y="10888"/>
                  </a:cubicBezTo>
                  <a:cubicBezTo>
                    <a:pt x="28546" y="10888"/>
                    <a:pt x="27901" y="10992"/>
                    <a:pt x="27244" y="11210"/>
                  </a:cubicBezTo>
                  <a:cubicBezTo>
                    <a:pt x="28811" y="3946"/>
                    <a:pt x="23122" y="0"/>
                    <a:pt x="179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5" name="Google Shape;535;p24"/>
          <p:cNvSpPr txBox="1">
            <a:spLocks noGrp="1"/>
          </p:cNvSpPr>
          <p:nvPr>
            <p:ph type="title"/>
          </p:nvPr>
        </p:nvSpPr>
        <p:spPr>
          <a:xfrm>
            <a:off x="742700" y="2806475"/>
            <a:ext cx="2226900" cy="1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">
  <p:cSld name="CUSTOM_13">
    <p:bg>
      <p:bgPr>
        <a:solidFill>
          <a:schemeClr val="lt2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5"/>
          <p:cNvSpPr txBox="1">
            <a:spLocks noGrp="1"/>
          </p:cNvSpPr>
          <p:nvPr>
            <p:ph type="title"/>
          </p:nvPr>
        </p:nvSpPr>
        <p:spPr>
          <a:xfrm>
            <a:off x="1388100" y="964400"/>
            <a:ext cx="6367800" cy="30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38" name="Google Shape;538;p25"/>
          <p:cNvSpPr/>
          <p:nvPr/>
        </p:nvSpPr>
        <p:spPr>
          <a:xfrm>
            <a:off x="488750" y="3159600"/>
            <a:ext cx="383725" cy="95400"/>
          </a:xfrm>
          <a:custGeom>
            <a:avLst/>
            <a:gdLst/>
            <a:ahLst/>
            <a:cxnLst/>
            <a:rect l="l" t="t" r="r" b="b"/>
            <a:pathLst>
              <a:path w="15349" h="3816" extrusionOk="0">
                <a:moveTo>
                  <a:pt x="4434" y="0"/>
                </a:moveTo>
                <a:cubicBezTo>
                  <a:pt x="3044" y="0"/>
                  <a:pt x="1443" y="567"/>
                  <a:pt x="1" y="1267"/>
                </a:cubicBezTo>
                <a:cubicBezTo>
                  <a:pt x="564" y="1149"/>
                  <a:pt x="1144" y="1092"/>
                  <a:pt x="1726" y="1092"/>
                </a:cubicBezTo>
                <a:cubicBezTo>
                  <a:pt x="3680" y="1092"/>
                  <a:pt x="5674" y="1736"/>
                  <a:pt x="7252" y="2910"/>
                </a:cubicBezTo>
                <a:cubicBezTo>
                  <a:pt x="7229" y="3348"/>
                  <a:pt x="7465" y="3815"/>
                  <a:pt x="7705" y="3815"/>
                </a:cubicBezTo>
                <a:cubicBezTo>
                  <a:pt x="7843" y="3815"/>
                  <a:pt x="7982" y="3660"/>
                  <a:pt x="8073" y="3255"/>
                </a:cubicBezTo>
                <a:cubicBezTo>
                  <a:pt x="8085" y="3136"/>
                  <a:pt x="8085" y="3029"/>
                  <a:pt x="8073" y="2922"/>
                </a:cubicBezTo>
                <a:cubicBezTo>
                  <a:pt x="9651" y="1739"/>
                  <a:pt x="11654" y="1092"/>
                  <a:pt x="13617" y="1092"/>
                </a:cubicBezTo>
                <a:cubicBezTo>
                  <a:pt x="14201" y="1092"/>
                  <a:pt x="14783" y="1150"/>
                  <a:pt x="15348" y="1267"/>
                </a:cubicBezTo>
                <a:cubicBezTo>
                  <a:pt x="13902" y="568"/>
                  <a:pt x="12300" y="2"/>
                  <a:pt x="10910" y="2"/>
                </a:cubicBezTo>
                <a:cubicBezTo>
                  <a:pt x="9485" y="2"/>
                  <a:pt x="8283" y="597"/>
                  <a:pt x="7704" y="2255"/>
                </a:cubicBezTo>
                <a:cubicBezTo>
                  <a:pt x="7692" y="2243"/>
                  <a:pt x="7692" y="2231"/>
                  <a:pt x="7669" y="2220"/>
                </a:cubicBezTo>
                <a:lnTo>
                  <a:pt x="7633" y="2243"/>
                </a:lnTo>
                <a:cubicBezTo>
                  <a:pt x="7055" y="593"/>
                  <a:pt x="5855" y="0"/>
                  <a:pt x="44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25"/>
          <p:cNvSpPr/>
          <p:nvPr/>
        </p:nvSpPr>
        <p:spPr>
          <a:xfrm>
            <a:off x="6406575" y="4581025"/>
            <a:ext cx="1666957" cy="562485"/>
          </a:xfrm>
          <a:custGeom>
            <a:avLst/>
            <a:gdLst/>
            <a:ahLst/>
            <a:cxnLst/>
            <a:rect l="l" t="t" r="r" b="b"/>
            <a:pathLst>
              <a:path w="28545" h="9632" extrusionOk="0">
                <a:moveTo>
                  <a:pt x="12458" y="0"/>
                </a:moveTo>
                <a:cubicBezTo>
                  <a:pt x="9664" y="0"/>
                  <a:pt x="6437" y="2714"/>
                  <a:pt x="6804" y="7024"/>
                </a:cubicBezTo>
                <a:cubicBezTo>
                  <a:pt x="6197" y="5810"/>
                  <a:pt x="5198" y="5303"/>
                  <a:pt x="4167" y="5303"/>
                </a:cubicBezTo>
                <a:cubicBezTo>
                  <a:pt x="2146" y="5303"/>
                  <a:pt x="1" y="7251"/>
                  <a:pt x="434" y="9632"/>
                </a:cubicBezTo>
                <a:lnTo>
                  <a:pt x="28545" y="9632"/>
                </a:lnTo>
                <a:cubicBezTo>
                  <a:pt x="28545" y="9632"/>
                  <a:pt x="27865" y="6762"/>
                  <a:pt x="25302" y="6762"/>
                </a:cubicBezTo>
                <a:cubicBezTo>
                  <a:pt x="24542" y="6762"/>
                  <a:pt x="23618" y="7014"/>
                  <a:pt x="22496" y="7667"/>
                </a:cubicBezTo>
                <a:cubicBezTo>
                  <a:pt x="22388" y="5553"/>
                  <a:pt x="20634" y="3913"/>
                  <a:pt x="18882" y="3913"/>
                </a:cubicBezTo>
                <a:cubicBezTo>
                  <a:pt x="17931" y="3913"/>
                  <a:pt x="16980" y="4396"/>
                  <a:pt x="16293" y="5548"/>
                </a:cubicBezTo>
                <a:cubicBezTo>
                  <a:pt x="16576" y="1670"/>
                  <a:pt x="14650" y="0"/>
                  <a:pt x="124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0" name="Google Shape;540;p25"/>
          <p:cNvGrpSpPr/>
          <p:nvPr/>
        </p:nvGrpSpPr>
        <p:grpSpPr>
          <a:xfrm>
            <a:off x="292750" y="296375"/>
            <a:ext cx="318200" cy="260175"/>
            <a:chOff x="1077100" y="1940775"/>
            <a:chExt cx="318200" cy="260175"/>
          </a:xfrm>
        </p:grpSpPr>
        <p:sp>
          <p:nvSpPr>
            <p:cNvPr id="541" name="Google Shape;541;p25"/>
            <p:cNvSpPr/>
            <p:nvPr/>
          </p:nvSpPr>
          <p:spPr>
            <a:xfrm>
              <a:off x="1077100" y="2108050"/>
              <a:ext cx="77400" cy="92900"/>
            </a:xfrm>
            <a:custGeom>
              <a:avLst/>
              <a:gdLst/>
              <a:ahLst/>
              <a:cxnLst/>
              <a:rect l="l" t="t" r="r" b="b"/>
              <a:pathLst>
                <a:path w="3096" h="3716" extrusionOk="0">
                  <a:moveTo>
                    <a:pt x="487" y="1"/>
                  </a:moveTo>
                  <a:cubicBezTo>
                    <a:pt x="441" y="1"/>
                    <a:pt x="1" y="430"/>
                    <a:pt x="24" y="477"/>
                  </a:cubicBezTo>
                  <a:cubicBezTo>
                    <a:pt x="24" y="477"/>
                    <a:pt x="596" y="1620"/>
                    <a:pt x="1108" y="2216"/>
                  </a:cubicBezTo>
                  <a:cubicBezTo>
                    <a:pt x="1572" y="2859"/>
                    <a:pt x="2536" y="3716"/>
                    <a:pt x="2536" y="3716"/>
                  </a:cubicBezTo>
                  <a:cubicBezTo>
                    <a:pt x="2751" y="3633"/>
                    <a:pt x="2929" y="3502"/>
                    <a:pt x="3096" y="3347"/>
                  </a:cubicBezTo>
                  <a:cubicBezTo>
                    <a:pt x="3096" y="3347"/>
                    <a:pt x="2620" y="2121"/>
                    <a:pt x="2131" y="1430"/>
                  </a:cubicBezTo>
                  <a:cubicBezTo>
                    <a:pt x="1572" y="787"/>
                    <a:pt x="488" y="1"/>
                    <a:pt x="488" y="1"/>
                  </a:cubicBezTo>
                  <a:cubicBezTo>
                    <a:pt x="488" y="1"/>
                    <a:pt x="487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5"/>
            <p:cNvSpPr/>
            <p:nvPr/>
          </p:nvSpPr>
          <p:spPr>
            <a:xfrm>
              <a:off x="1085225" y="1980400"/>
              <a:ext cx="151425" cy="193525"/>
            </a:xfrm>
            <a:custGeom>
              <a:avLst/>
              <a:gdLst/>
              <a:ahLst/>
              <a:cxnLst/>
              <a:rect l="l" t="t" r="r" b="b"/>
              <a:pathLst>
                <a:path w="6057" h="7741" extrusionOk="0">
                  <a:moveTo>
                    <a:pt x="572" y="1"/>
                  </a:moveTo>
                  <a:cubicBezTo>
                    <a:pt x="439" y="1"/>
                    <a:pt x="0" y="259"/>
                    <a:pt x="32" y="345"/>
                  </a:cubicBezTo>
                  <a:lnTo>
                    <a:pt x="747" y="1821"/>
                  </a:lnTo>
                  <a:cubicBezTo>
                    <a:pt x="1211" y="2714"/>
                    <a:pt x="1735" y="3571"/>
                    <a:pt x="2307" y="4405"/>
                  </a:cubicBezTo>
                  <a:cubicBezTo>
                    <a:pt x="2890" y="5107"/>
                    <a:pt x="3628" y="6012"/>
                    <a:pt x="4342" y="6631"/>
                  </a:cubicBezTo>
                  <a:lnTo>
                    <a:pt x="5569" y="7738"/>
                  </a:lnTo>
                  <a:cubicBezTo>
                    <a:pt x="5573" y="7740"/>
                    <a:pt x="5578" y="7741"/>
                    <a:pt x="5583" y="7741"/>
                  </a:cubicBezTo>
                  <a:cubicBezTo>
                    <a:pt x="5697" y="7741"/>
                    <a:pt x="6056" y="7376"/>
                    <a:pt x="6045" y="7262"/>
                  </a:cubicBezTo>
                  <a:cubicBezTo>
                    <a:pt x="6045" y="7262"/>
                    <a:pt x="5628" y="6703"/>
                    <a:pt x="5069" y="5976"/>
                  </a:cubicBezTo>
                  <a:cubicBezTo>
                    <a:pt x="4485" y="5286"/>
                    <a:pt x="3902" y="4298"/>
                    <a:pt x="3342" y="3631"/>
                  </a:cubicBezTo>
                  <a:lnTo>
                    <a:pt x="604" y="11"/>
                  </a:lnTo>
                  <a:cubicBezTo>
                    <a:pt x="598" y="4"/>
                    <a:pt x="587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1233075" y="2028225"/>
              <a:ext cx="76800" cy="91775"/>
            </a:xfrm>
            <a:custGeom>
              <a:avLst/>
              <a:gdLst/>
              <a:ahLst/>
              <a:cxnLst/>
              <a:rect l="l" t="t" r="r" b="b"/>
              <a:pathLst>
                <a:path w="3072" h="3671" extrusionOk="0">
                  <a:moveTo>
                    <a:pt x="628" y="1"/>
                  </a:moveTo>
                  <a:cubicBezTo>
                    <a:pt x="529" y="1"/>
                    <a:pt x="0" y="126"/>
                    <a:pt x="0" y="170"/>
                  </a:cubicBezTo>
                  <a:lnTo>
                    <a:pt x="24" y="408"/>
                  </a:lnTo>
                  <a:cubicBezTo>
                    <a:pt x="36" y="611"/>
                    <a:pt x="72" y="813"/>
                    <a:pt x="131" y="1003"/>
                  </a:cubicBezTo>
                  <a:cubicBezTo>
                    <a:pt x="262" y="1504"/>
                    <a:pt x="488" y="1980"/>
                    <a:pt x="798" y="2385"/>
                  </a:cubicBezTo>
                  <a:cubicBezTo>
                    <a:pt x="1131" y="2766"/>
                    <a:pt x="1536" y="3075"/>
                    <a:pt x="1977" y="3313"/>
                  </a:cubicBezTo>
                  <a:cubicBezTo>
                    <a:pt x="2203" y="3456"/>
                    <a:pt x="2453" y="3575"/>
                    <a:pt x="2703" y="3670"/>
                  </a:cubicBezTo>
                  <a:cubicBezTo>
                    <a:pt x="2762" y="3659"/>
                    <a:pt x="3072" y="3194"/>
                    <a:pt x="3072" y="3111"/>
                  </a:cubicBezTo>
                  <a:cubicBezTo>
                    <a:pt x="3072" y="3111"/>
                    <a:pt x="2870" y="2861"/>
                    <a:pt x="2596" y="2551"/>
                  </a:cubicBezTo>
                  <a:cubicBezTo>
                    <a:pt x="2322" y="2254"/>
                    <a:pt x="2036" y="1849"/>
                    <a:pt x="1798" y="1563"/>
                  </a:cubicBezTo>
                  <a:cubicBezTo>
                    <a:pt x="1572" y="1265"/>
                    <a:pt x="1226" y="932"/>
                    <a:pt x="1024" y="599"/>
                  </a:cubicBezTo>
                  <a:cubicBezTo>
                    <a:pt x="917" y="468"/>
                    <a:pt x="834" y="325"/>
                    <a:pt x="750" y="182"/>
                  </a:cubicBezTo>
                  <a:lnTo>
                    <a:pt x="643" y="3"/>
                  </a:lnTo>
                  <a:cubicBezTo>
                    <a:pt x="641" y="2"/>
                    <a:pt x="636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1328325" y="1940775"/>
              <a:ext cx="66975" cy="75925"/>
            </a:xfrm>
            <a:custGeom>
              <a:avLst/>
              <a:gdLst/>
              <a:ahLst/>
              <a:cxnLst/>
              <a:rect l="l" t="t" r="r" b="b"/>
              <a:pathLst>
                <a:path w="2679" h="3037" extrusionOk="0">
                  <a:moveTo>
                    <a:pt x="476" y="1"/>
                  </a:moveTo>
                  <a:cubicBezTo>
                    <a:pt x="298" y="132"/>
                    <a:pt x="131" y="299"/>
                    <a:pt x="0" y="477"/>
                  </a:cubicBezTo>
                  <a:cubicBezTo>
                    <a:pt x="0" y="477"/>
                    <a:pt x="429" y="1442"/>
                    <a:pt x="834" y="1930"/>
                  </a:cubicBezTo>
                  <a:cubicBezTo>
                    <a:pt x="1286" y="2454"/>
                    <a:pt x="2191" y="3037"/>
                    <a:pt x="2191" y="3037"/>
                  </a:cubicBezTo>
                  <a:cubicBezTo>
                    <a:pt x="2381" y="2906"/>
                    <a:pt x="2536" y="2751"/>
                    <a:pt x="2679" y="2573"/>
                  </a:cubicBezTo>
                  <a:cubicBezTo>
                    <a:pt x="2679" y="2573"/>
                    <a:pt x="2250" y="1596"/>
                    <a:pt x="1846" y="1120"/>
                  </a:cubicBezTo>
                  <a:cubicBezTo>
                    <a:pt x="1393" y="596"/>
                    <a:pt x="476" y="1"/>
                    <a:pt x="4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5" name="Google Shape;545;p25"/>
          <p:cNvGrpSpPr/>
          <p:nvPr/>
        </p:nvGrpSpPr>
        <p:grpSpPr>
          <a:xfrm>
            <a:off x="8073537" y="812358"/>
            <a:ext cx="915544" cy="411102"/>
            <a:chOff x="3672600" y="1165825"/>
            <a:chExt cx="557375" cy="250275"/>
          </a:xfrm>
        </p:grpSpPr>
        <p:sp>
          <p:nvSpPr>
            <p:cNvPr id="546" name="Google Shape;546;p25"/>
            <p:cNvSpPr/>
            <p:nvPr/>
          </p:nvSpPr>
          <p:spPr>
            <a:xfrm>
              <a:off x="3672600" y="1165825"/>
              <a:ext cx="557375" cy="250275"/>
            </a:xfrm>
            <a:custGeom>
              <a:avLst/>
              <a:gdLst/>
              <a:ahLst/>
              <a:cxnLst/>
              <a:rect l="l" t="t" r="r" b="b"/>
              <a:pathLst>
                <a:path w="22295" h="10011" extrusionOk="0">
                  <a:moveTo>
                    <a:pt x="12039" y="1"/>
                  </a:moveTo>
                  <a:cubicBezTo>
                    <a:pt x="9081" y="1"/>
                    <a:pt x="6352" y="1896"/>
                    <a:pt x="6996" y="5939"/>
                  </a:cubicBezTo>
                  <a:cubicBezTo>
                    <a:pt x="6214" y="4867"/>
                    <a:pt x="5312" y="4428"/>
                    <a:pt x="4435" y="4428"/>
                  </a:cubicBezTo>
                  <a:cubicBezTo>
                    <a:pt x="2134" y="4428"/>
                    <a:pt x="0" y="7450"/>
                    <a:pt x="638" y="10011"/>
                  </a:cubicBezTo>
                  <a:lnTo>
                    <a:pt x="22022" y="10011"/>
                  </a:lnTo>
                  <a:cubicBezTo>
                    <a:pt x="22295" y="8334"/>
                    <a:pt x="21138" y="7313"/>
                    <a:pt x="19593" y="7313"/>
                  </a:cubicBezTo>
                  <a:cubicBezTo>
                    <a:pt x="19185" y="7313"/>
                    <a:pt x="18750" y="7385"/>
                    <a:pt x="18307" y="7534"/>
                  </a:cubicBezTo>
                  <a:cubicBezTo>
                    <a:pt x="19359" y="2651"/>
                    <a:pt x="15538" y="1"/>
                    <a:pt x="12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5"/>
            <p:cNvSpPr/>
            <p:nvPr/>
          </p:nvSpPr>
          <p:spPr>
            <a:xfrm>
              <a:off x="4015975" y="1195825"/>
              <a:ext cx="8350" cy="16000"/>
            </a:xfrm>
            <a:custGeom>
              <a:avLst/>
              <a:gdLst/>
              <a:ahLst/>
              <a:cxnLst/>
              <a:rect l="l" t="t" r="r" b="b"/>
              <a:pathLst>
                <a:path w="334" h="640" extrusionOk="0">
                  <a:moveTo>
                    <a:pt x="36" y="0"/>
                  </a:moveTo>
                  <a:cubicBezTo>
                    <a:pt x="24" y="48"/>
                    <a:pt x="12" y="83"/>
                    <a:pt x="12" y="131"/>
                  </a:cubicBezTo>
                  <a:cubicBezTo>
                    <a:pt x="0" y="202"/>
                    <a:pt x="0" y="274"/>
                    <a:pt x="12" y="345"/>
                  </a:cubicBezTo>
                  <a:cubicBezTo>
                    <a:pt x="24" y="417"/>
                    <a:pt x="48" y="476"/>
                    <a:pt x="72" y="536"/>
                  </a:cubicBezTo>
                  <a:lnTo>
                    <a:pt x="119" y="631"/>
                  </a:lnTo>
                  <a:cubicBezTo>
                    <a:pt x="149" y="637"/>
                    <a:pt x="179" y="640"/>
                    <a:pt x="208" y="640"/>
                  </a:cubicBezTo>
                  <a:cubicBezTo>
                    <a:pt x="238" y="640"/>
                    <a:pt x="268" y="637"/>
                    <a:pt x="298" y="631"/>
                  </a:cubicBezTo>
                  <a:cubicBezTo>
                    <a:pt x="298" y="631"/>
                    <a:pt x="310" y="583"/>
                    <a:pt x="322" y="512"/>
                  </a:cubicBezTo>
                  <a:cubicBezTo>
                    <a:pt x="334" y="441"/>
                    <a:pt x="334" y="357"/>
                    <a:pt x="322" y="286"/>
                  </a:cubicBezTo>
                  <a:cubicBezTo>
                    <a:pt x="310" y="226"/>
                    <a:pt x="286" y="155"/>
                    <a:pt x="250" y="9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5"/>
            <p:cNvSpPr/>
            <p:nvPr/>
          </p:nvSpPr>
          <p:spPr>
            <a:xfrm>
              <a:off x="4032925" y="1191050"/>
              <a:ext cx="10750" cy="32475"/>
            </a:xfrm>
            <a:custGeom>
              <a:avLst/>
              <a:gdLst/>
              <a:ahLst/>
              <a:cxnLst/>
              <a:rect l="l" t="t" r="r" b="b"/>
              <a:pathLst>
                <a:path w="430" h="1299" extrusionOk="0">
                  <a:moveTo>
                    <a:pt x="156" y="1"/>
                  </a:moveTo>
                  <a:cubicBezTo>
                    <a:pt x="108" y="1"/>
                    <a:pt x="48" y="12"/>
                    <a:pt x="1" y="36"/>
                  </a:cubicBezTo>
                  <a:cubicBezTo>
                    <a:pt x="1" y="251"/>
                    <a:pt x="25" y="465"/>
                    <a:pt x="60" y="679"/>
                  </a:cubicBezTo>
                  <a:cubicBezTo>
                    <a:pt x="108" y="893"/>
                    <a:pt x="179" y="1096"/>
                    <a:pt x="275" y="1298"/>
                  </a:cubicBezTo>
                  <a:cubicBezTo>
                    <a:pt x="322" y="1298"/>
                    <a:pt x="382" y="1286"/>
                    <a:pt x="429" y="1263"/>
                  </a:cubicBezTo>
                  <a:cubicBezTo>
                    <a:pt x="429" y="1048"/>
                    <a:pt x="406" y="834"/>
                    <a:pt x="370" y="620"/>
                  </a:cubicBezTo>
                  <a:cubicBezTo>
                    <a:pt x="310" y="405"/>
                    <a:pt x="239" y="203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5"/>
            <p:cNvSpPr/>
            <p:nvPr/>
          </p:nvSpPr>
          <p:spPr>
            <a:xfrm>
              <a:off x="4051375" y="1202725"/>
              <a:ext cx="8075" cy="25175"/>
            </a:xfrm>
            <a:custGeom>
              <a:avLst/>
              <a:gdLst/>
              <a:ahLst/>
              <a:cxnLst/>
              <a:rect l="l" t="t" r="r" b="b"/>
              <a:pathLst>
                <a:path w="323" h="1007" extrusionOk="0">
                  <a:moveTo>
                    <a:pt x="163" y="1"/>
                  </a:moveTo>
                  <a:cubicBezTo>
                    <a:pt x="135" y="1"/>
                    <a:pt x="108" y="4"/>
                    <a:pt x="84" y="10"/>
                  </a:cubicBezTo>
                  <a:cubicBezTo>
                    <a:pt x="37" y="165"/>
                    <a:pt x="13" y="331"/>
                    <a:pt x="1" y="498"/>
                  </a:cubicBezTo>
                  <a:cubicBezTo>
                    <a:pt x="13" y="665"/>
                    <a:pt x="37" y="831"/>
                    <a:pt x="84" y="998"/>
                  </a:cubicBezTo>
                  <a:cubicBezTo>
                    <a:pt x="108" y="1004"/>
                    <a:pt x="135" y="1007"/>
                    <a:pt x="163" y="1007"/>
                  </a:cubicBezTo>
                  <a:cubicBezTo>
                    <a:pt x="191" y="1007"/>
                    <a:pt x="221" y="1004"/>
                    <a:pt x="251" y="998"/>
                  </a:cubicBezTo>
                  <a:cubicBezTo>
                    <a:pt x="287" y="831"/>
                    <a:pt x="311" y="665"/>
                    <a:pt x="322" y="498"/>
                  </a:cubicBezTo>
                  <a:cubicBezTo>
                    <a:pt x="311" y="331"/>
                    <a:pt x="287" y="165"/>
                    <a:pt x="251" y="10"/>
                  </a:cubicBezTo>
                  <a:cubicBezTo>
                    <a:pt x="221" y="4"/>
                    <a:pt x="191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5"/>
            <p:cNvSpPr/>
            <p:nvPr/>
          </p:nvSpPr>
          <p:spPr>
            <a:xfrm>
              <a:off x="3788250" y="1389000"/>
              <a:ext cx="18500" cy="16975"/>
            </a:xfrm>
            <a:custGeom>
              <a:avLst/>
              <a:gdLst/>
              <a:ahLst/>
              <a:cxnLst/>
              <a:rect l="l" t="t" r="r" b="b"/>
              <a:pathLst>
                <a:path w="740" h="679" extrusionOk="0">
                  <a:moveTo>
                    <a:pt x="120" y="0"/>
                  </a:moveTo>
                  <a:cubicBezTo>
                    <a:pt x="72" y="36"/>
                    <a:pt x="37" y="83"/>
                    <a:pt x="1" y="119"/>
                  </a:cubicBezTo>
                  <a:cubicBezTo>
                    <a:pt x="72" y="250"/>
                    <a:pt x="156" y="369"/>
                    <a:pt x="263" y="464"/>
                  </a:cubicBezTo>
                  <a:cubicBezTo>
                    <a:pt x="382" y="548"/>
                    <a:pt x="513" y="619"/>
                    <a:pt x="644" y="679"/>
                  </a:cubicBezTo>
                  <a:cubicBezTo>
                    <a:pt x="691" y="631"/>
                    <a:pt x="715" y="584"/>
                    <a:pt x="739" y="536"/>
                  </a:cubicBezTo>
                  <a:cubicBezTo>
                    <a:pt x="656" y="429"/>
                    <a:pt x="572" y="322"/>
                    <a:pt x="465" y="226"/>
                  </a:cubicBezTo>
                  <a:cubicBezTo>
                    <a:pt x="358" y="143"/>
                    <a:pt x="239" y="72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5"/>
            <p:cNvSpPr/>
            <p:nvPr/>
          </p:nvSpPr>
          <p:spPr>
            <a:xfrm>
              <a:off x="3801650" y="1378250"/>
              <a:ext cx="28300" cy="29525"/>
            </a:xfrm>
            <a:custGeom>
              <a:avLst/>
              <a:gdLst/>
              <a:ahLst/>
              <a:cxnLst/>
              <a:rect l="l" t="t" r="r" b="b"/>
              <a:pathLst>
                <a:path w="1132" h="1181" extrusionOk="0">
                  <a:moveTo>
                    <a:pt x="149" y="0"/>
                  </a:moveTo>
                  <a:cubicBezTo>
                    <a:pt x="115" y="0"/>
                    <a:pt x="1" y="74"/>
                    <a:pt x="1" y="85"/>
                  </a:cubicBezTo>
                  <a:lnTo>
                    <a:pt x="132" y="323"/>
                  </a:lnTo>
                  <a:cubicBezTo>
                    <a:pt x="215" y="466"/>
                    <a:pt x="310" y="609"/>
                    <a:pt x="429" y="728"/>
                  </a:cubicBezTo>
                  <a:cubicBezTo>
                    <a:pt x="608" y="894"/>
                    <a:pt x="810" y="1037"/>
                    <a:pt x="1013" y="1180"/>
                  </a:cubicBezTo>
                  <a:cubicBezTo>
                    <a:pt x="1060" y="1156"/>
                    <a:pt x="1108" y="1121"/>
                    <a:pt x="1132" y="1061"/>
                  </a:cubicBezTo>
                  <a:cubicBezTo>
                    <a:pt x="989" y="871"/>
                    <a:pt x="822" y="680"/>
                    <a:pt x="655" y="502"/>
                  </a:cubicBezTo>
                  <a:cubicBezTo>
                    <a:pt x="572" y="394"/>
                    <a:pt x="417" y="287"/>
                    <a:pt x="322" y="180"/>
                  </a:cubicBezTo>
                  <a:lnTo>
                    <a:pt x="155" y="2"/>
                  </a:lnTo>
                  <a:cubicBezTo>
                    <a:pt x="154" y="1"/>
                    <a:pt x="152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5"/>
            <p:cNvSpPr/>
            <p:nvPr/>
          </p:nvSpPr>
          <p:spPr>
            <a:xfrm>
              <a:off x="3829625" y="1386900"/>
              <a:ext cx="16400" cy="16400"/>
            </a:xfrm>
            <a:custGeom>
              <a:avLst/>
              <a:gdLst/>
              <a:ahLst/>
              <a:cxnLst/>
              <a:rect l="l" t="t" r="r" b="b"/>
              <a:pathLst>
                <a:path w="656" h="656" extrusionOk="0">
                  <a:moveTo>
                    <a:pt x="108" y="1"/>
                  </a:moveTo>
                  <a:cubicBezTo>
                    <a:pt x="72" y="37"/>
                    <a:pt x="37" y="72"/>
                    <a:pt x="1" y="120"/>
                  </a:cubicBezTo>
                  <a:cubicBezTo>
                    <a:pt x="60" y="227"/>
                    <a:pt x="132" y="346"/>
                    <a:pt x="215" y="441"/>
                  </a:cubicBezTo>
                  <a:cubicBezTo>
                    <a:pt x="310" y="525"/>
                    <a:pt x="418" y="596"/>
                    <a:pt x="537" y="656"/>
                  </a:cubicBezTo>
                  <a:cubicBezTo>
                    <a:pt x="584" y="620"/>
                    <a:pt x="620" y="584"/>
                    <a:pt x="656" y="537"/>
                  </a:cubicBezTo>
                  <a:cubicBezTo>
                    <a:pt x="596" y="418"/>
                    <a:pt x="525" y="310"/>
                    <a:pt x="441" y="215"/>
                  </a:cubicBezTo>
                  <a:cubicBezTo>
                    <a:pt x="334" y="132"/>
                    <a:pt x="227" y="60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3" name="Google Shape;553;p25"/>
          <p:cNvGrpSpPr/>
          <p:nvPr/>
        </p:nvGrpSpPr>
        <p:grpSpPr>
          <a:xfrm>
            <a:off x="152187" y="3254988"/>
            <a:ext cx="1738931" cy="676883"/>
            <a:chOff x="1204900" y="1919475"/>
            <a:chExt cx="591775" cy="230350"/>
          </a:xfrm>
        </p:grpSpPr>
        <p:sp>
          <p:nvSpPr>
            <p:cNvPr id="554" name="Google Shape;554;p25"/>
            <p:cNvSpPr/>
            <p:nvPr/>
          </p:nvSpPr>
          <p:spPr>
            <a:xfrm>
              <a:off x="1204900" y="1919475"/>
              <a:ext cx="591775" cy="230350"/>
            </a:xfrm>
            <a:custGeom>
              <a:avLst/>
              <a:gdLst/>
              <a:ahLst/>
              <a:cxnLst/>
              <a:rect l="l" t="t" r="r" b="b"/>
              <a:pathLst>
                <a:path w="23671" h="9214" extrusionOk="0">
                  <a:moveTo>
                    <a:pt x="13477" y="0"/>
                  </a:moveTo>
                  <a:cubicBezTo>
                    <a:pt x="11108" y="0"/>
                    <a:pt x="8780" y="1383"/>
                    <a:pt x="9728" y="3987"/>
                  </a:cubicBezTo>
                  <a:cubicBezTo>
                    <a:pt x="9024" y="3386"/>
                    <a:pt x="8136" y="3109"/>
                    <a:pt x="7252" y="3109"/>
                  </a:cubicBezTo>
                  <a:cubicBezTo>
                    <a:pt x="5790" y="3109"/>
                    <a:pt x="4342" y="3867"/>
                    <a:pt x="3763" y="5165"/>
                  </a:cubicBezTo>
                  <a:cubicBezTo>
                    <a:pt x="3537" y="5665"/>
                    <a:pt x="3453" y="6213"/>
                    <a:pt x="3513" y="6761"/>
                  </a:cubicBezTo>
                  <a:cubicBezTo>
                    <a:pt x="3120" y="6558"/>
                    <a:pt x="2679" y="6439"/>
                    <a:pt x="2227" y="6427"/>
                  </a:cubicBezTo>
                  <a:cubicBezTo>
                    <a:pt x="905" y="6427"/>
                    <a:pt x="1" y="7582"/>
                    <a:pt x="251" y="9213"/>
                  </a:cubicBezTo>
                  <a:lnTo>
                    <a:pt x="22801" y="9213"/>
                  </a:lnTo>
                  <a:cubicBezTo>
                    <a:pt x="23670" y="7642"/>
                    <a:pt x="23265" y="6249"/>
                    <a:pt x="22253" y="5368"/>
                  </a:cubicBezTo>
                  <a:cubicBezTo>
                    <a:pt x="21553" y="4752"/>
                    <a:pt x="20561" y="4387"/>
                    <a:pt x="19501" y="4387"/>
                  </a:cubicBezTo>
                  <a:cubicBezTo>
                    <a:pt x="18759" y="4387"/>
                    <a:pt x="17983" y="4566"/>
                    <a:pt x="17253" y="4963"/>
                  </a:cubicBezTo>
                  <a:cubicBezTo>
                    <a:pt x="18601" y="1588"/>
                    <a:pt x="16016" y="0"/>
                    <a:pt x="13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5"/>
            <p:cNvSpPr/>
            <p:nvPr/>
          </p:nvSpPr>
          <p:spPr>
            <a:xfrm>
              <a:off x="1548400" y="1942575"/>
              <a:ext cx="31875" cy="21800"/>
            </a:xfrm>
            <a:custGeom>
              <a:avLst/>
              <a:gdLst/>
              <a:ahLst/>
              <a:cxnLst/>
              <a:rect l="l" t="t" r="r" b="b"/>
              <a:pathLst>
                <a:path w="1275" h="872" extrusionOk="0">
                  <a:moveTo>
                    <a:pt x="364" y="1"/>
                  </a:moveTo>
                  <a:cubicBezTo>
                    <a:pt x="342" y="1"/>
                    <a:pt x="320" y="1"/>
                    <a:pt x="298" y="3"/>
                  </a:cubicBezTo>
                  <a:cubicBezTo>
                    <a:pt x="203" y="3"/>
                    <a:pt x="96" y="15"/>
                    <a:pt x="12" y="50"/>
                  </a:cubicBezTo>
                  <a:cubicBezTo>
                    <a:pt x="0" y="98"/>
                    <a:pt x="12" y="158"/>
                    <a:pt x="36" y="205"/>
                  </a:cubicBezTo>
                  <a:cubicBezTo>
                    <a:pt x="119" y="217"/>
                    <a:pt x="203" y="217"/>
                    <a:pt x="274" y="241"/>
                  </a:cubicBezTo>
                  <a:cubicBezTo>
                    <a:pt x="417" y="265"/>
                    <a:pt x="548" y="324"/>
                    <a:pt x="667" y="396"/>
                  </a:cubicBezTo>
                  <a:cubicBezTo>
                    <a:pt x="786" y="467"/>
                    <a:pt x="893" y="562"/>
                    <a:pt x="977" y="669"/>
                  </a:cubicBezTo>
                  <a:cubicBezTo>
                    <a:pt x="1024" y="741"/>
                    <a:pt x="1072" y="800"/>
                    <a:pt x="1120" y="872"/>
                  </a:cubicBezTo>
                  <a:cubicBezTo>
                    <a:pt x="1179" y="872"/>
                    <a:pt x="1227" y="860"/>
                    <a:pt x="1274" y="824"/>
                  </a:cubicBezTo>
                  <a:cubicBezTo>
                    <a:pt x="1274" y="824"/>
                    <a:pt x="1262" y="789"/>
                    <a:pt x="1250" y="741"/>
                  </a:cubicBezTo>
                  <a:cubicBezTo>
                    <a:pt x="1239" y="681"/>
                    <a:pt x="1215" y="610"/>
                    <a:pt x="1191" y="550"/>
                  </a:cubicBezTo>
                  <a:cubicBezTo>
                    <a:pt x="1108" y="372"/>
                    <a:pt x="989" y="229"/>
                    <a:pt x="834" y="122"/>
                  </a:cubicBezTo>
                  <a:cubicBezTo>
                    <a:pt x="688" y="38"/>
                    <a:pt x="523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5"/>
            <p:cNvSpPr/>
            <p:nvPr/>
          </p:nvSpPr>
          <p:spPr>
            <a:xfrm>
              <a:off x="1546025" y="1962275"/>
              <a:ext cx="24425" cy="19375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48" y="1"/>
                  </a:moveTo>
                  <a:cubicBezTo>
                    <a:pt x="24" y="48"/>
                    <a:pt x="0" y="96"/>
                    <a:pt x="0" y="155"/>
                  </a:cubicBezTo>
                  <a:lnTo>
                    <a:pt x="155" y="262"/>
                  </a:lnTo>
                  <a:cubicBezTo>
                    <a:pt x="202" y="286"/>
                    <a:pt x="250" y="322"/>
                    <a:pt x="286" y="358"/>
                  </a:cubicBezTo>
                  <a:cubicBezTo>
                    <a:pt x="333" y="393"/>
                    <a:pt x="381" y="429"/>
                    <a:pt x="417" y="465"/>
                  </a:cubicBezTo>
                  <a:cubicBezTo>
                    <a:pt x="572" y="584"/>
                    <a:pt x="869" y="774"/>
                    <a:pt x="869" y="774"/>
                  </a:cubicBezTo>
                  <a:cubicBezTo>
                    <a:pt x="905" y="739"/>
                    <a:pt x="953" y="703"/>
                    <a:pt x="976" y="655"/>
                  </a:cubicBezTo>
                  <a:cubicBezTo>
                    <a:pt x="881" y="489"/>
                    <a:pt x="750" y="334"/>
                    <a:pt x="607" y="203"/>
                  </a:cubicBezTo>
                  <a:cubicBezTo>
                    <a:pt x="500" y="132"/>
                    <a:pt x="381" y="72"/>
                    <a:pt x="250" y="36"/>
                  </a:cubicBezTo>
                  <a:cubicBezTo>
                    <a:pt x="131" y="12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5"/>
            <p:cNvSpPr/>
            <p:nvPr/>
          </p:nvSpPr>
          <p:spPr>
            <a:xfrm>
              <a:off x="1653775" y="2127250"/>
              <a:ext cx="36925" cy="8200"/>
            </a:xfrm>
            <a:custGeom>
              <a:avLst/>
              <a:gdLst/>
              <a:ahLst/>
              <a:cxnLst/>
              <a:rect l="l" t="t" r="r" b="b"/>
              <a:pathLst>
                <a:path w="1477" h="328" extrusionOk="0">
                  <a:moveTo>
                    <a:pt x="744" y="1"/>
                  </a:moveTo>
                  <a:cubicBezTo>
                    <a:pt x="503" y="1"/>
                    <a:pt x="262" y="27"/>
                    <a:pt x="24" y="81"/>
                  </a:cubicBezTo>
                  <a:cubicBezTo>
                    <a:pt x="0" y="140"/>
                    <a:pt x="0" y="188"/>
                    <a:pt x="24" y="248"/>
                  </a:cubicBezTo>
                  <a:cubicBezTo>
                    <a:pt x="262" y="301"/>
                    <a:pt x="503" y="328"/>
                    <a:pt x="744" y="328"/>
                  </a:cubicBezTo>
                  <a:cubicBezTo>
                    <a:pt x="985" y="328"/>
                    <a:pt x="1226" y="301"/>
                    <a:pt x="1465" y="248"/>
                  </a:cubicBezTo>
                  <a:cubicBezTo>
                    <a:pt x="1477" y="188"/>
                    <a:pt x="1477" y="140"/>
                    <a:pt x="1465" y="81"/>
                  </a:cubicBezTo>
                  <a:cubicBezTo>
                    <a:pt x="1226" y="27"/>
                    <a:pt x="985" y="1"/>
                    <a:pt x="7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5"/>
            <p:cNvSpPr/>
            <p:nvPr/>
          </p:nvSpPr>
          <p:spPr>
            <a:xfrm>
              <a:off x="1663000" y="2109025"/>
              <a:ext cx="18475" cy="8050"/>
            </a:xfrm>
            <a:custGeom>
              <a:avLst/>
              <a:gdLst/>
              <a:ahLst/>
              <a:cxnLst/>
              <a:rect l="l" t="t" r="r" b="b"/>
              <a:pathLst>
                <a:path w="739" h="322" extrusionOk="0">
                  <a:moveTo>
                    <a:pt x="369" y="0"/>
                  </a:moveTo>
                  <a:cubicBezTo>
                    <a:pt x="250" y="12"/>
                    <a:pt x="131" y="36"/>
                    <a:pt x="12" y="84"/>
                  </a:cubicBezTo>
                  <a:cubicBezTo>
                    <a:pt x="0" y="131"/>
                    <a:pt x="0" y="191"/>
                    <a:pt x="12" y="238"/>
                  </a:cubicBezTo>
                  <a:cubicBezTo>
                    <a:pt x="131" y="286"/>
                    <a:pt x="250" y="310"/>
                    <a:pt x="369" y="322"/>
                  </a:cubicBezTo>
                  <a:cubicBezTo>
                    <a:pt x="500" y="310"/>
                    <a:pt x="619" y="286"/>
                    <a:pt x="738" y="238"/>
                  </a:cubicBezTo>
                  <a:cubicBezTo>
                    <a:pt x="738" y="191"/>
                    <a:pt x="738" y="131"/>
                    <a:pt x="738" y="84"/>
                  </a:cubicBezTo>
                  <a:cubicBezTo>
                    <a:pt x="619" y="36"/>
                    <a:pt x="500" y="12"/>
                    <a:pt x="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9" name="Google Shape;559;p25"/>
          <p:cNvSpPr/>
          <p:nvPr/>
        </p:nvSpPr>
        <p:spPr>
          <a:xfrm>
            <a:off x="2242775" y="4618738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25"/>
          <p:cNvSpPr/>
          <p:nvPr/>
        </p:nvSpPr>
        <p:spPr>
          <a:xfrm>
            <a:off x="2983988" y="4922725"/>
            <a:ext cx="293325" cy="67875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25"/>
          <p:cNvSpPr/>
          <p:nvPr/>
        </p:nvSpPr>
        <p:spPr>
          <a:xfrm>
            <a:off x="8311250" y="2787738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5"/>
          <p:cNvSpPr/>
          <p:nvPr/>
        </p:nvSpPr>
        <p:spPr>
          <a:xfrm>
            <a:off x="9052463" y="3091725"/>
            <a:ext cx="293325" cy="67875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1">
    <p:bg>
      <p:bgPr>
        <a:solidFill>
          <a:schemeClr val="lt2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26"/>
          <p:cNvGrpSpPr/>
          <p:nvPr/>
        </p:nvGrpSpPr>
        <p:grpSpPr>
          <a:xfrm>
            <a:off x="-572967" y="1481125"/>
            <a:ext cx="9324679" cy="3379988"/>
            <a:chOff x="-572967" y="1481125"/>
            <a:chExt cx="9324679" cy="3379988"/>
          </a:xfrm>
        </p:grpSpPr>
        <p:grpSp>
          <p:nvGrpSpPr>
            <p:cNvPr id="565" name="Google Shape;565;p26"/>
            <p:cNvGrpSpPr/>
            <p:nvPr/>
          </p:nvGrpSpPr>
          <p:grpSpPr>
            <a:xfrm>
              <a:off x="-572967" y="4039827"/>
              <a:ext cx="1700876" cy="563680"/>
              <a:chOff x="456975" y="1603100"/>
              <a:chExt cx="1111175" cy="368250"/>
            </a:xfrm>
          </p:grpSpPr>
          <p:sp>
            <p:nvSpPr>
              <p:cNvPr id="566" name="Google Shape;566;p26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26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26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26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26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1" name="Google Shape;571;p26"/>
            <p:cNvSpPr/>
            <p:nvPr/>
          </p:nvSpPr>
          <p:spPr>
            <a:xfrm>
              <a:off x="8458388" y="14811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6"/>
            <p:cNvSpPr/>
            <p:nvPr/>
          </p:nvSpPr>
          <p:spPr>
            <a:xfrm>
              <a:off x="5116700" y="47227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6"/>
            <p:cNvSpPr/>
            <p:nvPr/>
          </p:nvSpPr>
          <p:spPr>
            <a:xfrm>
              <a:off x="5172113" y="441991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6"/>
            <p:cNvSpPr/>
            <p:nvPr/>
          </p:nvSpPr>
          <p:spPr>
            <a:xfrm>
              <a:off x="3611413" y="4352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5" name="Google Shape;575;p26"/>
            <p:cNvGrpSpPr/>
            <p:nvPr/>
          </p:nvGrpSpPr>
          <p:grpSpPr>
            <a:xfrm>
              <a:off x="7369491" y="4268474"/>
              <a:ext cx="1288247" cy="574373"/>
              <a:chOff x="7624716" y="2969549"/>
              <a:chExt cx="1288247" cy="574373"/>
            </a:xfrm>
          </p:grpSpPr>
          <p:sp>
            <p:nvSpPr>
              <p:cNvPr id="576" name="Google Shape;576;p26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6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6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26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26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26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2" name="Google Shape;582;p26"/>
            <p:cNvSpPr/>
            <p:nvPr/>
          </p:nvSpPr>
          <p:spPr>
            <a:xfrm>
              <a:off x="158025" y="15776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6"/>
            <p:cNvSpPr/>
            <p:nvPr/>
          </p:nvSpPr>
          <p:spPr>
            <a:xfrm>
              <a:off x="899238" y="188160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4" name="Google Shape;584;p26"/>
          <p:cNvSpPr txBox="1">
            <a:spLocks noGrp="1"/>
          </p:cNvSpPr>
          <p:nvPr>
            <p:ph type="title"/>
          </p:nvPr>
        </p:nvSpPr>
        <p:spPr>
          <a:xfrm>
            <a:off x="742700" y="431398"/>
            <a:ext cx="7658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26"/>
          <p:cNvSpPr txBox="1">
            <a:spLocks noGrp="1"/>
          </p:cNvSpPr>
          <p:nvPr>
            <p:ph type="ctrTitle" idx="2"/>
          </p:nvPr>
        </p:nvSpPr>
        <p:spPr>
          <a:xfrm>
            <a:off x="1288475" y="2324036"/>
            <a:ext cx="3009300" cy="33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6"/>
          <p:cNvSpPr txBox="1">
            <a:spLocks noGrp="1"/>
          </p:cNvSpPr>
          <p:nvPr>
            <p:ph type="subTitle" idx="1"/>
          </p:nvPr>
        </p:nvSpPr>
        <p:spPr>
          <a:xfrm>
            <a:off x="1453950" y="2714118"/>
            <a:ext cx="2678700" cy="11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587" name="Google Shape;587;p26"/>
          <p:cNvSpPr txBox="1">
            <a:spLocks noGrp="1"/>
          </p:cNvSpPr>
          <p:nvPr>
            <p:ph type="ctrTitle" idx="3"/>
          </p:nvPr>
        </p:nvSpPr>
        <p:spPr>
          <a:xfrm>
            <a:off x="4831175" y="2324036"/>
            <a:ext cx="3009300" cy="33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8" name="Google Shape;588;p26"/>
          <p:cNvSpPr txBox="1">
            <a:spLocks noGrp="1"/>
          </p:cNvSpPr>
          <p:nvPr>
            <p:ph type="subTitle" idx="4"/>
          </p:nvPr>
        </p:nvSpPr>
        <p:spPr>
          <a:xfrm>
            <a:off x="4996550" y="2714118"/>
            <a:ext cx="2678700" cy="11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1_1">
    <p:bg>
      <p:bgPr>
        <a:solidFill>
          <a:schemeClr val="lt2"/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" name="Google Shape;590;p27"/>
          <p:cNvGrpSpPr/>
          <p:nvPr/>
        </p:nvGrpSpPr>
        <p:grpSpPr>
          <a:xfrm>
            <a:off x="-172617" y="1207377"/>
            <a:ext cx="10182901" cy="3936130"/>
            <a:chOff x="-172617" y="1207377"/>
            <a:chExt cx="10182901" cy="3936130"/>
          </a:xfrm>
        </p:grpSpPr>
        <p:grpSp>
          <p:nvGrpSpPr>
            <p:cNvPr id="591" name="Google Shape;591;p27"/>
            <p:cNvGrpSpPr/>
            <p:nvPr/>
          </p:nvGrpSpPr>
          <p:grpSpPr>
            <a:xfrm>
              <a:off x="-172617" y="4579827"/>
              <a:ext cx="1700876" cy="563680"/>
              <a:chOff x="456975" y="1603100"/>
              <a:chExt cx="1111175" cy="368250"/>
            </a:xfrm>
          </p:grpSpPr>
          <p:sp>
            <p:nvSpPr>
              <p:cNvPr id="592" name="Google Shape;592;p27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7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7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27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27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7" name="Google Shape;597;p27"/>
            <p:cNvSpPr/>
            <p:nvPr/>
          </p:nvSpPr>
          <p:spPr>
            <a:xfrm>
              <a:off x="685450" y="37218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1604963" y="41547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3620288" y="36540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0" name="Google Shape;600;p27"/>
            <p:cNvGrpSpPr/>
            <p:nvPr/>
          </p:nvGrpSpPr>
          <p:grpSpPr>
            <a:xfrm>
              <a:off x="8309408" y="1207377"/>
              <a:ext cx="1700876" cy="563680"/>
              <a:chOff x="456975" y="1603100"/>
              <a:chExt cx="1111175" cy="368250"/>
            </a:xfrm>
          </p:grpSpPr>
          <p:sp>
            <p:nvSpPr>
              <p:cNvPr id="601" name="Google Shape;601;p27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27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27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27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27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6" name="Google Shape;606;p27"/>
          <p:cNvSpPr txBox="1">
            <a:spLocks noGrp="1"/>
          </p:cNvSpPr>
          <p:nvPr>
            <p:ph type="title"/>
          </p:nvPr>
        </p:nvSpPr>
        <p:spPr>
          <a:xfrm>
            <a:off x="742700" y="431398"/>
            <a:ext cx="7658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27"/>
          <p:cNvSpPr txBox="1">
            <a:spLocks noGrp="1"/>
          </p:cNvSpPr>
          <p:nvPr>
            <p:ph type="ctrTitle" idx="2"/>
          </p:nvPr>
        </p:nvSpPr>
        <p:spPr>
          <a:xfrm>
            <a:off x="5369350" y="1464463"/>
            <a:ext cx="2244300" cy="33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8" name="Google Shape;608;p27"/>
          <p:cNvSpPr txBox="1">
            <a:spLocks noGrp="1"/>
          </p:cNvSpPr>
          <p:nvPr>
            <p:ph type="subTitle" idx="1"/>
          </p:nvPr>
        </p:nvSpPr>
        <p:spPr>
          <a:xfrm>
            <a:off x="5369350" y="1850799"/>
            <a:ext cx="2692200" cy="8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09" name="Google Shape;609;p27"/>
          <p:cNvSpPr txBox="1">
            <a:spLocks noGrp="1"/>
          </p:cNvSpPr>
          <p:nvPr>
            <p:ph type="ctrTitle" idx="3"/>
          </p:nvPr>
        </p:nvSpPr>
        <p:spPr>
          <a:xfrm>
            <a:off x="5369350" y="3111963"/>
            <a:ext cx="2244300" cy="33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0" name="Google Shape;610;p27"/>
          <p:cNvSpPr txBox="1">
            <a:spLocks noGrp="1"/>
          </p:cNvSpPr>
          <p:nvPr>
            <p:ph type="subTitle" idx="4"/>
          </p:nvPr>
        </p:nvSpPr>
        <p:spPr>
          <a:xfrm>
            <a:off x="5369350" y="3498299"/>
            <a:ext cx="2692200" cy="8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11" name="Google Shape;611;p27"/>
          <p:cNvSpPr txBox="1">
            <a:spLocks noGrp="1"/>
          </p:cNvSpPr>
          <p:nvPr>
            <p:ph type="title" idx="5" hasCustomPrompt="1"/>
          </p:nvPr>
        </p:nvSpPr>
        <p:spPr>
          <a:xfrm>
            <a:off x="4679841" y="1357584"/>
            <a:ext cx="6771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2500" b="0">
                <a:solidFill>
                  <a:schemeClr val="lt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12" name="Google Shape;612;p27"/>
          <p:cNvSpPr txBox="1">
            <a:spLocks noGrp="1"/>
          </p:cNvSpPr>
          <p:nvPr>
            <p:ph type="title" idx="6" hasCustomPrompt="1"/>
          </p:nvPr>
        </p:nvSpPr>
        <p:spPr>
          <a:xfrm>
            <a:off x="4679841" y="3011882"/>
            <a:ext cx="6771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2500" b="0">
                <a:solidFill>
                  <a:schemeClr val="lt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CUSTOM_11_1_1">
    <p:bg>
      <p:bgPr>
        <a:solidFill>
          <a:schemeClr val="lt2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Google Shape;614;p28"/>
          <p:cNvGrpSpPr/>
          <p:nvPr/>
        </p:nvGrpSpPr>
        <p:grpSpPr>
          <a:xfrm>
            <a:off x="-172617" y="1207377"/>
            <a:ext cx="10182901" cy="3936130"/>
            <a:chOff x="-172617" y="1207377"/>
            <a:chExt cx="10182901" cy="3936130"/>
          </a:xfrm>
        </p:grpSpPr>
        <p:grpSp>
          <p:nvGrpSpPr>
            <p:cNvPr id="615" name="Google Shape;615;p28"/>
            <p:cNvGrpSpPr/>
            <p:nvPr/>
          </p:nvGrpSpPr>
          <p:grpSpPr>
            <a:xfrm>
              <a:off x="-172617" y="4579827"/>
              <a:ext cx="1700876" cy="563680"/>
              <a:chOff x="456975" y="1603100"/>
              <a:chExt cx="1111175" cy="368250"/>
            </a:xfrm>
          </p:grpSpPr>
          <p:sp>
            <p:nvSpPr>
              <p:cNvPr id="616" name="Google Shape;616;p2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2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2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2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2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1" name="Google Shape;621;p28"/>
            <p:cNvSpPr/>
            <p:nvPr/>
          </p:nvSpPr>
          <p:spPr>
            <a:xfrm>
              <a:off x="472288" y="16112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8"/>
            <p:cNvSpPr/>
            <p:nvPr/>
          </p:nvSpPr>
          <p:spPr>
            <a:xfrm>
              <a:off x="400313" y="19537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8"/>
            <p:cNvSpPr/>
            <p:nvPr/>
          </p:nvSpPr>
          <p:spPr>
            <a:xfrm>
              <a:off x="3620288" y="36540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4" name="Google Shape;624;p28"/>
            <p:cNvGrpSpPr/>
            <p:nvPr/>
          </p:nvGrpSpPr>
          <p:grpSpPr>
            <a:xfrm>
              <a:off x="8309408" y="1207377"/>
              <a:ext cx="1700876" cy="563680"/>
              <a:chOff x="456975" y="1603100"/>
              <a:chExt cx="1111175" cy="368250"/>
            </a:xfrm>
          </p:grpSpPr>
          <p:sp>
            <p:nvSpPr>
              <p:cNvPr id="625" name="Google Shape;625;p2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2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2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2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2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30" name="Google Shape;630;p28"/>
          <p:cNvSpPr txBox="1">
            <a:spLocks noGrp="1"/>
          </p:cNvSpPr>
          <p:nvPr>
            <p:ph type="title"/>
          </p:nvPr>
        </p:nvSpPr>
        <p:spPr>
          <a:xfrm>
            <a:off x="742700" y="431398"/>
            <a:ext cx="7658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8"/>
          <p:cNvSpPr txBox="1">
            <a:spLocks noGrp="1"/>
          </p:cNvSpPr>
          <p:nvPr>
            <p:ph type="ctrTitle" idx="2"/>
          </p:nvPr>
        </p:nvSpPr>
        <p:spPr>
          <a:xfrm>
            <a:off x="4646054" y="1616875"/>
            <a:ext cx="3619800" cy="33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2" name="Google Shape;632;p28"/>
          <p:cNvSpPr txBox="1">
            <a:spLocks noGrp="1"/>
          </p:cNvSpPr>
          <p:nvPr>
            <p:ph type="subTitle" idx="1"/>
          </p:nvPr>
        </p:nvSpPr>
        <p:spPr>
          <a:xfrm>
            <a:off x="4646050" y="2003200"/>
            <a:ext cx="3163800" cy="8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33" name="Google Shape;633;p28"/>
          <p:cNvSpPr txBox="1">
            <a:spLocks noGrp="1"/>
          </p:cNvSpPr>
          <p:nvPr>
            <p:ph type="ctrTitle" idx="3"/>
          </p:nvPr>
        </p:nvSpPr>
        <p:spPr>
          <a:xfrm>
            <a:off x="878258" y="3035776"/>
            <a:ext cx="3619800" cy="33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4" name="Google Shape;634;p28"/>
          <p:cNvSpPr txBox="1">
            <a:spLocks noGrp="1"/>
          </p:cNvSpPr>
          <p:nvPr>
            <p:ph type="subTitle" idx="4"/>
          </p:nvPr>
        </p:nvSpPr>
        <p:spPr>
          <a:xfrm>
            <a:off x="1334276" y="3422100"/>
            <a:ext cx="3163800" cy="8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2">
    <p:bg>
      <p:bgPr>
        <a:solidFill>
          <a:schemeClr val="lt2"/>
        </a:solidFill>
        <a:effectLst/>
      </p:bgPr>
    </p:bg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6" name="Google Shape;636;p29"/>
          <p:cNvGrpSpPr/>
          <p:nvPr/>
        </p:nvGrpSpPr>
        <p:grpSpPr>
          <a:xfrm>
            <a:off x="-172608" y="949552"/>
            <a:ext cx="9640042" cy="4193908"/>
            <a:chOff x="-172608" y="949552"/>
            <a:chExt cx="9640042" cy="4193908"/>
          </a:xfrm>
        </p:grpSpPr>
        <p:grpSp>
          <p:nvGrpSpPr>
            <p:cNvPr id="637" name="Google Shape;637;p29"/>
            <p:cNvGrpSpPr/>
            <p:nvPr/>
          </p:nvGrpSpPr>
          <p:grpSpPr>
            <a:xfrm>
              <a:off x="-172608" y="4402467"/>
              <a:ext cx="2236017" cy="740993"/>
              <a:chOff x="456975" y="1603100"/>
              <a:chExt cx="1111175" cy="368250"/>
            </a:xfrm>
          </p:grpSpPr>
          <p:sp>
            <p:nvSpPr>
              <p:cNvPr id="638" name="Google Shape;638;p2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2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2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3" name="Google Shape;643;p29"/>
            <p:cNvSpPr/>
            <p:nvPr/>
          </p:nvSpPr>
          <p:spPr>
            <a:xfrm>
              <a:off x="6337875" y="42226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9"/>
            <p:cNvSpPr/>
            <p:nvPr/>
          </p:nvSpPr>
          <p:spPr>
            <a:xfrm>
              <a:off x="6081113" y="46145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458938" y="1122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6" name="Google Shape;646;p29"/>
            <p:cNvGrpSpPr/>
            <p:nvPr/>
          </p:nvGrpSpPr>
          <p:grpSpPr>
            <a:xfrm>
              <a:off x="7766558" y="949552"/>
              <a:ext cx="1700876" cy="563680"/>
              <a:chOff x="456975" y="1603100"/>
              <a:chExt cx="1111175" cy="368250"/>
            </a:xfrm>
          </p:grpSpPr>
          <p:sp>
            <p:nvSpPr>
              <p:cNvPr id="647" name="Google Shape;647;p2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2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2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2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2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2" name="Google Shape;652;p29"/>
            <p:cNvSpPr/>
            <p:nvPr/>
          </p:nvSpPr>
          <p:spPr>
            <a:xfrm>
              <a:off x="1075675" y="1374900"/>
              <a:ext cx="556363" cy="138320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3" name="Google Shape;653;p29"/>
            <p:cNvGrpSpPr/>
            <p:nvPr/>
          </p:nvGrpSpPr>
          <p:grpSpPr>
            <a:xfrm>
              <a:off x="7176625" y="4339456"/>
              <a:ext cx="1178904" cy="529357"/>
              <a:chOff x="3672600" y="1165825"/>
              <a:chExt cx="557375" cy="250275"/>
            </a:xfrm>
          </p:grpSpPr>
          <p:sp>
            <p:nvSpPr>
              <p:cNvPr id="654" name="Google Shape;654;p29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29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29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29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9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9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29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1" name="Google Shape;661;p29"/>
            <p:cNvSpPr/>
            <p:nvPr/>
          </p:nvSpPr>
          <p:spPr>
            <a:xfrm>
              <a:off x="8204600" y="4339454"/>
              <a:ext cx="451990" cy="112372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2" name="Google Shape;662;p29"/>
          <p:cNvSpPr txBox="1">
            <a:spLocks noGrp="1"/>
          </p:cNvSpPr>
          <p:nvPr>
            <p:ph type="title"/>
          </p:nvPr>
        </p:nvSpPr>
        <p:spPr>
          <a:xfrm>
            <a:off x="742700" y="431398"/>
            <a:ext cx="7658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29"/>
          <p:cNvSpPr txBox="1">
            <a:spLocks noGrp="1"/>
          </p:cNvSpPr>
          <p:nvPr>
            <p:ph type="ctrTitle" idx="2"/>
          </p:nvPr>
        </p:nvSpPr>
        <p:spPr>
          <a:xfrm>
            <a:off x="752225" y="2503325"/>
            <a:ext cx="2310600" cy="33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29"/>
          <p:cNvSpPr txBox="1">
            <a:spLocks noGrp="1"/>
          </p:cNvSpPr>
          <p:nvPr>
            <p:ph type="subTitle" idx="1"/>
          </p:nvPr>
        </p:nvSpPr>
        <p:spPr>
          <a:xfrm>
            <a:off x="752282" y="2839271"/>
            <a:ext cx="2310600" cy="11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65" name="Google Shape;665;p29"/>
          <p:cNvSpPr txBox="1">
            <a:spLocks noGrp="1"/>
          </p:cNvSpPr>
          <p:nvPr>
            <p:ph type="ctrTitle" idx="3"/>
          </p:nvPr>
        </p:nvSpPr>
        <p:spPr>
          <a:xfrm>
            <a:off x="3416705" y="2503325"/>
            <a:ext cx="2310600" cy="33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6" name="Google Shape;666;p29"/>
          <p:cNvSpPr txBox="1">
            <a:spLocks noGrp="1"/>
          </p:cNvSpPr>
          <p:nvPr>
            <p:ph type="subTitle" idx="4"/>
          </p:nvPr>
        </p:nvSpPr>
        <p:spPr>
          <a:xfrm>
            <a:off x="3416758" y="2839271"/>
            <a:ext cx="2310600" cy="11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67" name="Google Shape;667;p29"/>
          <p:cNvSpPr txBox="1">
            <a:spLocks noGrp="1"/>
          </p:cNvSpPr>
          <p:nvPr>
            <p:ph type="ctrTitle" idx="5"/>
          </p:nvPr>
        </p:nvSpPr>
        <p:spPr>
          <a:xfrm>
            <a:off x="6081116" y="2503325"/>
            <a:ext cx="2310600" cy="33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8" name="Google Shape;668;p29"/>
          <p:cNvSpPr txBox="1">
            <a:spLocks noGrp="1"/>
          </p:cNvSpPr>
          <p:nvPr>
            <p:ph type="subTitle" idx="6"/>
          </p:nvPr>
        </p:nvSpPr>
        <p:spPr>
          <a:xfrm>
            <a:off x="6081177" y="2839271"/>
            <a:ext cx="2310600" cy="11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2_1">
    <p:bg>
      <p:bgPr>
        <a:solidFill>
          <a:schemeClr val="lt2"/>
        </a:solid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oogle Shape;670;p30"/>
          <p:cNvGrpSpPr/>
          <p:nvPr/>
        </p:nvGrpSpPr>
        <p:grpSpPr>
          <a:xfrm>
            <a:off x="-413800" y="393127"/>
            <a:ext cx="10363009" cy="4943911"/>
            <a:chOff x="-413800" y="393127"/>
            <a:chExt cx="10363009" cy="4943911"/>
          </a:xfrm>
        </p:grpSpPr>
        <p:grpSp>
          <p:nvGrpSpPr>
            <p:cNvPr id="671" name="Google Shape;671;p30"/>
            <p:cNvGrpSpPr/>
            <p:nvPr/>
          </p:nvGrpSpPr>
          <p:grpSpPr>
            <a:xfrm>
              <a:off x="-172608" y="4402467"/>
              <a:ext cx="2236017" cy="740993"/>
              <a:chOff x="456975" y="1603100"/>
              <a:chExt cx="1111175" cy="368250"/>
            </a:xfrm>
          </p:grpSpPr>
          <p:sp>
            <p:nvSpPr>
              <p:cNvPr id="672" name="Google Shape;672;p3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3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3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3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3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7" name="Google Shape;677;p30"/>
            <p:cNvSpPr/>
            <p:nvPr/>
          </p:nvSpPr>
          <p:spPr>
            <a:xfrm>
              <a:off x="-413800" y="43264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0"/>
            <p:cNvSpPr/>
            <p:nvPr/>
          </p:nvSpPr>
          <p:spPr>
            <a:xfrm>
              <a:off x="8747863" y="49334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0"/>
            <p:cNvSpPr/>
            <p:nvPr/>
          </p:nvSpPr>
          <p:spPr>
            <a:xfrm>
              <a:off x="458938" y="1122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0" name="Google Shape;680;p30"/>
            <p:cNvGrpSpPr/>
            <p:nvPr/>
          </p:nvGrpSpPr>
          <p:grpSpPr>
            <a:xfrm>
              <a:off x="8248333" y="393127"/>
              <a:ext cx="1700876" cy="563680"/>
              <a:chOff x="456975" y="1603100"/>
              <a:chExt cx="1111175" cy="368250"/>
            </a:xfrm>
          </p:grpSpPr>
          <p:sp>
            <p:nvSpPr>
              <p:cNvPr id="681" name="Google Shape;681;p3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3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3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6" name="Google Shape;686;p30"/>
            <p:cNvSpPr/>
            <p:nvPr/>
          </p:nvSpPr>
          <p:spPr>
            <a:xfrm>
              <a:off x="1023363" y="1162225"/>
              <a:ext cx="556363" cy="138320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7" name="Google Shape;687;p30"/>
            <p:cNvGrpSpPr/>
            <p:nvPr/>
          </p:nvGrpSpPr>
          <p:grpSpPr>
            <a:xfrm>
              <a:off x="7251600" y="4807681"/>
              <a:ext cx="1178904" cy="529357"/>
              <a:chOff x="3672600" y="1165825"/>
              <a:chExt cx="557375" cy="250275"/>
            </a:xfrm>
          </p:grpSpPr>
          <p:sp>
            <p:nvSpPr>
              <p:cNvPr id="688" name="Google Shape;688;p30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30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30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0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30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30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30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5" name="Google Shape;695;p30"/>
            <p:cNvSpPr/>
            <p:nvPr/>
          </p:nvSpPr>
          <p:spPr>
            <a:xfrm>
              <a:off x="1023375" y="4068029"/>
              <a:ext cx="451990" cy="112372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6" name="Google Shape;696;p30"/>
          <p:cNvSpPr txBox="1">
            <a:spLocks noGrp="1"/>
          </p:cNvSpPr>
          <p:nvPr>
            <p:ph type="title"/>
          </p:nvPr>
        </p:nvSpPr>
        <p:spPr>
          <a:xfrm>
            <a:off x="742700" y="431398"/>
            <a:ext cx="7658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30"/>
          <p:cNvSpPr txBox="1">
            <a:spLocks noGrp="1"/>
          </p:cNvSpPr>
          <p:nvPr>
            <p:ph type="ctrTitle" idx="2"/>
          </p:nvPr>
        </p:nvSpPr>
        <p:spPr>
          <a:xfrm>
            <a:off x="5131100" y="1284414"/>
            <a:ext cx="3299400" cy="33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8" name="Google Shape;698;p30"/>
          <p:cNvSpPr txBox="1">
            <a:spLocks noGrp="1"/>
          </p:cNvSpPr>
          <p:nvPr>
            <p:ph type="subTitle" idx="1"/>
          </p:nvPr>
        </p:nvSpPr>
        <p:spPr>
          <a:xfrm>
            <a:off x="5131190" y="1620363"/>
            <a:ext cx="3299400" cy="6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99" name="Google Shape;699;p30"/>
          <p:cNvSpPr txBox="1">
            <a:spLocks noGrp="1"/>
          </p:cNvSpPr>
          <p:nvPr>
            <p:ph type="ctrTitle" idx="3"/>
          </p:nvPr>
        </p:nvSpPr>
        <p:spPr>
          <a:xfrm>
            <a:off x="5131100" y="2429164"/>
            <a:ext cx="3299400" cy="33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0" name="Google Shape;700;p30"/>
          <p:cNvSpPr txBox="1">
            <a:spLocks noGrp="1"/>
          </p:cNvSpPr>
          <p:nvPr>
            <p:ph type="subTitle" idx="4"/>
          </p:nvPr>
        </p:nvSpPr>
        <p:spPr>
          <a:xfrm>
            <a:off x="5131190" y="2765113"/>
            <a:ext cx="3299400" cy="6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01" name="Google Shape;701;p30"/>
          <p:cNvSpPr txBox="1">
            <a:spLocks noGrp="1"/>
          </p:cNvSpPr>
          <p:nvPr>
            <p:ph type="ctrTitle" idx="5"/>
          </p:nvPr>
        </p:nvSpPr>
        <p:spPr>
          <a:xfrm>
            <a:off x="5131100" y="3573914"/>
            <a:ext cx="3299400" cy="33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2" name="Google Shape;702;p30"/>
          <p:cNvSpPr txBox="1">
            <a:spLocks noGrp="1"/>
          </p:cNvSpPr>
          <p:nvPr>
            <p:ph type="subTitle" idx="6"/>
          </p:nvPr>
        </p:nvSpPr>
        <p:spPr>
          <a:xfrm>
            <a:off x="5131190" y="3909864"/>
            <a:ext cx="3299400" cy="6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4"/>
          <p:cNvGrpSpPr/>
          <p:nvPr/>
        </p:nvGrpSpPr>
        <p:grpSpPr>
          <a:xfrm>
            <a:off x="-458667" y="460065"/>
            <a:ext cx="10124851" cy="4906893"/>
            <a:chOff x="-458667" y="460065"/>
            <a:chExt cx="10124851" cy="4906893"/>
          </a:xfrm>
        </p:grpSpPr>
        <p:grpSp>
          <p:nvGrpSpPr>
            <p:cNvPr id="44" name="Google Shape;44;p4"/>
            <p:cNvGrpSpPr/>
            <p:nvPr/>
          </p:nvGrpSpPr>
          <p:grpSpPr>
            <a:xfrm>
              <a:off x="-458667" y="4803277"/>
              <a:ext cx="1700876" cy="563680"/>
              <a:chOff x="456975" y="1603100"/>
              <a:chExt cx="1111175" cy="368250"/>
            </a:xfrm>
          </p:grpSpPr>
          <p:sp>
            <p:nvSpPr>
              <p:cNvPr id="45" name="Google Shape;45;p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" name="Google Shape;50;p4"/>
            <p:cNvGrpSpPr/>
            <p:nvPr/>
          </p:nvGrpSpPr>
          <p:grpSpPr>
            <a:xfrm>
              <a:off x="7965308" y="460065"/>
              <a:ext cx="1700876" cy="563680"/>
              <a:chOff x="456975" y="1603100"/>
              <a:chExt cx="1111175" cy="368250"/>
            </a:xfrm>
          </p:grpSpPr>
          <p:sp>
            <p:nvSpPr>
              <p:cNvPr id="51" name="Google Shape;51;p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6" name="Google Shape;56;p4"/>
          <p:cNvSpPr txBox="1">
            <a:spLocks noGrp="1"/>
          </p:cNvSpPr>
          <p:nvPr>
            <p:ph type="title"/>
          </p:nvPr>
        </p:nvSpPr>
        <p:spPr>
          <a:xfrm>
            <a:off x="742700" y="431398"/>
            <a:ext cx="7658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844900" y="1050400"/>
            <a:ext cx="7454100" cy="3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3_1_1">
    <p:bg>
      <p:bgPr>
        <a:solidFill>
          <a:schemeClr val="lt2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4" name="Google Shape;704;p31"/>
          <p:cNvGrpSpPr/>
          <p:nvPr/>
        </p:nvGrpSpPr>
        <p:grpSpPr>
          <a:xfrm>
            <a:off x="-693987" y="674563"/>
            <a:ext cx="10601310" cy="3953073"/>
            <a:chOff x="-693987" y="674563"/>
            <a:chExt cx="10601310" cy="3953073"/>
          </a:xfrm>
        </p:grpSpPr>
        <p:grpSp>
          <p:nvGrpSpPr>
            <p:cNvPr id="705" name="Google Shape;705;p31"/>
            <p:cNvGrpSpPr/>
            <p:nvPr/>
          </p:nvGrpSpPr>
          <p:grpSpPr>
            <a:xfrm>
              <a:off x="-576369" y="4049829"/>
              <a:ext cx="1483317" cy="577807"/>
              <a:chOff x="651200" y="238075"/>
              <a:chExt cx="880725" cy="343075"/>
            </a:xfrm>
          </p:grpSpPr>
          <p:sp>
            <p:nvSpPr>
              <p:cNvPr id="706" name="Google Shape;706;p31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1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1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1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1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1" name="Google Shape;711;p31"/>
            <p:cNvSpPr/>
            <p:nvPr/>
          </p:nvSpPr>
          <p:spPr>
            <a:xfrm>
              <a:off x="-45950" y="6745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1"/>
            <p:cNvSpPr/>
            <p:nvPr/>
          </p:nvSpPr>
          <p:spPr>
            <a:xfrm>
              <a:off x="695263" y="9785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1"/>
            <p:cNvSpPr/>
            <p:nvPr/>
          </p:nvSpPr>
          <p:spPr>
            <a:xfrm>
              <a:off x="-693987" y="12327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1"/>
            <p:cNvSpPr/>
            <p:nvPr/>
          </p:nvSpPr>
          <p:spPr>
            <a:xfrm>
              <a:off x="8859925" y="39114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1"/>
            <p:cNvSpPr/>
            <p:nvPr/>
          </p:nvSpPr>
          <p:spPr>
            <a:xfrm>
              <a:off x="8211888" y="44697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6" name="Google Shape;716;p31"/>
            <p:cNvGrpSpPr/>
            <p:nvPr/>
          </p:nvGrpSpPr>
          <p:grpSpPr>
            <a:xfrm>
              <a:off x="8424006" y="812904"/>
              <a:ext cx="1483317" cy="577807"/>
              <a:chOff x="651200" y="238075"/>
              <a:chExt cx="880725" cy="343075"/>
            </a:xfrm>
          </p:grpSpPr>
          <p:sp>
            <p:nvSpPr>
              <p:cNvPr id="717" name="Google Shape;717;p31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1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31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31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31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22" name="Google Shape;722;p31"/>
          <p:cNvSpPr txBox="1">
            <a:spLocks noGrp="1"/>
          </p:cNvSpPr>
          <p:nvPr>
            <p:ph type="title"/>
          </p:nvPr>
        </p:nvSpPr>
        <p:spPr>
          <a:xfrm>
            <a:off x="742700" y="431398"/>
            <a:ext cx="7658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31"/>
          <p:cNvSpPr txBox="1">
            <a:spLocks noGrp="1"/>
          </p:cNvSpPr>
          <p:nvPr>
            <p:ph type="ctrTitle" idx="2"/>
          </p:nvPr>
        </p:nvSpPr>
        <p:spPr>
          <a:xfrm>
            <a:off x="5752200" y="1484150"/>
            <a:ext cx="2313600" cy="4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24" name="Google Shape;724;p31"/>
          <p:cNvSpPr txBox="1">
            <a:spLocks noGrp="1"/>
          </p:cNvSpPr>
          <p:nvPr>
            <p:ph type="subTitle" idx="1"/>
          </p:nvPr>
        </p:nvSpPr>
        <p:spPr>
          <a:xfrm>
            <a:off x="5752224" y="1907743"/>
            <a:ext cx="2313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25" name="Google Shape;725;p31"/>
          <p:cNvSpPr txBox="1">
            <a:spLocks noGrp="1"/>
          </p:cNvSpPr>
          <p:nvPr>
            <p:ph type="ctrTitle" idx="3"/>
          </p:nvPr>
        </p:nvSpPr>
        <p:spPr>
          <a:xfrm>
            <a:off x="5752200" y="3031937"/>
            <a:ext cx="2313600" cy="4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31"/>
          <p:cNvSpPr txBox="1">
            <a:spLocks noGrp="1"/>
          </p:cNvSpPr>
          <p:nvPr>
            <p:ph type="subTitle" idx="4"/>
          </p:nvPr>
        </p:nvSpPr>
        <p:spPr>
          <a:xfrm>
            <a:off x="5752227" y="3458825"/>
            <a:ext cx="2313600" cy="6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27" name="Google Shape;727;p31"/>
          <p:cNvSpPr txBox="1">
            <a:spLocks noGrp="1"/>
          </p:cNvSpPr>
          <p:nvPr>
            <p:ph type="ctrTitle" idx="5"/>
          </p:nvPr>
        </p:nvSpPr>
        <p:spPr>
          <a:xfrm>
            <a:off x="2144775" y="1484150"/>
            <a:ext cx="2210100" cy="4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31"/>
          <p:cNvSpPr txBox="1">
            <a:spLocks noGrp="1"/>
          </p:cNvSpPr>
          <p:nvPr>
            <p:ph type="subTitle" idx="6"/>
          </p:nvPr>
        </p:nvSpPr>
        <p:spPr>
          <a:xfrm>
            <a:off x="2144793" y="1907751"/>
            <a:ext cx="2313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29" name="Google Shape;729;p31"/>
          <p:cNvSpPr txBox="1">
            <a:spLocks noGrp="1"/>
          </p:cNvSpPr>
          <p:nvPr>
            <p:ph type="ctrTitle" idx="7"/>
          </p:nvPr>
        </p:nvSpPr>
        <p:spPr>
          <a:xfrm>
            <a:off x="2144775" y="3035273"/>
            <a:ext cx="2210100" cy="44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0" name="Google Shape;730;p31"/>
          <p:cNvSpPr txBox="1">
            <a:spLocks noGrp="1"/>
          </p:cNvSpPr>
          <p:nvPr>
            <p:ph type="subTitle" idx="8"/>
          </p:nvPr>
        </p:nvSpPr>
        <p:spPr>
          <a:xfrm>
            <a:off x="2144800" y="3458825"/>
            <a:ext cx="2210100" cy="6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3_1_1_2">
    <p:bg>
      <p:bgPr>
        <a:solidFill>
          <a:schemeClr val="lt2"/>
        </a:solidFill>
        <a:effectLst/>
      </p:bgPr>
    </p:bg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2" name="Google Shape;732;p32"/>
          <p:cNvGrpSpPr/>
          <p:nvPr/>
        </p:nvGrpSpPr>
        <p:grpSpPr>
          <a:xfrm>
            <a:off x="-591662" y="2394637"/>
            <a:ext cx="10170538" cy="2769535"/>
            <a:chOff x="-591662" y="2394638"/>
            <a:chExt cx="10170538" cy="2769535"/>
          </a:xfrm>
        </p:grpSpPr>
        <p:grpSp>
          <p:nvGrpSpPr>
            <p:cNvPr id="733" name="Google Shape;733;p32"/>
            <p:cNvGrpSpPr/>
            <p:nvPr/>
          </p:nvGrpSpPr>
          <p:grpSpPr>
            <a:xfrm>
              <a:off x="258931" y="4586354"/>
              <a:ext cx="1483317" cy="577807"/>
              <a:chOff x="651200" y="238075"/>
              <a:chExt cx="880725" cy="343075"/>
            </a:xfrm>
          </p:grpSpPr>
          <p:sp>
            <p:nvSpPr>
              <p:cNvPr id="734" name="Google Shape;734;p32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32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32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2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2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9" name="Google Shape;739;p32"/>
            <p:cNvSpPr/>
            <p:nvPr/>
          </p:nvSpPr>
          <p:spPr>
            <a:xfrm>
              <a:off x="-210200" y="23946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2"/>
            <p:cNvSpPr/>
            <p:nvPr/>
          </p:nvSpPr>
          <p:spPr>
            <a:xfrm>
              <a:off x="314263" y="31883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2"/>
            <p:cNvSpPr/>
            <p:nvPr/>
          </p:nvSpPr>
          <p:spPr>
            <a:xfrm>
              <a:off x="-591662" y="28290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2"/>
            <p:cNvSpPr/>
            <p:nvPr/>
          </p:nvSpPr>
          <p:spPr>
            <a:xfrm>
              <a:off x="8625975" y="30032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2"/>
            <p:cNvSpPr/>
            <p:nvPr/>
          </p:nvSpPr>
          <p:spPr>
            <a:xfrm>
              <a:off x="8218763" y="25025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4" name="Google Shape;744;p32"/>
            <p:cNvGrpSpPr/>
            <p:nvPr/>
          </p:nvGrpSpPr>
          <p:grpSpPr>
            <a:xfrm>
              <a:off x="7607305" y="4493358"/>
              <a:ext cx="1722082" cy="670815"/>
              <a:chOff x="651200" y="238075"/>
              <a:chExt cx="880725" cy="343075"/>
            </a:xfrm>
          </p:grpSpPr>
          <p:sp>
            <p:nvSpPr>
              <p:cNvPr id="745" name="Google Shape;745;p32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2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32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2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32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50" name="Google Shape;750;p32"/>
          <p:cNvSpPr txBox="1">
            <a:spLocks noGrp="1"/>
          </p:cNvSpPr>
          <p:nvPr>
            <p:ph type="title"/>
          </p:nvPr>
        </p:nvSpPr>
        <p:spPr>
          <a:xfrm>
            <a:off x="742700" y="431398"/>
            <a:ext cx="7658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32"/>
          <p:cNvSpPr txBox="1">
            <a:spLocks noGrp="1"/>
          </p:cNvSpPr>
          <p:nvPr>
            <p:ph type="ctrTitle" idx="2"/>
          </p:nvPr>
        </p:nvSpPr>
        <p:spPr>
          <a:xfrm>
            <a:off x="5232250" y="1889975"/>
            <a:ext cx="2177100" cy="4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2" name="Google Shape;752;p32"/>
          <p:cNvSpPr txBox="1">
            <a:spLocks noGrp="1"/>
          </p:cNvSpPr>
          <p:nvPr>
            <p:ph type="subTitle" idx="1"/>
          </p:nvPr>
        </p:nvSpPr>
        <p:spPr>
          <a:xfrm>
            <a:off x="5232250" y="2287243"/>
            <a:ext cx="2177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53" name="Google Shape;753;p32"/>
          <p:cNvSpPr txBox="1">
            <a:spLocks noGrp="1"/>
          </p:cNvSpPr>
          <p:nvPr>
            <p:ph type="ctrTitle" idx="3"/>
          </p:nvPr>
        </p:nvSpPr>
        <p:spPr>
          <a:xfrm>
            <a:off x="5205700" y="3639925"/>
            <a:ext cx="2230200" cy="4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4" name="Google Shape;754;p32"/>
          <p:cNvSpPr txBox="1">
            <a:spLocks noGrp="1"/>
          </p:cNvSpPr>
          <p:nvPr>
            <p:ph type="subTitle" idx="4"/>
          </p:nvPr>
        </p:nvSpPr>
        <p:spPr>
          <a:xfrm>
            <a:off x="5205700" y="4008543"/>
            <a:ext cx="2230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55" name="Google Shape;755;p32"/>
          <p:cNvSpPr txBox="1">
            <a:spLocks noGrp="1"/>
          </p:cNvSpPr>
          <p:nvPr>
            <p:ph type="ctrTitle" idx="5"/>
          </p:nvPr>
        </p:nvSpPr>
        <p:spPr>
          <a:xfrm>
            <a:off x="1712763" y="1889975"/>
            <a:ext cx="2177100" cy="4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6" name="Google Shape;756;p32"/>
          <p:cNvSpPr txBox="1">
            <a:spLocks noGrp="1"/>
          </p:cNvSpPr>
          <p:nvPr>
            <p:ph type="subTitle" idx="6"/>
          </p:nvPr>
        </p:nvSpPr>
        <p:spPr>
          <a:xfrm>
            <a:off x="1708211" y="2287243"/>
            <a:ext cx="2177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57" name="Google Shape;757;p32"/>
          <p:cNvSpPr txBox="1">
            <a:spLocks noGrp="1"/>
          </p:cNvSpPr>
          <p:nvPr>
            <p:ph type="ctrTitle" idx="7"/>
          </p:nvPr>
        </p:nvSpPr>
        <p:spPr>
          <a:xfrm>
            <a:off x="1712762" y="3559550"/>
            <a:ext cx="2177100" cy="5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8" name="Google Shape;758;p32"/>
          <p:cNvSpPr txBox="1">
            <a:spLocks noGrp="1"/>
          </p:cNvSpPr>
          <p:nvPr>
            <p:ph type="subTitle" idx="8"/>
          </p:nvPr>
        </p:nvSpPr>
        <p:spPr>
          <a:xfrm>
            <a:off x="1708199" y="4008541"/>
            <a:ext cx="2177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4">
    <p:bg>
      <p:bgPr>
        <a:solidFill>
          <a:schemeClr val="lt2"/>
        </a:solidFill>
        <a:effectLst/>
      </p:bgPr>
    </p:bg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3"/>
          <p:cNvSpPr txBox="1">
            <a:spLocks noGrp="1"/>
          </p:cNvSpPr>
          <p:nvPr>
            <p:ph type="title"/>
          </p:nvPr>
        </p:nvSpPr>
        <p:spPr>
          <a:xfrm>
            <a:off x="742700" y="431398"/>
            <a:ext cx="7658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761" name="Google Shape;761;p33"/>
          <p:cNvGrpSpPr/>
          <p:nvPr/>
        </p:nvGrpSpPr>
        <p:grpSpPr>
          <a:xfrm>
            <a:off x="-852224" y="158100"/>
            <a:ext cx="10157036" cy="5010862"/>
            <a:chOff x="-852224" y="158100"/>
            <a:chExt cx="10157036" cy="5010862"/>
          </a:xfrm>
        </p:grpSpPr>
        <p:grpSp>
          <p:nvGrpSpPr>
            <p:cNvPr id="762" name="Google Shape;762;p33"/>
            <p:cNvGrpSpPr/>
            <p:nvPr/>
          </p:nvGrpSpPr>
          <p:grpSpPr>
            <a:xfrm>
              <a:off x="-852224" y="3247515"/>
              <a:ext cx="1794037" cy="698809"/>
              <a:chOff x="-247757" y="-349669"/>
              <a:chExt cx="880725" cy="343075"/>
            </a:xfrm>
          </p:grpSpPr>
          <p:sp>
            <p:nvSpPr>
              <p:cNvPr id="763" name="Google Shape;763;p33"/>
              <p:cNvSpPr/>
              <p:nvPr/>
            </p:nvSpPr>
            <p:spPr>
              <a:xfrm>
                <a:off x="-247757" y="-349669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33"/>
              <p:cNvSpPr/>
              <p:nvPr/>
            </p:nvSpPr>
            <p:spPr>
              <a:xfrm>
                <a:off x="263543" y="-315044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3"/>
              <p:cNvSpPr/>
              <p:nvPr/>
            </p:nvSpPr>
            <p:spPr>
              <a:xfrm>
                <a:off x="260093" y="-285794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3"/>
              <p:cNvSpPr/>
              <p:nvPr/>
            </p:nvSpPr>
            <p:spPr>
              <a:xfrm>
                <a:off x="420568" y="-40144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3"/>
              <p:cNvSpPr/>
              <p:nvPr/>
            </p:nvSpPr>
            <p:spPr>
              <a:xfrm>
                <a:off x="434343" y="-67244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68" name="Google Shape;768;p33"/>
            <p:cNvSpPr/>
            <p:nvPr/>
          </p:nvSpPr>
          <p:spPr>
            <a:xfrm>
              <a:off x="-232900" y="43972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3"/>
            <p:cNvSpPr/>
            <p:nvPr/>
          </p:nvSpPr>
          <p:spPr>
            <a:xfrm>
              <a:off x="719988" y="467770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3"/>
            <p:cNvSpPr/>
            <p:nvPr/>
          </p:nvSpPr>
          <p:spPr>
            <a:xfrm>
              <a:off x="-693987" y="48134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3"/>
            <p:cNvSpPr/>
            <p:nvPr/>
          </p:nvSpPr>
          <p:spPr>
            <a:xfrm>
              <a:off x="8351913" y="38670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3"/>
            <p:cNvSpPr/>
            <p:nvPr/>
          </p:nvSpPr>
          <p:spPr>
            <a:xfrm>
              <a:off x="8681688" y="6656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3"/>
            <p:cNvSpPr/>
            <p:nvPr/>
          </p:nvSpPr>
          <p:spPr>
            <a:xfrm>
              <a:off x="8239625" y="8730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4" name="Google Shape;774;p33"/>
            <p:cNvGrpSpPr/>
            <p:nvPr/>
          </p:nvGrpSpPr>
          <p:grpSpPr>
            <a:xfrm>
              <a:off x="7307792" y="4596272"/>
              <a:ext cx="1284452" cy="572690"/>
              <a:chOff x="5619575" y="1256925"/>
              <a:chExt cx="665450" cy="296700"/>
            </a:xfrm>
          </p:grpSpPr>
          <p:sp>
            <p:nvSpPr>
              <p:cNvPr id="775" name="Google Shape;775;p33"/>
              <p:cNvSpPr/>
              <p:nvPr/>
            </p:nvSpPr>
            <p:spPr>
              <a:xfrm>
                <a:off x="5619575" y="1256925"/>
                <a:ext cx="66545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26618" h="11868" extrusionOk="0">
                    <a:moveTo>
                      <a:pt x="15743" y="1"/>
                    </a:moveTo>
                    <a:cubicBezTo>
                      <a:pt x="12859" y="1"/>
                      <a:pt x="9959" y="2236"/>
                      <a:pt x="10270" y="7129"/>
                    </a:cubicBezTo>
                    <a:cubicBezTo>
                      <a:pt x="9130" y="5472"/>
                      <a:pt x="7629" y="4774"/>
                      <a:pt x="6163" y="4774"/>
                    </a:cubicBezTo>
                    <a:cubicBezTo>
                      <a:pt x="3002" y="4774"/>
                      <a:pt x="0" y="8013"/>
                      <a:pt x="1114" y="11867"/>
                    </a:cubicBezTo>
                    <a:lnTo>
                      <a:pt x="26617" y="11867"/>
                    </a:lnTo>
                    <a:cubicBezTo>
                      <a:pt x="26617" y="9645"/>
                      <a:pt x="24937" y="7102"/>
                      <a:pt x="22671" y="7102"/>
                    </a:cubicBezTo>
                    <a:cubicBezTo>
                      <a:pt x="22108" y="7102"/>
                      <a:pt x="21509" y="7259"/>
                      <a:pt x="20891" y="7617"/>
                    </a:cubicBezTo>
                    <a:cubicBezTo>
                      <a:pt x="22097" y="2729"/>
                      <a:pt x="18930" y="1"/>
                      <a:pt x="15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3"/>
              <p:cNvSpPr/>
              <p:nvPr/>
            </p:nvSpPr>
            <p:spPr>
              <a:xfrm>
                <a:off x="6176950" y="1368325"/>
                <a:ext cx="259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59" extrusionOk="0">
                    <a:moveTo>
                      <a:pt x="299" y="1"/>
                    </a:moveTo>
                    <a:cubicBezTo>
                      <a:pt x="267" y="1"/>
                      <a:pt x="235" y="2"/>
                      <a:pt x="203" y="6"/>
                    </a:cubicBezTo>
                    <a:cubicBezTo>
                      <a:pt x="84" y="18"/>
                      <a:pt x="1" y="29"/>
                      <a:pt x="1" y="29"/>
                    </a:cubicBezTo>
                    <a:cubicBezTo>
                      <a:pt x="1" y="77"/>
                      <a:pt x="1" y="137"/>
                      <a:pt x="1" y="196"/>
                    </a:cubicBezTo>
                    <a:lnTo>
                      <a:pt x="179" y="244"/>
                    </a:lnTo>
                    <a:cubicBezTo>
                      <a:pt x="274" y="268"/>
                      <a:pt x="382" y="315"/>
                      <a:pt x="477" y="339"/>
                    </a:cubicBezTo>
                    <a:cubicBezTo>
                      <a:pt x="655" y="387"/>
                      <a:pt x="965" y="458"/>
                      <a:pt x="965" y="458"/>
                    </a:cubicBezTo>
                    <a:cubicBezTo>
                      <a:pt x="1001" y="410"/>
                      <a:pt x="1024" y="363"/>
                      <a:pt x="1036" y="303"/>
                    </a:cubicBezTo>
                    <a:cubicBezTo>
                      <a:pt x="893" y="196"/>
                      <a:pt x="739" y="101"/>
                      <a:pt x="560" y="29"/>
                    </a:cubicBezTo>
                    <a:cubicBezTo>
                      <a:pt x="473" y="12"/>
                      <a:pt x="386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3"/>
              <p:cNvSpPr/>
              <p:nvPr/>
            </p:nvSpPr>
            <p:spPr>
              <a:xfrm>
                <a:off x="6179025" y="1355125"/>
                <a:ext cx="327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617" extrusionOk="0">
                    <a:moveTo>
                      <a:pt x="185" y="1"/>
                    </a:moveTo>
                    <a:cubicBezTo>
                      <a:pt x="156" y="1"/>
                      <a:pt x="126" y="4"/>
                      <a:pt x="96" y="10"/>
                    </a:cubicBezTo>
                    <a:lnTo>
                      <a:pt x="13" y="10"/>
                    </a:lnTo>
                    <a:cubicBezTo>
                      <a:pt x="1" y="57"/>
                      <a:pt x="1" y="117"/>
                      <a:pt x="13" y="176"/>
                    </a:cubicBezTo>
                    <a:cubicBezTo>
                      <a:pt x="84" y="188"/>
                      <a:pt x="156" y="212"/>
                      <a:pt x="227" y="236"/>
                    </a:cubicBezTo>
                    <a:cubicBezTo>
                      <a:pt x="346" y="272"/>
                      <a:pt x="489" y="355"/>
                      <a:pt x="596" y="403"/>
                    </a:cubicBezTo>
                    <a:cubicBezTo>
                      <a:pt x="739" y="462"/>
                      <a:pt x="870" y="510"/>
                      <a:pt x="1013" y="557"/>
                    </a:cubicBezTo>
                    <a:cubicBezTo>
                      <a:pt x="1144" y="593"/>
                      <a:pt x="1251" y="617"/>
                      <a:pt x="1251" y="617"/>
                    </a:cubicBezTo>
                    <a:cubicBezTo>
                      <a:pt x="1275" y="581"/>
                      <a:pt x="1299" y="522"/>
                      <a:pt x="1311" y="474"/>
                    </a:cubicBezTo>
                    <a:lnTo>
                      <a:pt x="1108" y="343"/>
                    </a:lnTo>
                    <a:cubicBezTo>
                      <a:pt x="989" y="260"/>
                      <a:pt x="858" y="188"/>
                      <a:pt x="727" y="117"/>
                    </a:cubicBezTo>
                    <a:cubicBezTo>
                      <a:pt x="584" y="57"/>
                      <a:pt x="429" y="22"/>
                      <a:pt x="275" y="10"/>
                    </a:cubicBezTo>
                    <a:cubicBezTo>
                      <a:pt x="245" y="4"/>
                      <a:pt x="215" y="1"/>
                      <a:pt x="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3"/>
              <p:cNvSpPr/>
              <p:nvPr/>
            </p:nvSpPr>
            <p:spPr>
              <a:xfrm>
                <a:off x="6192425" y="1344025"/>
                <a:ext cx="21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0" extrusionOk="0">
                    <a:moveTo>
                      <a:pt x="98" y="0"/>
                    </a:moveTo>
                    <a:cubicBezTo>
                      <a:pt x="81" y="0"/>
                      <a:pt x="65" y="1"/>
                      <a:pt x="48" y="1"/>
                    </a:cubicBezTo>
                    <a:cubicBezTo>
                      <a:pt x="24" y="49"/>
                      <a:pt x="13" y="97"/>
                      <a:pt x="1" y="156"/>
                    </a:cubicBezTo>
                    <a:cubicBezTo>
                      <a:pt x="120" y="239"/>
                      <a:pt x="251" y="311"/>
                      <a:pt x="382" y="358"/>
                    </a:cubicBezTo>
                    <a:cubicBezTo>
                      <a:pt x="525" y="394"/>
                      <a:pt x="667" y="418"/>
                      <a:pt x="810" y="430"/>
                    </a:cubicBezTo>
                    <a:cubicBezTo>
                      <a:pt x="834" y="382"/>
                      <a:pt x="858" y="323"/>
                      <a:pt x="870" y="275"/>
                    </a:cubicBezTo>
                    <a:cubicBezTo>
                      <a:pt x="645" y="95"/>
                      <a:pt x="378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3"/>
              <p:cNvSpPr/>
              <p:nvPr/>
            </p:nvSpPr>
            <p:spPr>
              <a:xfrm>
                <a:off x="5922750" y="1312200"/>
                <a:ext cx="187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69" extrusionOk="0">
                    <a:moveTo>
                      <a:pt x="679" y="0"/>
                    </a:moveTo>
                    <a:lnTo>
                      <a:pt x="620" y="24"/>
                    </a:lnTo>
                    <a:cubicBezTo>
                      <a:pt x="572" y="36"/>
                      <a:pt x="513" y="60"/>
                      <a:pt x="477" y="96"/>
                    </a:cubicBezTo>
                    <a:cubicBezTo>
                      <a:pt x="334" y="167"/>
                      <a:pt x="227" y="262"/>
                      <a:pt x="143" y="393"/>
                    </a:cubicBezTo>
                    <a:cubicBezTo>
                      <a:pt x="60" y="524"/>
                      <a:pt x="12" y="667"/>
                      <a:pt x="1" y="822"/>
                    </a:cubicBezTo>
                    <a:cubicBezTo>
                      <a:pt x="1" y="881"/>
                      <a:pt x="1" y="941"/>
                      <a:pt x="1" y="989"/>
                    </a:cubicBezTo>
                    <a:lnTo>
                      <a:pt x="1" y="1060"/>
                    </a:lnTo>
                    <a:cubicBezTo>
                      <a:pt x="30" y="1066"/>
                      <a:pt x="57" y="1069"/>
                      <a:pt x="84" y="1069"/>
                    </a:cubicBezTo>
                    <a:cubicBezTo>
                      <a:pt x="111" y="1069"/>
                      <a:pt x="137" y="1066"/>
                      <a:pt x="167" y="1060"/>
                    </a:cubicBezTo>
                    <a:lnTo>
                      <a:pt x="179" y="1000"/>
                    </a:lnTo>
                    <a:cubicBezTo>
                      <a:pt x="191" y="953"/>
                      <a:pt x="203" y="917"/>
                      <a:pt x="227" y="869"/>
                    </a:cubicBezTo>
                    <a:cubicBezTo>
                      <a:pt x="274" y="762"/>
                      <a:pt x="334" y="655"/>
                      <a:pt x="393" y="560"/>
                    </a:cubicBezTo>
                    <a:cubicBezTo>
                      <a:pt x="453" y="465"/>
                      <a:pt x="524" y="369"/>
                      <a:pt x="608" y="286"/>
                    </a:cubicBezTo>
                    <a:cubicBezTo>
                      <a:pt x="655" y="227"/>
                      <a:pt x="703" y="179"/>
                      <a:pt x="751" y="143"/>
                    </a:cubicBezTo>
                    <a:cubicBezTo>
                      <a:pt x="739" y="84"/>
                      <a:pt x="715" y="36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3"/>
              <p:cNvSpPr/>
              <p:nvPr/>
            </p:nvSpPr>
            <p:spPr>
              <a:xfrm>
                <a:off x="5941500" y="1318750"/>
                <a:ext cx="18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39" extrusionOk="0">
                    <a:moveTo>
                      <a:pt x="632" y="0"/>
                    </a:moveTo>
                    <a:cubicBezTo>
                      <a:pt x="584" y="0"/>
                      <a:pt x="536" y="12"/>
                      <a:pt x="501" y="24"/>
                    </a:cubicBezTo>
                    <a:cubicBezTo>
                      <a:pt x="382" y="60"/>
                      <a:pt x="275" y="119"/>
                      <a:pt x="191" y="203"/>
                    </a:cubicBezTo>
                    <a:cubicBezTo>
                      <a:pt x="108" y="286"/>
                      <a:pt x="60" y="393"/>
                      <a:pt x="24" y="500"/>
                    </a:cubicBezTo>
                    <a:cubicBezTo>
                      <a:pt x="13" y="548"/>
                      <a:pt x="1" y="584"/>
                      <a:pt x="1" y="631"/>
                    </a:cubicBezTo>
                    <a:lnTo>
                      <a:pt x="1" y="679"/>
                    </a:lnTo>
                    <a:cubicBezTo>
                      <a:pt x="48" y="715"/>
                      <a:pt x="96" y="727"/>
                      <a:pt x="144" y="738"/>
                    </a:cubicBezTo>
                    <a:cubicBezTo>
                      <a:pt x="179" y="691"/>
                      <a:pt x="203" y="655"/>
                      <a:pt x="239" y="607"/>
                    </a:cubicBezTo>
                    <a:cubicBezTo>
                      <a:pt x="298" y="548"/>
                      <a:pt x="358" y="477"/>
                      <a:pt x="417" y="417"/>
                    </a:cubicBezTo>
                    <a:cubicBezTo>
                      <a:pt x="477" y="357"/>
                      <a:pt x="536" y="298"/>
                      <a:pt x="596" y="238"/>
                    </a:cubicBezTo>
                    <a:cubicBezTo>
                      <a:pt x="644" y="215"/>
                      <a:pt x="679" y="179"/>
                      <a:pt x="727" y="155"/>
                    </a:cubicBezTo>
                    <a:cubicBezTo>
                      <a:pt x="715" y="107"/>
                      <a:pt x="703" y="48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33"/>
              <p:cNvSpPr/>
              <p:nvPr/>
            </p:nvSpPr>
            <p:spPr>
              <a:xfrm>
                <a:off x="5653075" y="15027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20" y="0"/>
                    </a:moveTo>
                    <a:cubicBezTo>
                      <a:pt x="72" y="24"/>
                      <a:pt x="36" y="72"/>
                      <a:pt x="1" y="107"/>
                    </a:cubicBezTo>
                    <a:cubicBezTo>
                      <a:pt x="60" y="227"/>
                      <a:pt x="131" y="334"/>
                      <a:pt x="215" y="441"/>
                    </a:cubicBezTo>
                    <a:cubicBezTo>
                      <a:pt x="322" y="524"/>
                      <a:pt x="429" y="596"/>
                      <a:pt x="548" y="655"/>
                    </a:cubicBezTo>
                    <a:cubicBezTo>
                      <a:pt x="584" y="619"/>
                      <a:pt x="632" y="584"/>
                      <a:pt x="655" y="536"/>
                    </a:cubicBezTo>
                    <a:cubicBezTo>
                      <a:pt x="596" y="417"/>
                      <a:pt x="524" y="310"/>
                      <a:pt x="441" y="215"/>
                    </a:cubicBezTo>
                    <a:cubicBezTo>
                      <a:pt x="346" y="131"/>
                      <a:pt x="239" y="6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3"/>
              <p:cNvSpPr/>
              <p:nvPr/>
            </p:nvSpPr>
            <p:spPr>
              <a:xfrm>
                <a:off x="5651000" y="1479750"/>
                <a:ext cx="253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1" extrusionOk="0">
                    <a:moveTo>
                      <a:pt x="115" y="1"/>
                    </a:moveTo>
                    <a:cubicBezTo>
                      <a:pt x="87" y="1"/>
                      <a:pt x="0" y="109"/>
                      <a:pt x="0" y="121"/>
                    </a:cubicBezTo>
                    <a:cubicBezTo>
                      <a:pt x="119" y="287"/>
                      <a:pt x="250" y="442"/>
                      <a:pt x="405" y="585"/>
                    </a:cubicBezTo>
                    <a:cubicBezTo>
                      <a:pt x="560" y="716"/>
                      <a:pt x="726" y="823"/>
                      <a:pt x="905" y="930"/>
                    </a:cubicBezTo>
                    <a:cubicBezTo>
                      <a:pt x="941" y="895"/>
                      <a:pt x="988" y="859"/>
                      <a:pt x="1012" y="811"/>
                    </a:cubicBezTo>
                    <a:cubicBezTo>
                      <a:pt x="893" y="644"/>
                      <a:pt x="762" y="490"/>
                      <a:pt x="607" y="347"/>
                    </a:cubicBezTo>
                    <a:cubicBezTo>
                      <a:pt x="453" y="216"/>
                      <a:pt x="286" y="97"/>
                      <a:pt x="119" y="2"/>
                    </a:cubicBezTo>
                    <a:cubicBezTo>
                      <a:pt x="118" y="1"/>
                      <a:pt x="117" y="1"/>
                      <a:pt x="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3"/>
              <p:cNvSpPr/>
              <p:nvPr/>
            </p:nvSpPr>
            <p:spPr>
              <a:xfrm>
                <a:off x="5659625" y="1464000"/>
                <a:ext cx="181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68" extrusionOk="0">
                    <a:moveTo>
                      <a:pt x="143" y="1"/>
                    </a:moveTo>
                    <a:cubicBezTo>
                      <a:pt x="96" y="12"/>
                      <a:pt x="48" y="48"/>
                      <a:pt x="0" y="84"/>
                    </a:cubicBezTo>
                    <a:cubicBezTo>
                      <a:pt x="60" y="227"/>
                      <a:pt x="131" y="370"/>
                      <a:pt x="239" y="489"/>
                    </a:cubicBezTo>
                    <a:cubicBezTo>
                      <a:pt x="322" y="548"/>
                      <a:pt x="417" y="608"/>
                      <a:pt x="512" y="632"/>
                    </a:cubicBezTo>
                    <a:cubicBezTo>
                      <a:pt x="608" y="655"/>
                      <a:pt x="679" y="667"/>
                      <a:pt x="679" y="667"/>
                    </a:cubicBezTo>
                    <a:cubicBezTo>
                      <a:pt x="703" y="620"/>
                      <a:pt x="727" y="560"/>
                      <a:pt x="727" y="501"/>
                    </a:cubicBezTo>
                    <a:lnTo>
                      <a:pt x="620" y="417"/>
                    </a:lnTo>
                    <a:cubicBezTo>
                      <a:pt x="560" y="370"/>
                      <a:pt x="512" y="286"/>
                      <a:pt x="453" y="251"/>
                    </a:cubicBezTo>
                    <a:cubicBezTo>
                      <a:pt x="346" y="155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84" name="Google Shape;784;p33"/>
            <p:cNvSpPr/>
            <p:nvPr/>
          </p:nvSpPr>
          <p:spPr>
            <a:xfrm>
              <a:off x="7382900" y="4535625"/>
              <a:ext cx="383725" cy="95400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5" name="Google Shape;785;p33"/>
            <p:cNvGrpSpPr/>
            <p:nvPr/>
          </p:nvGrpSpPr>
          <p:grpSpPr>
            <a:xfrm>
              <a:off x="203325" y="158100"/>
              <a:ext cx="250101" cy="204499"/>
              <a:chOff x="203325" y="158100"/>
              <a:chExt cx="250101" cy="204499"/>
            </a:xfrm>
          </p:grpSpPr>
          <p:sp>
            <p:nvSpPr>
              <p:cNvPr id="786" name="Google Shape;786;p33"/>
              <p:cNvSpPr/>
              <p:nvPr/>
            </p:nvSpPr>
            <p:spPr>
              <a:xfrm>
                <a:off x="203325" y="289580"/>
                <a:ext cx="60836" cy="73019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3716" extrusionOk="0">
                    <a:moveTo>
                      <a:pt x="487" y="1"/>
                    </a:moveTo>
                    <a:cubicBezTo>
                      <a:pt x="441" y="1"/>
                      <a:pt x="1" y="430"/>
                      <a:pt x="24" y="477"/>
                    </a:cubicBezTo>
                    <a:cubicBezTo>
                      <a:pt x="24" y="477"/>
                      <a:pt x="596" y="1620"/>
                      <a:pt x="1108" y="2216"/>
                    </a:cubicBezTo>
                    <a:cubicBezTo>
                      <a:pt x="1572" y="2859"/>
                      <a:pt x="2536" y="3716"/>
                      <a:pt x="2536" y="3716"/>
                    </a:cubicBezTo>
                    <a:cubicBezTo>
                      <a:pt x="2751" y="3633"/>
                      <a:pt x="2929" y="3502"/>
                      <a:pt x="3096" y="3347"/>
                    </a:cubicBezTo>
                    <a:cubicBezTo>
                      <a:pt x="3096" y="3347"/>
                      <a:pt x="2620" y="2121"/>
                      <a:pt x="2131" y="1430"/>
                    </a:cubicBezTo>
                    <a:cubicBezTo>
                      <a:pt x="1572" y="787"/>
                      <a:pt x="488" y="1"/>
                      <a:pt x="488" y="1"/>
                    </a:cubicBezTo>
                    <a:cubicBezTo>
                      <a:pt x="488" y="1"/>
                      <a:pt x="487" y="1"/>
                      <a:pt x="4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3"/>
              <p:cNvSpPr/>
              <p:nvPr/>
            </p:nvSpPr>
            <p:spPr>
              <a:xfrm>
                <a:off x="209711" y="189246"/>
                <a:ext cx="119020" cy="152111"/>
              </a:xfrm>
              <a:custGeom>
                <a:avLst/>
                <a:gdLst/>
                <a:ahLst/>
                <a:cxnLst/>
                <a:rect l="l" t="t" r="r" b="b"/>
                <a:pathLst>
                  <a:path w="6057" h="7741" extrusionOk="0">
                    <a:moveTo>
                      <a:pt x="572" y="1"/>
                    </a:moveTo>
                    <a:cubicBezTo>
                      <a:pt x="439" y="1"/>
                      <a:pt x="0" y="259"/>
                      <a:pt x="32" y="345"/>
                    </a:cubicBezTo>
                    <a:lnTo>
                      <a:pt x="747" y="1821"/>
                    </a:lnTo>
                    <a:cubicBezTo>
                      <a:pt x="1211" y="2714"/>
                      <a:pt x="1735" y="3571"/>
                      <a:pt x="2307" y="4405"/>
                    </a:cubicBezTo>
                    <a:cubicBezTo>
                      <a:pt x="2890" y="5107"/>
                      <a:pt x="3628" y="6012"/>
                      <a:pt x="4342" y="6631"/>
                    </a:cubicBezTo>
                    <a:lnTo>
                      <a:pt x="5569" y="7738"/>
                    </a:lnTo>
                    <a:cubicBezTo>
                      <a:pt x="5573" y="7740"/>
                      <a:pt x="5578" y="7741"/>
                      <a:pt x="5583" y="7741"/>
                    </a:cubicBezTo>
                    <a:cubicBezTo>
                      <a:pt x="5697" y="7741"/>
                      <a:pt x="6056" y="7376"/>
                      <a:pt x="6045" y="7262"/>
                    </a:cubicBezTo>
                    <a:cubicBezTo>
                      <a:pt x="6045" y="7262"/>
                      <a:pt x="5628" y="6703"/>
                      <a:pt x="5069" y="5976"/>
                    </a:cubicBezTo>
                    <a:cubicBezTo>
                      <a:pt x="4485" y="5286"/>
                      <a:pt x="3902" y="4298"/>
                      <a:pt x="3342" y="3631"/>
                    </a:cubicBezTo>
                    <a:lnTo>
                      <a:pt x="604" y="11"/>
                    </a:lnTo>
                    <a:cubicBezTo>
                      <a:pt x="598" y="4"/>
                      <a:pt x="587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3"/>
              <p:cNvSpPr/>
              <p:nvPr/>
            </p:nvSpPr>
            <p:spPr>
              <a:xfrm>
                <a:off x="325919" y="226837"/>
                <a:ext cx="60365" cy="7213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71" extrusionOk="0">
                    <a:moveTo>
                      <a:pt x="628" y="1"/>
                    </a:moveTo>
                    <a:cubicBezTo>
                      <a:pt x="529" y="1"/>
                      <a:pt x="0" y="126"/>
                      <a:pt x="0" y="170"/>
                    </a:cubicBezTo>
                    <a:lnTo>
                      <a:pt x="24" y="408"/>
                    </a:lnTo>
                    <a:cubicBezTo>
                      <a:pt x="36" y="611"/>
                      <a:pt x="72" y="813"/>
                      <a:pt x="131" y="1003"/>
                    </a:cubicBezTo>
                    <a:cubicBezTo>
                      <a:pt x="262" y="1504"/>
                      <a:pt x="488" y="1980"/>
                      <a:pt x="798" y="2385"/>
                    </a:cubicBezTo>
                    <a:cubicBezTo>
                      <a:pt x="1131" y="2766"/>
                      <a:pt x="1536" y="3075"/>
                      <a:pt x="1977" y="3313"/>
                    </a:cubicBezTo>
                    <a:cubicBezTo>
                      <a:pt x="2203" y="3456"/>
                      <a:pt x="2453" y="3575"/>
                      <a:pt x="2703" y="3670"/>
                    </a:cubicBezTo>
                    <a:cubicBezTo>
                      <a:pt x="2762" y="3659"/>
                      <a:pt x="3072" y="3194"/>
                      <a:pt x="3072" y="3111"/>
                    </a:cubicBezTo>
                    <a:cubicBezTo>
                      <a:pt x="3072" y="3111"/>
                      <a:pt x="2870" y="2861"/>
                      <a:pt x="2596" y="2551"/>
                    </a:cubicBezTo>
                    <a:cubicBezTo>
                      <a:pt x="2322" y="2254"/>
                      <a:pt x="2036" y="1849"/>
                      <a:pt x="1798" y="1563"/>
                    </a:cubicBezTo>
                    <a:cubicBezTo>
                      <a:pt x="1572" y="1265"/>
                      <a:pt x="1226" y="932"/>
                      <a:pt x="1024" y="599"/>
                    </a:cubicBezTo>
                    <a:cubicBezTo>
                      <a:pt x="917" y="468"/>
                      <a:pt x="834" y="325"/>
                      <a:pt x="750" y="182"/>
                    </a:cubicBezTo>
                    <a:lnTo>
                      <a:pt x="643" y="3"/>
                    </a:lnTo>
                    <a:cubicBezTo>
                      <a:pt x="641" y="2"/>
                      <a:pt x="636" y="1"/>
                      <a:pt x="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3"/>
              <p:cNvSpPr/>
              <p:nvPr/>
            </p:nvSpPr>
            <p:spPr>
              <a:xfrm>
                <a:off x="400784" y="158100"/>
                <a:ext cx="52642" cy="59677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037" extrusionOk="0">
                    <a:moveTo>
                      <a:pt x="476" y="1"/>
                    </a:moveTo>
                    <a:cubicBezTo>
                      <a:pt x="298" y="132"/>
                      <a:pt x="131" y="299"/>
                      <a:pt x="0" y="477"/>
                    </a:cubicBezTo>
                    <a:cubicBezTo>
                      <a:pt x="0" y="477"/>
                      <a:pt x="429" y="1442"/>
                      <a:pt x="834" y="1930"/>
                    </a:cubicBezTo>
                    <a:cubicBezTo>
                      <a:pt x="1286" y="2454"/>
                      <a:pt x="2191" y="3037"/>
                      <a:pt x="2191" y="3037"/>
                    </a:cubicBezTo>
                    <a:cubicBezTo>
                      <a:pt x="2381" y="2906"/>
                      <a:pt x="2536" y="2751"/>
                      <a:pt x="2679" y="2573"/>
                    </a:cubicBezTo>
                    <a:cubicBezTo>
                      <a:pt x="2679" y="2573"/>
                      <a:pt x="2250" y="1596"/>
                      <a:pt x="1846" y="1120"/>
                    </a:cubicBezTo>
                    <a:cubicBezTo>
                      <a:pt x="1393" y="596"/>
                      <a:pt x="476" y="1"/>
                      <a:pt x="4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4_1">
    <p:bg>
      <p:bgPr>
        <a:solidFill>
          <a:schemeClr val="lt2"/>
        </a:solidFill>
        <a:effectLst/>
      </p:bgPr>
    </p:bg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34"/>
          <p:cNvSpPr txBox="1">
            <a:spLocks noGrp="1"/>
          </p:cNvSpPr>
          <p:nvPr>
            <p:ph type="title"/>
          </p:nvPr>
        </p:nvSpPr>
        <p:spPr>
          <a:xfrm>
            <a:off x="742700" y="431398"/>
            <a:ext cx="7658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792" name="Google Shape;792;p34"/>
          <p:cNvGrpSpPr/>
          <p:nvPr/>
        </p:nvGrpSpPr>
        <p:grpSpPr>
          <a:xfrm>
            <a:off x="-109075" y="1030832"/>
            <a:ext cx="10190888" cy="4112833"/>
            <a:chOff x="-109075" y="1030832"/>
            <a:chExt cx="10190888" cy="4112833"/>
          </a:xfrm>
        </p:grpSpPr>
        <p:grpSp>
          <p:nvGrpSpPr>
            <p:cNvPr id="793" name="Google Shape;793;p34"/>
            <p:cNvGrpSpPr/>
            <p:nvPr/>
          </p:nvGrpSpPr>
          <p:grpSpPr>
            <a:xfrm>
              <a:off x="8287776" y="4104727"/>
              <a:ext cx="1794037" cy="698809"/>
              <a:chOff x="651200" y="238075"/>
              <a:chExt cx="880725" cy="343075"/>
            </a:xfrm>
          </p:grpSpPr>
          <p:sp>
            <p:nvSpPr>
              <p:cNvPr id="794" name="Google Shape;794;p34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4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4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4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4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9" name="Google Shape;799;p34"/>
            <p:cNvSpPr/>
            <p:nvPr/>
          </p:nvSpPr>
          <p:spPr>
            <a:xfrm>
              <a:off x="-109075" y="12667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-45375" y="1030832"/>
              <a:ext cx="383728" cy="88794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7448500" y="48891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8287768" y="4104725"/>
              <a:ext cx="611762" cy="8880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8667913" y="18903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8287775" y="13019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5" name="Google Shape;805;p34"/>
            <p:cNvGrpSpPr/>
            <p:nvPr/>
          </p:nvGrpSpPr>
          <p:grpSpPr>
            <a:xfrm>
              <a:off x="193647" y="4487453"/>
              <a:ext cx="1471842" cy="656211"/>
              <a:chOff x="5619575" y="1256925"/>
              <a:chExt cx="665450" cy="296700"/>
            </a:xfrm>
          </p:grpSpPr>
          <p:sp>
            <p:nvSpPr>
              <p:cNvPr id="806" name="Google Shape;806;p34"/>
              <p:cNvSpPr/>
              <p:nvPr/>
            </p:nvSpPr>
            <p:spPr>
              <a:xfrm>
                <a:off x="5619575" y="1256925"/>
                <a:ext cx="66545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26618" h="11868" extrusionOk="0">
                    <a:moveTo>
                      <a:pt x="15743" y="1"/>
                    </a:moveTo>
                    <a:cubicBezTo>
                      <a:pt x="12859" y="1"/>
                      <a:pt x="9959" y="2236"/>
                      <a:pt x="10270" y="7129"/>
                    </a:cubicBezTo>
                    <a:cubicBezTo>
                      <a:pt x="9130" y="5472"/>
                      <a:pt x="7629" y="4774"/>
                      <a:pt x="6163" y="4774"/>
                    </a:cubicBezTo>
                    <a:cubicBezTo>
                      <a:pt x="3002" y="4774"/>
                      <a:pt x="0" y="8013"/>
                      <a:pt x="1114" y="11867"/>
                    </a:cubicBezTo>
                    <a:lnTo>
                      <a:pt x="26617" y="11867"/>
                    </a:lnTo>
                    <a:cubicBezTo>
                      <a:pt x="26617" y="9645"/>
                      <a:pt x="24937" y="7102"/>
                      <a:pt x="22671" y="7102"/>
                    </a:cubicBezTo>
                    <a:cubicBezTo>
                      <a:pt x="22108" y="7102"/>
                      <a:pt x="21509" y="7259"/>
                      <a:pt x="20891" y="7617"/>
                    </a:cubicBezTo>
                    <a:cubicBezTo>
                      <a:pt x="22097" y="2729"/>
                      <a:pt x="18930" y="1"/>
                      <a:pt x="15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4"/>
              <p:cNvSpPr/>
              <p:nvPr/>
            </p:nvSpPr>
            <p:spPr>
              <a:xfrm>
                <a:off x="6176950" y="1368325"/>
                <a:ext cx="259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59" extrusionOk="0">
                    <a:moveTo>
                      <a:pt x="299" y="1"/>
                    </a:moveTo>
                    <a:cubicBezTo>
                      <a:pt x="267" y="1"/>
                      <a:pt x="235" y="2"/>
                      <a:pt x="203" y="6"/>
                    </a:cubicBezTo>
                    <a:cubicBezTo>
                      <a:pt x="84" y="18"/>
                      <a:pt x="1" y="29"/>
                      <a:pt x="1" y="29"/>
                    </a:cubicBezTo>
                    <a:cubicBezTo>
                      <a:pt x="1" y="77"/>
                      <a:pt x="1" y="137"/>
                      <a:pt x="1" y="196"/>
                    </a:cubicBezTo>
                    <a:lnTo>
                      <a:pt x="179" y="244"/>
                    </a:lnTo>
                    <a:cubicBezTo>
                      <a:pt x="274" y="268"/>
                      <a:pt x="382" y="315"/>
                      <a:pt x="477" y="339"/>
                    </a:cubicBezTo>
                    <a:cubicBezTo>
                      <a:pt x="655" y="387"/>
                      <a:pt x="965" y="458"/>
                      <a:pt x="965" y="458"/>
                    </a:cubicBezTo>
                    <a:cubicBezTo>
                      <a:pt x="1001" y="410"/>
                      <a:pt x="1024" y="363"/>
                      <a:pt x="1036" y="303"/>
                    </a:cubicBezTo>
                    <a:cubicBezTo>
                      <a:pt x="893" y="196"/>
                      <a:pt x="739" y="101"/>
                      <a:pt x="560" y="29"/>
                    </a:cubicBezTo>
                    <a:cubicBezTo>
                      <a:pt x="473" y="12"/>
                      <a:pt x="386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4"/>
              <p:cNvSpPr/>
              <p:nvPr/>
            </p:nvSpPr>
            <p:spPr>
              <a:xfrm>
                <a:off x="6179025" y="1355125"/>
                <a:ext cx="327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617" extrusionOk="0">
                    <a:moveTo>
                      <a:pt x="185" y="1"/>
                    </a:moveTo>
                    <a:cubicBezTo>
                      <a:pt x="156" y="1"/>
                      <a:pt x="126" y="4"/>
                      <a:pt x="96" y="10"/>
                    </a:cubicBezTo>
                    <a:lnTo>
                      <a:pt x="13" y="10"/>
                    </a:lnTo>
                    <a:cubicBezTo>
                      <a:pt x="1" y="57"/>
                      <a:pt x="1" y="117"/>
                      <a:pt x="13" y="176"/>
                    </a:cubicBezTo>
                    <a:cubicBezTo>
                      <a:pt x="84" y="188"/>
                      <a:pt x="156" y="212"/>
                      <a:pt x="227" y="236"/>
                    </a:cubicBezTo>
                    <a:cubicBezTo>
                      <a:pt x="346" y="272"/>
                      <a:pt x="489" y="355"/>
                      <a:pt x="596" y="403"/>
                    </a:cubicBezTo>
                    <a:cubicBezTo>
                      <a:pt x="739" y="462"/>
                      <a:pt x="870" y="510"/>
                      <a:pt x="1013" y="557"/>
                    </a:cubicBezTo>
                    <a:cubicBezTo>
                      <a:pt x="1144" y="593"/>
                      <a:pt x="1251" y="617"/>
                      <a:pt x="1251" y="617"/>
                    </a:cubicBezTo>
                    <a:cubicBezTo>
                      <a:pt x="1275" y="581"/>
                      <a:pt x="1299" y="522"/>
                      <a:pt x="1311" y="474"/>
                    </a:cubicBezTo>
                    <a:lnTo>
                      <a:pt x="1108" y="343"/>
                    </a:lnTo>
                    <a:cubicBezTo>
                      <a:pt x="989" y="260"/>
                      <a:pt x="858" y="188"/>
                      <a:pt x="727" y="117"/>
                    </a:cubicBezTo>
                    <a:cubicBezTo>
                      <a:pt x="584" y="57"/>
                      <a:pt x="429" y="22"/>
                      <a:pt x="275" y="10"/>
                    </a:cubicBezTo>
                    <a:cubicBezTo>
                      <a:pt x="245" y="4"/>
                      <a:pt x="215" y="1"/>
                      <a:pt x="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4"/>
              <p:cNvSpPr/>
              <p:nvPr/>
            </p:nvSpPr>
            <p:spPr>
              <a:xfrm>
                <a:off x="6192425" y="1344025"/>
                <a:ext cx="21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0" extrusionOk="0">
                    <a:moveTo>
                      <a:pt x="98" y="0"/>
                    </a:moveTo>
                    <a:cubicBezTo>
                      <a:pt x="81" y="0"/>
                      <a:pt x="65" y="1"/>
                      <a:pt x="48" y="1"/>
                    </a:cubicBezTo>
                    <a:cubicBezTo>
                      <a:pt x="24" y="49"/>
                      <a:pt x="13" y="97"/>
                      <a:pt x="1" y="156"/>
                    </a:cubicBezTo>
                    <a:cubicBezTo>
                      <a:pt x="120" y="239"/>
                      <a:pt x="251" y="311"/>
                      <a:pt x="382" y="358"/>
                    </a:cubicBezTo>
                    <a:cubicBezTo>
                      <a:pt x="525" y="394"/>
                      <a:pt x="667" y="418"/>
                      <a:pt x="810" y="430"/>
                    </a:cubicBezTo>
                    <a:cubicBezTo>
                      <a:pt x="834" y="382"/>
                      <a:pt x="858" y="323"/>
                      <a:pt x="870" y="275"/>
                    </a:cubicBezTo>
                    <a:cubicBezTo>
                      <a:pt x="645" y="95"/>
                      <a:pt x="378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4"/>
              <p:cNvSpPr/>
              <p:nvPr/>
            </p:nvSpPr>
            <p:spPr>
              <a:xfrm>
                <a:off x="5922750" y="1312200"/>
                <a:ext cx="187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69" extrusionOk="0">
                    <a:moveTo>
                      <a:pt x="679" y="0"/>
                    </a:moveTo>
                    <a:lnTo>
                      <a:pt x="620" y="24"/>
                    </a:lnTo>
                    <a:cubicBezTo>
                      <a:pt x="572" y="36"/>
                      <a:pt x="513" y="60"/>
                      <a:pt x="477" y="96"/>
                    </a:cubicBezTo>
                    <a:cubicBezTo>
                      <a:pt x="334" y="167"/>
                      <a:pt x="227" y="262"/>
                      <a:pt x="143" y="393"/>
                    </a:cubicBezTo>
                    <a:cubicBezTo>
                      <a:pt x="60" y="524"/>
                      <a:pt x="12" y="667"/>
                      <a:pt x="1" y="822"/>
                    </a:cubicBezTo>
                    <a:cubicBezTo>
                      <a:pt x="1" y="881"/>
                      <a:pt x="1" y="941"/>
                      <a:pt x="1" y="989"/>
                    </a:cubicBezTo>
                    <a:lnTo>
                      <a:pt x="1" y="1060"/>
                    </a:lnTo>
                    <a:cubicBezTo>
                      <a:pt x="30" y="1066"/>
                      <a:pt x="57" y="1069"/>
                      <a:pt x="84" y="1069"/>
                    </a:cubicBezTo>
                    <a:cubicBezTo>
                      <a:pt x="111" y="1069"/>
                      <a:pt x="137" y="1066"/>
                      <a:pt x="167" y="1060"/>
                    </a:cubicBezTo>
                    <a:lnTo>
                      <a:pt x="179" y="1000"/>
                    </a:lnTo>
                    <a:cubicBezTo>
                      <a:pt x="191" y="953"/>
                      <a:pt x="203" y="917"/>
                      <a:pt x="227" y="869"/>
                    </a:cubicBezTo>
                    <a:cubicBezTo>
                      <a:pt x="274" y="762"/>
                      <a:pt x="334" y="655"/>
                      <a:pt x="393" y="560"/>
                    </a:cubicBezTo>
                    <a:cubicBezTo>
                      <a:pt x="453" y="465"/>
                      <a:pt x="524" y="369"/>
                      <a:pt x="608" y="286"/>
                    </a:cubicBezTo>
                    <a:cubicBezTo>
                      <a:pt x="655" y="227"/>
                      <a:pt x="703" y="179"/>
                      <a:pt x="751" y="143"/>
                    </a:cubicBezTo>
                    <a:cubicBezTo>
                      <a:pt x="739" y="84"/>
                      <a:pt x="715" y="36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4"/>
              <p:cNvSpPr/>
              <p:nvPr/>
            </p:nvSpPr>
            <p:spPr>
              <a:xfrm>
                <a:off x="5941500" y="1318750"/>
                <a:ext cx="18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39" extrusionOk="0">
                    <a:moveTo>
                      <a:pt x="632" y="0"/>
                    </a:moveTo>
                    <a:cubicBezTo>
                      <a:pt x="584" y="0"/>
                      <a:pt x="536" y="12"/>
                      <a:pt x="501" y="24"/>
                    </a:cubicBezTo>
                    <a:cubicBezTo>
                      <a:pt x="382" y="60"/>
                      <a:pt x="275" y="119"/>
                      <a:pt x="191" y="203"/>
                    </a:cubicBezTo>
                    <a:cubicBezTo>
                      <a:pt x="108" y="286"/>
                      <a:pt x="60" y="393"/>
                      <a:pt x="24" y="500"/>
                    </a:cubicBezTo>
                    <a:cubicBezTo>
                      <a:pt x="13" y="548"/>
                      <a:pt x="1" y="584"/>
                      <a:pt x="1" y="631"/>
                    </a:cubicBezTo>
                    <a:lnTo>
                      <a:pt x="1" y="679"/>
                    </a:lnTo>
                    <a:cubicBezTo>
                      <a:pt x="48" y="715"/>
                      <a:pt x="96" y="727"/>
                      <a:pt x="144" y="738"/>
                    </a:cubicBezTo>
                    <a:cubicBezTo>
                      <a:pt x="179" y="691"/>
                      <a:pt x="203" y="655"/>
                      <a:pt x="239" y="607"/>
                    </a:cubicBezTo>
                    <a:cubicBezTo>
                      <a:pt x="298" y="548"/>
                      <a:pt x="358" y="477"/>
                      <a:pt x="417" y="417"/>
                    </a:cubicBezTo>
                    <a:cubicBezTo>
                      <a:pt x="477" y="357"/>
                      <a:pt x="536" y="298"/>
                      <a:pt x="596" y="238"/>
                    </a:cubicBezTo>
                    <a:cubicBezTo>
                      <a:pt x="644" y="215"/>
                      <a:pt x="679" y="179"/>
                      <a:pt x="727" y="155"/>
                    </a:cubicBezTo>
                    <a:cubicBezTo>
                      <a:pt x="715" y="107"/>
                      <a:pt x="703" y="48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4"/>
              <p:cNvSpPr/>
              <p:nvPr/>
            </p:nvSpPr>
            <p:spPr>
              <a:xfrm>
                <a:off x="5653075" y="15027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20" y="0"/>
                    </a:moveTo>
                    <a:cubicBezTo>
                      <a:pt x="72" y="24"/>
                      <a:pt x="36" y="72"/>
                      <a:pt x="1" y="107"/>
                    </a:cubicBezTo>
                    <a:cubicBezTo>
                      <a:pt x="60" y="227"/>
                      <a:pt x="131" y="334"/>
                      <a:pt x="215" y="441"/>
                    </a:cubicBezTo>
                    <a:cubicBezTo>
                      <a:pt x="322" y="524"/>
                      <a:pt x="429" y="596"/>
                      <a:pt x="548" y="655"/>
                    </a:cubicBezTo>
                    <a:cubicBezTo>
                      <a:pt x="584" y="619"/>
                      <a:pt x="632" y="584"/>
                      <a:pt x="655" y="536"/>
                    </a:cubicBezTo>
                    <a:cubicBezTo>
                      <a:pt x="596" y="417"/>
                      <a:pt x="524" y="310"/>
                      <a:pt x="441" y="215"/>
                    </a:cubicBezTo>
                    <a:cubicBezTo>
                      <a:pt x="346" y="131"/>
                      <a:pt x="239" y="6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4"/>
              <p:cNvSpPr/>
              <p:nvPr/>
            </p:nvSpPr>
            <p:spPr>
              <a:xfrm>
                <a:off x="5651000" y="1479750"/>
                <a:ext cx="253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1" extrusionOk="0">
                    <a:moveTo>
                      <a:pt x="115" y="1"/>
                    </a:moveTo>
                    <a:cubicBezTo>
                      <a:pt x="87" y="1"/>
                      <a:pt x="0" y="109"/>
                      <a:pt x="0" y="121"/>
                    </a:cubicBezTo>
                    <a:cubicBezTo>
                      <a:pt x="119" y="287"/>
                      <a:pt x="250" y="442"/>
                      <a:pt x="405" y="585"/>
                    </a:cubicBezTo>
                    <a:cubicBezTo>
                      <a:pt x="560" y="716"/>
                      <a:pt x="726" y="823"/>
                      <a:pt x="905" y="930"/>
                    </a:cubicBezTo>
                    <a:cubicBezTo>
                      <a:pt x="941" y="895"/>
                      <a:pt x="988" y="859"/>
                      <a:pt x="1012" y="811"/>
                    </a:cubicBezTo>
                    <a:cubicBezTo>
                      <a:pt x="893" y="644"/>
                      <a:pt x="762" y="490"/>
                      <a:pt x="607" y="347"/>
                    </a:cubicBezTo>
                    <a:cubicBezTo>
                      <a:pt x="453" y="216"/>
                      <a:pt x="286" y="97"/>
                      <a:pt x="119" y="2"/>
                    </a:cubicBezTo>
                    <a:cubicBezTo>
                      <a:pt x="118" y="1"/>
                      <a:pt x="117" y="1"/>
                      <a:pt x="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4"/>
              <p:cNvSpPr/>
              <p:nvPr/>
            </p:nvSpPr>
            <p:spPr>
              <a:xfrm>
                <a:off x="5659625" y="1464000"/>
                <a:ext cx="181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68" extrusionOk="0">
                    <a:moveTo>
                      <a:pt x="143" y="1"/>
                    </a:moveTo>
                    <a:cubicBezTo>
                      <a:pt x="96" y="12"/>
                      <a:pt x="48" y="48"/>
                      <a:pt x="0" y="84"/>
                    </a:cubicBezTo>
                    <a:cubicBezTo>
                      <a:pt x="60" y="227"/>
                      <a:pt x="131" y="370"/>
                      <a:pt x="239" y="489"/>
                    </a:cubicBezTo>
                    <a:cubicBezTo>
                      <a:pt x="322" y="548"/>
                      <a:pt x="417" y="608"/>
                      <a:pt x="512" y="632"/>
                    </a:cubicBezTo>
                    <a:cubicBezTo>
                      <a:pt x="608" y="655"/>
                      <a:pt x="679" y="667"/>
                      <a:pt x="679" y="667"/>
                    </a:cubicBezTo>
                    <a:cubicBezTo>
                      <a:pt x="703" y="620"/>
                      <a:pt x="727" y="560"/>
                      <a:pt x="727" y="501"/>
                    </a:cubicBezTo>
                    <a:lnTo>
                      <a:pt x="620" y="417"/>
                    </a:lnTo>
                    <a:cubicBezTo>
                      <a:pt x="560" y="370"/>
                      <a:pt x="512" y="286"/>
                      <a:pt x="453" y="251"/>
                    </a:cubicBezTo>
                    <a:cubicBezTo>
                      <a:pt x="346" y="155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3_1_1_1">
    <p:bg>
      <p:bgPr>
        <a:solidFill>
          <a:schemeClr val="lt2"/>
        </a:solidFill>
        <a:effectLst/>
      </p:bgPr>
    </p:bg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6" name="Google Shape;816;p35"/>
          <p:cNvGrpSpPr/>
          <p:nvPr/>
        </p:nvGrpSpPr>
        <p:grpSpPr>
          <a:xfrm>
            <a:off x="233788" y="539988"/>
            <a:ext cx="9557460" cy="4238200"/>
            <a:chOff x="233788" y="539988"/>
            <a:chExt cx="9557460" cy="4238200"/>
          </a:xfrm>
        </p:grpSpPr>
        <p:grpSp>
          <p:nvGrpSpPr>
            <p:cNvPr id="817" name="Google Shape;817;p35"/>
            <p:cNvGrpSpPr/>
            <p:nvPr/>
          </p:nvGrpSpPr>
          <p:grpSpPr>
            <a:xfrm>
              <a:off x="294595" y="1046418"/>
              <a:ext cx="1295601" cy="577830"/>
              <a:chOff x="8042384" y="2038616"/>
              <a:chExt cx="1720815" cy="767473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8042384" y="2038616"/>
                <a:ext cx="1720815" cy="767473"/>
              </a:xfrm>
              <a:custGeom>
                <a:avLst/>
                <a:gdLst/>
                <a:ahLst/>
                <a:cxnLst/>
                <a:rect l="l" t="t" r="r" b="b"/>
                <a:pathLst>
                  <a:path w="43310" h="19316" extrusionOk="0">
                    <a:moveTo>
                      <a:pt x="25615" y="0"/>
                    </a:moveTo>
                    <a:cubicBezTo>
                      <a:pt x="20922" y="0"/>
                      <a:pt x="16203" y="3639"/>
                      <a:pt x="16707" y="11601"/>
                    </a:cubicBezTo>
                    <a:cubicBezTo>
                      <a:pt x="14853" y="8904"/>
                      <a:pt x="12411" y="7768"/>
                      <a:pt x="10025" y="7768"/>
                    </a:cubicBezTo>
                    <a:cubicBezTo>
                      <a:pt x="4883" y="7768"/>
                      <a:pt x="0" y="13039"/>
                      <a:pt x="1819" y="19316"/>
                    </a:cubicBezTo>
                    <a:lnTo>
                      <a:pt x="43309" y="19316"/>
                    </a:lnTo>
                    <a:cubicBezTo>
                      <a:pt x="43309" y="15688"/>
                      <a:pt x="40582" y="11557"/>
                      <a:pt x="36902" y="11557"/>
                    </a:cubicBezTo>
                    <a:cubicBezTo>
                      <a:pt x="35985" y="11557"/>
                      <a:pt x="35010" y="11813"/>
                      <a:pt x="34003" y="12397"/>
                    </a:cubicBezTo>
                    <a:cubicBezTo>
                      <a:pt x="35952" y="4439"/>
                      <a:pt x="30799" y="0"/>
                      <a:pt x="25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8825909" y="2181653"/>
                <a:ext cx="49348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747" extrusionOk="0">
                    <a:moveTo>
                      <a:pt x="1136" y="0"/>
                    </a:moveTo>
                    <a:lnTo>
                      <a:pt x="1030" y="32"/>
                    </a:lnTo>
                    <a:cubicBezTo>
                      <a:pt x="934" y="64"/>
                      <a:pt x="849" y="107"/>
                      <a:pt x="775" y="149"/>
                    </a:cubicBezTo>
                    <a:cubicBezTo>
                      <a:pt x="552" y="266"/>
                      <a:pt x="372" y="436"/>
                      <a:pt x="234" y="637"/>
                    </a:cubicBezTo>
                    <a:cubicBezTo>
                      <a:pt x="106" y="849"/>
                      <a:pt x="22" y="1093"/>
                      <a:pt x="11" y="1337"/>
                    </a:cubicBezTo>
                    <a:cubicBezTo>
                      <a:pt x="0" y="1433"/>
                      <a:pt x="0" y="1529"/>
                      <a:pt x="11" y="1624"/>
                    </a:cubicBezTo>
                    <a:lnTo>
                      <a:pt x="22" y="1730"/>
                    </a:lnTo>
                    <a:cubicBezTo>
                      <a:pt x="64" y="1741"/>
                      <a:pt x="109" y="1746"/>
                      <a:pt x="154" y="1746"/>
                    </a:cubicBezTo>
                    <a:cubicBezTo>
                      <a:pt x="199" y="1746"/>
                      <a:pt x="244" y="1741"/>
                      <a:pt x="287" y="1730"/>
                    </a:cubicBezTo>
                    <a:cubicBezTo>
                      <a:pt x="287" y="1730"/>
                      <a:pt x="297" y="1698"/>
                      <a:pt x="319" y="1635"/>
                    </a:cubicBezTo>
                    <a:cubicBezTo>
                      <a:pt x="329" y="1560"/>
                      <a:pt x="351" y="1486"/>
                      <a:pt x="382" y="1422"/>
                    </a:cubicBezTo>
                    <a:cubicBezTo>
                      <a:pt x="457" y="1242"/>
                      <a:pt x="542" y="1072"/>
                      <a:pt x="648" y="913"/>
                    </a:cubicBezTo>
                    <a:cubicBezTo>
                      <a:pt x="754" y="754"/>
                      <a:pt x="870" y="605"/>
                      <a:pt x="998" y="457"/>
                    </a:cubicBezTo>
                    <a:cubicBezTo>
                      <a:pt x="1115" y="319"/>
                      <a:pt x="1242" y="234"/>
                      <a:pt x="1242" y="234"/>
                    </a:cubicBezTo>
                    <a:cubicBezTo>
                      <a:pt x="1221" y="149"/>
                      <a:pt x="1178" y="64"/>
                      <a:pt x="11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8874383" y="2198500"/>
                <a:ext cx="47282" cy="47679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200" extrusionOk="0">
                    <a:moveTo>
                      <a:pt x="1125" y="1"/>
                    </a:moveTo>
                    <a:lnTo>
                      <a:pt x="1041" y="12"/>
                    </a:lnTo>
                    <a:cubicBezTo>
                      <a:pt x="966" y="12"/>
                      <a:pt x="892" y="22"/>
                      <a:pt x="818" y="43"/>
                    </a:cubicBezTo>
                    <a:cubicBezTo>
                      <a:pt x="637" y="96"/>
                      <a:pt x="457" y="192"/>
                      <a:pt x="319" y="330"/>
                    </a:cubicBezTo>
                    <a:cubicBezTo>
                      <a:pt x="192" y="468"/>
                      <a:pt x="107" y="638"/>
                      <a:pt x="54" y="829"/>
                    </a:cubicBezTo>
                    <a:cubicBezTo>
                      <a:pt x="32" y="892"/>
                      <a:pt x="22" y="967"/>
                      <a:pt x="11" y="1030"/>
                    </a:cubicBezTo>
                    <a:lnTo>
                      <a:pt x="1" y="1115"/>
                    </a:lnTo>
                    <a:cubicBezTo>
                      <a:pt x="75" y="1158"/>
                      <a:pt x="160" y="1189"/>
                      <a:pt x="255" y="1200"/>
                    </a:cubicBezTo>
                    <a:cubicBezTo>
                      <a:pt x="298" y="1136"/>
                      <a:pt x="351" y="1062"/>
                      <a:pt x="404" y="998"/>
                    </a:cubicBezTo>
                    <a:cubicBezTo>
                      <a:pt x="499" y="892"/>
                      <a:pt x="595" y="786"/>
                      <a:pt x="690" y="691"/>
                    </a:cubicBezTo>
                    <a:cubicBezTo>
                      <a:pt x="786" y="585"/>
                      <a:pt x="881" y="489"/>
                      <a:pt x="987" y="404"/>
                    </a:cubicBezTo>
                    <a:cubicBezTo>
                      <a:pt x="1051" y="351"/>
                      <a:pt x="1115" y="309"/>
                      <a:pt x="1189" y="266"/>
                    </a:cubicBezTo>
                    <a:cubicBezTo>
                      <a:pt x="1178" y="171"/>
                      <a:pt x="1157" y="86"/>
                      <a:pt x="11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5"/>
              <p:cNvSpPr/>
              <p:nvPr/>
            </p:nvSpPr>
            <p:spPr>
              <a:xfrm>
                <a:off x="8122644" y="2614658"/>
                <a:ext cx="66671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518" extrusionOk="0">
                    <a:moveTo>
                      <a:pt x="202" y="0"/>
                    </a:moveTo>
                    <a:cubicBezTo>
                      <a:pt x="181" y="0"/>
                      <a:pt x="1" y="181"/>
                      <a:pt x="22" y="191"/>
                    </a:cubicBezTo>
                    <a:cubicBezTo>
                      <a:pt x="383" y="754"/>
                      <a:pt x="892" y="1210"/>
                      <a:pt x="1486" y="1518"/>
                    </a:cubicBezTo>
                    <a:cubicBezTo>
                      <a:pt x="1561" y="1475"/>
                      <a:pt x="1624" y="1411"/>
                      <a:pt x="1677" y="1327"/>
                    </a:cubicBezTo>
                    <a:cubicBezTo>
                      <a:pt x="1306" y="775"/>
                      <a:pt x="797" y="319"/>
                      <a:pt x="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5"/>
              <p:cNvSpPr/>
              <p:nvPr/>
            </p:nvSpPr>
            <p:spPr>
              <a:xfrm>
                <a:off x="8146284" y="2574170"/>
                <a:ext cx="46805" cy="4303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3" extrusionOk="0">
                    <a:moveTo>
                      <a:pt x="223" y="1"/>
                    </a:moveTo>
                    <a:cubicBezTo>
                      <a:pt x="138" y="43"/>
                      <a:pt x="64" y="85"/>
                      <a:pt x="0" y="149"/>
                    </a:cubicBezTo>
                    <a:cubicBezTo>
                      <a:pt x="74" y="393"/>
                      <a:pt x="202" y="605"/>
                      <a:pt x="371" y="796"/>
                    </a:cubicBezTo>
                    <a:cubicBezTo>
                      <a:pt x="509" y="902"/>
                      <a:pt x="658" y="987"/>
                      <a:pt x="828" y="1030"/>
                    </a:cubicBezTo>
                    <a:cubicBezTo>
                      <a:pt x="976" y="1072"/>
                      <a:pt x="1093" y="1083"/>
                      <a:pt x="1093" y="1083"/>
                    </a:cubicBezTo>
                    <a:cubicBezTo>
                      <a:pt x="1135" y="1009"/>
                      <a:pt x="1167" y="913"/>
                      <a:pt x="1178" y="828"/>
                    </a:cubicBezTo>
                    <a:cubicBezTo>
                      <a:pt x="1178" y="828"/>
                      <a:pt x="1104" y="754"/>
                      <a:pt x="1008" y="680"/>
                    </a:cubicBezTo>
                    <a:cubicBezTo>
                      <a:pt x="902" y="616"/>
                      <a:pt x="817" y="489"/>
                      <a:pt x="722" y="414"/>
                    </a:cubicBezTo>
                    <a:cubicBezTo>
                      <a:pt x="552" y="266"/>
                      <a:pt x="223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3" name="Google Shape;823;p35"/>
            <p:cNvSpPr/>
            <p:nvPr/>
          </p:nvSpPr>
          <p:spPr>
            <a:xfrm>
              <a:off x="7580850" y="42860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5"/>
            <p:cNvSpPr/>
            <p:nvPr/>
          </p:nvSpPr>
          <p:spPr>
            <a:xfrm>
              <a:off x="8307913" y="45900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25" name="Google Shape;825;p35"/>
            <p:cNvGrpSpPr/>
            <p:nvPr/>
          </p:nvGrpSpPr>
          <p:grpSpPr>
            <a:xfrm>
              <a:off x="8307931" y="1709991"/>
              <a:ext cx="1483317" cy="577807"/>
              <a:chOff x="651200" y="238075"/>
              <a:chExt cx="880725" cy="343075"/>
            </a:xfrm>
          </p:grpSpPr>
          <p:sp>
            <p:nvSpPr>
              <p:cNvPr id="826" name="Google Shape;826;p35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1" name="Google Shape;831;p35"/>
            <p:cNvSpPr/>
            <p:nvPr/>
          </p:nvSpPr>
          <p:spPr>
            <a:xfrm>
              <a:off x="5104625" y="18593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5"/>
            <p:cNvSpPr/>
            <p:nvPr/>
          </p:nvSpPr>
          <p:spPr>
            <a:xfrm>
              <a:off x="503200" y="5399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5"/>
            <p:cNvSpPr/>
            <p:nvPr/>
          </p:nvSpPr>
          <p:spPr>
            <a:xfrm>
              <a:off x="1254188" y="8439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5"/>
            <p:cNvSpPr/>
            <p:nvPr/>
          </p:nvSpPr>
          <p:spPr>
            <a:xfrm>
              <a:off x="233788" y="38870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5"/>
            <p:cNvSpPr/>
            <p:nvPr/>
          </p:nvSpPr>
          <p:spPr>
            <a:xfrm>
              <a:off x="2329588" y="471031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6" name="Google Shape;836;p35"/>
          <p:cNvSpPr txBox="1">
            <a:spLocks noGrp="1"/>
          </p:cNvSpPr>
          <p:nvPr>
            <p:ph type="title"/>
          </p:nvPr>
        </p:nvSpPr>
        <p:spPr>
          <a:xfrm>
            <a:off x="742700" y="431398"/>
            <a:ext cx="7658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35"/>
          <p:cNvSpPr txBox="1">
            <a:spLocks noGrp="1"/>
          </p:cNvSpPr>
          <p:nvPr>
            <p:ph type="subTitle" idx="1"/>
          </p:nvPr>
        </p:nvSpPr>
        <p:spPr>
          <a:xfrm>
            <a:off x="5990775" y="2205400"/>
            <a:ext cx="1948500" cy="12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3_1_1_1_1">
    <p:bg>
      <p:bgPr>
        <a:solidFill>
          <a:schemeClr val="lt2"/>
        </a:solid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oogle Shape;839;p36"/>
          <p:cNvGrpSpPr/>
          <p:nvPr/>
        </p:nvGrpSpPr>
        <p:grpSpPr>
          <a:xfrm flipH="1">
            <a:off x="-124187" y="431388"/>
            <a:ext cx="9557460" cy="4238200"/>
            <a:chOff x="233788" y="539988"/>
            <a:chExt cx="9557460" cy="4238200"/>
          </a:xfrm>
        </p:grpSpPr>
        <p:grpSp>
          <p:nvGrpSpPr>
            <p:cNvPr id="840" name="Google Shape;840;p36"/>
            <p:cNvGrpSpPr/>
            <p:nvPr/>
          </p:nvGrpSpPr>
          <p:grpSpPr>
            <a:xfrm>
              <a:off x="294595" y="1046418"/>
              <a:ext cx="1295601" cy="577830"/>
              <a:chOff x="8042384" y="2038616"/>
              <a:chExt cx="1720815" cy="767473"/>
            </a:xfrm>
          </p:grpSpPr>
          <p:sp>
            <p:nvSpPr>
              <p:cNvPr id="841" name="Google Shape;841;p36"/>
              <p:cNvSpPr/>
              <p:nvPr/>
            </p:nvSpPr>
            <p:spPr>
              <a:xfrm>
                <a:off x="8042384" y="2038616"/>
                <a:ext cx="1720815" cy="767473"/>
              </a:xfrm>
              <a:custGeom>
                <a:avLst/>
                <a:gdLst/>
                <a:ahLst/>
                <a:cxnLst/>
                <a:rect l="l" t="t" r="r" b="b"/>
                <a:pathLst>
                  <a:path w="43310" h="19316" extrusionOk="0">
                    <a:moveTo>
                      <a:pt x="25615" y="0"/>
                    </a:moveTo>
                    <a:cubicBezTo>
                      <a:pt x="20922" y="0"/>
                      <a:pt x="16203" y="3639"/>
                      <a:pt x="16707" y="11601"/>
                    </a:cubicBezTo>
                    <a:cubicBezTo>
                      <a:pt x="14853" y="8904"/>
                      <a:pt x="12411" y="7768"/>
                      <a:pt x="10025" y="7768"/>
                    </a:cubicBezTo>
                    <a:cubicBezTo>
                      <a:pt x="4883" y="7768"/>
                      <a:pt x="0" y="13039"/>
                      <a:pt x="1819" y="19316"/>
                    </a:cubicBezTo>
                    <a:lnTo>
                      <a:pt x="43309" y="19316"/>
                    </a:lnTo>
                    <a:cubicBezTo>
                      <a:pt x="43309" y="15688"/>
                      <a:pt x="40582" y="11557"/>
                      <a:pt x="36902" y="11557"/>
                    </a:cubicBezTo>
                    <a:cubicBezTo>
                      <a:pt x="35985" y="11557"/>
                      <a:pt x="35010" y="11813"/>
                      <a:pt x="34003" y="12397"/>
                    </a:cubicBezTo>
                    <a:cubicBezTo>
                      <a:pt x="35952" y="4439"/>
                      <a:pt x="30799" y="0"/>
                      <a:pt x="25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6"/>
              <p:cNvSpPr/>
              <p:nvPr/>
            </p:nvSpPr>
            <p:spPr>
              <a:xfrm>
                <a:off x="8825909" y="2181653"/>
                <a:ext cx="49348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747" extrusionOk="0">
                    <a:moveTo>
                      <a:pt x="1136" y="0"/>
                    </a:moveTo>
                    <a:lnTo>
                      <a:pt x="1030" y="32"/>
                    </a:lnTo>
                    <a:cubicBezTo>
                      <a:pt x="934" y="64"/>
                      <a:pt x="849" y="107"/>
                      <a:pt x="775" y="149"/>
                    </a:cubicBezTo>
                    <a:cubicBezTo>
                      <a:pt x="552" y="266"/>
                      <a:pt x="372" y="436"/>
                      <a:pt x="234" y="637"/>
                    </a:cubicBezTo>
                    <a:cubicBezTo>
                      <a:pt x="106" y="849"/>
                      <a:pt x="22" y="1093"/>
                      <a:pt x="11" y="1337"/>
                    </a:cubicBezTo>
                    <a:cubicBezTo>
                      <a:pt x="0" y="1433"/>
                      <a:pt x="0" y="1529"/>
                      <a:pt x="11" y="1624"/>
                    </a:cubicBezTo>
                    <a:lnTo>
                      <a:pt x="22" y="1730"/>
                    </a:lnTo>
                    <a:cubicBezTo>
                      <a:pt x="64" y="1741"/>
                      <a:pt x="109" y="1746"/>
                      <a:pt x="154" y="1746"/>
                    </a:cubicBezTo>
                    <a:cubicBezTo>
                      <a:pt x="199" y="1746"/>
                      <a:pt x="244" y="1741"/>
                      <a:pt x="287" y="1730"/>
                    </a:cubicBezTo>
                    <a:cubicBezTo>
                      <a:pt x="287" y="1730"/>
                      <a:pt x="297" y="1698"/>
                      <a:pt x="319" y="1635"/>
                    </a:cubicBezTo>
                    <a:cubicBezTo>
                      <a:pt x="329" y="1560"/>
                      <a:pt x="351" y="1486"/>
                      <a:pt x="382" y="1422"/>
                    </a:cubicBezTo>
                    <a:cubicBezTo>
                      <a:pt x="457" y="1242"/>
                      <a:pt x="542" y="1072"/>
                      <a:pt x="648" y="913"/>
                    </a:cubicBezTo>
                    <a:cubicBezTo>
                      <a:pt x="754" y="754"/>
                      <a:pt x="870" y="605"/>
                      <a:pt x="998" y="457"/>
                    </a:cubicBezTo>
                    <a:cubicBezTo>
                      <a:pt x="1115" y="319"/>
                      <a:pt x="1242" y="234"/>
                      <a:pt x="1242" y="234"/>
                    </a:cubicBezTo>
                    <a:cubicBezTo>
                      <a:pt x="1221" y="149"/>
                      <a:pt x="1178" y="64"/>
                      <a:pt x="11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6"/>
              <p:cNvSpPr/>
              <p:nvPr/>
            </p:nvSpPr>
            <p:spPr>
              <a:xfrm>
                <a:off x="8874383" y="2198500"/>
                <a:ext cx="47282" cy="47679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200" extrusionOk="0">
                    <a:moveTo>
                      <a:pt x="1125" y="1"/>
                    </a:moveTo>
                    <a:lnTo>
                      <a:pt x="1041" y="12"/>
                    </a:lnTo>
                    <a:cubicBezTo>
                      <a:pt x="966" y="12"/>
                      <a:pt x="892" y="22"/>
                      <a:pt x="818" y="43"/>
                    </a:cubicBezTo>
                    <a:cubicBezTo>
                      <a:pt x="637" y="96"/>
                      <a:pt x="457" y="192"/>
                      <a:pt x="319" y="330"/>
                    </a:cubicBezTo>
                    <a:cubicBezTo>
                      <a:pt x="192" y="468"/>
                      <a:pt x="107" y="638"/>
                      <a:pt x="54" y="829"/>
                    </a:cubicBezTo>
                    <a:cubicBezTo>
                      <a:pt x="32" y="892"/>
                      <a:pt x="22" y="967"/>
                      <a:pt x="11" y="1030"/>
                    </a:cubicBezTo>
                    <a:lnTo>
                      <a:pt x="1" y="1115"/>
                    </a:lnTo>
                    <a:cubicBezTo>
                      <a:pt x="75" y="1158"/>
                      <a:pt x="160" y="1189"/>
                      <a:pt x="255" y="1200"/>
                    </a:cubicBezTo>
                    <a:cubicBezTo>
                      <a:pt x="298" y="1136"/>
                      <a:pt x="351" y="1062"/>
                      <a:pt x="404" y="998"/>
                    </a:cubicBezTo>
                    <a:cubicBezTo>
                      <a:pt x="499" y="892"/>
                      <a:pt x="595" y="786"/>
                      <a:pt x="690" y="691"/>
                    </a:cubicBezTo>
                    <a:cubicBezTo>
                      <a:pt x="786" y="585"/>
                      <a:pt x="881" y="489"/>
                      <a:pt x="987" y="404"/>
                    </a:cubicBezTo>
                    <a:cubicBezTo>
                      <a:pt x="1051" y="351"/>
                      <a:pt x="1115" y="309"/>
                      <a:pt x="1189" y="266"/>
                    </a:cubicBezTo>
                    <a:cubicBezTo>
                      <a:pt x="1178" y="171"/>
                      <a:pt x="1157" y="86"/>
                      <a:pt x="11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6"/>
              <p:cNvSpPr/>
              <p:nvPr/>
            </p:nvSpPr>
            <p:spPr>
              <a:xfrm>
                <a:off x="8122644" y="2614658"/>
                <a:ext cx="66671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518" extrusionOk="0">
                    <a:moveTo>
                      <a:pt x="202" y="0"/>
                    </a:moveTo>
                    <a:cubicBezTo>
                      <a:pt x="181" y="0"/>
                      <a:pt x="1" y="181"/>
                      <a:pt x="22" y="191"/>
                    </a:cubicBezTo>
                    <a:cubicBezTo>
                      <a:pt x="383" y="754"/>
                      <a:pt x="892" y="1210"/>
                      <a:pt x="1486" y="1518"/>
                    </a:cubicBezTo>
                    <a:cubicBezTo>
                      <a:pt x="1561" y="1475"/>
                      <a:pt x="1624" y="1411"/>
                      <a:pt x="1677" y="1327"/>
                    </a:cubicBezTo>
                    <a:cubicBezTo>
                      <a:pt x="1306" y="775"/>
                      <a:pt x="797" y="319"/>
                      <a:pt x="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6"/>
              <p:cNvSpPr/>
              <p:nvPr/>
            </p:nvSpPr>
            <p:spPr>
              <a:xfrm>
                <a:off x="8146284" y="2574170"/>
                <a:ext cx="46805" cy="4303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3" extrusionOk="0">
                    <a:moveTo>
                      <a:pt x="223" y="1"/>
                    </a:moveTo>
                    <a:cubicBezTo>
                      <a:pt x="138" y="43"/>
                      <a:pt x="64" y="85"/>
                      <a:pt x="0" y="149"/>
                    </a:cubicBezTo>
                    <a:cubicBezTo>
                      <a:pt x="74" y="393"/>
                      <a:pt x="202" y="605"/>
                      <a:pt x="371" y="796"/>
                    </a:cubicBezTo>
                    <a:cubicBezTo>
                      <a:pt x="509" y="902"/>
                      <a:pt x="658" y="987"/>
                      <a:pt x="828" y="1030"/>
                    </a:cubicBezTo>
                    <a:cubicBezTo>
                      <a:pt x="976" y="1072"/>
                      <a:pt x="1093" y="1083"/>
                      <a:pt x="1093" y="1083"/>
                    </a:cubicBezTo>
                    <a:cubicBezTo>
                      <a:pt x="1135" y="1009"/>
                      <a:pt x="1167" y="913"/>
                      <a:pt x="1178" y="828"/>
                    </a:cubicBezTo>
                    <a:cubicBezTo>
                      <a:pt x="1178" y="828"/>
                      <a:pt x="1104" y="754"/>
                      <a:pt x="1008" y="680"/>
                    </a:cubicBezTo>
                    <a:cubicBezTo>
                      <a:pt x="902" y="616"/>
                      <a:pt x="817" y="489"/>
                      <a:pt x="722" y="414"/>
                    </a:cubicBezTo>
                    <a:cubicBezTo>
                      <a:pt x="552" y="266"/>
                      <a:pt x="223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46" name="Google Shape;846;p36"/>
            <p:cNvSpPr/>
            <p:nvPr/>
          </p:nvSpPr>
          <p:spPr>
            <a:xfrm>
              <a:off x="7580850" y="42860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8307913" y="45900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8" name="Google Shape;848;p36"/>
            <p:cNvGrpSpPr/>
            <p:nvPr/>
          </p:nvGrpSpPr>
          <p:grpSpPr>
            <a:xfrm>
              <a:off x="8307931" y="1709991"/>
              <a:ext cx="1483317" cy="577807"/>
              <a:chOff x="651200" y="238075"/>
              <a:chExt cx="880725" cy="343075"/>
            </a:xfrm>
          </p:grpSpPr>
          <p:sp>
            <p:nvSpPr>
              <p:cNvPr id="849" name="Google Shape;849;p36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6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6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6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6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4" name="Google Shape;854;p36"/>
            <p:cNvSpPr/>
            <p:nvPr/>
          </p:nvSpPr>
          <p:spPr>
            <a:xfrm>
              <a:off x="5104625" y="18593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6"/>
            <p:cNvSpPr/>
            <p:nvPr/>
          </p:nvSpPr>
          <p:spPr>
            <a:xfrm>
              <a:off x="503200" y="5399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6"/>
            <p:cNvSpPr/>
            <p:nvPr/>
          </p:nvSpPr>
          <p:spPr>
            <a:xfrm>
              <a:off x="1254188" y="8439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233788" y="38870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2329588" y="471031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9" name="Google Shape;859;p36"/>
          <p:cNvSpPr txBox="1">
            <a:spLocks noGrp="1"/>
          </p:cNvSpPr>
          <p:nvPr>
            <p:ph type="title"/>
          </p:nvPr>
        </p:nvSpPr>
        <p:spPr>
          <a:xfrm>
            <a:off x="742700" y="431398"/>
            <a:ext cx="7658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36"/>
          <p:cNvSpPr txBox="1">
            <a:spLocks noGrp="1"/>
          </p:cNvSpPr>
          <p:nvPr>
            <p:ph type="subTitle" idx="1"/>
          </p:nvPr>
        </p:nvSpPr>
        <p:spPr>
          <a:xfrm>
            <a:off x="1020625" y="2205400"/>
            <a:ext cx="1965300" cy="12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6">
    <p:bg>
      <p:bgPr>
        <a:solidFill>
          <a:schemeClr val="lt2"/>
        </a:solidFill>
        <a:effectLst/>
      </p:bgPr>
    </p:bg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2" name="Google Shape;862;p37"/>
          <p:cNvGrpSpPr/>
          <p:nvPr/>
        </p:nvGrpSpPr>
        <p:grpSpPr>
          <a:xfrm>
            <a:off x="-381976" y="366601"/>
            <a:ext cx="10051534" cy="4877373"/>
            <a:chOff x="-381976" y="366601"/>
            <a:chExt cx="10051534" cy="4877373"/>
          </a:xfrm>
        </p:grpSpPr>
        <p:grpSp>
          <p:nvGrpSpPr>
            <p:cNvPr id="863" name="Google Shape;863;p37"/>
            <p:cNvGrpSpPr/>
            <p:nvPr/>
          </p:nvGrpSpPr>
          <p:grpSpPr>
            <a:xfrm>
              <a:off x="-381976" y="366601"/>
              <a:ext cx="1191651" cy="394928"/>
              <a:chOff x="223350" y="3354150"/>
              <a:chExt cx="1111200" cy="368300"/>
            </a:xfrm>
          </p:grpSpPr>
          <p:sp>
            <p:nvSpPr>
              <p:cNvPr id="864" name="Google Shape;864;p37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865" name="Google Shape;865;p37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866" name="Google Shape;866;p37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867" name="Google Shape;867;p37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868" name="Google Shape;868;p37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869" name="Google Shape;869;p37"/>
            <p:cNvGrpSpPr/>
            <p:nvPr/>
          </p:nvGrpSpPr>
          <p:grpSpPr>
            <a:xfrm flipH="1">
              <a:off x="1017082" y="4655587"/>
              <a:ext cx="1319551" cy="588388"/>
              <a:chOff x="7624716" y="2969549"/>
              <a:chExt cx="1288247" cy="574373"/>
            </a:xfrm>
          </p:grpSpPr>
          <p:sp>
            <p:nvSpPr>
              <p:cNvPr id="870" name="Google Shape;870;p37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871" name="Google Shape;871;p37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872" name="Google Shape;872;p37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873" name="Google Shape;873;p37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874" name="Google Shape;874;p37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875" name="Google Shape;875;p37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876" name="Google Shape;876;p37"/>
            <p:cNvGrpSpPr/>
            <p:nvPr/>
          </p:nvGrpSpPr>
          <p:grpSpPr>
            <a:xfrm flipH="1">
              <a:off x="8350007" y="4067187"/>
              <a:ext cx="1319551" cy="588388"/>
              <a:chOff x="7624716" y="2969549"/>
              <a:chExt cx="1288247" cy="574373"/>
            </a:xfrm>
          </p:grpSpPr>
          <p:sp>
            <p:nvSpPr>
              <p:cNvPr id="877" name="Google Shape;877;p37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878" name="Google Shape;878;p37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879" name="Google Shape;879;p37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880" name="Google Shape;880;p37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881" name="Google Shape;881;p37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882" name="Google Shape;882;p37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883" name="Google Shape;883;p37"/>
            <p:cNvSpPr/>
            <p:nvPr/>
          </p:nvSpPr>
          <p:spPr>
            <a:xfrm>
              <a:off x="8167525" y="4977200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884" name="Google Shape;884;p37"/>
            <p:cNvSpPr/>
            <p:nvPr/>
          </p:nvSpPr>
          <p:spPr>
            <a:xfrm>
              <a:off x="7136800" y="46824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885" name="Google Shape;885;p37"/>
            <p:cNvSpPr/>
            <p:nvPr/>
          </p:nvSpPr>
          <p:spPr>
            <a:xfrm>
              <a:off x="8385075" y="7615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886" name="Google Shape;886;p37"/>
            <p:cNvSpPr/>
            <p:nvPr/>
          </p:nvSpPr>
          <p:spPr>
            <a:xfrm>
              <a:off x="939175" y="3999200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887" name="Google Shape;887;p37"/>
            <p:cNvSpPr/>
            <p:nvPr/>
          </p:nvSpPr>
          <p:spPr>
            <a:xfrm>
              <a:off x="1233225" y="41625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888" name="Google Shape;888;p37"/>
            <p:cNvSpPr/>
            <p:nvPr/>
          </p:nvSpPr>
          <p:spPr>
            <a:xfrm>
              <a:off x="-307225" y="3039032"/>
              <a:ext cx="764416" cy="110964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889" name="Google Shape;889;p37"/>
          <p:cNvSpPr txBox="1">
            <a:spLocks noGrp="1"/>
          </p:cNvSpPr>
          <p:nvPr>
            <p:ph type="ctrTitle"/>
          </p:nvPr>
        </p:nvSpPr>
        <p:spPr>
          <a:xfrm>
            <a:off x="4793803" y="3114965"/>
            <a:ext cx="2294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0" name="Google Shape;890;p37"/>
          <p:cNvSpPr txBox="1">
            <a:spLocks noGrp="1"/>
          </p:cNvSpPr>
          <p:nvPr>
            <p:ph type="subTitle" idx="1"/>
          </p:nvPr>
        </p:nvSpPr>
        <p:spPr>
          <a:xfrm>
            <a:off x="4793837" y="3631933"/>
            <a:ext cx="2294400" cy="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91" name="Google Shape;891;p37"/>
          <p:cNvSpPr txBox="1">
            <a:spLocks noGrp="1"/>
          </p:cNvSpPr>
          <p:nvPr>
            <p:ph type="ctrTitle" idx="2"/>
          </p:nvPr>
        </p:nvSpPr>
        <p:spPr>
          <a:xfrm>
            <a:off x="3432675" y="2135414"/>
            <a:ext cx="2294400" cy="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2" name="Google Shape;892;p37"/>
          <p:cNvSpPr txBox="1">
            <a:spLocks noGrp="1"/>
          </p:cNvSpPr>
          <p:nvPr>
            <p:ph type="subTitle" idx="3"/>
          </p:nvPr>
        </p:nvSpPr>
        <p:spPr>
          <a:xfrm>
            <a:off x="3432650" y="1615074"/>
            <a:ext cx="2294400" cy="63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93" name="Google Shape;893;p37"/>
          <p:cNvSpPr txBox="1">
            <a:spLocks noGrp="1"/>
          </p:cNvSpPr>
          <p:nvPr>
            <p:ph type="ctrTitle" idx="4"/>
          </p:nvPr>
        </p:nvSpPr>
        <p:spPr>
          <a:xfrm>
            <a:off x="6155000" y="2133072"/>
            <a:ext cx="2294400" cy="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4" name="Google Shape;894;p37"/>
          <p:cNvSpPr txBox="1">
            <a:spLocks noGrp="1"/>
          </p:cNvSpPr>
          <p:nvPr>
            <p:ph type="subTitle" idx="5"/>
          </p:nvPr>
        </p:nvSpPr>
        <p:spPr>
          <a:xfrm>
            <a:off x="6154975" y="1614349"/>
            <a:ext cx="2294400" cy="63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95" name="Google Shape;895;p37"/>
          <p:cNvSpPr txBox="1">
            <a:spLocks noGrp="1"/>
          </p:cNvSpPr>
          <p:nvPr>
            <p:ph type="title" idx="6"/>
          </p:nvPr>
        </p:nvSpPr>
        <p:spPr>
          <a:xfrm>
            <a:off x="742700" y="431398"/>
            <a:ext cx="7658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37"/>
          <p:cNvSpPr txBox="1">
            <a:spLocks noGrp="1"/>
          </p:cNvSpPr>
          <p:nvPr>
            <p:ph type="title" idx="7" hasCustomPrompt="1"/>
          </p:nvPr>
        </p:nvSpPr>
        <p:spPr>
          <a:xfrm>
            <a:off x="5602442" y="2677975"/>
            <a:ext cx="6771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97" name="Google Shape;897;p37"/>
          <p:cNvSpPr txBox="1">
            <a:spLocks noGrp="1"/>
          </p:cNvSpPr>
          <p:nvPr>
            <p:ph type="title" idx="8" hasCustomPrompt="1"/>
          </p:nvPr>
        </p:nvSpPr>
        <p:spPr>
          <a:xfrm>
            <a:off x="6963617" y="2677975"/>
            <a:ext cx="6771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98" name="Google Shape;898;p37"/>
          <p:cNvSpPr txBox="1">
            <a:spLocks noGrp="1"/>
          </p:cNvSpPr>
          <p:nvPr>
            <p:ph type="title" idx="9" hasCustomPrompt="1"/>
          </p:nvPr>
        </p:nvSpPr>
        <p:spPr>
          <a:xfrm>
            <a:off x="4233492" y="2677975"/>
            <a:ext cx="6771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4">
    <p:bg>
      <p:bgPr>
        <a:solidFill>
          <a:schemeClr val="lt2"/>
        </a:solidFill>
        <a:effectLst/>
      </p:bgPr>
    </p:bg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0" name="Google Shape;900;p38"/>
          <p:cNvGrpSpPr/>
          <p:nvPr/>
        </p:nvGrpSpPr>
        <p:grpSpPr>
          <a:xfrm>
            <a:off x="-614969" y="693504"/>
            <a:ext cx="10316342" cy="4109734"/>
            <a:chOff x="-614969" y="693504"/>
            <a:chExt cx="10316342" cy="4109734"/>
          </a:xfrm>
        </p:grpSpPr>
        <p:grpSp>
          <p:nvGrpSpPr>
            <p:cNvPr id="901" name="Google Shape;901;p38"/>
            <p:cNvGrpSpPr/>
            <p:nvPr/>
          </p:nvGrpSpPr>
          <p:grpSpPr>
            <a:xfrm>
              <a:off x="8218056" y="693504"/>
              <a:ext cx="1483317" cy="577807"/>
              <a:chOff x="651200" y="238075"/>
              <a:chExt cx="880725" cy="343075"/>
            </a:xfrm>
          </p:grpSpPr>
          <p:sp>
            <p:nvSpPr>
              <p:cNvPr id="902" name="Google Shape;902;p38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38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38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38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38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7" name="Google Shape;907;p38"/>
            <p:cNvGrpSpPr/>
            <p:nvPr/>
          </p:nvGrpSpPr>
          <p:grpSpPr>
            <a:xfrm>
              <a:off x="-614969" y="1047066"/>
              <a:ext cx="1483317" cy="577807"/>
              <a:chOff x="651200" y="238075"/>
              <a:chExt cx="880725" cy="343075"/>
            </a:xfrm>
          </p:grpSpPr>
          <p:sp>
            <p:nvSpPr>
              <p:cNvPr id="908" name="Google Shape;908;p38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38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8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8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38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3" name="Google Shape;913;p38"/>
            <p:cNvSpPr/>
            <p:nvPr/>
          </p:nvSpPr>
          <p:spPr>
            <a:xfrm>
              <a:off x="7845188" y="46649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8"/>
            <p:cNvSpPr/>
            <p:nvPr/>
          </p:nvSpPr>
          <p:spPr>
            <a:xfrm>
              <a:off x="612838" y="473536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5" name="Google Shape;915;p38"/>
          <p:cNvSpPr txBox="1">
            <a:spLocks noGrp="1"/>
          </p:cNvSpPr>
          <p:nvPr>
            <p:ph type="title"/>
          </p:nvPr>
        </p:nvSpPr>
        <p:spPr>
          <a:xfrm>
            <a:off x="742700" y="431398"/>
            <a:ext cx="7658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38"/>
          <p:cNvSpPr txBox="1">
            <a:spLocks noGrp="1"/>
          </p:cNvSpPr>
          <p:nvPr>
            <p:ph type="ctrTitle" idx="2"/>
          </p:nvPr>
        </p:nvSpPr>
        <p:spPr>
          <a:xfrm>
            <a:off x="819472" y="1620959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17" name="Google Shape;917;p38"/>
          <p:cNvSpPr txBox="1">
            <a:spLocks noGrp="1"/>
          </p:cNvSpPr>
          <p:nvPr>
            <p:ph type="subTitle" idx="1"/>
          </p:nvPr>
        </p:nvSpPr>
        <p:spPr>
          <a:xfrm>
            <a:off x="736500" y="2038000"/>
            <a:ext cx="2222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18" name="Google Shape;918;p38"/>
          <p:cNvSpPr txBox="1">
            <a:spLocks noGrp="1"/>
          </p:cNvSpPr>
          <p:nvPr>
            <p:ph type="ctrTitle" idx="3"/>
          </p:nvPr>
        </p:nvSpPr>
        <p:spPr>
          <a:xfrm>
            <a:off x="3549233" y="1620959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19" name="Google Shape;919;p38"/>
          <p:cNvSpPr txBox="1">
            <a:spLocks noGrp="1"/>
          </p:cNvSpPr>
          <p:nvPr>
            <p:ph type="subTitle" idx="4"/>
          </p:nvPr>
        </p:nvSpPr>
        <p:spPr>
          <a:xfrm>
            <a:off x="3466250" y="2038000"/>
            <a:ext cx="2222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20" name="Google Shape;920;p38"/>
          <p:cNvSpPr txBox="1">
            <a:spLocks noGrp="1"/>
          </p:cNvSpPr>
          <p:nvPr>
            <p:ph type="ctrTitle" idx="5"/>
          </p:nvPr>
        </p:nvSpPr>
        <p:spPr>
          <a:xfrm>
            <a:off x="6272202" y="1620959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1" name="Google Shape;921;p38"/>
          <p:cNvSpPr txBox="1">
            <a:spLocks noGrp="1"/>
          </p:cNvSpPr>
          <p:nvPr>
            <p:ph type="subTitle" idx="6"/>
          </p:nvPr>
        </p:nvSpPr>
        <p:spPr>
          <a:xfrm>
            <a:off x="6189262" y="2038000"/>
            <a:ext cx="2222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22" name="Google Shape;922;p38"/>
          <p:cNvSpPr txBox="1">
            <a:spLocks noGrp="1"/>
          </p:cNvSpPr>
          <p:nvPr>
            <p:ph type="ctrTitle" idx="7"/>
          </p:nvPr>
        </p:nvSpPr>
        <p:spPr>
          <a:xfrm>
            <a:off x="819472" y="3348572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3" name="Google Shape;923;p38"/>
          <p:cNvSpPr txBox="1">
            <a:spLocks noGrp="1"/>
          </p:cNvSpPr>
          <p:nvPr>
            <p:ph type="subTitle" idx="8"/>
          </p:nvPr>
        </p:nvSpPr>
        <p:spPr>
          <a:xfrm>
            <a:off x="736500" y="3766700"/>
            <a:ext cx="2222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24" name="Google Shape;924;p38"/>
          <p:cNvSpPr txBox="1">
            <a:spLocks noGrp="1"/>
          </p:cNvSpPr>
          <p:nvPr>
            <p:ph type="ctrTitle" idx="9"/>
          </p:nvPr>
        </p:nvSpPr>
        <p:spPr>
          <a:xfrm>
            <a:off x="3549233" y="3348572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5" name="Google Shape;925;p38"/>
          <p:cNvSpPr txBox="1">
            <a:spLocks noGrp="1"/>
          </p:cNvSpPr>
          <p:nvPr>
            <p:ph type="subTitle" idx="13"/>
          </p:nvPr>
        </p:nvSpPr>
        <p:spPr>
          <a:xfrm>
            <a:off x="3466250" y="3766700"/>
            <a:ext cx="2222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26" name="Google Shape;926;p38"/>
          <p:cNvSpPr txBox="1">
            <a:spLocks noGrp="1"/>
          </p:cNvSpPr>
          <p:nvPr>
            <p:ph type="ctrTitle" idx="14"/>
          </p:nvPr>
        </p:nvSpPr>
        <p:spPr>
          <a:xfrm>
            <a:off x="6272202" y="3348572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38"/>
          <p:cNvSpPr txBox="1">
            <a:spLocks noGrp="1"/>
          </p:cNvSpPr>
          <p:nvPr>
            <p:ph type="subTitle" idx="15"/>
          </p:nvPr>
        </p:nvSpPr>
        <p:spPr>
          <a:xfrm>
            <a:off x="6189262" y="3766700"/>
            <a:ext cx="2222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5">
    <p:bg>
      <p:bgPr>
        <a:solidFill>
          <a:schemeClr val="lt2"/>
        </a:solidFill>
        <a:effectLst/>
      </p:bgPr>
    </p:bg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9" name="Google Shape;929;p39"/>
          <p:cNvGrpSpPr/>
          <p:nvPr/>
        </p:nvGrpSpPr>
        <p:grpSpPr>
          <a:xfrm>
            <a:off x="-243652" y="258130"/>
            <a:ext cx="9893040" cy="4933769"/>
            <a:chOff x="-243652" y="258130"/>
            <a:chExt cx="9893040" cy="4933769"/>
          </a:xfrm>
        </p:grpSpPr>
        <p:grpSp>
          <p:nvGrpSpPr>
            <p:cNvPr id="930" name="Google Shape;930;p39"/>
            <p:cNvGrpSpPr/>
            <p:nvPr/>
          </p:nvGrpSpPr>
          <p:grpSpPr>
            <a:xfrm>
              <a:off x="-243652" y="2165205"/>
              <a:ext cx="1700914" cy="563757"/>
              <a:chOff x="223350" y="3354150"/>
              <a:chExt cx="1111200" cy="368300"/>
            </a:xfrm>
          </p:grpSpPr>
          <p:sp>
            <p:nvSpPr>
              <p:cNvPr id="931" name="Google Shape;931;p39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9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9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9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9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6" name="Google Shape;936;p39"/>
            <p:cNvGrpSpPr/>
            <p:nvPr/>
          </p:nvGrpSpPr>
          <p:grpSpPr>
            <a:xfrm>
              <a:off x="7725263" y="3612261"/>
              <a:ext cx="1924125" cy="857884"/>
              <a:chOff x="7624716" y="2969549"/>
              <a:chExt cx="1288247" cy="574373"/>
            </a:xfrm>
          </p:grpSpPr>
          <p:sp>
            <p:nvSpPr>
              <p:cNvPr id="937" name="Google Shape;937;p39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39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9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39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39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9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3" name="Google Shape;943;p39"/>
            <p:cNvGrpSpPr/>
            <p:nvPr/>
          </p:nvGrpSpPr>
          <p:grpSpPr>
            <a:xfrm>
              <a:off x="5465848" y="258130"/>
              <a:ext cx="1700914" cy="563757"/>
              <a:chOff x="223350" y="3354150"/>
              <a:chExt cx="1111200" cy="368300"/>
            </a:xfrm>
          </p:grpSpPr>
          <p:sp>
            <p:nvSpPr>
              <p:cNvPr id="944" name="Google Shape;944;p39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9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9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39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39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9" name="Google Shape;949;p39"/>
            <p:cNvGrpSpPr/>
            <p:nvPr/>
          </p:nvGrpSpPr>
          <p:grpSpPr>
            <a:xfrm flipH="1">
              <a:off x="6771807" y="681512"/>
              <a:ext cx="1319551" cy="588388"/>
              <a:chOff x="7624716" y="2969549"/>
              <a:chExt cx="1288247" cy="574373"/>
            </a:xfrm>
          </p:grpSpPr>
          <p:sp>
            <p:nvSpPr>
              <p:cNvPr id="950" name="Google Shape;950;p39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39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39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39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39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39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6" name="Google Shape;956;p39"/>
            <p:cNvGrpSpPr/>
            <p:nvPr/>
          </p:nvGrpSpPr>
          <p:grpSpPr>
            <a:xfrm flipH="1">
              <a:off x="4776657" y="4603512"/>
              <a:ext cx="1319551" cy="588388"/>
              <a:chOff x="7624716" y="2969549"/>
              <a:chExt cx="1288247" cy="574373"/>
            </a:xfrm>
          </p:grpSpPr>
          <p:sp>
            <p:nvSpPr>
              <p:cNvPr id="957" name="Google Shape;957;p39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39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39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9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39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39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3" name="Google Shape;963;p39"/>
            <p:cNvSpPr/>
            <p:nvPr/>
          </p:nvSpPr>
          <p:spPr>
            <a:xfrm>
              <a:off x="2078375" y="2483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9"/>
            <p:cNvSpPr/>
            <p:nvPr/>
          </p:nvSpPr>
          <p:spPr>
            <a:xfrm>
              <a:off x="3031275" y="22725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9"/>
            <p:cNvSpPr/>
            <p:nvPr/>
          </p:nvSpPr>
          <p:spPr>
            <a:xfrm>
              <a:off x="4776650" y="4330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9"/>
            <p:cNvSpPr/>
            <p:nvPr/>
          </p:nvSpPr>
          <p:spPr>
            <a:xfrm>
              <a:off x="5143300" y="12234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9"/>
            <p:cNvSpPr/>
            <p:nvPr/>
          </p:nvSpPr>
          <p:spPr>
            <a:xfrm>
              <a:off x="5115000" y="37339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9"/>
            <p:cNvSpPr/>
            <p:nvPr/>
          </p:nvSpPr>
          <p:spPr>
            <a:xfrm>
              <a:off x="5725500" y="34884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9"/>
            <p:cNvSpPr/>
            <p:nvPr/>
          </p:nvSpPr>
          <p:spPr>
            <a:xfrm>
              <a:off x="4979225" y="40483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9"/>
            <p:cNvSpPr/>
            <p:nvPr/>
          </p:nvSpPr>
          <p:spPr>
            <a:xfrm>
              <a:off x="6955125" y="48327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1" name="Google Shape;971;p39"/>
          <p:cNvSpPr txBox="1">
            <a:spLocks noGrp="1"/>
          </p:cNvSpPr>
          <p:nvPr>
            <p:ph type="subTitle" idx="1"/>
          </p:nvPr>
        </p:nvSpPr>
        <p:spPr>
          <a:xfrm>
            <a:off x="1178400" y="1382050"/>
            <a:ext cx="2431500" cy="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972" name="Google Shape;972;p39"/>
          <p:cNvSpPr txBox="1">
            <a:spLocks noGrp="1"/>
          </p:cNvSpPr>
          <p:nvPr>
            <p:ph type="subTitle" idx="2"/>
          </p:nvPr>
        </p:nvSpPr>
        <p:spPr>
          <a:xfrm>
            <a:off x="5332300" y="2537925"/>
            <a:ext cx="2633100" cy="7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39"/>
          <p:cNvSpPr txBox="1">
            <a:spLocks noGrp="1"/>
          </p:cNvSpPr>
          <p:nvPr>
            <p:ph type="title" hasCustomPrompt="1"/>
          </p:nvPr>
        </p:nvSpPr>
        <p:spPr>
          <a:xfrm>
            <a:off x="1178400" y="755950"/>
            <a:ext cx="4547100" cy="6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74" name="Google Shape;974;p39"/>
          <p:cNvSpPr txBox="1">
            <a:spLocks noGrp="1"/>
          </p:cNvSpPr>
          <p:nvPr>
            <p:ph type="title" idx="3" hasCustomPrompt="1"/>
          </p:nvPr>
        </p:nvSpPr>
        <p:spPr>
          <a:xfrm>
            <a:off x="2287050" y="1984725"/>
            <a:ext cx="56784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000" b="0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75" name="Google Shape;975;p39"/>
          <p:cNvSpPr txBox="1">
            <a:spLocks noGrp="1"/>
          </p:cNvSpPr>
          <p:nvPr>
            <p:ph type="subTitle" idx="4"/>
          </p:nvPr>
        </p:nvSpPr>
        <p:spPr>
          <a:xfrm>
            <a:off x="1178400" y="3863200"/>
            <a:ext cx="2929200" cy="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976" name="Google Shape;976;p39"/>
          <p:cNvSpPr txBox="1">
            <a:spLocks noGrp="1"/>
          </p:cNvSpPr>
          <p:nvPr>
            <p:ph type="title" idx="5" hasCustomPrompt="1"/>
          </p:nvPr>
        </p:nvSpPr>
        <p:spPr>
          <a:xfrm>
            <a:off x="1178400" y="3237100"/>
            <a:ext cx="4547100" cy="6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000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5_1">
    <p:bg>
      <p:bgPr>
        <a:solidFill>
          <a:schemeClr val="lt2"/>
        </a:solid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oogle Shape;978;p40"/>
          <p:cNvGrpSpPr/>
          <p:nvPr/>
        </p:nvGrpSpPr>
        <p:grpSpPr>
          <a:xfrm>
            <a:off x="52196" y="258030"/>
            <a:ext cx="2087278" cy="691815"/>
            <a:chOff x="223350" y="3354150"/>
            <a:chExt cx="1111200" cy="368300"/>
          </a:xfrm>
        </p:grpSpPr>
        <p:sp>
          <p:nvSpPr>
            <p:cNvPr id="979" name="Google Shape;979;p40"/>
            <p:cNvSpPr/>
            <p:nvPr/>
          </p:nvSpPr>
          <p:spPr>
            <a:xfrm>
              <a:off x="223350" y="3354150"/>
              <a:ext cx="1111200" cy="368300"/>
            </a:xfrm>
            <a:custGeom>
              <a:avLst/>
              <a:gdLst/>
              <a:ahLst/>
              <a:cxnLst/>
              <a:rect l="l" t="t" r="r" b="b"/>
              <a:pathLst>
                <a:path w="44448" h="14732" extrusionOk="0">
                  <a:moveTo>
                    <a:pt x="19404" y="1"/>
                  </a:moveTo>
                  <a:cubicBezTo>
                    <a:pt x="15057" y="1"/>
                    <a:pt x="10037" y="4145"/>
                    <a:pt x="10608" y="10721"/>
                  </a:cubicBezTo>
                  <a:cubicBezTo>
                    <a:pt x="9663" y="8870"/>
                    <a:pt x="8110" y="8098"/>
                    <a:pt x="6505" y="8098"/>
                  </a:cubicBezTo>
                  <a:cubicBezTo>
                    <a:pt x="3352" y="8098"/>
                    <a:pt x="1" y="11079"/>
                    <a:pt x="676" y="14721"/>
                  </a:cubicBezTo>
                  <a:lnTo>
                    <a:pt x="676" y="14732"/>
                  </a:lnTo>
                  <a:lnTo>
                    <a:pt x="44447" y="14732"/>
                  </a:lnTo>
                  <a:cubicBezTo>
                    <a:pt x="44447" y="14732"/>
                    <a:pt x="43386" y="10348"/>
                    <a:pt x="39397" y="10348"/>
                  </a:cubicBezTo>
                  <a:cubicBezTo>
                    <a:pt x="38216" y="10348"/>
                    <a:pt x="36778" y="10732"/>
                    <a:pt x="35035" y="11729"/>
                  </a:cubicBezTo>
                  <a:cubicBezTo>
                    <a:pt x="34870" y="8489"/>
                    <a:pt x="32137" y="5986"/>
                    <a:pt x="29405" y="5986"/>
                  </a:cubicBezTo>
                  <a:cubicBezTo>
                    <a:pt x="27922" y="5986"/>
                    <a:pt x="26440" y="6723"/>
                    <a:pt x="25368" y="8482"/>
                  </a:cubicBezTo>
                  <a:cubicBezTo>
                    <a:pt x="25811" y="2552"/>
                    <a:pt x="22815" y="1"/>
                    <a:pt x="19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0"/>
            <p:cNvSpPr/>
            <p:nvPr/>
          </p:nvSpPr>
          <p:spPr>
            <a:xfrm>
              <a:off x="563350" y="3419225"/>
              <a:ext cx="37425" cy="41075"/>
            </a:xfrm>
            <a:custGeom>
              <a:avLst/>
              <a:gdLst/>
              <a:ahLst/>
              <a:cxnLst/>
              <a:rect l="l" t="t" r="r" b="b"/>
              <a:pathLst>
                <a:path w="1497" h="1643" extrusionOk="0">
                  <a:moveTo>
                    <a:pt x="1390" y="0"/>
                  </a:moveTo>
                  <a:lnTo>
                    <a:pt x="1284" y="21"/>
                  </a:lnTo>
                  <a:cubicBezTo>
                    <a:pt x="1189" y="53"/>
                    <a:pt x="1104" y="74"/>
                    <a:pt x="1019" y="117"/>
                  </a:cubicBezTo>
                  <a:cubicBezTo>
                    <a:pt x="786" y="212"/>
                    <a:pt x="573" y="350"/>
                    <a:pt x="393" y="531"/>
                  </a:cubicBezTo>
                  <a:cubicBezTo>
                    <a:pt x="128" y="828"/>
                    <a:pt x="0" y="1231"/>
                    <a:pt x="53" y="1634"/>
                  </a:cubicBezTo>
                  <a:cubicBezTo>
                    <a:pt x="96" y="1640"/>
                    <a:pt x="138" y="1642"/>
                    <a:pt x="181" y="1642"/>
                  </a:cubicBezTo>
                  <a:cubicBezTo>
                    <a:pt x="223" y="1642"/>
                    <a:pt x="266" y="1640"/>
                    <a:pt x="308" y="1634"/>
                  </a:cubicBezTo>
                  <a:cubicBezTo>
                    <a:pt x="329" y="1518"/>
                    <a:pt x="372" y="1422"/>
                    <a:pt x="414" y="1316"/>
                  </a:cubicBezTo>
                  <a:cubicBezTo>
                    <a:pt x="510" y="1146"/>
                    <a:pt x="626" y="987"/>
                    <a:pt x="764" y="849"/>
                  </a:cubicBezTo>
                  <a:cubicBezTo>
                    <a:pt x="902" y="701"/>
                    <a:pt x="1051" y="563"/>
                    <a:pt x="1210" y="435"/>
                  </a:cubicBezTo>
                  <a:cubicBezTo>
                    <a:pt x="1274" y="382"/>
                    <a:pt x="1337" y="329"/>
                    <a:pt x="1412" y="287"/>
                  </a:cubicBezTo>
                  <a:lnTo>
                    <a:pt x="1497" y="223"/>
                  </a:lnTo>
                  <a:cubicBezTo>
                    <a:pt x="1475" y="138"/>
                    <a:pt x="1444" y="64"/>
                    <a:pt x="13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0"/>
            <p:cNvSpPr/>
            <p:nvPr/>
          </p:nvSpPr>
          <p:spPr>
            <a:xfrm>
              <a:off x="589075" y="3443625"/>
              <a:ext cx="25750" cy="23825"/>
            </a:xfrm>
            <a:custGeom>
              <a:avLst/>
              <a:gdLst/>
              <a:ahLst/>
              <a:cxnLst/>
              <a:rect l="l" t="t" r="r" b="b"/>
              <a:pathLst>
                <a:path w="1030" h="953" extrusionOk="0">
                  <a:moveTo>
                    <a:pt x="956" y="0"/>
                  </a:moveTo>
                  <a:cubicBezTo>
                    <a:pt x="871" y="0"/>
                    <a:pt x="786" y="11"/>
                    <a:pt x="701" y="32"/>
                  </a:cubicBezTo>
                  <a:cubicBezTo>
                    <a:pt x="552" y="64"/>
                    <a:pt x="404" y="128"/>
                    <a:pt x="277" y="223"/>
                  </a:cubicBezTo>
                  <a:cubicBezTo>
                    <a:pt x="149" y="340"/>
                    <a:pt x="54" y="489"/>
                    <a:pt x="22" y="658"/>
                  </a:cubicBezTo>
                  <a:cubicBezTo>
                    <a:pt x="1" y="754"/>
                    <a:pt x="1" y="849"/>
                    <a:pt x="22" y="945"/>
                  </a:cubicBezTo>
                  <a:cubicBezTo>
                    <a:pt x="64" y="950"/>
                    <a:pt x="107" y="953"/>
                    <a:pt x="149" y="953"/>
                  </a:cubicBezTo>
                  <a:cubicBezTo>
                    <a:pt x="192" y="953"/>
                    <a:pt x="234" y="950"/>
                    <a:pt x="277" y="945"/>
                  </a:cubicBezTo>
                  <a:cubicBezTo>
                    <a:pt x="298" y="892"/>
                    <a:pt x="330" y="839"/>
                    <a:pt x="372" y="796"/>
                  </a:cubicBezTo>
                  <a:cubicBezTo>
                    <a:pt x="436" y="722"/>
                    <a:pt x="521" y="648"/>
                    <a:pt x="595" y="595"/>
                  </a:cubicBezTo>
                  <a:cubicBezTo>
                    <a:pt x="669" y="531"/>
                    <a:pt x="775" y="446"/>
                    <a:pt x="860" y="361"/>
                  </a:cubicBezTo>
                  <a:cubicBezTo>
                    <a:pt x="956" y="287"/>
                    <a:pt x="1030" y="234"/>
                    <a:pt x="1030" y="234"/>
                  </a:cubicBezTo>
                  <a:cubicBezTo>
                    <a:pt x="1019" y="149"/>
                    <a:pt x="988" y="64"/>
                    <a:pt x="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0"/>
            <p:cNvSpPr/>
            <p:nvPr/>
          </p:nvSpPr>
          <p:spPr>
            <a:xfrm>
              <a:off x="913525" y="3683600"/>
              <a:ext cx="61025" cy="12125"/>
            </a:xfrm>
            <a:custGeom>
              <a:avLst/>
              <a:gdLst/>
              <a:ahLst/>
              <a:cxnLst/>
              <a:rect l="l" t="t" r="r" b="b"/>
              <a:pathLst>
                <a:path w="2441" h="485" extrusionOk="0">
                  <a:moveTo>
                    <a:pt x="956" y="1"/>
                  </a:moveTo>
                  <a:cubicBezTo>
                    <a:pt x="648" y="1"/>
                    <a:pt x="340" y="15"/>
                    <a:pt x="32" y="47"/>
                  </a:cubicBezTo>
                  <a:cubicBezTo>
                    <a:pt x="0" y="132"/>
                    <a:pt x="0" y="217"/>
                    <a:pt x="32" y="302"/>
                  </a:cubicBezTo>
                  <a:cubicBezTo>
                    <a:pt x="414" y="387"/>
                    <a:pt x="807" y="450"/>
                    <a:pt x="1199" y="482"/>
                  </a:cubicBezTo>
                  <a:cubicBezTo>
                    <a:pt x="1271" y="484"/>
                    <a:pt x="1342" y="485"/>
                    <a:pt x="1414" y="485"/>
                  </a:cubicBezTo>
                  <a:cubicBezTo>
                    <a:pt x="1749" y="485"/>
                    <a:pt x="2088" y="466"/>
                    <a:pt x="2420" y="440"/>
                  </a:cubicBezTo>
                  <a:cubicBezTo>
                    <a:pt x="2441" y="355"/>
                    <a:pt x="2441" y="270"/>
                    <a:pt x="2420" y="185"/>
                  </a:cubicBezTo>
                  <a:cubicBezTo>
                    <a:pt x="2027" y="100"/>
                    <a:pt x="1634" y="36"/>
                    <a:pt x="1242" y="5"/>
                  </a:cubicBezTo>
                  <a:cubicBezTo>
                    <a:pt x="1147" y="2"/>
                    <a:pt x="1051" y="1"/>
                    <a:pt x="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920150" y="3656800"/>
              <a:ext cx="40075" cy="12325"/>
            </a:xfrm>
            <a:custGeom>
              <a:avLst/>
              <a:gdLst/>
              <a:ahLst/>
              <a:cxnLst/>
              <a:rect l="l" t="t" r="r" b="b"/>
              <a:pathLst>
                <a:path w="1603" h="493" extrusionOk="0">
                  <a:moveTo>
                    <a:pt x="669" y="0"/>
                  </a:moveTo>
                  <a:cubicBezTo>
                    <a:pt x="557" y="0"/>
                    <a:pt x="439" y="5"/>
                    <a:pt x="340" y="5"/>
                  </a:cubicBezTo>
                  <a:lnTo>
                    <a:pt x="75" y="5"/>
                  </a:lnTo>
                  <a:cubicBezTo>
                    <a:pt x="43" y="79"/>
                    <a:pt x="11" y="164"/>
                    <a:pt x="0" y="249"/>
                  </a:cubicBezTo>
                  <a:cubicBezTo>
                    <a:pt x="0" y="249"/>
                    <a:pt x="117" y="302"/>
                    <a:pt x="276" y="366"/>
                  </a:cubicBezTo>
                  <a:cubicBezTo>
                    <a:pt x="436" y="429"/>
                    <a:pt x="616" y="472"/>
                    <a:pt x="796" y="493"/>
                  </a:cubicBezTo>
                  <a:cubicBezTo>
                    <a:pt x="1062" y="482"/>
                    <a:pt x="1327" y="450"/>
                    <a:pt x="1592" y="387"/>
                  </a:cubicBezTo>
                  <a:cubicBezTo>
                    <a:pt x="1603" y="302"/>
                    <a:pt x="1603" y="217"/>
                    <a:pt x="1592" y="143"/>
                  </a:cubicBezTo>
                  <a:cubicBezTo>
                    <a:pt x="1338" y="79"/>
                    <a:pt x="1083" y="37"/>
                    <a:pt x="828" y="5"/>
                  </a:cubicBezTo>
                  <a:cubicBezTo>
                    <a:pt x="779" y="1"/>
                    <a:pt x="724" y="0"/>
                    <a:pt x="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4" name="Google Shape;984;p40"/>
          <p:cNvGrpSpPr/>
          <p:nvPr/>
        </p:nvGrpSpPr>
        <p:grpSpPr>
          <a:xfrm>
            <a:off x="7759663" y="1482661"/>
            <a:ext cx="1924125" cy="857884"/>
            <a:chOff x="7624716" y="2969549"/>
            <a:chExt cx="1288247" cy="574373"/>
          </a:xfrm>
        </p:grpSpPr>
        <p:sp>
          <p:nvSpPr>
            <p:cNvPr id="985" name="Google Shape;985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1" name="Google Shape;991;p40"/>
          <p:cNvGrpSpPr/>
          <p:nvPr/>
        </p:nvGrpSpPr>
        <p:grpSpPr>
          <a:xfrm flipH="1">
            <a:off x="1384482" y="4603512"/>
            <a:ext cx="1319551" cy="588388"/>
            <a:chOff x="7624716" y="2969549"/>
            <a:chExt cx="1288247" cy="574373"/>
          </a:xfrm>
        </p:grpSpPr>
        <p:sp>
          <p:nvSpPr>
            <p:cNvPr id="992" name="Google Shape;992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8" name="Google Shape;998;p40"/>
          <p:cNvGrpSpPr/>
          <p:nvPr/>
        </p:nvGrpSpPr>
        <p:grpSpPr>
          <a:xfrm flipH="1">
            <a:off x="6045982" y="4555112"/>
            <a:ext cx="1319551" cy="588388"/>
            <a:chOff x="7624716" y="2969549"/>
            <a:chExt cx="1288247" cy="574373"/>
          </a:xfrm>
        </p:grpSpPr>
        <p:sp>
          <p:nvSpPr>
            <p:cNvPr id="999" name="Google Shape;999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40"/>
          <p:cNvSpPr/>
          <p:nvPr/>
        </p:nvSpPr>
        <p:spPr>
          <a:xfrm>
            <a:off x="7396900" y="2393800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40"/>
          <p:cNvSpPr/>
          <p:nvPr/>
        </p:nvSpPr>
        <p:spPr>
          <a:xfrm>
            <a:off x="588750" y="1056950"/>
            <a:ext cx="294050" cy="67975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0"/>
          <p:cNvSpPr/>
          <p:nvPr/>
        </p:nvSpPr>
        <p:spPr>
          <a:xfrm>
            <a:off x="4776650" y="433075"/>
            <a:ext cx="294050" cy="67975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40"/>
          <p:cNvSpPr/>
          <p:nvPr/>
        </p:nvSpPr>
        <p:spPr>
          <a:xfrm>
            <a:off x="6819700" y="918625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40"/>
          <p:cNvSpPr/>
          <p:nvPr/>
        </p:nvSpPr>
        <p:spPr>
          <a:xfrm>
            <a:off x="7553725" y="4828538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40"/>
          <p:cNvSpPr txBox="1">
            <a:spLocks noGrp="1"/>
          </p:cNvSpPr>
          <p:nvPr>
            <p:ph type="subTitle" idx="1"/>
          </p:nvPr>
        </p:nvSpPr>
        <p:spPr>
          <a:xfrm>
            <a:off x="3356250" y="1997432"/>
            <a:ext cx="2431500" cy="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1" name="Google Shape;1011;p40"/>
          <p:cNvSpPr txBox="1">
            <a:spLocks noGrp="1"/>
          </p:cNvSpPr>
          <p:nvPr>
            <p:ph type="subTitle" idx="2"/>
          </p:nvPr>
        </p:nvSpPr>
        <p:spPr>
          <a:xfrm>
            <a:off x="5389200" y="3407739"/>
            <a:ext cx="2633100" cy="7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2" name="Google Shape;1012;p40"/>
          <p:cNvSpPr txBox="1">
            <a:spLocks noGrp="1"/>
          </p:cNvSpPr>
          <p:nvPr>
            <p:ph type="title" hasCustomPrompt="1"/>
          </p:nvPr>
        </p:nvSpPr>
        <p:spPr>
          <a:xfrm>
            <a:off x="1829000" y="1163889"/>
            <a:ext cx="5486100" cy="8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5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3" name="Google Shape;1013;p40"/>
          <p:cNvSpPr txBox="1">
            <a:spLocks noGrp="1"/>
          </p:cNvSpPr>
          <p:nvPr>
            <p:ph type="title" idx="3" hasCustomPrompt="1"/>
          </p:nvPr>
        </p:nvSpPr>
        <p:spPr>
          <a:xfrm>
            <a:off x="4980750" y="2854539"/>
            <a:ext cx="34500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000" b="0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4" name="Google Shape;1014;p40"/>
          <p:cNvSpPr txBox="1">
            <a:spLocks noGrp="1"/>
          </p:cNvSpPr>
          <p:nvPr>
            <p:ph type="subTitle" idx="4"/>
          </p:nvPr>
        </p:nvSpPr>
        <p:spPr>
          <a:xfrm>
            <a:off x="973800" y="3480639"/>
            <a:ext cx="2929200" cy="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5" name="Google Shape;1015;p40"/>
          <p:cNvSpPr txBox="1">
            <a:spLocks noGrp="1"/>
          </p:cNvSpPr>
          <p:nvPr>
            <p:ph type="title" idx="5" hasCustomPrompt="1"/>
          </p:nvPr>
        </p:nvSpPr>
        <p:spPr>
          <a:xfrm>
            <a:off x="713400" y="2854539"/>
            <a:ext cx="3450000" cy="6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000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2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5"/>
          <p:cNvGrpSpPr/>
          <p:nvPr/>
        </p:nvGrpSpPr>
        <p:grpSpPr>
          <a:xfrm>
            <a:off x="160495" y="539988"/>
            <a:ext cx="9511077" cy="4770586"/>
            <a:chOff x="160495" y="539988"/>
            <a:chExt cx="9511077" cy="4770586"/>
          </a:xfrm>
        </p:grpSpPr>
        <p:grpSp>
          <p:nvGrpSpPr>
            <p:cNvPr id="60" name="Google Shape;60;p5"/>
            <p:cNvGrpSpPr/>
            <p:nvPr/>
          </p:nvGrpSpPr>
          <p:grpSpPr>
            <a:xfrm>
              <a:off x="160495" y="4732743"/>
              <a:ext cx="1295601" cy="577830"/>
              <a:chOff x="8042384" y="2038616"/>
              <a:chExt cx="1720815" cy="767473"/>
            </a:xfrm>
          </p:grpSpPr>
          <p:sp>
            <p:nvSpPr>
              <p:cNvPr id="61" name="Google Shape;61;p5"/>
              <p:cNvSpPr/>
              <p:nvPr/>
            </p:nvSpPr>
            <p:spPr>
              <a:xfrm>
                <a:off x="8042384" y="2038616"/>
                <a:ext cx="1720815" cy="767473"/>
              </a:xfrm>
              <a:custGeom>
                <a:avLst/>
                <a:gdLst/>
                <a:ahLst/>
                <a:cxnLst/>
                <a:rect l="l" t="t" r="r" b="b"/>
                <a:pathLst>
                  <a:path w="43310" h="19316" extrusionOk="0">
                    <a:moveTo>
                      <a:pt x="25615" y="0"/>
                    </a:moveTo>
                    <a:cubicBezTo>
                      <a:pt x="20922" y="0"/>
                      <a:pt x="16203" y="3639"/>
                      <a:pt x="16707" y="11601"/>
                    </a:cubicBezTo>
                    <a:cubicBezTo>
                      <a:pt x="14853" y="8904"/>
                      <a:pt x="12411" y="7768"/>
                      <a:pt x="10025" y="7768"/>
                    </a:cubicBezTo>
                    <a:cubicBezTo>
                      <a:pt x="4883" y="7768"/>
                      <a:pt x="0" y="13039"/>
                      <a:pt x="1819" y="19316"/>
                    </a:cubicBezTo>
                    <a:lnTo>
                      <a:pt x="43309" y="19316"/>
                    </a:lnTo>
                    <a:cubicBezTo>
                      <a:pt x="43309" y="15688"/>
                      <a:pt x="40582" y="11557"/>
                      <a:pt x="36902" y="11557"/>
                    </a:cubicBezTo>
                    <a:cubicBezTo>
                      <a:pt x="35985" y="11557"/>
                      <a:pt x="35010" y="11813"/>
                      <a:pt x="34003" y="12397"/>
                    </a:cubicBezTo>
                    <a:cubicBezTo>
                      <a:pt x="35952" y="4439"/>
                      <a:pt x="30799" y="0"/>
                      <a:pt x="25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5"/>
              <p:cNvSpPr/>
              <p:nvPr/>
            </p:nvSpPr>
            <p:spPr>
              <a:xfrm>
                <a:off x="8825909" y="2181653"/>
                <a:ext cx="49348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747" extrusionOk="0">
                    <a:moveTo>
                      <a:pt x="1136" y="0"/>
                    </a:moveTo>
                    <a:lnTo>
                      <a:pt x="1030" y="32"/>
                    </a:lnTo>
                    <a:cubicBezTo>
                      <a:pt x="934" y="64"/>
                      <a:pt x="849" y="107"/>
                      <a:pt x="775" y="149"/>
                    </a:cubicBezTo>
                    <a:cubicBezTo>
                      <a:pt x="552" y="266"/>
                      <a:pt x="372" y="436"/>
                      <a:pt x="234" y="637"/>
                    </a:cubicBezTo>
                    <a:cubicBezTo>
                      <a:pt x="106" y="849"/>
                      <a:pt x="22" y="1093"/>
                      <a:pt x="11" y="1337"/>
                    </a:cubicBezTo>
                    <a:cubicBezTo>
                      <a:pt x="0" y="1433"/>
                      <a:pt x="0" y="1529"/>
                      <a:pt x="11" y="1624"/>
                    </a:cubicBezTo>
                    <a:lnTo>
                      <a:pt x="22" y="1730"/>
                    </a:lnTo>
                    <a:cubicBezTo>
                      <a:pt x="64" y="1741"/>
                      <a:pt x="109" y="1746"/>
                      <a:pt x="154" y="1746"/>
                    </a:cubicBezTo>
                    <a:cubicBezTo>
                      <a:pt x="199" y="1746"/>
                      <a:pt x="244" y="1741"/>
                      <a:pt x="287" y="1730"/>
                    </a:cubicBezTo>
                    <a:cubicBezTo>
                      <a:pt x="287" y="1730"/>
                      <a:pt x="297" y="1698"/>
                      <a:pt x="319" y="1635"/>
                    </a:cubicBezTo>
                    <a:cubicBezTo>
                      <a:pt x="329" y="1560"/>
                      <a:pt x="351" y="1486"/>
                      <a:pt x="382" y="1422"/>
                    </a:cubicBezTo>
                    <a:cubicBezTo>
                      <a:pt x="457" y="1242"/>
                      <a:pt x="542" y="1072"/>
                      <a:pt x="648" y="913"/>
                    </a:cubicBezTo>
                    <a:cubicBezTo>
                      <a:pt x="754" y="754"/>
                      <a:pt x="870" y="605"/>
                      <a:pt x="998" y="457"/>
                    </a:cubicBezTo>
                    <a:cubicBezTo>
                      <a:pt x="1115" y="319"/>
                      <a:pt x="1242" y="234"/>
                      <a:pt x="1242" y="234"/>
                    </a:cubicBezTo>
                    <a:cubicBezTo>
                      <a:pt x="1221" y="149"/>
                      <a:pt x="1178" y="64"/>
                      <a:pt x="11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>
                <a:off x="8874383" y="2198500"/>
                <a:ext cx="47282" cy="47679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200" extrusionOk="0">
                    <a:moveTo>
                      <a:pt x="1125" y="1"/>
                    </a:moveTo>
                    <a:lnTo>
                      <a:pt x="1041" y="12"/>
                    </a:lnTo>
                    <a:cubicBezTo>
                      <a:pt x="966" y="12"/>
                      <a:pt x="892" y="22"/>
                      <a:pt x="818" y="43"/>
                    </a:cubicBezTo>
                    <a:cubicBezTo>
                      <a:pt x="637" y="96"/>
                      <a:pt x="457" y="192"/>
                      <a:pt x="319" y="330"/>
                    </a:cubicBezTo>
                    <a:cubicBezTo>
                      <a:pt x="192" y="468"/>
                      <a:pt x="107" y="638"/>
                      <a:pt x="54" y="829"/>
                    </a:cubicBezTo>
                    <a:cubicBezTo>
                      <a:pt x="32" y="892"/>
                      <a:pt x="22" y="967"/>
                      <a:pt x="11" y="1030"/>
                    </a:cubicBezTo>
                    <a:lnTo>
                      <a:pt x="1" y="1115"/>
                    </a:lnTo>
                    <a:cubicBezTo>
                      <a:pt x="75" y="1158"/>
                      <a:pt x="160" y="1189"/>
                      <a:pt x="255" y="1200"/>
                    </a:cubicBezTo>
                    <a:cubicBezTo>
                      <a:pt x="298" y="1136"/>
                      <a:pt x="351" y="1062"/>
                      <a:pt x="404" y="998"/>
                    </a:cubicBezTo>
                    <a:cubicBezTo>
                      <a:pt x="499" y="892"/>
                      <a:pt x="595" y="786"/>
                      <a:pt x="690" y="691"/>
                    </a:cubicBezTo>
                    <a:cubicBezTo>
                      <a:pt x="786" y="585"/>
                      <a:pt x="881" y="489"/>
                      <a:pt x="987" y="404"/>
                    </a:cubicBezTo>
                    <a:cubicBezTo>
                      <a:pt x="1051" y="351"/>
                      <a:pt x="1115" y="309"/>
                      <a:pt x="1189" y="266"/>
                    </a:cubicBezTo>
                    <a:cubicBezTo>
                      <a:pt x="1178" y="171"/>
                      <a:pt x="1157" y="86"/>
                      <a:pt x="11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>
                <a:off x="8122644" y="2614658"/>
                <a:ext cx="66671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518" extrusionOk="0">
                    <a:moveTo>
                      <a:pt x="202" y="0"/>
                    </a:moveTo>
                    <a:cubicBezTo>
                      <a:pt x="181" y="0"/>
                      <a:pt x="1" y="181"/>
                      <a:pt x="22" y="191"/>
                    </a:cubicBezTo>
                    <a:cubicBezTo>
                      <a:pt x="383" y="754"/>
                      <a:pt x="892" y="1210"/>
                      <a:pt x="1486" y="1518"/>
                    </a:cubicBezTo>
                    <a:cubicBezTo>
                      <a:pt x="1561" y="1475"/>
                      <a:pt x="1624" y="1411"/>
                      <a:pt x="1677" y="1327"/>
                    </a:cubicBezTo>
                    <a:cubicBezTo>
                      <a:pt x="1306" y="775"/>
                      <a:pt x="797" y="319"/>
                      <a:pt x="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>
                <a:off x="8146284" y="2574170"/>
                <a:ext cx="46805" cy="4303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3" extrusionOk="0">
                    <a:moveTo>
                      <a:pt x="223" y="1"/>
                    </a:moveTo>
                    <a:cubicBezTo>
                      <a:pt x="138" y="43"/>
                      <a:pt x="64" y="85"/>
                      <a:pt x="0" y="149"/>
                    </a:cubicBezTo>
                    <a:cubicBezTo>
                      <a:pt x="74" y="393"/>
                      <a:pt x="202" y="605"/>
                      <a:pt x="371" y="796"/>
                    </a:cubicBezTo>
                    <a:cubicBezTo>
                      <a:pt x="509" y="902"/>
                      <a:pt x="658" y="987"/>
                      <a:pt x="828" y="1030"/>
                    </a:cubicBezTo>
                    <a:cubicBezTo>
                      <a:pt x="976" y="1072"/>
                      <a:pt x="1093" y="1083"/>
                      <a:pt x="1093" y="1083"/>
                    </a:cubicBezTo>
                    <a:cubicBezTo>
                      <a:pt x="1135" y="1009"/>
                      <a:pt x="1167" y="913"/>
                      <a:pt x="1178" y="828"/>
                    </a:cubicBezTo>
                    <a:cubicBezTo>
                      <a:pt x="1178" y="828"/>
                      <a:pt x="1104" y="754"/>
                      <a:pt x="1008" y="680"/>
                    </a:cubicBezTo>
                    <a:cubicBezTo>
                      <a:pt x="902" y="616"/>
                      <a:pt x="817" y="489"/>
                      <a:pt x="722" y="414"/>
                    </a:cubicBezTo>
                    <a:cubicBezTo>
                      <a:pt x="552" y="266"/>
                      <a:pt x="223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" name="Google Shape;66;p5"/>
            <p:cNvSpPr/>
            <p:nvPr/>
          </p:nvSpPr>
          <p:spPr>
            <a:xfrm>
              <a:off x="8307913" y="45900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5"/>
            <p:cNvGrpSpPr/>
            <p:nvPr/>
          </p:nvGrpSpPr>
          <p:grpSpPr>
            <a:xfrm>
              <a:off x="8188256" y="578366"/>
              <a:ext cx="1483317" cy="577807"/>
              <a:chOff x="651200" y="238075"/>
              <a:chExt cx="880725" cy="343075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5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5"/>
            <p:cNvSpPr/>
            <p:nvPr/>
          </p:nvSpPr>
          <p:spPr>
            <a:xfrm>
              <a:off x="503200" y="5399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1254188" y="8439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5"/>
          <p:cNvSpPr txBox="1">
            <a:spLocks noGrp="1"/>
          </p:cNvSpPr>
          <p:nvPr>
            <p:ph type="title"/>
          </p:nvPr>
        </p:nvSpPr>
        <p:spPr>
          <a:xfrm>
            <a:off x="742700" y="431398"/>
            <a:ext cx="7658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body" idx="1"/>
          </p:nvPr>
        </p:nvSpPr>
        <p:spPr>
          <a:xfrm>
            <a:off x="765725" y="1203625"/>
            <a:ext cx="3435000" cy="3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hivo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○"/>
              <a:defRPr sz="14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■"/>
              <a:defRPr sz="14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●"/>
              <a:defRPr sz="14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 sz="14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 sz="14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●"/>
              <a:defRPr sz="14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 sz="14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 sz="1400"/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body" idx="2"/>
          </p:nvPr>
        </p:nvSpPr>
        <p:spPr>
          <a:xfrm>
            <a:off x="4882150" y="1203625"/>
            <a:ext cx="3435000" cy="3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hivo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○"/>
              <a:defRPr sz="14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■"/>
              <a:defRPr sz="14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●"/>
              <a:defRPr sz="14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 sz="14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 sz="14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●"/>
              <a:defRPr sz="14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 sz="14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CUSTOM_5_1_1">
    <p:bg>
      <p:bgPr>
        <a:solidFill>
          <a:schemeClr val="lt2"/>
        </a:solidFill>
        <a:effectLst/>
      </p:bgPr>
    </p:bg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7" name="Google Shape;1017;p41"/>
          <p:cNvGrpSpPr/>
          <p:nvPr/>
        </p:nvGrpSpPr>
        <p:grpSpPr>
          <a:xfrm>
            <a:off x="-463827" y="289325"/>
            <a:ext cx="10003115" cy="4854174"/>
            <a:chOff x="-463827" y="289325"/>
            <a:chExt cx="10003115" cy="4854174"/>
          </a:xfrm>
        </p:grpSpPr>
        <p:grpSp>
          <p:nvGrpSpPr>
            <p:cNvPr id="1018" name="Google Shape;1018;p41"/>
            <p:cNvGrpSpPr/>
            <p:nvPr/>
          </p:nvGrpSpPr>
          <p:grpSpPr>
            <a:xfrm flipH="1">
              <a:off x="7838375" y="427655"/>
              <a:ext cx="1700914" cy="563757"/>
              <a:chOff x="223350" y="3354150"/>
              <a:chExt cx="1111200" cy="368300"/>
            </a:xfrm>
          </p:grpSpPr>
          <p:sp>
            <p:nvSpPr>
              <p:cNvPr id="1019" name="Google Shape;1019;p41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41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41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41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41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4" name="Google Shape;1024;p41"/>
            <p:cNvGrpSpPr/>
            <p:nvPr/>
          </p:nvGrpSpPr>
          <p:grpSpPr>
            <a:xfrm flipH="1">
              <a:off x="-463827" y="3872261"/>
              <a:ext cx="1924125" cy="857884"/>
              <a:chOff x="7624716" y="2969549"/>
              <a:chExt cx="1288247" cy="574373"/>
            </a:xfrm>
          </p:grpSpPr>
          <p:sp>
            <p:nvSpPr>
              <p:cNvPr id="1025" name="Google Shape;1025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31" name="Google Shape;1031;p41"/>
            <p:cNvGrpSpPr/>
            <p:nvPr/>
          </p:nvGrpSpPr>
          <p:grpSpPr>
            <a:xfrm>
              <a:off x="178153" y="289337"/>
              <a:ext cx="1319551" cy="588388"/>
              <a:chOff x="7624716" y="2969549"/>
              <a:chExt cx="1288247" cy="574373"/>
            </a:xfrm>
          </p:grpSpPr>
          <p:sp>
            <p:nvSpPr>
              <p:cNvPr id="1032" name="Google Shape;1032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38" name="Google Shape;1038;p41"/>
            <p:cNvGrpSpPr/>
            <p:nvPr/>
          </p:nvGrpSpPr>
          <p:grpSpPr>
            <a:xfrm>
              <a:off x="7561603" y="4555112"/>
              <a:ext cx="1319551" cy="588388"/>
              <a:chOff x="7624716" y="2969549"/>
              <a:chExt cx="1288247" cy="574373"/>
            </a:xfrm>
          </p:grpSpPr>
          <p:sp>
            <p:nvSpPr>
              <p:cNvPr id="1039" name="Google Shape;1039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45" name="Google Shape;1045;p41"/>
            <p:cNvSpPr/>
            <p:nvPr/>
          </p:nvSpPr>
          <p:spPr>
            <a:xfrm flipH="1">
              <a:off x="6374462" y="2483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1"/>
            <p:cNvSpPr/>
            <p:nvPr/>
          </p:nvSpPr>
          <p:spPr>
            <a:xfrm flipH="1">
              <a:off x="690912" y="4815313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1"/>
            <p:cNvSpPr/>
            <p:nvPr/>
          </p:nvSpPr>
          <p:spPr>
            <a:xfrm flipH="1">
              <a:off x="1225137" y="2893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1"/>
            <p:cNvSpPr/>
            <p:nvPr/>
          </p:nvSpPr>
          <p:spPr>
            <a:xfrm flipH="1">
              <a:off x="3337837" y="37339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1"/>
            <p:cNvSpPr/>
            <p:nvPr/>
          </p:nvSpPr>
          <p:spPr>
            <a:xfrm flipH="1">
              <a:off x="3386187" y="34884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1"/>
            <p:cNvSpPr/>
            <p:nvPr/>
          </p:nvSpPr>
          <p:spPr>
            <a:xfrm flipH="1">
              <a:off x="4132462" y="40483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1"/>
            <p:cNvSpPr/>
            <p:nvPr/>
          </p:nvSpPr>
          <p:spPr>
            <a:xfrm flipH="1">
              <a:off x="1497712" y="48327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2" name="Google Shape;1052;p41"/>
          <p:cNvSpPr/>
          <p:nvPr/>
        </p:nvSpPr>
        <p:spPr>
          <a:xfrm flipH="1">
            <a:off x="6080412" y="2272575"/>
            <a:ext cx="294050" cy="67975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41"/>
          <p:cNvSpPr txBox="1">
            <a:spLocks noGrp="1"/>
          </p:cNvSpPr>
          <p:nvPr>
            <p:ph type="subTitle" idx="1"/>
          </p:nvPr>
        </p:nvSpPr>
        <p:spPr>
          <a:xfrm>
            <a:off x="5492525" y="3422925"/>
            <a:ext cx="2426400" cy="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4" name="Google Shape;1054;p41"/>
          <p:cNvSpPr txBox="1">
            <a:spLocks noGrp="1"/>
          </p:cNvSpPr>
          <p:nvPr>
            <p:ph type="title" hasCustomPrompt="1"/>
          </p:nvPr>
        </p:nvSpPr>
        <p:spPr>
          <a:xfrm>
            <a:off x="4980675" y="2796825"/>
            <a:ext cx="3450000" cy="6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000" b="0">
                <a:solidFill>
                  <a:schemeClr val="accent6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5" name="Google Shape;1055;p41"/>
          <p:cNvSpPr txBox="1">
            <a:spLocks noGrp="1"/>
          </p:cNvSpPr>
          <p:nvPr>
            <p:ph type="subTitle" idx="2"/>
          </p:nvPr>
        </p:nvSpPr>
        <p:spPr>
          <a:xfrm>
            <a:off x="1225150" y="3422925"/>
            <a:ext cx="2426400" cy="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6" name="Google Shape;1056;p41"/>
          <p:cNvSpPr txBox="1">
            <a:spLocks noGrp="1"/>
          </p:cNvSpPr>
          <p:nvPr>
            <p:ph type="title" idx="3" hasCustomPrompt="1"/>
          </p:nvPr>
        </p:nvSpPr>
        <p:spPr>
          <a:xfrm>
            <a:off x="713325" y="2796825"/>
            <a:ext cx="3450000" cy="6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000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7" name="Google Shape;1057;p41"/>
          <p:cNvSpPr txBox="1">
            <a:spLocks noGrp="1"/>
          </p:cNvSpPr>
          <p:nvPr>
            <p:ph type="subTitle" idx="4"/>
          </p:nvPr>
        </p:nvSpPr>
        <p:spPr>
          <a:xfrm>
            <a:off x="5492525" y="1689075"/>
            <a:ext cx="2426400" cy="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8" name="Google Shape;1058;p41"/>
          <p:cNvSpPr txBox="1">
            <a:spLocks noGrp="1"/>
          </p:cNvSpPr>
          <p:nvPr>
            <p:ph type="title" idx="5" hasCustomPrompt="1"/>
          </p:nvPr>
        </p:nvSpPr>
        <p:spPr>
          <a:xfrm>
            <a:off x="4980675" y="1062975"/>
            <a:ext cx="3450000" cy="6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000" b="0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9" name="Google Shape;1059;p41"/>
          <p:cNvSpPr txBox="1">
            <a:spLocks noGrp="1"/>
          </p:cNvSpPr>
          <p:nvPr>
            <p:ph type="subTitle" idx="6"/>
          </p:nvPr>
        </p:nvSpPr>
        <p:spPr>
          <a:xfrm>
            <a:off x="1225100" y="1689075"/>
            <a:ext cx="2426400" cy="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60" name="Google Shape;1060;p41"/>
          <p:cNvSpPr txBox="1">
            <a:spLocks noGrp="1"/>
          </p:cNvSpPr>
          <p:nvPr>
            <p:ph type="title" idx="7" hasCustomPrompt="1"/>
          </p:nvPr>
        </p:nvSpPr>
        <p:spPr>
          <a:xfrm>
            <a:off x="713325" y="1062975"/>
            <a:ext cx="3450000" cy="6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CUSTOM_5_1_1_1">
    <p:bg>
      <p:bgPr>
        <a:solidFill>
          <a:schemeClr val="lt2"/>
        </a:solidFill>
        <a:effectLst/>
      </p:bgPr>
    </p:bg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" name="Google Shape;1062;p42"/>
          <p:cNvGrpSpPr/>
          <p:nvPr/>
        </p:nvGrpSpPr>
        <p:grpSpPr>
          <a:xfrm>
            <a:off x="297675" y="217575"/>
            <a:ext cx="8574266" cy="4755923"/>
            <a:chOff x="297675" y="217575"/>
            <a:chExt cx="8574266" cy="4755923"/>
          </a:xfrm>
        </p:grpSpPr>
        <p:grpSp>
          <p:nvGrpSpPr>
            <p:cNvPr id="1063" name="Google Shape;1063;p42"/>
            <p:cNvGrpSpPr/>
            <p:nvPr/>
          </p:nvGrpSpPr>
          <p:grpSpPr>
            <a:xfrm>
              <a:off x="7919547" y="4548861"/>
              <a:ext cx="952392" cy="424637"/>
              <a:chOff x="5619575" y="1256925"/>
              <a:chExt cx="665450" cy="296700"/>
            </a:xfrm>
          </p:grpSpPr>
          <p:sp>
            <p:nvSpPr>
              <p:cNvPr id="1064" name="Google Shape;1064;p42"/>
              <p:cNvSpPr/>
              <p:nvPr/>
            </p:nvSpPr>
            <p:spPr>
              <a:xfrm>
                <a:off x="5619575" y="1256925"/>
                <a:ext cx="66545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26618" h="11868" extrusionOk="0">
                    <a:moveTo>
                      <a:pt x="15743" y="1"/>
                    </a:moveTo>
                    <a:cubicBezTo>
                      <a:pt x="12859" y="1"/>
                      <a:pt x="9959" y="2236"/>
                      <a:pt x="10270" y="7129"/>
                    </a:cubicBezTo>
                    <a:cubicBezTo>
                      <a:pt x="9130" y="5472"/>
                      <a:pt x="7629" y="4774"/>
                      <a:pt x="6163" y="4774"/>
                    </a:cubicBezTo>
                    <a:cubicBezTo>
                      <a:pt x="3002" y="4774"/>
                      <a:pt x="0" y="8013"/>
                      <a:pt x="1114" y="11867"/>
                    </a:cubicBezTo>
                    <a:lnTo>
                      <a:pt x="26617" y="11867"/>
                    </a:lnTo>
                    <a:cubicBezTo>
                      <a:pt x="26617" y="9645"/>
                      <a:pt x="24937" y="7102"/>
                      <a:pt x="22671" y="7102"/>
                    </a:cubicBezTo>
                    <a:cubicBezTo>
                      <a:pt x="22108" y="7102"/>
                      <a:pt x="21509" y="7259"/>
                      <a:pt x="20891" y="7617"/>
                    </a:cubicBezTo>
                    <a:cubicBezTo>
                      <a:pt x="22097" y="2729"/>
                      <a:pt x="18930" y="1"/>
                      <a:pt x="15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42"/>
              <p:cNvSpPr/>
              <p:nvPr/>
            </p:nvSpPr>
            <p:spPr>
              <a:xfrm>
                <a:off x="6176950" y="1368325"/>
                <a:ext cx="259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59" extrusionOk="0">
                    <a:moveTo>
                      <a:pt x="299" y="1"/>
                    </a:moveTo>
                    <a:cubicBezTo>
                      <a:pt x="267" y="1"/>
                      <a:pt x="235" y="2"/>
                      <a:pt x="203" y="6"/>
                    </a:cubicBezTo>
                    <a:cubicBezTo>
                      <a:pt x="84" y="18"/>
                      <a:pt x="1" y="29"/>
                      <a:pt x="1" y="29"/>
                    </a:cubicBezTo>
                    <a:cubicBezTo>
                      <a:pt x="1" y="77"/>
                      <a:pt x="1" y="137"/>
                      <a:pt x="1" y="196"/>
                    </a:cubicBezTo>
                    <a:lnTo>
                      <a:pt x="179" y="244"/>
                    </a:lnTo>
                    <a:cubicBezTo>
                      <a:pt x="274" y="268"/>
                      <a:pt x="382" y="315"/>
                      <a:pt x="477" y="339"/>
                    </a:cubicBezTo>
                    <a:cubicBezTo>
                      <a:pt x="655" y="387"/>
                      <a:pt x="965" y="458"/>
                      <a:pt x="965" y="458"/>
                    </a:cubicBezTo>
                    <a:cubicBezTo>
                      <a:pt x="1001" y="410"/>
                      <a:pt x="1024" y="363"/>
                      <a:pt x="1036" y="303"/>
                    </a:cubicBezTo>
                    <a:cubicBezTo>
                      <a:pt x="893" y="196"/>
                      <a:pt x="739" y="101"/>
                      <a:pt x="560" y="29"/>
                    </a:cubicBezTo>
                    <a:cubicBezTo>
                      <a:pt x="473" y="12"/>
                      <a:pt x="386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42"/>
              <p:cNvSpPr/>
              <p:nvPr/>
            </p:nvSpPr>
            <p:spPr>
              <a:xfrm>
                <a:off x="6179025" y="1355125"/>
                <a:ext cx="327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617" extrusionOk="0">
                    <a:moveTo>
                      <a:pt x="185" y="1"/>
                    </a:moveTo>
                    <a:cubicBezTo>
                      <a:pt x="156" y="1"/>
                      <a:pt x="126" y="4"/>
                      <a:pt x="96" y="10"/>
                    </a:cubicBezTo>
                    <a:lnTo>
                      <a:pt x="13" y="10"/>
                    </a:lnTo>
                    <a:cubicBezTo>
                      <a:pt x="1" y="57"/>
                      <a:pt x="1" y="117"/>
                      <a:pt x="13" y="176"/>
                    </a:cubicBezTo>
                    <a:cubicBezTo>
                      <a:pt x="84" y="188"/>
                      <a:pt x="156" y="212"/>
                      <a:pt x="227" y="236"/>
                    </a:cubicBezTo>
                    <a:cubicBezTo>
                      <a:pt x="346" y="272"/>
                      <a:pt x="489" y="355"/>
                      <a:pt x="596" y="403"/>
                    </a:cubicBezTo>
                    <a:cubicBezTo>
                      <a:pt x="739" y="462"/>
                      <a:pt x="870" y="510"/>
                      <a:pt x="1013" y="557"/>
                    </a:cubicBezTo>
                    <a:cubicBezTo>
                      <a:pt x="1144" y="593"/>
                      <a:pt x="1251" y="617"/>
                      <a:pt x="1251" y="617"/>
                    </a:cubicBezTo>
                    <a:cubicBezTo>
                      <a:pt x="1275" y="581"/>
                      <a:pt x="1299" y="522"/>
                      <a:pt x="1311" y="474"/>
                    </a:cubicBezTo>
                    <a:lnTo>
                      <a:pt x="1108" y="343"/>
                    </a:lnTo>
                    <a:cubicBezTo>
                      <a:pt x="989" y="260"/>
                      <a:pt x="858" y="188"/>
                      <a:pt x="727" y="117"/>
                    </a:cubicBezTo>
                    <a:cubicBezTo>
                      <a:pt x="584" y="57"/>
                      <a:pt x="429" y="22"/>
                      <a:pt x="275" y="10"/>
                    </a:cubicBezTo>
                    <a:cubicBezTo>
                      <a:pt x="245" y="4"/>
                      <a:pt x="215" y="1"/>
                      <a:pt x="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42"/>
              <p:cNvSpPr/>
              <p:nvPr/>
            </p:nvSpPr>
            <p:spPr>
              <a:xfrm>
                <a:off x="6192425" y="1344025"/>
                <a:ext cx="21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0" extrusionOk="0">
                    <a:moveTo>
                      <a:pt x="98" y="0"/>
                    </a:moveTo>
                    <a:cubicBezTo>
                      <a:pt x="81" y="0"/>
                      <a:pt x="65" y="1"/>
                      <a:pt x="48" y="1"/>
                    </a:cubicBezTo>
                    <a:cubicBezTo>
                      <a:pt x="24" y="49"/>
                      <a:pt x="13" y="97"/>
                      <a:pt x="1" y="156"/>
                    </a:cubicBezTo>
                    <a:cubicBezTo>
                      <a:pt x="120" y="239"/>
                      <a:pt x="251" y="311"/>
                      <a:pt x="382" y="358"/>
                    </a:cubicBezTo>
                    <a:cubicBezTo>
                      <a:pt x="525" y="394"/>
                      <a:pt x="667" y="418"/>
                      <a:pt x="810" y="430"/>
                    </a:cubicBezTo>
                    <a:cubicBezTo>
                      <a:pt x="834" y="382"/>
                      <a:pt x="858" y="323"/>
                      <a:pt x="870" y="275"/>
                    </a:cubicBezTo>
                    <a:cubicBezTo>
                      <a:pt x="645" y="95"/>
                      <a:pt x="378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42"/>
              <p:cNvSpPr/>
              <p:nvPr/>
            </p:nvSpPr>
            <p:spPr>
              <a:xfrm>
                <a:off x="5922750" y="1312200"/>
                <a:ext cx="187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69" extrusionOk="0">
                    <a:moveTo>
                      <a:pt x="679" y="0"/>
                    </a:moveTo>
                    <a:lnTo>
                      <a:pt x="620" y="24"/>
                    </a:lnTo>
                    <a:cubicBezTo>
                      <a:pt x="572" y="36"/>
                      <a:pt x="513" y="60"/>
                      <a:pt x="477" y="96"/>
                    </a:cubicBezTo>
                    <a:cubicBezTo>
                      <a:pt x="334" y="167"/>
                      <a:pt x="227" y="262"/>
                      <a:pt x="143" y="393"/>
                    </a:cubicBezTo>
                    <a:cubicBezTo>
                      <a:pt x="60" y="524"/>
                      <a:pt x="12" y="667"/>
                      <a:pt x="1" y="822"/>
                    </a:cubicBezTo>
                    <a:cubicBezTo>
                      <a:pt x="1" y="881"/>
                      <a:pt x="1" y="941"/>
                      <a:pt x="1" y="989"/>
                    </a:cubicBezTo>
                    <a:lnTo>
                      <a:pt x="1" y="1060"/>
                    </a:lnTo>
                    <a:cubicBezTo>
                      <a:pt x="30" y="1066"/>
                      <a:pt x="57" y="1069"/>
                      <a:pt x="84" y="1069"/>
                    </a:cubicBezTo>
                    <a:cubicBezTo>
                      <a:pt x="111" y="1069"/>
                      <a:pt x="137" y="1066"/>
                      <a:pt x="167" y="1060"/>
                    </a:cubicBezTo>
                    <a:lnTo>
                      <a:pt x="179" y="1000"/>
                    </a:lnTo>
                    <a:cubicBezTo>
                      <a:pt x="191" y="953"/>
                      <a:pt x="203" y="917"/>
                      <a:pt x="227" y="869"/>
                    </a:cubicBezTo>
                    <a:cubicBezTo>
                      <a:pt x="274" y="762"/>
                      <a:pt x="334" y="655"/>
                      <a:pt x="393" y="560"/>
                    </a:cubicBezTo>
                    <a:cubicBezTo>
                      <a:pt x="453" y="465"/>
                      <a:pt x="524" y="369"/>
                      <a:pt x="608" y="286"/>
                    </a:cubicBezTo>
                    <a:cubicBezTo>
                      <a:pt x="655" y="227"/>
                      <a:pt x="703" y="179"/>
                      <a:pt x="751" y="143"/>
                    </a:cubicBezTo>
                    <a:cubicBezTo>
                      <a:pt x="739" y="84"/>
                      <a:pt x="715" y="36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42"/>
              <p:cNvSpPr/>
              <p:nvPr/>
            </p:nvSpPr>
            <p:spPr>
              <a:xfrm>
                <a:off x="5941500" y="1318750"/>
                <a:ext cx="18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39" extrusionOk="0">
                    <a:moveTo>
                      <a:pt x="632" y="0"/>
                    </a:moveTo>
                    <a:cubicBezTo>
                      <a:pt x="584" y="0"/>
                      <a:pt x="536" y="12"/>
                      <a:pt x="501" y="24"/>
                    </a:cubicBezTo>
                    <a:cubicBezTo>
                      <a:pt x="382" y="60"/>
                      <a:pt x="275" y="119"/>
                      <a:pt x="191" y="203"/>
                    </a:cubicBezTo>
                    <a:cubicBezTo>
                      <a:pt x="108" y="286"/>
                      <a:pt x="60" y="393"/>
                      <a:pt x="24" y="500"/>
                    </a:cubicBezTo>
                    <a:cubicBezTo>
                      <a:pt x="13" y="548"/>
                      <a:pt x="1" y="584"/>
                      <a:pt x="1" y="631"/>
                    </a:cubicBezTo>
                    <a:lnTo>
                      <a:pt x="1" y="679"/>
                    </a:lnTo>
                    <a:cubicBezTo>
                      <a:pt x="48" y="715"/>
                      <a:pt x="96" y="727"/>
                      <a:pt x="144" y="738"/>
                    </a:cubicBezTo>
                    <a:cubicBezTo>
                      <a:pt x="179" y="691"/>
                      <a:pt x="203" y="655"/>
                      <a:pt x="239" y="607"/>
                    </a:cubicBezTo>
                    <a:cubicBezTo>
                      <a:pt x="298" y="548"/>
                      <a:pt x="358" y="477"/>
                      <a:pt x="417" y="417"/>
                    </a:cubicBezTo>
                    <a:cubicBezTo>
                      <a:pt x="477" y="357"/>
                      <a:pt x="536" y="298"/>
                      <a:pt x="596" y="238"/>
                    </a:cubicBezTo>
                    <a:cubicBezTo>
                      <a:pt x="644" y="215"/>
                      <a:pt x="679" y="179"/>
                      <a:pt x="727" y="155"/>
                    </a:cubicBezTo>
                    <a:cubicBezTo>
                      <a:pt x="715" y="107"/>
                      <a:pt x="703" y="48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42"/>
              <p:cNvSpPr/>
              <p:nvPr/>
            </p:nvSpPr>
            <p:spPr>
              <a:xfrm>
                <a:off x="5653075" y="15027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20" y="0"/>
                    </a:moveTo>
                    <a:cubicBezTo>
                      <a:pt x="72" y="24"/>
                      <a:pt x="36" y="72"/>
                      <a:pt x="1" y="107"/>
                    </a:cubicBezTo>
                    <a:cubicBezTo>
                      <a:pt x="60" y="227"/>
                      <a:pt x="131" y="334"/>
                      <a:pt x="215" y="441"/>
                    </a:cubicBezTo>
                    <a:cubicBezTo>
                      <a:pt x="322" y="524"/>
                      <a:pt x="429" y="596"/>
                      <a:pt x="548" y="655"/>
                    </a:cubicBezTo>
                    <a:cubicBezTo>
                      <a:pt x="584" y="619"/>
                      <a:pt x="632" y="584"/>
                      <a:pt x="655" y="536"/>
                    </a:cubicBezTo>
                    <a:cubicBezTo>
                      <a:pt x="596" y="417"/>
                      <a:pt x="524" y="310"/>
                      <a:pt x="441" y="215"/>
                    </a:cubicBezTo>
                    <a:cubicBezTo>
                      <a:pt x="346" y="131"/>
                      <a:pt x="239" y="6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42"/>
              <p:cNvSpPr/>
              <p:nvPr/>
            </p:nvSpPr>
            <p:spPr>
              <a:xfrm>
                <a:off x="5651000" y="1479750"/>
                <a:ext cx="253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1" extrusionOk="0">
                    <a:moveTo>
                      <a:pt x="115" y="1"/>
                    </a:moveTo>
                    <a:cubicBezTo>
                      <a:pt x="87" y="1"/>
                      <a:pt x="0" y="109"/>
                      <a:pt x="0" y="121"/>
                    </a:cubicBezTo>
                    <a:cubicBezTo>
                      <a:pt x="119" y="287"/>
                      <a:pt x="250" y="442"/>
                      <a:pt x="405" y="585"/>
                    </a:cubicBezTo>
                    <a:cubicBezTo>
                      <a:pt x="560" y="716"/>
                      <a:pt x="726" y="823"/>
                      <a:pt x="905" y="930"/>
                    </a:cubicBezTo>
                    <a:cubicBezTo>
                      <a:pt x="941" y="895"/>
                      <a:pt x="988" y="859"/>
                      <a:pt x="1012" y="811"/>
                    </a:cubicBezTo>
                    <a:cubicBezTo>
                      <a:pt x="893" y="644"/>
                      <a:pt x="762" y="490"/>
                      <a:pt x="607" y="347"/>
                    </a:cubicBezTo>
                    <a:cubicBezTo>
                      <a:pt x="453" y="216"/>
                      <a:pt x="286" y="97"/>
                      <a:pt x="119" y="2"/>
                    </a:cubicBezTo>
                    <a:cubicBezTo>
                      <a:pt x="118" y="1"/>
                      <a:pt x="117" y="1"/>
                      <a:pt x="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42"/>
              <p:cNvSpPr/>
              <p:nvPr/>
            </p:nvSpPr>
            <p:spPr>
              <a:xfrm>
                <a:off x="5659625" y="1464000"/>
                <a:ext cx="181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68" extrusionOk="0">
                    <a:moveTo>
                      <a:pt x="143" y="1"/>
                    </a:moveTo>
                    <a:cubicBezTo>
                      <a:pt x="96" y="12"/>
                      <a:pt x="48" y="48"/>
                      <a:pt x="0" y="84"/>
                    </a:cubicBezTo>
                    <a:cubicBezTo>
                      <a:pt x="60" y="227"/>
                      <a:pt x="131" y="370"/>
                      <a:pt x="239" y="489"/>
                    </a:cubicBezTo>
                    <a:cubicBezTo>
                      <a:pt x="322" y="548"/>
                      <a:pt x="417" y="608"/>
                      <a:pt x="512" y="632"/>
                    </a:cubicBezTo>
                    <a:cubicBezTo>
                      <a:pt x="608" y="655"/>
                      <a:pt x="679" y="667"/>
                      <a:pt x="679" y="667"/>
                    </a:cubicBezTo>
                    <a:cubicBezTo>
                      <a:pt x="703" y="620"/>
                      <a:pt x="727" y="560"/>
                      <a:pt x="727" y="501"/>
                    </a:cubicBezTo>
                    <a:lnTo>
                      <a:pt x="620" y="417"/>
                    </a:lnTo>
                    <a:cubicBezTo>
                      <a:pt x="560" y="370"/>
                      <a:pt x="512" y="286"/>
                      <a:pt x="453" y="251"/>
                    </a:cubicBezTo>
                    <a:cubicBezTo>
                      <a:pt x="346" y="155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3" name="Google Shape;1073;p42"/>
            <p:cNvGrpSpPr/>
            <p:nvPr/>
          </p:nvGrpSpPr>
          <p:grpSpPr>
            <a:xfrm>
              <a:off x="880890" y="787051"/>
              <a:ext cx="952442" cy="427645"/>
              <a:chOff x="3672600" y="1165825"/>
              <a:chExt cx="557375" cy="250275"/>
            </a:xfrm>
          </p:grpSpPr>
          <p:sp>
            <p:nvSpPr>
              <p:cNvPr id="1074" name="Google Shape;1074;p42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42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42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42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42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42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42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81" name="Google Shape;1081;p42"/>
            <p:cNvSpPr/>
            <p:nvPr/>
          </p:nvSpPr>
          <p:spPr>
            <a:xfrm>
              <a:off x="7192500" y="1077500"/>
              <a:ext cx="552475" cy="137200"/>
            </a:xfrm>
            <a:custGeom>
              <a:avLst/>
              <a:gdLst/>
              <a:ahLst/>
              <a:cxnLst/>
              <a:rect l="l" t="t" r="r" b="b"/>
              <a:pathLst>
                <a:path w="22099" h="5488" extrusionOk="0">
                  <a:moveTo>
                    <a:pt x="6388" y="1"/>
                  </a:moveTo>
                  <a:cubicBezTo>
                    <a:pt x="4389" y="1"/>
                    <a:pt x="2081" y="814"/>
                    <a:pt x="0" y="1820"/>
                  </a:cubicBezTo>
                  <a:cubicBezTo>
                    <a:pt x="816" y="1647"/>
                    <a:pt x="1653" y="1563"/>
                    <a:pt x="2495" y="1563"/>
                  </a:cubicBezTo>
                  <a:cubicBezTo>
                    <a:pt x="5313" y="1563"/>
                    <a:pt x="8180" y="2502"/>
                    <a:pt x="10454" y="4189"/>
                  </a:cubicBezTo>
                  <a:cubicBezTo>
                    <a:pt x="10416" y="4822"/>
                    <a:pt x="10750" y="5488"/>
                    <a:pt x="11091" y="5488"/>
                  </a:cubicBezTo>
                  <a:cubicBezTo>
                    <a:pt x="11289" y="5488"/>
                    <a:pt x="11489" y="5263"/>
                    <a:pt x="11621" y="4677"/>
                  </a:cubicBezTo>
                  <a:cubicBezTo>
                    <a:pt x="11656" y="4522"/>
                    <a:pt x="11656" y="4356"/>
                    <a:pt x="11621" y="4201"/>
                  </a:cubicBezTo>
                  <a:cubicBezTo>
                    <a:pt x="13907" y="2502"/>
                    <a:pt x="16788" y="1568"/>
                    <a:pt x="19614" y="1568"/>
                  </a:cubicBezTo>
                  <a:cubicBezTo>
                    <a:pt x="20452" y="1568"/>
                    <a:pt x="21286" y="1651"/>
                    <a:pt x="22098" y="1820"/>
                  </a:cubicBezTo>
                  <a:cubicBezTo>
                    <a:pt x="20017" y="814"/>
                    <a:pt x="17712" y="1"/>
                    <a:pt x="15714" y="1"/>
                  </a:cubicBezTo>
                  <a:cubicBezTo>
                    <a:pt x="13666" y="1"/>
                    <a:pt x="11940" y="856"/>
                    <a:pt x="11109" y="3236"/>
                  </a:cubicBezTo>
                  <a:cubicBezTo>
                    <a:pt x="11085" y="3225"/>
                    <a:pt x="11073" y="3213"/>
                    <a:pt x="11061" y="3201"/>
                  </a:cubicBezTo>
                  <a:cubicBezTo>
                    <a:pt x="11058" y="3199"/>
                    <a:pt x="11054" y="3198"/>
                    <a:pt x="11051" y="3198"/>
                  </a:cubicBezTo>
                  <a:cubicBezTo>
                    <a:pt x="11031" y="3198"/>
                    <a:pt x="11010" y="3226"/>
                    <a:pt x="10990" y="3236"/>
                  </a:cubicBezTo>
                  <a:cubicBezTo>
                    <a:pt x="10164" y="856"/>
                    <a:pt x="8438" y="1"/>
                    <a:pt x="6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2"/>
            <p:cNvSpPr/>
            <p:nvPr/>
          </p:nvSpPr>
          <p:spPr>
            <a:xfrm>
              <a:off x="6461875" y="858750"/>
              <a:ext cx="483425" cy="120050"/>
            </a:xfrm>
            <a:custGeom>
              <a:avLst/>
              <a:gdLst/>
              <a:ahLst/>
              <a:cxnLst/>
              <a:rect l="l" t="t" r="r" b="b"/>
              <a:pathLst>
                <a:path w="19337" h="4802" extrusionOk="0">
                  <a:moveTo>
                    <a:pt x="13737" y="1"/>
                  </a:moveTo>
                  <a:cubicBezTo>
                    <a:pt x="11946" y="1"/>
                    <a:pt x="10438" y="747"/>
                    <a:pt x="9716" y="2830"/>
                  </a:cubicBezTo>
                  <a:cubicBezTo>
                    <a:pt x="9704" y="2818"/>
                    <a:pt x="9680" y="2806"/>
                    <a:pt x="9668" y="2794"/>
                  </a:cubicBezTo>
                  <a:cubicBezTo>
                    <a:pt x="9644" y="2806"/>
                    <a:pt x="9632" y="2818"/>
                    <a:pt x="9609" y="2830"/>
                  </a:cubicBezTo>
                  <a:cubicBezTo>
                    <a:pt x="8886" y="751"/>
                    <a:pt x="7376" y="5"/>
                    <a:pt x="5584" y="5"/>
                  </a:cubicBezTo>
                  <a:cubicBezTo>
                    <a:pt x="3835" y="5"/>
                    <a:pt x="1817" y="716"/>
                    <a:pt x="0" y="1592"/>
                  </a:cubicBezTo>
                  <a:cubicBezTo>
                    <a:pt x="712" y="1441"/>
                    <a:pt x="1444" y="1368"/>
                    <a:pt x="2180" y="1368"/>
                  </a:cubicBezTo>
                  <a:cubicBezTo>
                    <a:pt x="4643" y="1368"/>
                    <a:pt x="7155" y="2188"/>
                    <a:pt x="9144" y="3664"/>
                  </a:cubicBezTo>
                  <a:cubicBezTo>
                    <a:pt x="9114" y="4221"/>
                    <a:pt x="9408" y="4801"/>
                    <a:pt x="9706" y="4801"/>
                  </a:cubicBezTo>
                  <a:cubicBezTo>
                    <a:pt x="9879" y="4801"/>
                    <a:pt x="10054" y="4605"/>
                    <a:pt x="10168" y="4092"/>
                  </a:cubicBezTo>
                  <a:cubicBezTo>
                    <a:pt x="10192" y="3949"/>
                    <a:pt x="10192" y="3806"/>
                    <a:pt x="10168" y="3675"/>
                  </a:cubicBezTo>
                  <a:cubicBezTo>
                    <a:pt x="12158" y="2190"/>
                    <a:pt x="14678" y="1368"/>
                    <a:pt x="17151" y="1368"/>
                  </a:cubicBezTo>
                  <a:cubicBezTo>
                    <a:pt x="17888" y="1368"/>
                    <a:pt x="18622" y="1441"/>
                    <a:pt x="19336" y="1592"/>
                  </a:cubicBezTo>
                  <a:cubicBezTo>
                    <a:pt x="17511" y="715"/>
                    <a:pt x="15488" y="1"/>
                    <a:pt x="13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3" name="Google Shape;1083;p42"/>
            <p:cNvGrpSpPr/>
            <p:nvPr/>
          </p:nvGrpSpPr>
          <p:grpSpPr>
            <a:xfrm>
              <a:off x="410550" y="4501238"/>
              <a:ext cx="234275" cy="205725"/>
              <a:chOff x="620900" y="1673525"/>
              <a:chExt cx="234275" cy="205725"/>
            </a:xfrm>
          </p:grpSpPr>
          <p:sp>
            <p:nvSpPr>
              <p:cNvPr id="1084" name="Google Shape;1084;p42"/>
              <p:cNvSpPr/>
              <p:nvPr/>
            </p:nvSpPr>
            <p:spPr>
              <a:xfrm>
                <a:off x="701600" y="1789900"/>
                <a:ext cx="153575" cy="89350"/>
              </a:xfrm>
              <a:custGeom>
                <a:avLst/>
                <a:gdLst/>
                <a:ahLst/>
                <a:cxnLst/>
                <a:rect l="l" t="t" r="r" b="b"/>
                <a:pathLst>
                  <a:path w="6143" h="3574" extrusionOk="0">
                    <a:moveTo>
                      <a:pt x="5869" y="1"/>
                    </a:moveTo>
                    <a:cubicBezTo>
                      <a:pt x="5869" y="1"/>
                      <a:pt x="3964" y="679"/>
                      <a:pt x="2785" y="1275"/>
                    </a:cubicBezTo>
                    <a:cubicBezTo>
                      <a:pt x="1666" y="1882"/>
                      <a:pt x="47" y="3072"/>
                      <a:pt x="47" y="3072"/>
                    </a:cubicBezTo>
                    <a:cubicBezTo>
                      <a:pt x="0" y="3119"/>
                      <a:pt x="214" y="3573"/>
                      <a:pt x="291" y="3573"/>
                    </a:cubicBezTo>
                    <a:cubicBezTo>
                      <a:pt x="293" y="3573"/>
                      <a:pt x="295" y="3573"/>
                      <a:pt x="297" y="3572"/>
                    </a:cubicBezTo>
                    <a:cubicBezTo>
                      <a:pt x="297" y="3572"/>
                      <a:pt x="2166" y="2822"/>
                      <a:pt x="3309" y="2215"/>
                    </a:cubicBezTo>
                    <a:cubicBezTo>
                      <a:pt x="4440" y="1644"/>
                      <a:pt x="6095" y="513"/>
                      <a:pt x="6095" y="513"/>
                    </a:cubicBezTo>
                    <a:cubicBezTo>
                      <a:pt x="6143" y="453"/>
                      <a:pt x="5952" y="24"/>
                      <a:pt x="58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42"/>
              <p:cNvSpPr/>
              <p:nvPr/>
            </p:nvSpPr>
            <p:spPr>
              <a:xfrm>
                <a:off x="662275" y="1743475"/>
                <a:ext cx="131300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620" extrusionOk="0">
                    <a:moveTo>
                      <a:pt x="4942" y="0"/>
                    </a:moveTo>
                    <a:lnTo>
                      <a:pt x="4060" y="298"/>
                    </a:lnTo>
                    <a:cubicBezTo>
                      <a:pt x="3584" y="476"/>
                      <a:pt x="2917" y="607"/>
                      <a:pt x="2441" y="810"/>
                    </a:cubicBezTo>
                    <a:cubicBezTo>
                      <a:pt x="1953" y="1012"/>
                      <a:pt x="1334" y="1262"/>
                      <a:pt x="858" y="1596"/>
                    </a:cubicBezTo>
                    <a:lnTo>
                      <a:pt x="36" y="2143"/>
                    </a:lnTo>
                    <a:cubicBezTo>
                      <a:pt x="1" y="2179"/>
                      <a:pt x="256" y="2620"/>
                      <a:pt x="319" y="2620"/>
                    </a:cubicBezTo>
                    <a:cubicBezTo>
                      <a:pt x="320" y="2620"/>
                      <a:pt x="321" y="2620"/>
                      <a:pt x="322" y="2620"/>
                    </a:cubicBezTo>
                    <a:lnTo>
                      <a:pt x="1203" y="2334"/>
                    </a:lnTo>
                    <a:cubicBezTo>
                      <a:pt x="1667" y="2143"/>
                      <a:pt x="2346" y="2012"/>
                      <a:pt x="2810" y="1822"/>
                    </a:cubicBezTo>
                    <a:cubicBezTo>
                      <a:pt x="3310" y="1608"/>
                      <a:pt x="3941" y="1346"/>
                      <a:pt x="4406" y="1036"/>
                    </a:cubicBezTo>
                    <a:cubicBezTo>
                      <a:pt x="4870" y="726"/>
                      <a:pt x="5227" y="488"/>
                      <a:pt x="5227" y="488"/>
                    </a:cubicBezTo>
                    <a:cubicBezTo>
                      <a:pt x="5251" y="429"/>
                      <a:pt x="5013" y="24"/>
                      <a:pt x="49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42"/>
              <p:cNvSpPr/>
              <p:nvPr/>
            </p:nvSpPr>
            <p:spPr>
              <a:xfrm>
                <a:off x="620900" y="1673525"/>
                <a:ext cx="10242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1982" extrusionOk="0">
                    <a:moveTo>
                      <a:pt x="3822" y="0"/>
                    </a:moveTo>
                    <a:lnTo>
                      <a:pt x="3144" y="143"/>
                    </a:lnTo>
                    <a:cubicBezTo>
                      <a:pt x="2715" y="226"/>
                      <a:pt x="2298" y="346"/>
                      <a:pt x="1882" y="488"/>
                    </a:cubicBezTo>
                    <a:cubicBezTo>
                      <a:pt x="1477" y="655"/>
                      <a:pt x="1084" y="857"/>
                      <a:pt x="715" y="1084"/>
                    </a:cubicBezTo>
                    <a:cubicBezTo>
                      <a:pt x="465" y="1227"/>
                      <a:pt x="239" y="1381"/>
                      <a:pt x="24" y="1572"/>
                    </a:cubicBezTo>
                    <a:cubicBezTo>
                      <a:pt x="0" y="1608"/>
                      <a:pt x="143" y="1691"/>
                      <a:pt x="239" y="1774"/>
                    </a:cubicBezTo>
                    <a:cubicBezTo>
                      <a:pt x="334" y="1858"/>
                      <a:pt x="417" y="1953"/>
                      <a:pt x="429" y="1953"/>
                    </a:cubicBezTo>
                    <a:cubicBezTo>
                      <a:pt x="397" y="1973"/>
                      <a:pt x="394" y="1981"/>
                      <a:pt x="411" y="1981"/>
                    </a:cubicBezTo>
                    <a:cubicBezTo>
                      <a:pt x="467" y="1981"/>
                      <a:pt x="736" y="1900"/>
                      <a:pt x="1024" y="1846"/>
                    </a:cubicBezTo>
                    <a:cubicBezTo>
                      <a:pt x="1453" y="1750"/>
                      <a:pt x="1870" y="1631"/>
                      <a:pt x="2275" y="1489"/>
                    </a:cubicBezTo>
                    <a:cubicBezTo>
                      <a:pt x="2679" y="1322"/>
                      <a:pt x="3072" y="1119"/>
                      <a:pt x="3441" y="893"/>
                    </a:cubicBezTo>
                    <a:cubicBezTo>
                      <a:pt x="3799" y="691"/>
                      <a:pt x="4060" y="488"/>
                      <a:pt x="4060" y="488"/>
                    </a:cubicBezTo>
                    <a:cubicBezTo>
                      <a:pt x="4096" y="441"/>
                      <a:pt x="3882" y="24"/>
                      <a:pt x="3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87" name="Google Shape;1087;p42"/>
            <p:cNvSpPr/>
            <p:nvPr/>
          </p:nvSpPr>
          <p:spPr>
            <a:xfrm>
              <a:off x="6767225" y="1088125"/>
              <a:ext cx="263757" cy="65499"/>
            </a:xfrm>
            <a:custGeom>
              <a:avLst/>
              <a:gdLst/>
              <a:ahLst/>
              <a:cxnLst/>
              <a:rect l="l" t="t" r="r" b="b"/>
              <a:pathLst>
                <a:path w="19337" h="4802" extrusionOk="0">
                  <a:moveTo>
                    <a:pt x="13737" y="1"/>
                  </a:moveTo>
                  <a:cubicBezTo>
                    <a:pt x="11946" y="1"/>
                    <a:pt x="10438" y="747"/>
                    <a:pt x="9716" y="2830"/>
                  </a:cubicBezTo>
                  <a:cubicBezTo>
                    <a:pt x="9704" y="2818"/>
                    <a:pt x="9680" y="2806"/>
                    <a:pt x="9668" y="2794"/>
                  </a:cubicBezTo>
                  <a:cubicBezTo>
                    <a:pt x="9644" y="2806"/>
                    <a:pt x="9632" y="2818"/>
                    <a:pt x="9609" y="2830"/>
                  </a:cubicBezTo>
                  <a:cubicBezTo>
                    <a:pt x="8886" y="751"/>
                    <a:pt x="7376" y="5"/>
                    <a:pt x="5584" y="5"/>
                  </a:cubicBezTo>
                  <a:cubicBezTo>
                    <a:pt x="3835" y="5"/>
                    <a:pt x="1817" y="716"/>
                    <a:pt x="0" y="1592"/>
                  </a:cubicBezTo>
                  <a:cubicBezTo>
                    <a:pt x="712" y="1441"/>
                    <a:pt x="1444" y="1368"/>
                    <a:pt x="2180" y="1368"/>
                  </a:cubicBezTo>
                  <a:cubicBezTo>
                    <a:pt x="4643" y="1368"/>
                    <a:pt x="7155" y="2188"/>
                    <a:pt x="9144" y="3664"/>
                  </a:cubicBezTo>
                  <a:cubicBezTo>
                    <a:pt x="9114" y="4221"/>
                    <a:pt x="9408" y="4801"/>
                    <a:pt x="9706" y="4801"/>
                  </a:cubicBezTo>
                  <a:cubicBezTo>
                    <a:pt x="9879" y="4801"/>
                    <a:pt x="10054" y="4605"/>
                    <a:pt x="10168" y="4092"/>
                  </a:cubicBezTo>
                  <a:cubicBezTo>
                    <a:pt x="10192" y="3949"/>
                    <a:pt x="10192" y="3806"/>
                    <a:pt x="10168" y="3675"/>
                  </a:cubicBezTo>
                  <a:cubicBezTo>
                    <a:pt x="12158" y="2190"/>
                    <a:pt x="14678" y="1368"/>
                    <a:pt x="17151" y="1368"/>
                  </a:cubicBezTo>
                  <a:cubicBezTo>
                    <a:pt x="17888" y="1368"/>
                    <a:pt x="18622" y="1441"/>
                    <a:pt x="19336" y="1592"/>
                  </a:cubicBezTo>
                  <a:cubicBezTo>
                    <a:pt x="17511" y="715"/>
                    <a:pt x="15488" y="1"/>
                    <a:pt x="13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8" name="Google Shape;1088;p42"/>
            <p:cNvGrpSpPr/>
            <p:nvPr/>
          </p:nvGrpSpPr>
          <p:grpSpPr>
            <a:xfrm>
              <a:off x="297675" y="217575"/>
              <a:ext cx="238525" cy="195026"/>
              <a:chOff x="3873700" y="3752875"/>
              <a:chExt cx="238525" cy="195026"/>
            </a:xfrm>
          </p:grpSpPr>
          <p:sp>
            <p:nvSpPr>
              <p:cNvPr id="1089" name="Google Shape;1089;p42"/>
              <p:cNvSpPr/>
              <p:nvPr/>
            </p:nvSpPr>
            <p:spPr>
              <a:xfrm>
                <a:off x="3873700" y="3878263"/>
                <a:ext cx="58019" cy="69638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3716" extrusionOk="0">
                    <a:moveTo>
                      <a:pt x="487" y="1"/>
                    </a:moveTo>
                    <a:cubicBezTo>
                      <a:pt x="441" y="1"/>
                      <a:pt x="1" y="430"/>
                      <a:pt x="24" y="477"/>
                    </a:cubicBezTo>
                    <a:cubicBezTo>
                      <a:pt x="24" y="477"/>
                      <a:pt x="596" y="1620"/>
                      <a:pt x="1108" y="2216"/>
                    </a:cubicBezTo>
                    <a:cubicBezTo>
                      <a:pt x="1572" y="2859"/>
                      <a:pt x="2536" y="3716"/>
                      <a:pt x="2536" y="3716"/>
                    </a:cubicBezTo>
                    <a:cubicBezTo>
                      <a:pt x="2751" y="3633"/>
                      <a:pt x="2929" y="3502"/>
                      <a:pt x="3096" y="3347"/>
                    </a:cubicBezTo>
                    <a:cubicBezTo>
                      <a:pt x="3096" y="3347"/>
                      <a:pt x="2620" y="2121"/>
                      <a:pt x="2131" y="1430"/>
                    </a:cubicBezTo>
                    <a:cubicBezTo>
                      <a:pt x="1572" y="787"/>
                      <a:pt x="488" y="1"/>
                      <a:pt x="488" y="1"/>
                    </a:cubicBezTo>
                    <a:cubicBezTo>
                      <a:pt x="488" y="1"/>
                      <a:pt x="487" y="1"/>
                      <a:pt x="4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42"/>
              <p:cNvSpPr/>
              <p:nvPr/>
            </p:nvSpPr>
            <p:spPr>
              <a:xfrm>
                <a:off x="3879791" y="3782578"/>
                <a:ext cx="113508" cy="145066"/>
              </a:xfrm>
              <a:custGeom>
                <a:avLst/>
                <a:gdLst/>
                <a:ahLst/>
                <a:cxnLst/>
                <a:rect l="l" t="t" r="r" b="b"/>
                <a:pathLst>
                  <a:path w="6057" h="7741" extrusionOk="0">
                    <a:moveTo>
                      <a:pt x="572" y="1"/>
                    </a:moveTo>
                    <a:cubicBezTo>
                      <a:pt x="439" y="1"/>
                      <a:pt x="0" y="259"/>
                      <a:pt x="32" y="345"/>
                    </a:cubicBezTo>
                    <a:lnTo>
                      <a:pt x="747" y="1821"/>
                    </a:lnTo>
                    <a:cubicBezTo>
                      <a:pt x="1211" y="2714"/>
                      <a:pt x="1735" y="3571"/>
                      <a:pt x="2307" y="4405"/>
                    </a:cubicBezTo>
                    <a:cubicBezTo>
                      <a:pt x="2890" y="5107"/>
                      <a:pt x="3628" y="6012"/>
                      <a:pt x="4342" y="6631"/>
                    </a:cubicBezTo>
                    <a:lnTo>
                      <a:pt x="5569" y="7738"/>
                    </a:lnTo>
                    <a:cubicBezTo>
                      <a:pt x="5573" y="7740"/>
                      <a:pt x="5578" y="7741"/>
                      <a:pt x="5583" y="7741"/>
                    </a:cubicBezTo>
                    <a:cubicBezTo>
                      <a:pt x="5697" y="7741"/>
                      <a:pt x="6056" y="7376"/>
                      <a:pt x="6045" y="7262"/>
                    </a:cubicBezTo>
                    <a:cubicBezTo>
                      <a:pt x="6045" y="7262"/>
                      <a:pt x="5628" y="6703"/>
                      <a:pt x="5069" y="5976"/>
                    </a:cubicBezTo>
                    <a:cubicBezTo>
                      <a:pt x="4485" y="5286"/>
                      <a:pt x="3902" y="4298"/>
                      <a:pt x="3342" y="3631"/>
                    </a:cubicBezTo>
                    <a:lnTo>
                      <a:pt x="604" y="11"/>
                    </a:lnTo>
                    <a:cubicBezTo>
                      <a:pt x="598" y="4"/>
                      <a:pt x="587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42"/>
              <p:cNvSpPr/>
              <p:nvPr/>
            </p:nvSpPr>
            <p:spPr>
              <a:xfrm>
                <a:off x="3990620" y="3818427"/>
                <a:ext cx="57569" cy="6879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71" extrusionOk="0">
                    <a:moveTo>
                      <a:pt x="628" y="1"/>
                    </a:moveTo>
                    <a:cubicBezTo>
                      <a:pt x="529" y="1"/>
                      <a:pt x="0" y="126"/>
                      <a:pt x="0" y="170"/>
                    </a:cubicBezTo>
                    <a:lnTo>
                      <a:pt x="24" y="408"/>
                    </a:lnTo>
                    <a:cubicBezTo>
                      <a:pt x="36" y="611"/>
                      <a:pt x="72" y="813"/>
                      <a:pt x="131" y="1003"/>
                    </a:cubicBezTo>
                    <a:cubicBezTo>
                      <a:pt x="262" y="1504"/>
                      <a:pt x="488" y="1980"/>
                      <a:pt x="798" y="2385"/>
                    </a:cubicBezTo>
                    <a:cubicBezTo>
                      <a:pt x="1131" y="2766"/>
                      <a:pt x="1536" y="3075"/>
                      <a:pt x="1977" y="3313"/>
                    </a:cubicBezTo>
                    <a:cubicBezTo>
                      <a:pt x="2203" y="3456"/>
                      <a:pt x="2453" y="3575"/>
                      <a:pt x="2703" y="3670"/>
                    </a:cubicBezTo>
                    <a:cubicBezTo>
                      <a:pt x="2762" y="3659"/>
                      <a:pt x="3072" y="3194"/>
                      <a:pt x="3072" y="3111"/>
                    </a:cubicBezTo>
                    <a:cubicBezTo>
                      <a:pt x="3072" y="3111"/>
                      <a:pt x="2870" y="2861"/>
                      <a:pt x="2596" y="2551"/>
                    </a:cubicBezTo>
                    <a:cubicBezTo>
                      <a:pt x="2322" y="2254"/>
                      <a:pt x="2036" y="1849"/>
                      <a:pt x="1798" y="1563"/>
                    </a:cubicBezTo>
                    <a:cubicBezTo>
                      <a:pt x="1572" y="1265"/>
                      <a:pt x="1226" y="932"/>
                      <a:pt x="1024" y="599"/>
                    </a:cubicBezTo>
                    <a:cubicBezTo>
                      <a:pt x="917" y="468"/>
                      <a:pt x="834" y="325"/>
                      <a:pt x="750" y="182"/>
                    </a:cubicBezTo>
                    <a:lnTo>
                      <a:pt x="643" y="3"/>
                    </a:lnTo>
                    <a:cubicBezTo>
                      <a:pt x="641" y="2"/>
                      <a:pt x="636" y="1"/>
                      <a:pt x="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42"/>
              <p:cNvSpPr/>
              <p:nvPr/>
            </p:nvSpPr>
            <p:spPr>
              <a:xfrm>
                <a:off x="4062020" y="3752875"/>
                <a:ext cx="50204" cy="56913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037" extrusionOk="0">
                    <a:moveTo>
                      <a:pt x="476" y="1"/>
                    </a:moveTo>
                    <a:cubicBezTo>
                      <a:pt x="298" y="132"/>
                      <a:pt x="131" y="299"/>
                      <a:pt x="0" y="477"/>
                    </a:cubicBezTo>
                    <a:cubicBezTo>
                      <a:pt x="0" y="477"/>
                      <a:pt x="429" y="1442"/>
                      <a:pt x="834" y="1930"/>
                    </a:cubicBezTo>
                    <a:cubicBezTo>
                      <a:pt x="1286" y="2454"/>
                      <a:pt x="2191" y="3037"/>
                      <a:pt x="2191" y="3037"/>
                    </a:cubicBezTo>
                    <a:cubicBezTo>
                      <a:pt x="2381" y="2906"/>
                      <a:pt x="2536" y="2751"/>
                      <a:pt x="2679" y="2573"/>
                    </a:cubicBezTo>
                    <a:cubicBezTo>
                      <a:pt x="2679" y="2573"/>
                      <a:pt x="2250" y="1596"/>
                      <a:pt x="1846" y="1120"/>
                    </a:cubicBezTo>
                    <a:cubicBezTo>
                      <a:pt x="1393" y="596"/>
                      <a:pt x="476" y="1"/>
                      <a:pt x="4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3" name="Google Shape;1093;p42"/>
            <p:cNvGrpSpPr/>
            <p:nvPr/>
          </p:nvGrpSpPr>
          <p:grpSpPr>
            <a:xfrm>
              <a:off x="8633417" y="700288"/>
              <a:ext cx="238524" cy="158470"/>
              <a:chOff x="2315750" y="1194525"/>
              <a:chExt cx="170875" cy="113525"/>
            </a:xfrm>
          </p:grpSpPr>
          <p:sp>
            <p:nvSpPr>
              <p:cNvPr id="1094" name="Google Shape;1094;p42"/>
              <p:cNvSpPr/>
              <p:nvPr/>
            </p:nvSpPr>
            <p:spPr>
              <a:xfrm>
                <a:off x="2315750" y="1282050"/>
                <a:ext cx="150050" cy="260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040" extrusionOk="0">
                    <a:moveTo>
                      <a:pt x="4549" y="1"/>
                    </a:moveTo>
                    <a:cubicBezTo>
                      <a:pt x="4019" y="1"/>
                      <a:pt x="3440" y="22"/>
                      <a:pt x="2989" y="51"/>
                    </a:cubicBezTo>
                    <a:cubicBezTo>
                      <a:pt x="2485" y="73"/>
                      <a:pt x="1865" y="162"/>
                      <a:pt x="1346" y="162"/>
                    </a:cubicBezTo>
                    <a:cubicBezTo>
                      <a:pt x="1289" y="162"/>
                      <a:pt x="1234" y="161"/>
                      <a:pt x="1179" y="159"/>
                    </a:cubicBezTo>
                    <a:cubicBezTo>
                      <a:pt x="941" y="159"/>
                      <a:pt x="703" y="147"/>
                      <a:pt x="477" y="111"/>
                    </a:cubicBezTo>
                    <a:lnTo>
                      <a:pt x="191" y="87"/>
                    </a:lnTo>
                    <a:cubicBezTo>
                      <a:pt x="132" y="99"/>
                      <a:pt x="1" y="551"/>
                      <a:pt x="60" y="575"/>
                    </a:cubicBezTo>
                    <a:lnTo>
                      <a:pt x="358" y="682"/>
                    </a:lnTo>
                    <a:cubicBezTo>
                      <a:pt x="596" y="766"/>
                      <a:pt x="846" y="837"/>
                      <a:pt x="1096" y="885"/>
                    </a:cubicBezTo>
                    <a:cubicBezTo>
                      <a:pt x="1601" y="988"/>
                      <a:pt x="2121" y="1039"/>
                      <a:pt x="2638" y="1039"/>
                    </a:cubicBezTo>
                    <a:cubicBezTo>
                      <a:pt x="2779" y="1039"/>
                      <a:pt x="2920" y="1035"/>
                      <a:pt x="3061" y="1028"/>
                    </a:cubicBezTo>
                    <a:cubicBezTo>
                      <a:pt x="3644" y="980"/>
                      <a:pt x="4358" y="849"/>
                      <a:pt x="4930" y="742"/>
                    </a:cubicBezTo>
                    <a:cubicBezTo>
                      <a:pt x="5501" y="635"/>
                      <a:pt x="5942" y="575"/>
                      <a:pt x="5942" y="575"/>
                    </a:cubicBezTo>
                    <a:cubicBezTo>
                      <a:pt x="6001" y="551"/>
                      <a:pt x="6001" y="123"/>
                      <a:pt x="5930" y="75"/>
                    </a:cubicBezTo>
                    <a:cubicBezTo>
                      <a:pt x="5930" y="75"/>
                      <a:pt x="5478" y="16"/>
                      <a:pt x="4882" y="4"/>
                    </a:cubicBezTo>
                    <a:cubicBezTo>
                      <a:pt x="4775" y="2"/>
                      <a:pt x="4663" y="1"/>
                      <a:pt x="45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42"/>
              <p:cNvSpPr/>
              <p:nvPr/>
            </p:nvSpPr>
            <p:spPr>
              <a:xfrm>
                <a:off x="2359800" y="1242850"/>
                <a:ext cx="634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980" extrusionOk="0">
                    <a:moveTo>
                      <a:pt x="1275" y="0"/>
                    </a:moveTo>
                    <a:cubicBezTo>
                      <a:pt x="846" y="36"/>
                      <a:pt x="429" y="107"/>
                      <a:pt x="25" y="238"/>
                    </a:cubicBezTo>
                    <a:cubicBezTo>
                      <a:pt x="1" y="405"/>
                      <a:pt x="1" y="572"/>
                      <a:pt x="25" y="738"/>
                    </a:cubicBezTo>
                    <a:cubicBezTo>
                      <a:pt x="423" y="899"/>
                      <a:pt x="846" y="979"/>
                      <a:pt x="1269" y="979"/>
                    </a:cubicBezTo>
                    <a:cubicBezTo>
                      <a:pt x="1691" y="979"/>
                      <a:pt x="2114" y="899"/>
                      <a:pt x="2513" y="738"/>
                    </a:cubicBezTo>
                    <a:cubicBezTo>
                      <a:pt x="2537" y="572"/>
                      <a:pt x="2537" y="405"/>
                      <a:pt x="2513" y="238"/>
                    </a:cubicBezTo>
                    <a:cubicBezTo>
                      <a:pt x="2108" y="107"/>
                      <a:pt x="1691" y="36"/>
                      <a:pt x="12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42"/>
              <p:cNvSpPr/>
              <p:nvPr/>
            </p:nvSpPr>
            <p:spPr>
              <a:xfrm>
                <a:off x="2414875" y="1194525"/>
                <a:ext cx="71750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980" extrusionOk="0">
                    <a:moveTo>
                      <a:pt x="1541" y="1"/>
                    </a:moveTo>
                    <a:cubicBezTo>
                      <a:pt x="1498" y="1"/>
                      <a:pt x="1457" y="2"/>
                      <a:pt x="1417" y="4"/>
                    </a:cubicBezTo>
                    <a:cubicBezTo>
                      <a:pt x="1084" y="40"/>
                      <a:pt x="774" y="123"/>
                      <a:pt x="477" y="254"/>
                    </a:cubicBezTo>
                    <a:cubicBezTo>
                      <a:pt x="191" y="385"/>
                      <a:pt x="0" y="493"/>
                      <a:pt x="0" y="493"/>
                    </a:cubicBezTo>
                    <a:cubicBezTo>
                      <a:pt x="24" y="659"/>
                      <a:pt x="72" y="814"/>
                      <a:pt x="155" y="969"/>
                    </a:cubicBezTo>
                    <a:lnTo>
                      <a:pt x="631" y="969"/>
                    </a:lnTo>
                    <a:cubicBezTo>
                      <a:pt x="806" y="969"/>
                      <a:pt x="1012" y="979"/>
                      <a:pt x="1208" y="979"/>
                    </a:cubicBezTo>
                    <a:cubicBezTo>
                      <a:pt x="1306" y="979"/>
                      <a:pt x="1401" y="977"/>
                      <a:pt x="1489" y="969"/>
                    </a:cubicBezTo>
                    <a:cubicBezTo>
                      <a:pt x="1941" y="909"/>
                      <a:pt x="2394" y="826"/>
                      <a:pt x="2846" y="707"/>
                    </a:cubicBezTo>
                    <a:cubicBezTo>
                      <a:pt x="2870" y="540"/>
                      <a:pt x="2870" y="373"/>
                      <a:pt x="2846" y="207"/>
                    </a:cubicBezTo>
                    <a:cubicBezTo>
                      <a:pt x="2846" y="207"/>
                      <a:pt x="2104" y="1"/>
                      <a:pt x="15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97" name="Google Shape;1097;p42"/>
          <p:cNvSpPr txBox="1">
            <a:spLocks noGrp="1"/>
          </p:cNvSpPr>
          <p:nvPr>
            <p:ph type="subTitle" idx="1"/>
          </p:nvPr>
        </p:nvSpPr>
        <p:spPr>
          <a:xfrm>
            <a:off x="5527225" y="2415451"/>
            <a:ext cx="1602300" cy="9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98" name="Google Shape;1098;p42"/>
          <p:cNvSpPr txBox="1">
            <a:spLocks noGrp="1"/>
          </p:cNvSpPr>
          <p:nvPr>
            <p:ph type="subTitle" idx="2"/>
          </p:nvPr>
        </p:nvSpPr>
        <p:spPr>
          <a:xfrm>
            <a:off x="2014425" y="2415451"/>
            <a:ext cx="1602300" cy="9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99" name="Google Shape;1099;p42"/>
          <p:cNvSpPr txBox="1">
            <a:spLocks noGrp="1"/>
          </p:cNvSpPr>
          <p:nvPr>
            <p:ph type="title" hasCustomPrompt="1"/>
          </p:nvPr>
        </p:nvSpPr>
        <p:spPr>
          <a:xfrm>
            <a:off x="1270475" y="1035179"/>
            <a:ext cx="6588000" cy="10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7000" b="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CUSTOM_8">
    <p:bg>
      <p:bgPr>
        <a:solidFill>
          <a:schemeClr val="lt2"/>
        </a:solidFill>
        <a:effectLst/>
      </p:bgPr>
    </p:bg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1" name="Google Shape;1101;p43"/>
          <p:cNvGrpSpPr/>
          <p:nvPr/>
        </p:nvGrpSpPr>
        <p:grpSpPr>
          <a:xfrm>
            <a:off x="-652219" y="401663"/>
            <a:ext cx="10107391" cy="4571998"/>
            <a:chOff x="-652219" y="401663"/>
            <a:chExt cx="10107391" cy="4571998"/>
          </a:xfrm>
        </p:grpSpPr>
        <p:sp>
          <p:nvSpPr>
            <p:cNvPr id="1102" name="Google Shape;1102;p43"/>
            <p:cNvSpPr/>
            <p:nvPr/>
          </p:nvSpPr>
          <p:spPr>
            <a:xfrm>
              <a:off x="862500" y="4016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3" name="Google Shape;1103;p43"/>
            <p:cNvGrpSpPr/>
            <p:nvPr/>
          </p:nvGrpSpPr>
          <p:grpSpPr>
            <a:xfrm flipH="1">
              <a:off x="6197306" y="4395854"/>
              <a:ext cx="1483317" cy="577807"/>
              <a:chOff x="651200" y="238075"/>
              <a:chExt cx="880725" cy="343075"/>
            </a:xfrm>
          </p:grpSpPr>
          <p:sp>
            <p:nvSpPr>
              <p:cNvPr id="1104" name="Google Shape;1104;p43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3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43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43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43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9" name="Google Shape;1109;p43"/>
            <p:cNvGrpSpPr/>
            <p:nvPr/>
          </p:nvGrpSpPr>
          <p:grpSpPr>
            <a:xfrm>
              <a:off x="8159570" y="1353393"/>
              <a:ext cx="1295601" cy="577830"/>
              <a:chOff x="8042384" y="2038616"/>
              <a:chExt cx="1720815" cy="767473"/>
            </a:xfrm>
          </p:grpSpPr>
          <p:sp>
            <p:nvSpPr>
              <p:cNvPr id="1110" name="Google Shape;1110;p43"/>
              <p:cNvSpPr/>
              <p:nvPr/>
            </p:nvSpPr>
            <p:spPr>
              <a:xfrm>
                <a:off x="8042384" y="2038616"/>
                <a:ext cx="1720815" cy="767473"/>
              </a:xfrm>
              <a:custGeom>
                <a:avLst/>
                <a:gdLst/>
                <a:ahLst/>
                <a:cxnLst/>
                <a:rect l="l" t="t" r="r" b="b"/>
                <a:pathLst>
                  <a:path w="43310" h="19316" extrusionOk="0">
                    <a:moveTo>
                      <a:pt x="25615" y="0"/>
                    </a:moveTo>
                    <a:cubicBezTo>
                      <a:pt x="20922" y="0"/>
                      <a:pt x="16203" y="3639"/>
                      <a:pt x="16707" y="11601"/>
                    </a:cubicBezTo>
                    <a:cubicBezTo>
                      <a:pt x="14853" y="8904"/>
                      <a:pt x="12411" y="7768"/>
                      <a:pt x="10025" y="7768"/>
                    </a:cubicBezTo>
                    <a:cubicBezTo>
                      <a:pt x="4883" y="7768"/>
                      <a:pt x="0" y="13039"/>
                      <a:pt x="1819" y="19316"/>
                    </a:cubicBezTo>
                    <a:lnTo>
                      <a:pt x="43309" y="19316"/>
                    </a:lnTo>
                    <a:cubicBezTo>
                      <a:pt x="43309" y="15688"/>
                      <a:pt x="40582" y="11557"/>
                      <a:pt x="36902" y="11557"/>
                    </a:cubicBezTo>
                    <a:cubicBezTo>
                      <a:pt x="35985" y="11557"/>
                      <a:pt x="35010" y="11813"/>
                      <a:pt x="34003" y="12397"/>
                    </a:cubicBezTo>
                    <a:cubicBezTo>
                      <a:pt x="35952" y="4439"/>
                      <a:pt x="30799" y="0"/>
                      <a:pt x="25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43"/>
              <p:cNvSpPr/>
              <p:nvPr/>
            </p:nvSpPr>
            <p:spPr>
              <a:xfrm>
                <a:off x="8825909" y="2181653"/>
                <a:ext cx="49348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747" extrusionOk="0">
                    <a:moveTo>
                      <a:pt x="1136" y="0"/>
                    </a:moveTo>
                    <a:lnTo>
                      <a:pt x="1030" y="32"/>
                    </a:lnTo>
                    <a:cubicBezTo>
                      <a:pt x="934" y="64"/>
                      <a:pt x="849" y="107"/>
                      <a:pt x="775" y="149"/>
                    </a:cubicBezTo>
                    <a:cubicBezTo>
                      <a:pt x="552" y="266"/>
                      <a:pt x="372" y="436"/>
                      <a:pt x="234" y="637"/>
                    </a:cubicBezTo>
                    <a:cubicBezTo>
                      <a:pt x="106" y="849"/>
                      <a:pt x="22" y="1093"/>
                      <a:pt x="11" y="1337"/>
                    </a:cubicBezTo>
                    <a:cubicBezTo>
                      <a:pt x="0" y="1433"/>
                      <a:pt x="0" y="1529"/>
                      <a:pt x="11" y="1624"/>
                    </a:cubicBezTo>
                    <a:lnTo>
                      <a:pt x="22" y="1730"/>
                    </a:lnTo>
                    <a:cubicBezTo>
                      <a:pt x="64" y="1741"/>
                      <a:pt x="109" y="1746"/>
                      <a:pt x="154" y="1746"/>
                    </a:cubicBezTo>
                    <a:cubicBezTo>
                      <a:pt x="199" y="1746"/>
                      <a:pt x="244" y="1741"/>
                      <a:pt x="287" y="1730"/>
                    </a:cubicBezTo>
                    <a:cubicBezTo>
                      <a:pt x="287" y="1730"/>
                      <a:pt x="297" y="1698"/>
                      <a:pt x="319" y="1635"/>
                    </a:cubicBezTo>
                    <a:cubicBezTo>
                      <a:pt x="329" y="1560"/>
                      <a:pt x="351" y="1486"/>
                      <a:pt x="382" y="1422"/>
                    </a:cubicBezTo>
                    <a:cubicBezTo>
                      <a:pt x="457" y="1242"/>
                      <a:pt x="542" y="1072"/>
                      <a:pt x="648" y="913"/>
                    </a:cubicBezTo>
                    <a:cubicBezTo>
                      <a:pt x="754" y="754"/>
                      <a:pt x="870" y="605"/>
                      <a:pt x="998" y="457"/>
                    </a:cubicBezTo>
                    <a:cubicBezTo>
                      <a:pt x="1115" y="319"/>
                      <a:pt x="1242" y="234"/>
                      <a:pt x="1242" y="234"/>
                    </a:cubicBezTo>
                    <a:cubicBezTo>
                      <a:pt x="1221" y="149"/>
                      <a:pt x="1178" y="64"/>
                      <a:pt x="11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43"/>
              <p:cNvSpPr/>
              <p:nvPr/>
            </p:nvSpPr>
            <p:spPr>
              <a:xfrm>
                <a:off x="8874383" y="2198500"/>
                <a:ext cx="47282" cy="47679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200" extrusionOk="0">
                    <a:moveTo>
                      <a:pt x="1125" y="1"/>
                    </a:moveTo>
                    <a:lnTo>
                      <a:pt x="1041" y="12"/>
                    </a:lnTo>
                    <a:cubicBezTo>
                      <a:pt x="966" y="12"/>
                      <a:pt x="892" y="22"/>
                      <a:pt x="818" y="43"/>
                    </a:cubicBezTo>
                    <a:cubicBezTo>
                      <a:pt x="637" y="96"/>
                      <a:pt x="457" y="192"/>
                      <a:pt x="319" y="330"/>
                    </a:cubicBezTo>
                    <a:cubicBezTo>
                      <a:pt x="192" y="468"/>
                      <a:pt x="107" y="638"/>
                      <a:pt x="54" y="829"/>
                    </a:cubicBezTo>
                    <a:cubicBezTo>
                      <a:pt x="32" y="892"/>
                      <a:pt x="22" y="967"/>
                      <a:pt x="11" y="1030"/>
                    </a:cubicBezTo>
                    <a:lnTo>
                      <a:pt x="1" y="1115"/>
                    </a:lnTo>
                    <a:cubicBezTo>
                      <a:pt x="75" y="1158"/>
                      <a:pt x="160" y="1189"/>
                      <a:pt x="255" y="1200"/>
                    </a:cubicBezTo>
                    <a:cubicBezTo>
                      <a:pt x="298" y="1136"/>
                      <a:pt x="351" y="1062"/>
                      <a:pt x="404" y="998"/>
                    </a:cubicBezTo>
                    <a:cubicBezTo>
                      <a:pt x="499" y="892"/>
                      <a:pt x="595" y="786"/>
                      <a:pt x="690" y="691"/>
                    </a:cubicBezTo>
                    <a:cubicBezTo>
                      <a:pt x="786" y="585"/>
                      <a:pt x="881" y="489"/>
                      <a:pt x="987" y="404"/>
                    </a:cubicBezTo>
                    <a:cubicBezTo>
                      <a:pt x="1051" y="351"/>
                      <a:pt x="1115" y="309"/>
                      <a:pt x="1189" y="266"/>
                    </a:cubicBezTo>
                    <a:cubicBezTo>
                      <a:pt x="1178" y="171"/>
                      <a:pt x="1157" y="86"/>
                      <a:pt x="11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43"/>
              <p:cNvSpPr/>
              <p:nvPr/>
            </p:nvSpPr>
            <p:spPr>
              <a:xfrm>
                <a:off x="8122644" y="2614658"/>
                <a:ext cx="66671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518" extrusionOk="0">
                    <a:moveTo>
                      <a:pt x="202" y="0"/>
                    </a:moveTo>
                    <a:cubicBezTo>
                      <a:pt x="181" y="0"/>
                      <a:pt x="1" y="181"/>
                      <a:pt x="22" y="191"/>
                    </a:cubicBezTo>
                    <a:cubicBezTo>
                      <a:pt x="383" y="754"/>
                      <a:pt x="892" y="1210"/>
                      <a:pt x="1486" y="1518"/>
                    </a:cubicBezTo>
                    <a:cubicBezTo>
                      <a:pt x="1561" y="1475"/>
                      <a:pt x="1624" y="1411"/>
                      <a:pt x="1677" y="1327"/>
                    </a:cubicBezTo>
                    <a:cubicBezTo>
                      <a:pt x="1306" y="775"/>
                      <a:pt x="797" y="319"/>
                      <a:pt x="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43"/>
              <p:cNvSpPr/>
              <p:nvPr/>
            </p:nvSpPr>
            <p:spPr>
              <a:xfrm>
                <a:off x="8146284" y="2574170"/>
                <a:ext cx="46805" cy="4303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3" extrusionOk="0">
                    <a:moveTo>
                      <a:pt x="223" y="1"/>
                    </a:moveTo>
                    <a:cubicBezTo>
                      <a:pt x="138" y="43"/>
                      <a:pt x="64" y="85"/>
                      <a:pt x="0" y="149"/>
                    </a:cubicBezTo>
                    <a:cubicBezTo>
                      <a:pt x="74" y="393"/>
                      <a:pt x="202" y="605"/>
                      <a:pt x="371" y="796"/>
                    </a:cubicBezTo>
                    <a:cubicBezTo>
                      <a:pt x="509" y="902"/>
                      <a:pt x="658" y="987"/>
                      <a:pt x="828" y="1030"/>
                    </a:cubicBezTo>
                    <a:cubicBezTo>
                      <a:pt x="976" y="1072"/>
                      <a:pt x="1093" y="1083"/>
                      <a:pt x="1093" y="1083"/>
                    </a:cubicBezTo>
                    <a:cubicBezTo>
                      <a:pt x="1135" y="1009"/>
                      <a:pt x="1167" y="913"/>
                      <a:pt x="1178" y="828"/>
                    </a:cubicBezTo>
                    <a:cubicBezTo>
                      <a:pt x="1178" y="828"/>
                      <a:pt x="1104" y="754"/>
                      <a:pt x="1008" y="680"/>
                    </a:cubicBezTo>
                    <a:cubicBezTo>
                      <a:pt x="902" y="616"/>
                      <a:pt x="817" y="489"/>
                      <a:pt x="722" y="414"/>
                    </a:cubicBezTo>
                    <a:cubicBezTo>
                      <a:pt x="552" y="266"/>
                      <a:pt x="223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15" name="Google Shape;1115;p43"/>
            <p:cNvSpPr/>
            <p:nvPr/>
          </p:nvSpPr>
          <p:spPr>
            <a:xfrm>
              <a:off x="7922113" y="220436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6" name="Google Shape;1116;p43"/>
            <p:cNvGrpSpPr/>
            <p:nvPr/>
          </p:nvGrpSpPr>
          <p:grpSpPr>
            <a:xfrm flipH="1">
              <a:off x="-652219" y="1582654"/>
              <a:ext cx="1483317" cy="577807"/>
              <a:chOff x="651200" y="238075"/>
              <a:chExt cx="880725" cy="343075"/>
            </a:xfrm>
          </p:grpSpPr>
          <p:sp>
            <p:nvSpPr>
              <p:cNvPr id="1117" name="Google Shape;1117;p43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43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43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43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43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22" name="Google Shape;1122;p43"/>
            <p:cNvSpPr/>
            <p:nvPr/>
          </p:nvSpPr>
          <p:spPr>
            <a:xfrm>
              <a:off x="4095550" y="43958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3"/>
            <p:cNvSpPr/>
            <p:nvPr/>
          </p:nvSpPr>
          <p:spPr>
            <a:xfrm>
              <a:off x="609563" y="485243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4" name="Google Shape;1124;p43"/>
          <p:cNvSpPr txBox="1">
            <a:spLocks noGrp="1"/>
          </p:cNvSpPr>
          <p:nvPr>
            <p:ph type="title"/>
          </p:nvPr>
        </p:nvSpPr>
        <p:spPr>
          <a:xfrm>
            <a:off x="2803650" y="1931225"/>
            <a:ext cx="3629700" cy="141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9pPr>
          </a:lstStyle>
          <a:p>
            <a:endParaRPr/>
          </a:p>
        </p:txBody>
      </p:sp>
      <p:sp>
        <p:nvSpPr>
          <p:cNvPr id="1125" name="Google Shape;1125;p43"/>
          <p:cNvSpPr txBox="1">
            <a:spLocks noGrp="1"/>
          </p:cNvSpPr>
          <p:nvPr>
            <p:ph type="subTitle" idx="1"/>
          </p:nvPr>
        </p:nvSpPr>
        <p:spPr>
          <a:xfrm>
            <a:off x="2532700" y="3135850"/>
            <a:ext cx="4171500" cy="16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26" name="Google Shape;1126;p43"/>
          <p:cNvSpPr txBox="1"/>
          <p:nvPr/>
        </p:nvSpPr>
        <p:spPr>
          <a:xfrm>
            <a:off x="640351" y="3545865"/>
            <a:ext cx="20202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">
    <p:bg>
      <p:bgPr>
        <a:solidFill>
          <a:schemeClr val="lt2"/>
        </a:solidFill>
        <a:effectLst/>
      </p:bgPr>
    </p:bg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" name="Google Shape;1128;p44"/>
          <p:cNvGrpSpPr/>
          <p:nvPr/>
        </p:nvGrpSpPr>
        <p:grpSpPr>
          <a:xfrm>
            <a:off x="-693987" y="316775"/>
            <a:ext cx="10710260" cy="4634988"/>
            <a:chOff x="-693987" y="316775"/>
            <a:chExt cx="10710260" cy="4634988"/>
          </a:xfrm>
        </p:grpSpPr>
        <p:grpSp>
          <p:nvGrpSpPr>
            <p:cNvPr id="1129" name="Google Shape;1129;p44"/>
            <p:cNvGrpSpPr/>
            <p:nvPr/>
          </p:nvGrpSpPr>
          <p:grpSpPr>
            <a:xfrm>
              <a:off x="-469994" y="455104"/>
              <a:ext cx="1483317" cy="577807"/>
              <a:chOff x="651200" y="238075"/>
              <a:chExt cx="880725" cy="343075"/>
            </a:xfrm>
          </p:grpSpPr>
          <p:sp>
            <p:nvSpPr>
              <p:cNvPr id="1130" name="Google Shape;1130;p44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44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44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44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44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35" name="Google Shape;1135;p44"/>
            <p:cNvSpPr/>
            <p:nvPr/>
          </p:nvSpPr>
          <p:spPr>
            <a:xfrm>
              <a:off x="-232900" y="43972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4"/>
            <p:cNvSpPr/>
            <p:nvPr/>
          </p:nvSpPr>
          <p:spPr>
            <a:xfrm>
              <a:off x="719988" y="467770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4"/>
            <p:cNvSpPr/>
            <p:nvPr/>
          </p:nvSpPr>
          <p:spPr>
            <a:xfrm>
              <a:off x="-693987" y="48134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4"/>
            <p:cNvSpPr/>
            <p:nvPr/>
          </p:nvSpPr>
          <p:spPr>
            <a:xfrm>
              <a:off x="8022125" y="3167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9" name="Google Shape;1139;p44"/>
            <p:cNvGrpSpPr/>
            <p:nvPr/>
          </p:nvGrpSpPr>
          <p:grpSpPr>
            <a:xfrm>
              <a:off x="8532956" y="4345666"/>
              <a:ext cx="1483317" cy="577807"/>
              <a:chOff x="651200" y="238075"/>
              <a:chExt cx="880725" cy="343075"/>
            </a:xfrm>
          </p:grpSpPr>
          <p:sp>
            <p:nvSpPr>
              <p:cNvPr id="1140" name="Google Shape;1140;p44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44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44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44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44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5" name="Google Shape;1145;p44"/>
            <p:cNvSpPr/>
            <p:nvPr/>
          </p:nvSpPr>
          <p:spPr>
            <a:xfrm>
              <a:off x="8681688" y="6656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4"/>
            <p:cNvSpPr/>
            <p:nvPr/>
          </p:nvSpPr>
          <p:spPr>
            <a:xfrm>
              <a:off x="8239625" y="8730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7_1">
    <p:bg>
      <p:bgPr>
        <a:solidFill>
          <a:schemeClr val="lt2"/>
        </a:solidFill>
        <a:effectLst/>
      </p:bgPr>
    </p:bg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8" name="Google Shape;1148;p45"/>
          <p:cNvGrpSpPr/>
          <p:nvPr/>
        </p:nvGrpSpPr>
        <p:grpSpPr>
          <a:xfrm>
            <a:off x="-381976" y="366601"/>
            <a:ext cx="10051534" cy="4877373"/>
            <a:chOff x="-381976" y="366601"/>
            <a:chExt cx="10051534" cy="4877373"/>
          </a:xfrm>
        </p:grpSpPr>
        <p:grpSp>
          <p:nvGrpSpPr>
            <p:cNvPr id="1149" name="Google Shape;1149;p45"/>
            <p:cNvGrpSpPr/>
            <p:nvPr/>
          </p:nvGrpSpPr>
          <p:grpSpPr>
            <a:xfrm>
              <a:off x="-381976" y="366601"/>
              <a:ext cx="1191651" cy="394928"/>
              <a:chOff x="223350" y="3354150"/>
              <a:chExt cx="1111200" cy="368300"/>
            </a:xfrm>
          </p:grpSpPr>
          <p:sp>
            <p:nvSpPr>
              <p:cNvPr id="1150" name="Google Shape;1150;p45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1151" name="Google Shape;1151;p45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1152" name="Google Shape;1152;p45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1153" name="Google Shape;1153;p45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1154" name="Google Shape;1154;p45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55" name="Google Shape;1155;p45"/>
            <p:cNvGrpSpPr/>
            <p:nvPr/>
          </p:nvGrpSpPr>
          <p:grpSpPr>
            <a:xfrm flipH="1">
              <a:off x="1017082" y="4655587"/>
              <a:ext cx="1319551" cy="588388"/>
              <a:chOff x="7624716" y="2969549"/>
              <a:chExt cx="1288247" cy="574373"/>
            </a:xfrm>
          </p:grpSpPr>
          <p:sp>
            <p:nvSpPr>
              <p:cNvPr id="1156" name="Google Shape;1156;p45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1157" name="Google Shape;1157;p45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1158" name="Google Shape;1158;p45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1159" name="Google Shape;1159;p45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1160" name="Google Shape;1160;p45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1161" name="Google Shape;1161;p45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62" name="Google Shape;1162;p45"/>
            <p:cNvGrpSpPr/>
            <p:nvPr/>
          </p:nvGrpSpPr>
          <p:grpSpPr>
            <a:xfrm flipH="1">
              <a:off x="8350007" y="4067187"/>
              <a:ext cx="1319551" cy="588388"/>
              <a:chOff x="7624716" y="2969549"/>
              <a:chExt cx="1288247" cy="574373"/>
            </a:xfrm>
          </p:grpSpPr>
          <p:sp>
            <p:nvSpPr>
              <p:cNvPr id="1163" name="Google Shape;1163;p45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1164" name="Google Shape;1164;p45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1165" name="Google Shape;1165;p45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1166" name="Google Shape;1166;p45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1167" name="Google Shape;1167;p45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1168" name="Google Shape;1168;p45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1169" name="Google Shape;1169;p45"/>
            <p:cNvSpPr/>
            <p:nvPr/>
          </p:nvSpPr>
          <p:spPr>
            <a:xfrm>
              <a:off x="8167525" y="4977200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170" name="Google Shape;1170;p45"/>
            <p:cNvSpPr/>
            <p:nvPr/>
          </p:nvSpPr>
          <p:spPr>
            <a:xfrm>
              <a:off x="7136800" y="46824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171" name="Google Shape;1171;p45"/>
            <p:cNvSpPr/>
            <p:nvPr/>
          </p:nvSpPr>
          <p:spPr>
            <a:xfrm>
              <a:off x="8385075" y="7615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172" name="Google Shape;1172;p45"/>
            <p:cNvSpPr/>
            <p:nvPr/>
          </p:nvSpPr>
          <p:spPr>
            <a:xfrm>
              <a:off x="939175" y="3999200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173" name="Google Shape;1173;p45"/>
            <p:cNvSpPr/>
            <p:nvPr/>
          </p:nvSpPr>
          <p:spPr>
            <a:xfrm>
              <a:off x="1233225" y="41625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174" name="Google Shape;1174;p45"/>
            <p:cNvSpPr/>
            <p:nvPr/>
          </p:nvSpPr>
          <p:spPr>
            <a:xfrm>
              <a:off x="-307225" y="3039032"/>
              <a:ext cx="764416" cy="110964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6"/>
          <p:cNvGrpSpPr/>
          <p:nvPr/>
        </p:nvGrpSpPr>
        <p:grpSpPr>
          <a:xfrm>
            <a:off x="-693987" y="316775"/>
            <a:ext cx="10710260" cy="4634988"/>
            <a:chOff x="-693987" y="316775"/>
            <a:chExt cx="10710260" cy="4634988"/>
          </a:xfrm>
        </p:grpSpPr>
        <p:grpSp>
          <p:nvGrpSpPr>
            <p:cNvPr id="80" name="Google Shape;80;p6"/>
            <p:cNvGrpSpPr/>
            <p:nvPr/>
          </p:nvGrpSpPr>
          <p:grpSpPr>
            <a:xfrm>
              <a:off x="-469994" y="455104"/>
              <a:ext cx="1483317" cy="577807"/>
              <a:chOff x="651200" y="238075"/>
              <a:chExt cx="880725" cy="343075"/>
            </a:xfrm>
          </p:grpSpPr>
          <p:sp>
            <p:nvSpPr>
              <p:cNvPr id="81" name="Google Shape;81;p6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6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6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6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6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" name="Google Shape;86;p6"/>
            <p:cNvSpPr/>
            <p:nvPr/>
          </p:nvSpPr>
          <p:spPr>
            <a:xfrm>
              <a:off x="-232900" y="43972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719988" y="467770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-693987" y="48134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8022125" y="3167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" name="Google Shape;90;p6"/>
            <p:cNvGrpSpPr/>
            <p:nvPr/>
          </p:nvGrpSpPr>
          <p:grpSpPr>
            <a:xfrm>
              <a:off x="8532956" y="4345666"/>
              <a:ext cx="1483317" cy="577807"/>
              <a:chOff x="651200" y="238075"/>
              <a:chExt cx="880725" cy="343075"/>
            </a:xfrm>
          </p:grpSpPr>
          <p:sp>
            <p:nvSpPr>
              <p:cNvPr id="91" name="Google Shape;91;p6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6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6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6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" name="Google Shape;96;p6"/>
            <p:cNvSpPr/>
            <p:nvPr/>
          </p:nvSpPr>
          <p:spPr>
            <a:xfrm>
              <a:off x="8681688" y="6656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8239625" y="8730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742700" y="431398"/>
            <a:ext cx="7658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2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7"/>
          <p:cNvGrpSpPr/>
          <p:nvPr/>
        </p:nvGrpSpPr>
        <p:grpSpPr>
          <a:xfrm>
            <a:off x="-423000" y="-206048"/>
            <a:ext cx="9903513" cy="5567132"/>
            <a:chOff x="-423000" y="-206048"/>
            <a:chExt cx="9903513" cy="5567132"/>
          </a:xfrm>
        </p:grpSpPr>
        <p:grpSp>
          <p:nvGrpSpPr>
            <p:cNvPr id="101" name="Google Shape;101;p7"/>
            <p:cNvGrpSpPr/>
            <p:nvPr/>
          </p:nvGrpSpPr>
          <p:grpSpPr>
            <a:xfrm>
              <a:off x="2313108" y="-206048"/>
              <a:ext cx="1700876" cy="563680"/>
              <a:chOff x="456975" y="1603100"/>
              <a:chExt cx="1111175" cy="368250"/>
            </a:xfrm>
          </p:grpSpPr>
          <p:sp>
            <p:nvSpPr>
              <p:cNvPr id="102" name="Google Shape;102;p7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7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7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7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7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" name="Google Shape;107;p7"/>
            <p:cNvGrpSpPr/>
            <p:nvPr/>
          </p:nvGrpSpPr>
          <p:grpSpPr>
            <a:xfrm>
              <a:off x="8192266" y="252811"/>
              <a:ext cx="1288247" cy="574373"/>
              <a:chOff x="7624716" y="2969549"/>
              <a:chExt cx="1288247" cy="574373"/>
            </a:xfrm>
          </p:grpSpPr>
          <p:sp>
            <p:nvSpPr>
              <p:cNvPr id="108" name="Google Shape;108;p7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7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7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7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7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" name="Google Shape;114;p7"/>
            <p:cNvSpPr/>
            <p:nvPr/>
          </p:nvSpPr>
          <p:spPr>
            <a:xfrm>
              <a:off x="4730025" y="45356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5471238" y="483960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-423000" y="6104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318213" y="9144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" name="Google Shape;118;p7"/>
            <p:cNvGrpSpPr/>
            <p:nvPr/>
          </p:nvGrpSpPr>
          <p:grpSpPr>
            <a:xfrm>
              <a:off x="6820666" y="4786711"/>
              <a:ext cx="1288247" cy="574373"/>
              <a:chOff x="7624716" y="2969549"/>
              <a:chExt cx="1288247" cy="574373"/>
            </a:xfrm>
          </p:grpSpPr>
          <p:sp>
            <p:nvSpPr>
              <p:cNvPr id="119" name="Google Shape;119;p7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7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7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7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7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7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125;p7"/>
            <p:cNvSpPr/>
            <p:nvPr/>
          </p:nvSpPr>
          <p:spPr>
            <a:xfrm>
              <a:off x="8500200" y="43972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7"/>
          <p:cNvSpPr txBox="1">
            <a:spLocks noGrp="1"/>
          </p:cNvSpPr>
          <p:nvPr>
            <p:ph type="title"/>
          </p:nvPr>
        </p:nvSpPr>
        <p:spPr>
          <a:xfrm>
            <a:off x="4959700" y="3006625"/>
            <a:ext cx="3137400" cy="9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7" name="Google Shape;127;p7"/>
          <p:cNvSpPr txBox="1">
            <a:spLocks noGrp="1"/>
          </p:cNvSpPr>
          <p:nvPr>
            <p:ph type="body" idx="1"/>
          </p:nvPr>
        </p:nvSpPr>
        <p:spPr>
          <a:xfrm>
            <a:off x="4632900" y="584725"/>
            <a:ext cx="3791100" cy="234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200"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200"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200"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200"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200"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8"/>
          <p:cNvGrpSpPr/>
          <p:nvPr/>
        </p:nvGrpSpPr>
        <p:grpSpPr>
          <a:xfrm>
            <a:off x="412088" y="418813"/>
            <a:ext cx="8257825" cy="4421850"/>
            <a:chOff x="412088" y="418813"/>
            <a:chExt cx="8257825" cy="4421850"/>
          </a:xfrm>
        </p:grpSpPr>
        <p:grpSp>
          <p:nvGrpSpPr>
            <p:cNvPr id="130" name="Google Shape;130;p8"/>
            <p:cNvGrpSpPr/>
            <p:nvPr/>
          </p:nvGrpSpPr>
          <p:grpSpPr>
            <a:xfrm rot="-6785158">
              <a:off x="666661" y="3694613"/>
              <a:ext cx="97452" cy="198903"/>
              <a:chOff x="8800202" y="3370171"/>
              <a:chExt cx="52288" cy="10672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8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4" name="Google Shape;134;p8"/>
            <p:cNvSpPr/>
            <p:nvPr/>
          </p:nvSpPr>
          <p:spPr>
            <a:xfrm>
              <a:off x="7635375" y="4188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8376588" y="72280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" name="Google Shape;136;p8"/>
            <p:cNvGrpSpPr/>
            <p:nvPr/>
          </p:nvGrpSpPr>
          <p:grpSpPr>
            <a:xfrm>
              <a:off x="4523279" y="4233585"/>
              <a:ext cx="97449" cy="198897"/>
              <a:chOff x="8800202" y="3370171"/>
              <a:chExt cx="52288" cy="106721"/>
            </a:xfrm>
          </p:grpSpPr>
          <p:sp>
            <p:nvSpPr>
              <p:cNvPr id="137" name="Google Shape;137;p8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8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8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0" name="Google Shape;140;p8"/>
            <p:cNvSpPr/>
            <p:nvPr/>
          </p:nvSpPr>
          <p:spPr>
            <a:xfrm>
              <a:off x="6987338" y="9770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6383438" y="47023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412088" y="6875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1388100" y="964400"/>
            <a:ext cx="6367800" cy="30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2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9"/>
          <p:cNvGrpSpPr/>
          <p:nvPr/>
        </p:nvGrpSpPr>
        <p:grpSpPr>
          <a:xfrm>
            <a:off x="562751" y="590782"/>
            <a:ext cx="8344152" cy="3259163"/>
            <a:chOff x="562751" y="590782"/>
            <a:chExt cx="8344152" cy="3259163"/>
          </a:xfrm>
        </p:grpSpPr>
        <p:sp>
          <p:nvSpPr>
            <p:cNvPr id="146" name="Google Shape;146;p9"/>
            <p:cNvSpPr/>
            <p:nvPr/>
          </p:nvSpPr>
          <p:spPr>
            <a:xfrm>
              <a:off x="2084075" y="590782"/>
              <a:ext cx="4976175" cy="1649134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" name="Google Shape;147;p9"/>
            <p:cNvGrpSpPr/>
            <p:nvPr/>
          </p:nvGrpSpPr>
          <p:grpSpPr>
            <a:xfrm>
              <a:off x="562751" y="3507546"/>
              <a:ext cx="1033171" cy="342399"/>
              <a:chOff x="456975" y="1603100"/>
              <a:chExt cx="1111175" cy="368250"/>
            </a:xfrm>
          </p:grpSpPr>
          <p:sp>
            <p:nvSpPr>
              <p:cNvPr id="148" name="Google Shape;148;p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3" name="Google Shape;153;p9"/>
            <p:cNvSpPr/>
            <p:nvPr/>
          </p:nvSpPr>
          <p:spPr>
            <a:xfrm>
              <a:off x="5922623" y="80172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967063" y="1308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677025" y="15909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6" name="Google Shape;156;p9"/>
            <p:cNvGrpSpPr/>
            <p:nvPr/>
          </p:nvGrpSpPr>
          <p:grpSpPr>
            <a:xfrm>
              <a:off x="7060241" y="2498677"/>
              <a:ext cx="1846662" cy="611995"/>
              <a:chOff x="456975" y="1603100"/>
              <a:chExt cx="1111175" cy="368250"/>
            </a:xfrm>
          </p:grpSpPr>
          <p:sp>
            <p:nvSpPr>
              <p:cNvPr id="157" name="Google Shape;157;p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2" name="Google Shape;162;p9"/>
          <p:cNvSpPr txBox="1">
            <a:spLocks noGrp="1"/>
          </p:cNvSpPr>
          <p:nvPr>
            <p:ph type="title"/>
          </p:nvPr>
        </p:nvSpPr>
        <p:spPr>
          <a:xfrm>
            <a:off x="2166600" y="1590950"/>
            <a:ext cx="4810800" cy="49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63" name="Google Shape;163;p9"/>
          <p:cNvSpPr txBox="1">
            <a:spLocks noGrp="1"/>
          </p:cNvSpPr>
          <p:nvPr>
            <p:ph type="subTitle" idx="1"/>
          </p:nvPr>
        </p:nvSpPr>
        <p:spPr>
          <a:xfrm>
            <a:off x="2917925" y="2298550"/>
            <a:ext cx="3308100" cy="12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2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10"/>
          <p:cNvGrpSpPr/>
          <p:nvPr/>
        </p:nvGrpSpPr>
        <p:grpSpPr>
          <a:xfrm>
            <a:off x="7174331" y="3329741"/>
            <a:ext cx="1483317" cy="577807"/>
            <a:chOff x="651200" y="238075"/>
            <a:chExt cx="880725" cy="343075"/>
          </a:xfrm>
        </p:grpSpPr>
        <p:sp>
          <p:nvSpPr>
            <p:cNvPr id="166" name="Google Shape;166;p10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" name="Google Shape;171;p10"/>
          <p:cNvGrpSpPr/>
          <p:nvPr/>
        </p:nvGrpSpPr>
        <p:grpSpPr>
          <a:xfrm>
            <a:off x="225008" y="4004863"/>
            <a:ext cx="2553001" cy="1138623"/>
            <a:chOff x="8042384" y="2038616"/>
            <a:chExt cx="1720815" cy="767473"/>
          </a:xfrm>
        </p:grpSpPr>
        <p:sp>
          <p:nvSpPr>
            <p:cNvPr id="172" name="Google Shape;172;p10"/>
            <p:cNvSpPr/>
            <p:nvPr/>
          </p:nvSpPr>
          <p:spPr>
            <a:xfrm>
              <a:off x="8042384" y="2038616"/>
              <a:ext cx="1720815" cy="767473"/>
            </a:xfrm>
            <a:custGeom>
              <a:avLst/>
              <a:gdLst/>
              <a:ahLst/>
              <a:cxnLst/>
              <a:rect l="l" t="t" r="r" b="b"/>
              <a:pathLst>
                <a:path w="43310" h="19316" extrusionOk="0">
                  <a:moveTo>
                    <a:pt x="25615" y="0"/>
                  </a:moveTo>
                  <a:cubicBezTo>
                    <a:pt x="20922" y="0"/>
                    <a:pt x="16203" y="3639"/>
                    <a:pt x="16707" y="11601"/>
                  </a:cubicBezTo>
                  <a:cubicBezTo>
                    <a:pt x="14853" y="8904"/>
                    <a:pt x="12411" y="7768"/>
                    <a:pt x="10025" y="7768"/>
                  </a:cubicBezTo>
                  <a:cubicBezTo>
                    <a:pt x="4883" y="7768"/>
                    <a:pt x="0" y="13039"/>
                    <a:pt x="1819" y="19316"/>
                  </a:cubicBezTo>
                  <a:lnTo>
                    <a:pt x="43309" y="19316"/>
                  </a:lnTo>
                  <a:cubicBezTo>
                    <a:pt x="43309" y="15688"/>
                    <a:pt x="40582" y="11557"/>
                    <a:pt x="36902" y="11557"/>
                  </a:cubicBezTo>
                  <a:cubicBezTo>
                    <a:pt x="35985" y="11557"/>
                    <a:pt x="35010" y="11813"/>
                    <a:pt x="34003" y="12397"/>
                  </a:cubicBezTo>
                  <a:cubicBezTo>
                    <a:pt x="35952" y="4439"/>
                    <a:pt x="30799" y="0"/>
                    <a:pt x="25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0"/>
            <p:cNvSpPr/>
            <p:nvPr/>
          </p:nvSpPr>
          <p:spPr>
            <a:xfrm>
              <a:off x="8825909" y="2181653"/>
              <a:ext cx="49348" cy="69413"/>
            </a:xfrm>
            <a:custGeom>
              <a:avLst/>
              <a:gdLst/>
              <a:ahLst/>
              <a:cxnLst/>
              <a:rect l="l" t="t" r="r" b="b"/>
              <a:pathLst>
                <a:path w="1242" h="1747" extrusionOk="0">
                  <a:moveTo>
                    <a:pt x="1136" y="0"/>
                  </a:moveTo>
                  <a:lnTo>
                    <a:pt x="1030" y="32"/>
                  </a:lnTo>
                  <a:cubicBezTo>
                    <a:pt x="934" y="64"/>
                    <a:pt x="849" y="107"/>
                    <a:pt x="775" y="149"/>
                  </a:cubicBezTo>
                  <a:cubicBezTo>
                    <a:pt x="552" y="266"/>
                    <a:pt x="372" y="436"/>
                    <a:pt x="234" y="637"/>
                  </a:cubicBezTo>
                  <a:cubicBezTo>
                    <a:pt x="106" y="849"/>
                    <a:pt x="22" y="1093"/>
                    <a:pt x="11" y="1337"/>
                  </a:cubicBezTo>
                  <a:cubicBezTo>
                    <a:pt x="0" y="1433"/>
                    <a:pt x="0" y="1529"/>
                    <a:pt x="11" y="1624"/>
                  </a:cubicBezTo>
                  <a:lnTo>
                    <a:pt x="22" y="1730"/>
                  </a:lnTo>
                  <a:cubicBezTo>
                    <a:pt x="64" y="1741"/>
                    <a:pt x="109" y="1746"/>
                    <a:pt x="154" y="1746"/>
                  </a:cubicBezTo>
                  <a:cubicBezTo>
                    <a:pt x="199" y="1746"/>
                    <a:pt x="244" y="1741"/>
                    <a:pt x="287" y="1730"/>
                  </a:cubicBezTo>
                  <a:cubicBezTo>
                    <a:pt x="287" y="1730"/>
                    <a:pt x="297" y="1698"/>
                    <a:pt x="319" y="1635"/>
                  </a:cubicBezTo>
                  <a:cubicBezTo>
                    <a:pt x="329" y="1560"/>
                    <a:pt x="351" y="1486"/>
                    <a:pt x="382" y="1422"/>
                  </a:cubicBezTo>
                  <a:cubicBezTo>
                    <a:pt x="457" y="1242"/>
                    <a:pt x="542" y="1072"/>
                    <a:pt x="648" y="913"/>
                  </a:cubicBezTo>
                  <a:cubicBezTo>
                    <a:pt x="754" y="754"/>
                    <a:pt x="870" y="605"/>
                    <a:pt x="998" y="457"/>
                  </a:cubicBezTo>
                  <a:cubicBezTo>
                    <a:pt x="1115" y="319"/>
                    <a:pt x="1242" y="234"/>
                    <a:pt x="1242" y="234"/>
                  </a:cubicBezTo>
                  <a:cubicBezTo>
                    <a:pt x="1221" y="149"/>
                    <a:pt x="1178" y="64"/>
                    <a:pt x="1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0"/>
            <p:cNvSpPr/>
            <p:nvPr/>
          </p:nvSpPr>
          <p:spPr>
            <a:xfrm>
              <a:off x="8874383" y="2198500"/>
              <a:ext cx="47282" cy="47679"/>
            </a:xfrm>
            <a:custGeom>
              <a:avLst/>
              <a:gdLst/>
              <a:ahLst/>
              <a:cxnLst/>
              <a:rect l="l" t="t" r="r" b="b"/>
              <a:pathLst>
                <a:path w="1190" h="1200" extrusionOk="0">
                  <a:moveTo>
                    <a:pt x="1125" y="1"/>
                  </a:moveTo>
                  <a:lnTo>
                    <a:pt x="1041" y="12"/>
                  </a:lnTo>
                  <a:cubicBezTo>
                    <a:pt x="966" y="12"/>
                    <a:pt x="892" y="22"/>
                    <a:pt x="818" y="43"/>
                  </a:cubicBezTo>
                  <a:cubicBezTo>
                    <a:pt x="637" y="96"/>
                    <a:pt x="457" y="192"/>
                    <a:pt x="319" y="330"/>
                  </a:cubicBezTo>
                  <a:cubicBezTo>
                    <a:pt x="192" y="468"/>
                    <a:pt x="107" y="638"/>
                    <a:pt x="54" y="829"/>
                  </a:cubicBezTo>
                  <a:cubicBezTo>
                    <a:pt x="32" y="892"/>
                    <a:pt x="22" y="967"/>
                    <a:pt x="11" y="1030"/>
                  </a:cubicBezTo>
                  <a:lnTo>
                    <a:pt x="1" y="1115"/>
                  </a:lnTo>
                  <a:cubicBezTo>
                    <a:pt x="75" y="1158"/>
                    <a:pt x="160" y="1189"/>
                    <a:pt x="255" y="1200"/>
                  </a:cubicBezTo>
                  <a:cubicBezTo>
                    <a:pt x="298" y="1136"/>
                    <a:pt x="351" y="1062"/>
                    <a:pt x="404" y="998"/>
                  </a:cubicBezTo>
                  <a:cubicBezTo>
                    <a:pt x="499" y="892"/>
                    <a:pt x="595" y="786"/>
                    <a:pt x="690" y="691"/>
                  </a:cubicBezTo>
                  <a:cubicBezTo>
                    <a:pt x="786" y="585"/>
                    <a:pt x="881" y="489"/>
                    <a:pt x="987" y="404"/>
                  </a:cubicBezTo>
                  <a:cubicBezTo>
                    <a:pt x="1051" y="351"/>
                    <a:pt x="1115" y="309"/>
                    <a:pt x="1189" y="266"/>
                  </a:cubicBezTo>
                  <a:cubicBezTo>
                    <a:pt x="1178" y="171"/>
                    <a:pt x="1157" y="86"/>
                    <a:pt x="1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0"/>
            <p:cNvSpPr/>
            <p:nvPr/>
          </p:nvSpPr>
          <p:spPr>
            <a:xfrm>
              <a:off x="8122644" y="2614658"/>
              <a:ext cx="66671" cy="60314"/>
            </a:xfrm>
            <a:custGeom>
              <a:avLst/>
              <a:gdLst/>
              <a:ahLst/>
              <a:cxnLst/>
              <a:rect l="l" t="t" r="r" b="b"/>
              <a:pathLst>
                <a:path w="1678" h="1518" extrusionOk="0">
                  <a:moveTo>
                    <a:pt x="202" y="0"/>
                  </a:moveTo>
                  <a:cubicBezTo>
                    <a:pt x="181" y="0"/>
                    <a:pt x="1" y="181"/>
                    <a:pt x="22" y="191"/>
                  </a:cubicBezTo>
                  <a:cubicBezTo>
                    <a:pt x="383" y="754"/>
                    <a:pt x="892" y="1210"/>
                    <a:pt x="1486" y="1518"/>
                  </a:cubicBezTo>
                  <a:cubicBezTo>
                    <a:pt x="1561" y="1475"/>
                    <a:pt x="1624" y="1411"/>
                    <a:pt x="1677" y="1327"/>
                  </a:cubicBezTo>
                  <a:cubicBezTo>
                    <a:pt x="1306" y="775"/>
                    <a:pt x="797" y="319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0"/>
            <p:cNvSpPr/>
            <p:nvPr/>
          </p:nvSpPr>
          <p:spPr>
            <a:xfrm>
              <a:off x="8146284" y="2574170"/>
              <a:ext cx="46805" cy="43030"/>
            </a:xfrm>
            <a:custGeom>
              <a:avLst/>
              <a:gdLst/>
              <a:ahLst/>
              <a:cxnLst/>
              <a:rect l="l" t="t" r="r" b="b"/>
              <a:pathLst>
                <a:path w="1178" h="1083" extrusionOk="0">
                  <a:moveTo>
                    <a:pt x="223" y="1"/>
                  </a:moveTo>
                  <a:cubicBezTo>
                    <a:pt x="138" y="43"/>
                    <a:pt x="64" y="85"/>
                    <a:pt x="0" y="149"/>
                  </a:cubicBezTo>
                  <a:cubicBezTo>
                    <a:pt x="74" y="393"/>
                    <a:pt x="202" y="605"/>
                    <a:pt x="371" y="796"/>
                  </a:cubicBezTo>
                  <a:cubicBezTo>
                    <a:pt x="509" y="902"/>
                    <a:pt x="658" y="987"/>
                    <a:pt x="828" y="1030"/>
                  </a:cubicBezTo>
                  <a:cubicBezTo>
                    <a:pt x="976" y="1072"/>
                    <a:pt x="1093" y="1083"/>
                    <a:pt x="1093" y="1083"/>
                  </a:cubicBezTo>
                  <a:cubicBezTo>
                    <a:pt x="1135" y="1009"/>
                    <a:pt x="1167" y="913"/>
                    <a:pt x="1178" y="828"/>
                  </a:cubicBezTo>
                  <a:cubicBezTo>
                    <a:pt x="1178" y="828"/>
                    <a:pt x="1104" y="754"/>
                    <a:pt x="1008" y="680"/>
                  </a:cubicBezTo>
                  <a:cubicBezTo>
                    <a:pt x="902" y="616"/>
                    <a:pt x="817" y="489"/>
                    <a:pt x="722" y="414"/>
                  </a:cubicBezTo>
                  <a:cubicBezTo>
                    <a:pt x="552" y="266"/>
                    <a:pt x="223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10"/>
          <p:cNvSpPr txBox="1">
            <a:spLocks noGrp="1"/>
          </p:cNvSpPr>
          <p:nvPr>
            <p:ph type="title"/>
          </p:nvPr>
        </p:nvSpPr>
        <p:spPr>
          <a:xfrm>
            <a:off x="5362329" y="414825"/>
            <a:ext cx="3257100" cy="9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0"/>
          <p:cNvSpPr/>
          <p:nvPr/>
        </p:nvSpPr>
        <p:spPr>
          <a:xfrm rot="10800000">
            <a:off x="4623576" y="1"/>
            <a:ext cx="4590574" cy="2112749"/>
          </a:xfrm>
          <a:custGeom>
            <a:avLst/>
            <a:gdLst/>
            <a:ahLst/>
            <a:cxnLst/>
            <a:rect l="l" t="t" r="r" b="b"/>
            <a:pathLst>
              <a:path w="24615" h="11247" extrusionOk="0">
                <a:moveTo>
                  <a:pt x="12381" y="1"/>
                </a:moveTo>
                <a:cubicBezTo>
                  <a:pt x="8808" y="1"/>
                  <a:pt x="5279" y="1689"/>
                  <a:pt x="4940" y="4793"/>
                </a:cubicBezTo>
                <a:cubicBezTo>
                  <a:pt x="4669" y="4743"/>
                  <a:pt x="4411" y="4719"/>
                  <a:pt x="4166" y="4719"/>
                </a:cubicBezTo>
                <a:cubicBezTo>
                  <a:pt x="1025" y="4719"/>
                  <a:pt x="1" y="8618"/>
                  <a:pt x="1701" y="11246"/>
                </a:cubicBezTo>
                <a:lnTo>
                  <a:pt x="23085" y="11246"/>
                </a:lnTo>
                <a:cubicBezTo>
                  <a:pt x="24614" y="9839"/>
                  <a:pt x="23629" y="6695"/>
                  <a:pt x="21356" y="6695"/>
                </a:cubicBezTo>
                <a:cubicBezTo>
                  <a:pt x="20975" y="6695"/>
                  <a:pt x="20557" y="6783"/>
                  <a:pt x="20109" y="6984"/>
                </a:cubicBezTo>
                <a:cubicBezTo>
                  <a:pt x="20584" y="2195"/>
                  <a:pt x="16454" y="1"/>
                  <a:pt x="1238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42700" y="431398"/>
            <a:ext cx="7658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44900" y="1152475"/>
            <a:ext cx="7454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46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177" name="Google Shape;1177;p46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48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181" name="Google Shape;1181;p48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" name="Google Shape;1187;p50"/>
          <p:cNvGrpSpPr/>
          <p:nvPr/>
        </p:nvGrpSpPr>
        <p:grpSpPr>
          <a:xfrm>
            <a:off x="-794767" y="602641"/>
            <a:ext cx="10796090" cy="3829596"/>
            <a:chOff x="-794767" y="602641"/>
            <a:chExt cx="10796090" cy="3829596"/>
          </a:xfrm>
        </p:grpSpPr>
        <p:grpSp>
          <p:nvGrpSpPr>
            <p:cNvPr id="1188" name="Google Shape;1188;p50"/>
            <p:cNvGrpSpPr/>
            <p:nvPr/>
          </p:nvGrpSpPr>
          <p:grpSpPr>
            <a:xfrm>
              <a:off x="-95077" y="983680"/>
              <a:ext cx="1700914" cy="563757"/>
              <a:chOff x="223350" y="3354150"/>
              <a:chExt cx="1111200" cy="368300"/>
            </a:xfrm>
          </p:grpSpPr>
          <p:sp>
            <p:nvSpPr>
              <p:cNvPr id="1189" name="Google Shape;1189;p50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50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50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50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50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4" name="Google Shape;1194;p50"/>
            <p:cNvGrpSpPr/>
            <p:nvPr/>
          </p:nvGrpSpPr>
          <p:grpSpPr>
            <a:xfrm>
              <a:off x="-794767" y="2509427"/>
              <a:ext cx="1700876" cy="563680"/>
              <a:chOff x="456975" y="1603100"/>
              <a:chExt cx="1111175" cy="368250"/>
            </a:xfrm>
          </p:grpSpPr>
          <p:sp>
            <p:nvSpPr>
              <p:cNvPr id="1195" name="Google Shape;1195;p5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5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5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5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5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0" name="Google Shape;1200;p50"/>
            <p:cNvGrpSpPr/>
            <p:nvPr/>
          </p:nvGrpSpPr>
          <p:grpSpPr>
            <a:xfrm>
              <a:off x="8280509" y="602641"/>
              <a:ext cx="1720815" cy="767473"/>
              <a:chOff x="8042384" y="2038616"/>
              <a:chExt cx="1720815" cy="767473"/>
            </a:xfrm>
          </p:grpSpPr>
          <p:sp>
            <p:nvSpPr>
              <p:cNvPr id="1201" name="Google Shape;1201;p50"/>
              <p:cNvSpPr/>
              <p:nvPr/>
            </p:nvSpPr>
            <p:spPr>
              <a:xfrm>
                <a:off x="8042384" y="2038616"/>
                <a:ext cx="1720815" cy="767473"/>
              </a:xfrm>
              <a:custGeom>
                <a:avLst/>
                <a:gdLst/>
                <a:ahLst/>
                <a:cxnLst/>
                <a:rect l="l" t="t" r="r" b="b"/>
                <a:pathLst>
                  <a:path w="43310" h="19316" extrusionOk="0">
                    <a:moveTo>
                      <a:pt x="25615" y="0"/>
                    </a:moveTo>
                    <a:cubicBezTo>
                      <a:pt x="20922" y="0"/>
                      <a:pt x="16203" y="3639"/>
                      <a:pt x="16707" y="11601"/>
                    </a:cubicBezTo>
                    <a:cubicBezTo>
                      <a:pt x="14853" y="8904"/>
                      <a:pt x="12411" y="7768"/>
                      <a:pt x="10025" y="7768"/>
                    </a:cubicBezTo>
                    <a:cubicBezTo>
                      <a:pt x="4883" y="7768"/>
                      <a:pt x="0" y="13039"/>
                      <a:pt x="1819" y="19316"/>
                    </a:cubicBezTo>
                    <a:lnTo>
                      <a:pt x="43309" y="19316"/>
                    </a:lnTo>
                    <a:cubicBezTo>
                      <a:pt x="43309" y="15688"/>
                      <a:pt x="40582" y="11557"/>
                      <a:pt x="36902" y="11557"/>
                    </a:cubicBezTo>
                    <a:cubicBezTo>
                      <a:pt x="35985" y="11557"/>
                      <a:pt x="35010" y="11813"/>
                      <a:pt x="34003" y="12397"/>
                    </a:cubicBezTo>
                    <a:cubicBezTo>
                      <a:pt x="35952" y="4439"/>
                      <a:pt x="30799" y="0"/>
                      <a:pt x="25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50"/>
              <p:cNvSpPr/>
              <p:nvPr/>
            </p:nvSpPr>
            <p:spPr>
              <a:xfrm>
                <a:off x="8825909" y="2181653"/>
                <a:ext cx="49348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747" extrusionOk="0">
                    <a:moveTo>
                      <a:pt x="1136" y="0"/>
                    </a:moveTo>
                    <a:lnTo>
                      <a:pt x="1030" y="32"/>
                    </a:lnTo>
                    <a:cubicBezTo>
                      <a:pt x="934" y="64"/>
                      <a:pt x="849" y="107"/>
                      <a:pt x="775" y="149"/>
                    </a:cubicBezTo>
                    <a:cubicBezTo>
                      <a:pt x="552" y="266"/>
                      <a:pt x="372" y="436"/>
                      <a:pt x="234" y="637"/>
                    </a:cubicBezTo>
                    <a:cubicBezTo>
                      <a:pt x="106" y="849"/>
                      <a:pt x="22" y="1093"/>
                      <a:pt x="11" y="1337"/>
                    </a:cubicBezTo>
                    <a:cubicBezTo>
                      <a:pt x="0" y="1433"/>
                      <a:pt x="0" y="1529"/>
                      <a:pt x="11" y="1624"/>
                    </a:cubicBezTo>
                    <a:lnTo>
                      <a:pt x="22" y="1730"/>
                    </a:lnTo>
                    <a:cubicBezTo>
                      <a:pt x="64" y="1741"/>
                      <a:pt x="109" y="1746"/>
                      <a:pt x="154" y="1746"/>
                    </a:cubicBezTo>
                    <a:cubicBezTo>
                      <a:pt x="199" y="1746"/>
                      <a:pt x="244" y="1741"/>
                      <a:pt x="287" y="1730"/>
                    </a:cubicBezTo>
                    <a:cubicBezTo>
                      <a:pt x="287" y="1730"/>
                      <a:pt x="297" y="1698"/>
                      <a:pt x="319" y="1635"/>
                    </a:cubicBezTo>
                    <a:cubicBezTo>
                      <a:pt x="329" y="1560"/>
                      <a:pt x="351" y="1486"/>
                      <a:pt x="382" y="1422"/>
                    </a:cubicBezTo>
                    <a:cubicBezTo>
                      <a:pt x="457" y="1242"/>
                      <a:pt x="542" y="1072"/>
                      <a:pt x="648" y="913"/>
                    </a:cubicBezTo>
                    <a:cubicBezTo>
                      <a:pt x="754" y="754"/>
                      <a:pt x="870" y="605"/>
                      <a:pt x="998" y="457"/>
                    </a:cubicBezTo>
                    <a:cubicBezTo>
                      <a:pt x="1115" y="319"/>
                      <a:pt x="1242" y="234"/>
                      <a:pt x="1242" y="234"/>
                    </a:cubicBezTo>
                    <a:cubicBezTo>
                      <a:pt x="1221" y="149"/>
                      <a:pt x="1178" y="64"/>
                      <a:pt x="11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50"/>
              <p:cNvSpPr/>
              <p:nvPr/>
            </p:nvSpPr>
            <p:spPr>
              <a:xfrm>
                <a:off x="8874383" y="2198500"/>
                <a:ext cx="47282" cy="47679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200" extrusionOk="0">
                    <a:moveTo>
                      <a:pt x="1125" y="1"/>
                    </a:moveTo>
                    <a:lnTo>
                      <a:pt x="1041" y="12"/>
                    </a:lnTo>
                    <a:cubicBezTo>
                      <a:pt x="966" y="12"/>
                      <a:pt x="892" y="22"/>
                      <a:pt x="818" y="43"/>
                    </a:cubicBezTo>
                    <a:cubicBezTo>
                      <a:pt x="637" y="96"/>
                      <a:pt x="457" y="192"/>
                      <a:pt x="319" y="330"/>
                    </a:cubicBezTo>
                    <a:cubicBezTo>
                      <a:pt x="192" y="468"/>
                      <a:pt x="107" y="638"/>
                      <a:pt x="54" y="829"/>
                    </a:cubicBezTo>
                    <a:cubicBezTo>
                      <a:pt x="32" y="892"/>
                      <a:pt x="22" y="967"/>
                      <a:pt x="11" y="1030"/>
                    </a:cubicBezTo>
                    <a:lnTo>
                      <a:pt x="1" y="1115"/>
                    </a:lnTo>
                    <a:cubicBezTo>
                      <a:pt x="75" y="1158"/>
                      <a:pt x="160" y="1189"/>
                      <a:pt x="255" y="1200"/>
                    </a:cubicBezTo>
                    <a:cubicBezTo>
                      <a:pt x="298" y="1136"/>
                      <a:pt x="351" y="1062"/>
                      <a:pt x="404" y="998"/>
                    </a:cubicBezTo>
                    <a:cubicBezTo>
                      <a:pt x="499" y="892"/>
                      <a:pt x="595" y="786"/>
                      <a:pt x="690" y="691"/>
                    </a:cubicBezTo>
                    <a:cubicBezTo>
                      <a:pt x="786" y="585"/>
                      <a:pt x="881" y="489"/>
                      <a:pt x="987" y="404"/>
                    </a:cubicBezTo>
                    <a:cubicBezTo>
                      <a:pt x="1051" y="351"/>
                      <a:pt x="1115" y="309"/>
                      <a:pt x="1189" y="266"/>
                    </a:cubicBezTo>
                    <a:cubicBezTo>
                      <a:pt x="1178" y="171"/>
                      <a:pt x="1157" y="86"/>
                      <a:pt x="11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50"/>
              <p:cNvSpPr/>
              <p:nvPr/>
            </p:nvSpPr>
            <p:spPr>
              <a:xfrm>
                <a:off x="8122644" y="2614658"/>
                <a:ext cx="66671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518" extrusionOk="0">
                    <a:moveTo>
                      <a:pt x="202" y="0"/>
                    </a:moveTo>
                    <a:cubicBezTo>
                      <a:pt x="181" y="0"/>
                      <a:pt x="1" y="181"/>
                      <a:pt x="22" y="191"/>
                    </a:cubicBezTo>
                    <a:cubicBezTo>
                      <a:pt x="383" y="754"/>
                      <a:pt x="892" y="1210"/>
                      <a:pt x="1486" y="1518"/>
                    </a:cubicBezTo>
                    <a:cubicBezTo>
                      <a:pt x="1561" y="1475"/>
                      <a:pt x="1624" y="1411"/>
                      <a:pt x="1677" y="1327"/>
                    </a:cubicBezTo>
                    <a:cubicBezTo>
                      <a:pt x="1306" y="775"/>
                      <a:pt x="797" y="319"/>
                      <a:pt x="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50"/>
              <p:cNvSpPr/>
              <p:nvPr/>
            </p:nvSpPr>
            <p:spPr>
              <a:xfrm>
                <a:off x="8146284" y="2574170"/>
                <a:ext cx="46805" cy="4303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3" extrusionOk="0">
                    <a:moveTo>
                      <a:pt x="223" y="1"/>
                    </a:moveTo>
                    <a:cubicBezTo>
                      <a:pt x="138" y="43"/>
                      <a:pt x="64" y="85"/>
                      <a:pt x="0" y="149"/>
                    </a:cubicBezTo>
                    <a:cubicBezTo>
                      <a:pt x="74" y="393"/>
                      <a:pt x="202" y="605"/>
                      <a:pt x="371" y="796"/>
                    </a:cubicBezTo>
                    <a:cubicBezTo>
                      <a:pt x="509" y="902"/>
                      <a:pt x="658" y="987"/>
                      <a:pt x="828" y="1030"/>
                    </a:cubicBezTo>
                    <a:cubicBezTo>
                      <a:pt x="976" y="1072"/>
                      <a:pt x="1093" y="1083"/>
                      <a:pt x="1093" y="1083"/>
                    </a:cubicBezTo>
                    <a:cubicBezTo>
                      <a:pt x="1135" y="1009"/>
                      <a:pt x="1167" y="913"/>
                      <a:pt x="1178" y="828"/>
                    </a:cubicBezTo>
                    <a:cubicBezTo>
                      <a:pt x="1178" y="828"/>
                      <a:pt x="1104" y="754"/>
                      <a:pt x="1008" y="680"/>
                    </a:cubicBezTo>
                    <a:cubicBezTo>
                      <a:pt x="902" y="616"/>
                      <a:pt x="817" y="489"/>
                      <a:pt x="722" y="414"/>
                    </a:cubicBezTo>
                    <a:cubicBezTo>
                      <a:pt x="552" y="266"/>
                      <a:pt x="223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6" name="Google Shape;1206;p50"/>
            <p:cNvGrpSpPr/>
            <p:nvPr/>
          </p:nvGrpSpPr>
          <p:grpSpPr>
            <a:xfrm>
              <a:off x="7454791" y="2571749"/>
              <a:ext cx="1288247" cy="574373"/>
              <a:chOff x="7624716" y="2969549"/>
              <a:chExt cx="1288247" cy="574373"/>
            </a:xfrm>
          </p:grpSpPr>
          <p:sp>
            <p:nvSpPr>
              <p:cNvPr id="1207" name="Google Shape;1207;p50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50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50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50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50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50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13" name="Google Shape;1213;p50"/>
            <p:cNvSpPr/>
            <p:nvPr/>
          </p:nvSpPr>
          <p:spPr>
            <a:xfrm>
              <a:off x="1001550" y="42939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50"/>
            <p:cNvSpPr/>
            <p:nvPr/>
          </p:nvSpPr>
          <p:spPr>
            <a:xfrm>
              <a:off x="7281000" y="42549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31" y="1"/>
                  </a:moveTo>
                  <a:cubicBezTo>
                    <a:pt x="17409" y="1"/>
                    <a:pt x="17060" y="219"/>
                    <a:pt x="16957" y="530"/>
                  </a:cubicBezTo>
                  <a:cubicBezTo>
                    <a:pt x="16344" y="2106"/>
                    <a:pt x="15060" y="3361"/>
                    <a:pt x="13454" y="3887"/>
                  </a:cubicBezTo>
                  <a:cubicBezTo>
                    <a:pt x="12933" y="4048"/>
                    <a:pt x="12398" y="4127"/>
                    <a:pt x="11866" y="4127"/>
                  </a:cubicBezTo>
                  <a:cubicBezTo>
                    <a:pt x="10671" y="4127"/>
                    <a:pt x="9492" y="3729"/>
                    <a:pt x="8522" y="2982"/>
                  </a:cubicBezTo>
                  <a:cubicBezTo>
                    <a:pt x="7734" y="2398"/>
                    <a:pt x="7092" y="1610"/>
                    <a:pt x="6713" y="705"/>
                  </a:cubicBezTo>
                  <a:cubicBezTo>
                    <a:pt x="6614" y="495"/>
                    <a:pt x="6425" y="405"/>
                    <a:pt x="6230" y="405"/>
                  </a:cubicBezTo>
                  <a:cubicBezTo>
                    <a:pt x="5965" y="405"/>
                    <a:pt x="5688" y="570"/>
                    <a:pt x="5604" y="822"/>
                  </a:cubicBezTo>
                  <a:cubicBezTo>
                    <a:pt x="4903" y="3099"/>
                    <a:pt x="2656" y="4791"/>
                    <a:pt x="321" y="4996"/>
                  </a:cubicBezTo>
                  <a:cubicBezTo>
                    <a:pt x="0" y="5025"/>
                    <a:pt x="0" y="5463"/>
                    <a:pt x="321" y="5492"/>
                  </a:cubicBezTo>
                  <a:lnTo>
                    <a:pt x="321" y="5521"/>
                  </a:lnTo>
                  <a:cubicBezTo>
                    <a:pt x="445" y="5529"/>
                    <a:pt x="569" y="5532"/>
                    <a:pt x="692" y="5532"/>
                  </a:cubicBezTo>
                  <a:cubicBezTo>
                    <a:pt x="2973" y="5532"/>
                    <a:pt x="5045" y="4246"/>
                    <a:pt x="6211" y="2326"/>
                  </a:cubicBezTo>
                  <a:lnTo>
                    <a:pt x="6211" y="2326"/>
                  </a:lnTo>
                  <a:cubicBezTo>
                    <a:pt x="7501" y="4435"/>
                    <a:pt x="9716" y="5482"/>
                    <a:pt x="11931" y="5482"/>
                  </a:cubicBezTo>
                  <a:cubicBezTo>
                    <a:pt x="14163" y="5482"/>
                    <a:pt x="16396" y="4418"/>
                    <a:pt x="17679" y="2306"/>
                  </a:cubicBezTo>
                  <a:lnTo>
                    <a:pt x="17679" y="2306"/>
                  </a:lnTo>
                  <a:cubicBezTo>
                    <a:pt x="18882" y="4034"/>
                    <a:pt x="20821" y="4922"/>
                    <a:pt x="22770" y="4922"/>
                  </a:cubicBezTo>
                  <a:cubicBezTo>
                    <a:pt x="24433" y="4922"/>
                    <a:pt x="26103" y="4275"/>
                    <a:pt x="27328" y="2949"/>
                  </a:cubicBezTo>
                  <a:lnTo>
                    <a:pt x="27328" y="2949"/>
                  </a:lnTo>
                  <a:cubicBezTo>
                    <a:pt x="27585" y="3251"/>
                    <a:pt x="27911" y="3500"/>
                    <a:pt x="28251" y="3682"/>
                  </a:cubicBezTo>
                  <a:cubicBezTo>
                    <a:pt x="29185" y="4149"/>
                    <a:pt x="30236" y="4412"/>
                    <a:pt x="31257" y="4499"/>
                  </a:cubicBezTo>
                  <a:cubicBezTo>
                    <a:pt x="31655" y="4531"/>
                    <a:pt x="32053" y="4547"/>
                    <a:pt x="32450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06" y="4208"/>
                    <a:pt x="36832" y="3916"/>
                    <a:pt x="37707" y="3274"/>
                  </a:cubicBezTo>
                  <a:cubicBezTo>
                    <a:pt x="37999" y="3128"/>
                    <a:pt x="38116" y="2778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6" y="2311"/>
                    <a:pt x="35489" y="2661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6" y="3011"/>
                    <a:pt x="30090" y="2836"/>
                    <a:pt x="29273" y="2544"/>
                  </a:cubicBezTo>
                  <a:cubicBezTo>
                    <a:pt x="29010" y="2427"/>
                    <a:pt x="28747" y="2281"/>
                    <a:pt x="28543" y="2077"/>
                  </a:cubicBezTo>
                  <a:cubicBezTo>
                    <a:pt x="28339" y="1931"/>
                    <a:pt x="28222" y="1668"/>
                    <a:pt x="28280" y="1406"/>
                  </a:cubicBezTo>
                  <a:cubicBezTo>
                    <a:pt x="28316" y="958"/>
                    <a:pt x="27924" y="697"/>
                    <a:pt x="27534" y="697"/>
                  </a:cubicBezTo>
                  <a:cubicBezTo>
                    <a:pt x="27288" y="697"/>
                    <a:pt x="27044" y="801"/>
                    <a:pt x="26909" y="1026"/>
                  </a:cubicBezTo>
                  <a:cubicBezTo>
                    <a:pt x="25976" y="2662"/>
                    <a:pt x="24360" y="3453"/>
                    <a:pt x="22753" y="3453"/>
                  </a:cubicBezTo>
                  <a:cubicBezTo>
                    <a:pt x="20890" y="3453"/>
                    <a:pt x="19038" y="2392"/>
                    <a:pt x="18270" y="355"/>
                  </a:cubicBezTo>
                  <a:cubicBezTo>
                    <a:pt x="18163" y="105"/>
                    <a:pt x="17953" y="1"/>
                    <a:pt x="177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50"/>
            <p:cNvSpPr/>
            <p:nvPr/>
          </p:nvSpPr>
          <p:spPr>
            <a:xfrm>
              <a:off x="8277338" y="38111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50"/>
            <p:cNvSpPr/>
            <p:nvPr/>
          </p:nvSpPr>
          <p:spPr>
            <a:xfrm>
              <a:off x="554025" y="367262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50"/>
            <p:cNvSpPr/>
            <p:nvPr/>
          </p:nvSpPr>
          <p:spPr>
            <a:xfrm>
              <a:off x="755375" y="1959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50"/>
            <p:cNvSpPr/>
            <p:nvPr/>
          </p:nvSpPr>
          <p:spPr>
            <a:xfrm>
              <a:off x="1708275" y="17485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50"/>
            <p:cNvSpPr/>
            <p:nvPr/>
          </p:nvSpPr>
          <p:spPr>
            <a:xfrm>
              <a:off x="7120800" y="1610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1" name="Google Shape;1221;p50"/>
          <p:cNvGrpSpPr/>
          <p:nvPr/>
        </p:nvGrpSpPr>
        <p:grpSpPr>
          <a:xfrm>
            <a:off x="1799246" y="1656317"/>
            <a:ext cx="5545507" cy="4353891"/>
            <a:chOff x="1382525" y="1469916"/>
            <a:chExt cx="4774025" cy="3748184"/>
          </a:xfrm>
        </p:grpSpPr>
        <p:sp>
          <p:nvSpPr>
            <p:cNvPr id="1222" name="Google Shape;1222;p50"/>
            <p:cNvSpPr/>
            <p:nvPr/>
          </p:nvSpPr>
          <p:spPr>
            <a:xfrm>
              <a:off x="1989751" y="1469916"/>
              <a:ext cx="3558786" cy="3559072"/>
            </a:xfrm>
            <a:custGeom>
              <a:avLst/>
              <a:gdLst/>
              <a:ahLst/>
              <a:cxnLst/>
              <a:rect l="l" t="t" r="r" b="b"/>
              <a:pathLst>
                <a:path w="124651" h="124661" extrusionOk="0">
                  <a:moveTo>
                    <a:pt x="106400" y="18251"/>
                  </a:moveTo>
                  <a:cubicBezTo>
                    <a:pt x="118093" y="29945"/>
                    <a:pt x="124651" y="45798"/>
                    <a:pt x="124651" y="62330"/>
                  </a:cubicBezTo>
                  <a:cubicBezTo>
                    <a:pt x="124651" y="78862"/>
                    <a:pt x="118093" y="94716"/>
                    <a:pt x="106400" y="106399"/>
                  </a:cubicBezTo>
                  <a:cubicBezTo>
                    <a:pt x="94717" y="118092"/>
                    <a:pt x="78863" y="124660"/>
                    <a:pt x="62331" y="124660"/>
                  </a:cubicBezTo>
                  <a:cubicBezTo>
                    <a:pt x="45799" y="124660"/>
                    <a:pt x="29946" y="118092"/>
                    <a:pt x="18252" y="106399"/>
                  </a:cubicBezTo>
                  <a:cubicBezTo>
                    <a:pt x="6569" y="94716"/>
                    <a:pt x="1" y="78862"/>
                    <a:pt x="1" y="62330"/>
                  </a:cubicBezTo>
                  <a:cubicBezTo>
                    <a:pt x="1" y="45798"/>
                    <a:pt x="6569" y="29945"/>
                    <a:pt x="18252" y="18251"/>
                  </a:cubicBezTo>
                  <a:cubicBezTo>
                    <a:pt x="29946" y="6568"/>
                    <a:pt x="45799" y="0"/>
                    <a:pt x="62331" y="0"/>
                  </a:cubicBezTo>
                  <a:cubicBezTo>
                    <a:pt x="78863" y="0"/>
                    <a:pt x="94717" y="6568"/>
                    <a:pt x="106400" y="18251"/>
                  </a:cubicBezTo>
                  <a:close/>
                </a:path>
              </a:pathLst>
            </a:custGeom>
            <a:solidFill>
              <a:schemeClr val="dk2">
                <a:alpha val="497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50"/>
            <p:cNvSpPr/>
            <p:nvPr/>
          </p:nvSpPr>
          <p:spPr>
            <a:xfrm>
              <a:off x="1382525" y="3835450"/>
              <a:ext cx="978125" cy="759250"/>
            </a:xfrm>
            <a:custGeom>
              <a:avLst/>
              <a:gdLst/>
              <a:ahLst/>
              <a:cxnLst/>
              <a:rect l="l" t="t" r="r" b="b"/>
              <a:pathLst>
                <a:path w="39125" h="30370" extrusionOk="0">
                  <a:moveTo>
                    <a:pt x="415" y="7492"/>
                  </a:moveTo>
                  <a:cubicBezTo>
                    <a:pt x="425" y="7417"/>
                    <a:pt x="436" y="7343"/>
                    <a:pt x="468" y="7269"/>
                  </a:cubicBezTo>
                  <a:cubicBezTo>
                    <a:pt x="500" y="7163"/>
                    <a:pt x="563" y="7067"/>
                    <a:pt x="648" y="6982"/>
                  </a:cubicBezTo>
                  <a:lnTo>
                    <a:pt x="6835" y="308"/>
                  </a:lnTo>
                  <a:cubicBezTo>
                    <a:pt x="7057" y="64"/>
                    <a:pt x="7408" y="0"/>
                    <a:pt x="7705" y="149"/>
                  </a:cubicBezTo>
                  <a:lnTo>
                    <a:pt x="38626" y="15768"/>
                  </a:lnTo>
                  <a:cubicBezTo>
                    <a:pt x="38976" y="15959"/>
                    <a:pt x="39125" y="16394"/>
                    <a:pt x="38944" y="16755"/>
                  </a:cubicBezTo>
                  <a:lnTo>
                    <a:pt x="34976" y="24608"/>
                  </a:lnTo>
                  <a:lnTo>
                    <a:pt x="34976" y="24608"/>
                  </a:lnTo>
                  <a:lnTo>
                    <a:pt x="32323" y="29860"/>
                  </a:lnTo>
                  <a:cubicBezTo>
                    <a:pt x="32132" y="30221"/>
                    <a:pt x="31697" y="30369"/>
                    <a:pt x="31336" y="30178"/>
                  </a:cubicBezTo>
                  <a:lnTo>
                    <a:pt x="415" y="14569"/>
                  </a:lnTo>
                  <a:cubicBezTo>
                    <a:pt x="149" y="14431"/>
                    <a:pt x="1" y="14155"/>
                    <a:pt x="22" y="13869"/>
                  </a:cubicBezTo>
                  <a:lnTo>
                    <a:pt x="171" y="1149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50"/>
            <p:cNvSpPr/>
            <p:nvPr/>
          </p:nvSpPr>
          <p:spPr>
            <a:xfrm>
              <a:off x="1382525" y="4847225"/>
              <a:ext cx="638825" cy="326300"/>
            </a:xfrm>
            <a:custGeom>
              <a:avLst/>
              <a:gdLst/>
              <a:ahLst/>
              <a:cxnLst/>
              <a:rect l="l" t="t" r="r" b="b"/>
              <a:pathLst>
                <a:path w="25553" h="13052" extrusionOk="0">
                  <a:moveTo>
                    <a:pt x="33" y="6112"/>
                  </a:moveTo>
                  <a:cubicBezTo>
                    <a:pt x="11" y="6070"/>
                    <a:pt x="1" y="6017"/>
                    <a:pt x="1" y="5964"/>
                  </a:cubicBezTo>
                  <a:cubicBezTo>
                    <a:pt x="1" y="5889"/>
                    <a:pt x="22" y="5815"/>
                    <a:pt x="54" y="5751"/>
                  </a:cubicBezTo>
                  <a:lnTo>
                    <a:pt x="2325" y="319"/>
                  </a:lnTo>
                  <a:cubicBezTo>
                    <a:pt x="2410" y="117"/>
                    <a:pt x="2611" y="0"/>
                    <a:pt x="2813" y="21"/>
                  </a:cubicBezTo>
                  <a:lnTo>
                    <a:pt x="25096" y="2632"/>
                  </a:lnTo>
                  <a:cubicBezTo>
                    <a:pt x="25362" y="2653"/>
                    <a:pt x="25553" y="2897"/>
                    <a:pt x="25510" y="3162"/>
                  </a:cubicBezTo>
                  <a:lnTo>
                    <a:pt x="24852" y="8818"/>
                  </a:lnTo>
                  <a:lnTo>
                    <a:pt x="24852" y="8818"/>
                  </a:lnTo>
                  <a:lnTo>
                    <a:pt x="24407" y="12606"/>
                  </a:lnTo>
                  <a:cubicBezTo>
                    <a:pt x="24375" y="12872"/>
                    <a:pt x="24141" y="13052"/>
                    <a:pt x="23876" y="13020"/>
                  </a:cubicBezTo>
                  <a:lnTo>
                    <a:pt x="1593" y="10420"/>
                  </a:lnTo>
                  <a:cubicBezTo>
                    <a:pt x="1412" y="10399"/>
                    <a:pt x="1253" y="10261"/>
                    <a:pt x="1200" y="10081"/>
                  </a:cubicBezTo>
                  <a:lnTo>
                    <a:pt x="765" y="860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50"/>
            <p:cNvSpPr/>
            <p:nvPr/>
          </p:nvSpPr>
          <p:spPr>
            <a:xfrm>
              <a:off x="4750800" y="2855225"/>
              <a:ext cx="548900" cy="671450"/>
            </a:xfrm>
            <a:custGeom>
              <a:avLst/>
              <a:gdLst/>
              <a:ahLst/>
              <a:cxnLst/>
              <a:rect l="l" t="t" r="r" b="b"/>
              <a:pathLst>
                <a:path w="21956" h="26858" extrusionOk="0">
                  <a:moveTo>
                    <a:pt x="17095" y="574"/>
                  </a:moveTo>
                  <a:cubicBezTo>
                    <a:pt x="17223" y="584"/>
                    <a:pt x="17350" y="659"/>
                    <a:pt x="17435" y="754"/>
                  </a:cubicBezTo>
                  <a:lnTo>
                    <a:pt x="21775" y="5306"/>
                  </a:lnTo>
                  <a:cubicBezTo>
                    <a:pt x="21924" y="5466"/>
                    <a:pt x="21955" y="5710"/>
                    <a:pt x="21839" y="5901"/>
                  </a:cubicBezTo>
                  <a:lnTo>
                    <a:pt x="9763" y="26529"/>
                  </a:lnTo>
                  <a:cubicBezTo>
                    <a:pt x="9615" y="26773"/>
                    <a:pt x="9307" y="26858"/>
                    <a:pt x="9073" y="26709"/>
                  </a:cubicBezTo>
                  <a:lnTo>
                    <a:pt x="3831" y="23643"/>
                  </a:lnTo>
                  <a:lnTo>
                    <a:pt x="3831" y="23643"/>
                  </a:lnTo>
                  <a:lnTo>
                    <a:pt x="330" y="21595"/>
                  </a:lnTo>
                  <a:cubicBezTo>
                    <a:pt x="86" y="21457"/>
                    <a:pt x="1" y="21149"/>
                    <a:pt x="149" y="20905"/>
                  </a:cubicBezTo>
                  <a:lnTo>
                    <a:pt x="12225" y="277"/>
                  </a:lnTo>
                  <a:cubicBezTo>
                    <a:pt x="12331" y="96"/>
                    <a:pt x="12522" y="1"/>
                    <a:pt x="12724" y="33"/>
                  </a:cubicBezTo>
                  <a:lnTo>
                    <a:pt x="14347" y="23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50"/>
            <p:cNvSpPr/>
            <p:nvPr/>
          </p:nvSpPr>
          <p:spPr>
            <a:xfrm>
              <a:off x="2935225" y="2344300"/>
              <a:ext cx="851575" cy="1323500"/>
            </a:xfrm>
            <a:custGeom>
              <a:avLst/>
              <a:gdLst/>
              <a:ahLst/>
              <a:cxnLst/>
              <a:rect l="l" t="t" r="r" b="b"/>
              <a:pathLst>
                <a:path w="34063" h="52940" extrusionOk="0">
                  <a:moveTo>
                    <a:pt x="7216" y="255"/>
                  </a:moveTo>
                  <a:cubicBezTo>
                    <a:pt x="7290" y="181"/>
                    <a:pt x="7375" y="128"/>
                    <a:pt x="7481" y="86"/>
                  </a:cubicBezTo>
                  <a:cubicBezTo>
                    <a:pt x="7619" y="22"/>
                    <a:pt x="7778" y="1"/>
                    <a:pt x="7927" y="11"/>
                  </a:cubicBezTo>
                  <a:lnTo>
                    <a:pt x="20310" y="96"/>
                  </a:lnTo>
                  <a:cubicBezTo>
                    <a:pt x="20756" y="96"/>
                    <a:pt x="21149" y="393"/>
                    <a:pt x="21265" y="828"/>
                  </a:cubicBezTo>
                  <a:lnTo>
                    <a:pt x="33914" y="46202"/>
                  </a:lnTo>
                  <a:cubicBezTo>
                    <a:pt x="34063" y="46732"/>
                    <a:pt x="33755" y="47284"/>
                    <a:pt x="33224" y="47433"/>
                  </a:cubicBezTo>
                  <a:lnTo>
                    <a:pt x="21690" y="50637"/>
                  </a:lnTo>
                  <a:lnTo>
                    <a:pt x="21690" y="50637"/>
                  </a:lnTo>
                  <a:lnTo>
                    <a:pt x="13986" y="52791"/>
                  </a:lnTo>
                  <a:cubicBezTo>
                    <a:pt x="13466" y="52940"/>
                    <a:pt x="12914" y="52622"/>
                    <a:pt x="12766" y="52102"/>
                  </a:cubicBezTo>
                  <a:lnTo>
                    <a:pt x="117" y="6728"/>
                  </a:lnTo>
                  <a:cubicBezTo>
                    <a:pt x="0" y="6336"/>
                    <a:pt x="138" y="5922"/>
                    <a:pt x="446" y="5678"/>
                  </a:cubicBezTo>
                  <a:lnTo>
                    <a:pt x="2972" y="366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50"/>
            <p:cNvSpPr/>
            <p:nvPr/>
          </p:nvSpPr>
          <p:spPr>
            <a:xfrm>
              <a:off x="2382650" y="2776450"/>
              <a:ext cx="880475" cy="1000650"/>
            </a:xfrm>
            <a:custGeom>
              <a:avLst/>
              <a:gdLst/>
              <a:ahLst/>
              <a:cxnLst/>
              <a:rect l="l" t="t" r="r" b="b"/>
              <a:pathLst>
                <a:path w="35219" h="40026" extrusionOk="0">
                  <a:moveTo>
                    <a:pt x="3597" y="3682"/>
                  </a:moveTo>
                  <a:cubicBezTo>
                    <a:pt x="3640" y="3608"/>
                    <a:pt x="3693" y="3544"/>
                    <a:pt x="3757" y="3491"/>
                  </a:cubicBezTo>
                  <a:cubicBezTo>
                    <a:pt x="3842" y="3406"/>
                    <a:pt x="3948" y="3353"/>
                    <a:pt x="4064" y="3322"/>
                  </a:cubicBezTo>
                  <a:lnTo>
                    <a:pt x="13010" y="117"/>
                  </a:lnTo>
                  <a:cubicBezTo>
                    <a:pt x="13328" y="0"/>
                    <a:pt x="13689" y="106"/>
                    <a:pt x="13890" y="393"/>
                  </a:cubicBezTo>
                  <a:lnTo>
                    <a:pt x="34975" y="29775"/>
                  </a:lnTo>
                  <a:cubicBezTo>
                    <a:pt x="35219" y="30115"/>
                    <a:pt x="35145" y="30592"/>
                    <a:pt x="34805" y="30836"/>
                  </a:cubicBezTo>
                  <a:lnTo>
                    <a:pt x="27335" y="36195"/>
                  </a:lnTo>
                  <a:lnTo>
                    <a:pt x="27335" y="36195"/>
                  </a:lnTo>
                  <a:lnTo>
                    <a:pt x="22348" y="39782"/>
                  </a:lnTo>
                  <a:cubicBezTo>
                    <a:pt x="22008" y="40026"/>
                    <a:pt x="21530" y="39941"/>
                    <a:pt x="21286" y="39601"/>
                  </a:cubicBezTo>
                  <a:lnTo>
                    <a:pt x="202" y="10219"/>
                  </a:lnTo>
                  <a:cubicBezTo>
                    <a:pt x="21" y="9975"/>
                    <a:pt x="0" y="9635"/>
                    <a:pt x="170" y="9381"/>
                  </a:cubicBezTo>
                  <a:lnTo>
                    <a:pt x="1443" y="725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50"/>
            <p:cNvSpPr/>
            <p:nvPr/>
          </p:nvSpPr>
          <p:spPr>
            <a:xfrm>
              <a:off x="1489450" y="3376500"/>
              <a:ext cx="1145500" cy="914175"/>
            </a:xfrm>
            <a:custGeom>
              <a:avLst/>
              <a:gdLst/>
              <a:ahLst/>
              <a:cxnLst/>
              <a:rect l="l" t="t" r="r" b="b"/>
              <a:pathLst>
                <a:path w="45820" h="36567" extrusionOk="0">
                  <a:moveTo>
                    <a:pt x="7311" y="11323"/>
                  </a:moveTo>
                  <a:lnTo>
                    <a:pt x="5974" y="10304"/>
                  </a:lnTo>
                  <a:cubicBezTo>
                    <a:pt x="5826" y="10198"/>
                    <a:pt x="5751" y="10007"/>
                    <a:pt x="5794" y="9816"/>
                  </a:cubicBezTo>
                  <a:lnTo>
                    <a:pt x="6059" y="8458"/>
                  </a:lnTo>
                  <a:lnTo>
                    <a:pt x="3513" y="6516"/>
                  </a:lnTo>
                  <a:cubicBezTo>
                    <a:pt x="3364" y="6399"/>
                    <a:pt x="3290" y="6208"/>
                    <a:pt x="3332" y="6028"/>
                  </a:cubicBezTo>
                  <a:lnTo>
                    <a:pt x="3502" y="5158"/>
                  </a:lnTo>
                  <a:lnTo>
                    <a:pt x="223" y="2664"/>
                  </a:lnTo>
                  <a:cubicBezTo>
                    <a:pt x="74" y="2547"/>
                    <a:pt x="0" y="2356"/>
                    <a:pt x="43" y="2176"/>
                  </a:cubicBezTo>
                  <a:lnTo>
                    <a:pt x="244" y="1189"/>
                  </a:lnTo>
                  <a:cubicBezTo>
                    <a:pt x="265" y="1062"/>
                    <a:pt x="340" y="945"/>
                    <a:pt x="446" y="871"/>
                  </a:cubicBezTo>
                  <a:lnTo>
                    <a:pt x="1581" y="118"/>
                  </a:lnTo>
                  <a:cubicBezTo>
                    <a:pt x="1751" y="1"/>
                    <a:pt x="1985" y="1"/>
                    <a:pt x="2154" y="139"/>
                  </a:cubicBezTo>
                  <a:lnTo>
                    <a:pt x="5391" y="2611"/>
                  </a:lnTo>
                  <a:lnTo>
                    <a:pt x="6441" y="1911"/>
                  </a:lnTo>
                  <a:cubicBezTo>
                    <a:pt x="6611" y="1783"/>
                    <a:pt x="6844" y="1794"/>
                    <a:pt x="7004" y="1921"/>
                  </a:cubicBezTo>
                  <a:lnTo>
                    <a:pt x="9529" y="3842"/>
                  </a:lnTo>
                  <a:lnTo>
                    <a:pt x="11153" y="2760"/>
                  </a:lnTo>
                  <a:cubicBezTo>
                    <a:pt x="11322" y="2643"/>
                    <a:pt x="11556" y="2643"/>
                    <a:pt x="11715" y="2781"/>
                  </a:cubicBezTo>
                  <a:lnTo>
                    <a:pt x="13020" y="3768"/>
                  </a:lnTo>
                  <a:lnTo>
                    <a:pt x="15312" y="2240"/>
                  </a:lnTo>
                  <a:cubicBezTo>
                    <a:pt x="15482" y="2112"/>
                    <a:pt x="15715" y="2123"/>
                    <a:pt x="15885" y="2250"/>
                  </a:cubicBezTo>
                  <a:lnTo>
                    <a:pt x="45565" y="24895"/>
                  </a:lnTo>
                  <a:cubicBezTo>
                    <a:pt x="45777" y="25054"/>
                    <a:pt x="45820" y="25362"/>
                    <a:pt x="45660" y="25574"/>
                  </a:cubicBezTo>
                  <a:lnTo>
                    <a:pt x="37479" y="36312"/>
                  </a:lnTo>
                  <a:cubicBezTo>
                    <a:pt x="37309" y="36525"/>
                    <a:pt x="37002" y="36567"/>
                    <a:pt x="36789" y="36397"/>
                  </a:cubicBezTo>
                  <a:lnTo>
                    <a:pt x="7099" y="13764"/>
                  </a:lnTo>
                  <a:cubicBezTo>
                    <a:pt x="6951" y="13647"/>
                    <a:pt x="6876" y="13456"/>
                    <a:pt x="6919" y="13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50"/>
            <p:cNvSpPr/>
            <p:nvPr/>
          </p:nvSpPr>
          <p:spPr>
            <a:xfrm>
              <a:off x="4877600" y="3096625"/>
              <a:ext cx="1195125" cy="914200"/>
            </a:xfrm>
            <a:custGeom>
              <a:avLst/>
              <a:gdLst/>
              <a:ahLst/>
              <a:cxnLst/>
              <a:rect l="l" t="t" r="r" b="b"/>
              <a:pathLst>
                <a:path w="47805" h="36568" extrusionOk="0">
                  <a:moveTo>
                    <a:pt x="31007" y="21032"/>
                  </a:moveTo>
                  <a:lnTo>
                    <a:pt x="30254" y="20268"/>
                  </a:lnTo>
                  <a:lnTo>
                    <a:pt x="16915" y="33363"/>
                  </a:lnTo>
                  <a:cubicBezTo>
                    <a:pt x="16799" y="33479"/>
                    <a:pt x="16597" y="33479"/>
                    <a:pt x="16470" y="33363"/>
                  </a:cubicBezTo>
                  <a:lnTo>
                    <a:pt x="15939" y="32821"/>
                  </a:lnTo>
                  <a:cubicBezTo>
                    <a:pt x="15812" y="32694"/>
                    <a:pt x="15812" y="32492"/>
                    <a:pt x="15939" y="32376"/>
                  </a:cubicBezTo>
                  <a:lnTo>
                    <a:pt x="29277" y="19282"/>
                  </a:lnTo>
                  <a:lnTo>
                    <a:pt x="28450" y="18443"/>
                  </a:lnTo>
                  <a:lnTo>
                    <a:pt x="15408" y="31251"/>
                  </a:lnTo>
                  <a:cubicBezTo>
                    <a:pt x="15292" y="31378"/>
                    <a:pt x="15079" y="31378"/>
                    <a:pt x="14963" y="31251"/>
                  </a:cubicBezTo>
                  <a:lnTo>
                    <a:pt x="14432" y="30720"/>
                  </a:lnTo>
                  <a:cubicBezTo>
                    <a:pt x="14305" y="30593"/>
                    <a:pt x="14305" y="30391"/>
                    <a:pt x="14432" y="30264"/>
                  </a:cubicBezTo>
                  <a:lnTo>
                    <a:pt x="27155" y="17775"/>
                  </a:lnTo>
                  <a:cubicBezTo>
                    <a:pt x="26550" y="17785"/>
                    <a:pt x="25945" y="17785"/>
                    <a:pt x="25341" y="17785"/>
                  </a:cubicBezTo>
                  <a:lnTo>
                    <a:pt x="12204" y="30678"/>
                  </a:lnTo>
                  <a:cubicBezTo>
                    <a:pt x="12077" y="30795"/>
                    <a:pt x="11886" y="30795"/>
                    <a:pt x="11758" y="30678"/>
                  </a:cubicBezTo>
                  <a:lnTo>
                    <a:pt x="10931" y="29829"/>
                  </a:lnTo>
                  <a:cubicBezTo>
                    <a:pt x="10803" y="29702"/>
                    <a:pt x="10803" y="29500"/>
                    <a:pt x="10931" y="29373"/>
                  </a:cubicBezTo>
                  <a:lnTo>
                    <a:pt x="22804" y="17711"/>
                  </a:lnTo>
                  <a:cubicBezTo>
                    <a:pt x="22253" y="17690"/>
                    <a:pt x="21712" y="17658"/>
                    <a:pt x="21160" y="17616"/>
                  </a:cubicBezTo>
                  <a:lnTo>
                    <a:pt x="11408" y="27197"/>
                  </a:lnTo>
                  <a:cubicBezTo>
                    <a:pt x="11281" y="27325"/>
                    <a:pt x="11079" y="27325"/>
                    <a:pt x="10952" y="27197"/>
                  </a:cubicBezTo>
                  <a:lnTo>
                    <a:pt x="10421" y="26667"/>
                  </a:lnTo>
                  <a:cubicBezTo>
                    <a:pt x="10294" y="26540"/>
                    <a:pt x="10294" y="26338"/>
                    <a:pt x="10421" y="26221"/>
                  </a:cubicBezTo>
                  <a:lnTo>
                    <a:pt x="19356" y="17446"/>
                  </a:lnTo>
                  <a:lnTo>
                    <a:pt x="18974" y="17403"/>
                  </a:lnTo>
                  <a:cubicBezTo>
                    <a:pt x="18677" y="17372"/>
                    <a:pt x="18380" y="17340"/>
                    <a:pt x="18082" y="17308"/>
                  </a:cubicBezTo>
                  <a:lnTo>
                    <a:pt x="9753" y="25489"/>
                  </a:lnTo>
                  <a:cubicBezTo>
                    <a:pt x="9625" y="25606"/>
                    <a:pt x="9424" y="25606"/>
                    <a:pt x="9307" y="25489"/>
                  </a:cubicBezTo>
                  <a:lnTo>
                    <a:pt x="8776" y="24959"/>
                  </a:lnTo>
                  <a:cubicBezTo>
                    <a:pt x="8649" y="24831"/>
                    <a:pt x="8649" y="24630"/>
                    <a:pt x="8776" y="24502"/>
                  </a:cubicBezTo>
                  <a:lnTo>
                    <a:pt x="16300" y="17106"/>
                  </a:lnTo>
                  <a:lnTo>
                    <a:pt x="16003" y="17074"/>
                  </a:lnTo>
                  <a:cubicBezTo>
                    <a:pt x="15737" y="17032"/>
                    <a:pt x="15472" y="17000"/>
                    <a:pt x="15207" y="16958"/>
                  </a:cubicBezTo>
                  <a:lnTo>
                    <a:pt x="8161" y="23876"/>
                  </a:lnTo>
                  <a:cubicBezTo>
                    <a:pt x="8034" y="24004"/>
                    <a:pt x="7832" y="24004"/>
                    <a:pt x="7705" y="23876"/>
                  </a:cubicBezTo>
                  <a:lnTo>
                    <a:pt x="7174" y="23346"/>
                  </a:lnTo>
                  <a:cubicBezTo>
                    <a:pt x="7047" y="23229"/>
                    <a:pt x="7047" y="23017"/>
                    <a:pt x="7174" y="22900"/>
                  </a:cubicBezTo>
                  <a:lnTo>
                    <a:pt x="13477" y="16714"/>
                  </a:lnTo>
                  <a:lnTo>
                    <a:pt x="13063" y="16639"/>
                  </a:lnTo>
                  <a:lnTo>
                    <a:pt x="12204" y="16491"/>
                  </a:lnTo>
                  <a:lnTo>
                    <a:pt x="6442" y="22147"/>
                  </a:lnTo>
                  <a:cubicBezTo>
                    <a:pt x="6315" y="22274"/>
                    <a:pt x="6113" y="22274"/>
                    <a:pt x="5986" y="22147"/>
                  </a:cubicBezTo>
                  <a:lnTo>
                    <a:pt x="5455" y="21616"/>
                  </a:lnTo>
                  <a:cubicBezTo>
                    <a:pt x="5338" y="21489"/>
                    <a:pt x="5338" y="21287"/>
                    <a:pt x="5455" y="21160"/>
                  </a:cubicBezTo>
                  <a:lnTo>
                    <a:pt x="10517" y="16194"/>
                  </a:lnTo>
                  <a:lnTo>
                    <a:pt x="10209" y="16130"/>
                  </a:lnTo>
                  <a:lnTo>
                    <a:pt x="9477" y="15992"/>
                  </a:lnTo>
                  <a:lnTo>
                    <a:pt x="4871" y="20512"/>
                  </a:lnTo>
                  <a:cubicBezTo>
                    <a:pt x="4744" y="20629"/>
                    <a:pt x="4543" y="20629"/>
                    <a:pt x="4415" y="20512"/>
                  </a:cubicBezTo>
                  <a:lnTo>
                    <a:pt x="3885" y="19971"/>
                  </a:lnTo>
                  <a:cubicBezTo>
                    <a:pt x="3757" y="19844"/>
                    <a:pt x="3757" y="19642"/>
                    <a:pt x="3885" y="19515"/>
                  </a:cubicBezTo>
                  <a:lnTo>
                    <a:pt x="7853" y="15621"/>
                  </a:lnTo>
                  <a:cubicBezTo>
                    <a:pt x="5858" y="15186"/>
                    <a:pt x="3874" y="14708"/>
                    <a:pt x="1900" y="14167"/>
                  </a:cubicBezTo>
                  <a:cubicBezTo>
                    <a:pt x="1752" y="14124"/>
                    <a:pt x="1656" y="13976"/>
                    <a:pt x="1667" y="13827"/>
                  </a:cubicBezTo>
                  <a:lnTo>
                    <a:pt x="1741" y="13159"/>
                  </a:lnTo>
                  <a:cubicBezTo>
                    <a:pt x="1741" y="13063"/>
                    <a:pt x="1794" y="12978"/>
                    <a:pt x="1869" y="12936"/>
                  </a:cubicBezTo>
                  <a:cubicBezTo>
                    <a:pt x="1879" y="12925"/>
                    <a:pt x="1900" y="12915"/>
                    <a:pt x="1911" y="12904"/>
                  </a:cubicBezTo>
                  <a:cubicBezTo>
                    <a:pt x="1349" y="12766"/>
                    <a:pt x="797" y="12628"/>
                    <a:pt x="234" y="12469"/>
                  </a:cubicBezTo>
                  <a:cubicBezTo>
                    <a:pt x="107" y="12437"/>
                    <a:pt x="1" y="12321"/>
                    <a:pt x="1" y="12172"/>
                  </a:cubicBezTo>
                  <a:lnTo>
                    <a:pt x="892" y="11302"/>
                  </a:lnTo>
                  <a:cubicBezTo>
                    <a:pt x="4734" y="12321"/>
                    <a:pt x="8681" y="13010"/>
                    <a:pt x="12639" y="13180"/>
                  </a:cubicBezTo>
                  <a:cubicBezTo>
                    <a:pt x="13753" y="13223"/>
                    <a:pt x="14867" y="13223"/>
                    <a:pt x="15971" y="13180"/>
                  </a:cubicBezTo>
                  <a:cubicBezTo>
                    <a:pt x="17191" y="13127"/>
                    <a:pt x="18411" y="13021"/>
                    <a:pt x="19621" y="12862"/>
                  </a:cubicBezTo>
                  <a:cubicBezTo>
                    <a:pt x="20067" y="12798"/>
                    <a:pt x="20502" y="12724"/>
                    <a:pt x="20948" y="12650"/>
                  </a:cubicBezTo>
                  <a:cubicBezTo>
                    <a:pt x="21892" y="12480"/>
                    <a:pt x="22826" y="12278"/>
                    <a:pt x="23749" y="12034"/>
                  </a:cubicBezTo>
                  <a:cubicBezTo>
                    <a:pt x="26752" y="11238"/>
                    <a:pt x="29426" y="10050"/>
                    <a:pt x="32111" y="8554"/>
                  </a:cubicBezTo>
                  <a:lnTo>
                    <a:pt x="40695" y="118"/>
                  </a:lnTo>
                  <a:cubicBezTo>
                    <a:pt x="40822" y="1"/>
                    <a:pt x="41024" y="1"/>
                    <a:pt x="41151" y="118"/>
                  </a:cubicBezTo>
                  <a:lnTo>
                    <a:pt x="41979" y="967"/>
                  </a:lnTo>
                  <a:cubicBezTo>
                    <a:pt x="42106" y="1094"/>
                    <a:pt x="42106" y="1296"/>
                    <a:pt x="41979" y="1423"/>
                  </a:cubicBezTo>
                  <a:lnTo>
                    <a:pt x="37883" y="5434"/>
                  </a:lnTo>
                  <a:lnTo>
                    <a:pt x="42297" y="9944"/>
                  </a:lnTo>
                  <a:lnTo>
                    <a:pt x="46393" y="5922"/>
                  </a:lnTo>
                  <a:cubicBezTo>
                    <a:pt x="46521" y="5795"/>
                    <a:pt x="46722" y="5795"/>
                    <a:pt x="46850" y="5922"/>
                  </a:cubicBezTo>
                  <a:lnTo>
                    <a:pt x="47677" y="6760"/>
                  </a:lnTo>
                  <a:cubicBezTo>
                    <a:pt x="47805" y="6888"/>
                    <a:pt x="47805" y="7089"/>
                    <a:pt x="47677" y="7217"/>
                  </a:cubicBezTo>
                  <a:lnTo>
                    <a:pt x="17913" y="36440"/>
                  </a:lnTo>
                  <a:cubicBezTo>
                    <a:pt x="17785" y="36567"/>
                    <a:pt x="17584" y="36567"/>
                    <a:pt x="17456" y="36440"/>
                  </a:cubicBezTo>
                  <a:lnTo>
                    <a:pt x="16629" y="35602"/>
                  </a:lnTo>
                  <a:cubicBezTo>
                    <a:pt x="16501" y="35474"/>
                    <a:pt x="16501" y="35273"/>
                    <a:pt x="16629" y="35145"/>
                  </a:cubicBezTo>
                  <a:lnTo>
                    <a:pt x="31007" y="21032"/>
                  </a:lnTo>
                  <a:close/>
                  <a:moveTo>
                    <a:pt x="32164" y="19886"/>
                  </a:moveTo>
                  <a:lnTo>
                    <a:pt x="35336" y="16777"/>
                  </a:lnTo>
                  <a:cubicBezTo>
                    <a:pt x="34678" y="16947"/>
                    <a:pt x="34021" y="17085"/>
                    <a:pt x="33384" y="17191"/>
                  </a:cubicBezTo>
                  <a:lnTo>
                    <a:pt x="31421" y="19122"/>
                  </a:lnTo>
                  <a:lnTo>
                    <a:pt x="32174" y="19886"/>
                  </a:lnTo>
                  <a:close/>
                  <a:moveTo>
                    <a:pt x="30445" y="18136"/>
                  </a:moveTo>
                  <a:lnTo>
                    <a:pt x="31071" y="17520"/>
                  </a:lnTo>
                  <a:cubicBezTo>
                    <a:pt x="30689" y="17552"/>
                    <a:pt x="30317" y="17594"/>
                    <a:pt x="29946" y="17626"/>
                  </a:cubicBezTo>
                  <a:close/>
                  <a:moveTo>
                    <a:pt x="27760" y="15398"/>
                  </a:moveTo>
                  <a:lnTo>
                    <a:pt x="28704" y="16363"/>
                  </a:lnTo>
                  <a:cubicBezTo>
                    <a:pt x="31813" y="16194"/>
                    <a:pt x="35135" y="15695"/>
                    <a:pt x="37597" y="14560"/>
                  </a:cubicBezTo>
                  <a:lnTo>
                    <a:pt x="41130" y="11079"/>
                  </a:lnTo>
                  <a:lnTo>
                    <a:pt x="36726" y="6591"/>
                  </a:lnTo>
                  <a:lnTo>
                    <a:pt x="27760" y="15398"/>
                  </a:lnTo>
                  <a:close/>
                  <a:moveTo>
                    <a:pt x="25542" y="15016"/>
                  </a:moveTo>
                  <a:lnTo>
                    <a:pt x="28948" y="11684"/>
                  </a:lnTo>
                  <a:cubicBezTo>
                    <a:pt x="28015" y="12077"/>
                    <a:pt x="27081" y="12437"/>
                    <a:pt x="26105" y="12766"/>
                  </a:cubicBezTo>
                  <a:lnTo>
                    <a:pt x="22454" y="16342"/>
                  </a:lnTo>
                  <a:cubicBezTo>
                    <a:pt x="22911" y="16363"/>
                    <a:pt x="23356" y="16385"/>
                    <a:pt x="23813" y="16406"/>
                  </a:cubicBezTo>
                  <a:lnTo>
                    <a:pt x="24120" y="16406"/>
                  </a:lnTo>
                  <a:lnTo>
                    <a:pt x="25542" y="15005"/>
                  </a:lnTo>
                  <a:close/>
                  <a:moveTo>
                    <a:pt x="4129" y="13403"/>
                  </a:moveTo>
                  <a:cubicBezTo>
                    <a:pt x="5731" y="13806"/>
                    <a:pt x="7355" y="14188"/>
                    <a:pt x="8978" y="14528"/>
                  </a:cubicBezTo>
                  <a:lnTo>
                    <a:pt x="9265" y="14231"/>
                  </a:lnTo>
                  <a:cubicBezTo>
                    <a:pt x="7546" y="14040"/>
                    <a:pt x="5816" y="13753"/>
                    <a:pt x="4129" y="13403"/>
                  </a:cubicBezTo>
                  <a:close/>
                  <a:moveTo>
                    <a:pt x="20587" y="16226"/>
                  </a:moveTo>
                  <a:lnTo>
                    <a:pt x="23314" y="13551"/>
                  </a:lnTo>
                  <a:lnTo>
                    <a:pt x="22900" y="13647"/>
                  </a:lnTo>
                  <a:cubicBezTo>
                    <a:pt x="22444" y="13753"/>
                    <a:pt x="21977" y="13838"/>
                    <a:pt x="21521" y="13933"/>
                  </a:cubicBezTo>
                  <a:lnTo>
                    <a:pt x="19303" y="16109"/>
                  </a:lnTo>
                  <a:lnTo>
                    <a:pt x="19674" y="16151"/>
                  </a:lnTo>
                  <a:cubicBezTo>
                    <a:pt x="19982" y="16172"/>
                    <a:pt x="20279" y="16204"/>
                    <a:pt x="20587" y="16226"/>
                  </a:cubicBezTo>
                  <a:close/>
                  <a:moveTo>
                    <a:pt x="17509" y="15918"/>
                  </a:moveTo>
                  <a:lnTo>
                    <a:pt x="19175" y="14284"/>
                  </a:lnTo>
                  <a:lnTo>
                    <a:pt x="18878" y="14315"/>
                  </a:lnTo>
                  <a:cubicBezTo>
                    <a:pt x="18518" y="14347"/>
                    <a:pt x="18157" y="14390"/>
                    <a:pt x="17796" y="14411"/>
                  </a:cubicBezTo>
                  <a:lnTo>
                    <a:pt x="16406" y="15780"/>
                  </a:lnTo>
                  <a:lnTo>
                    <a:pt x="16703" y="15822"/>
                  </a:lnTo>
                  <a:close/>
                  <a:moveTo>
                    <a:pt x="14666" y="15546"/>
                  </a:moveTo>
                  <a:lnTo>
                    <a:pt x="15695" y="14528"/>
                  </a:lnTo>
                  <a:lnTo>
                    <a:pt x="15271" y="14538"/>
                  </a:lnTo>
                  <a:cubicBezTo>
                    <a:pt x="14910" y="14538"/>
                    <a:pt x="14549" y="14549"/>
                    <a:pt x="14188" y="14538"/>
                  </a:cubicBezTo>
                  <a:lnTo>
                    <a:pt x="13371" y="15334"/>
                  </a:lnTo>
                  <a:lnTo>
                    <a:pt x="13785" y="15398"/>
                  </a:lnTo>
                  <a:cubicBezTo>
                    <a:pt x="14071" y="15451"/>
                    <a:pt x="14369" y="15493"/>
                    <a:pt x="14666" y="15536"/>
                  </a:cubicBezTo>
                  <a:close/>
                  <a:moveTo>
                    <a:pt x="11684" y="15048"/>
                  </a:moveTo>
                  <a:lnTo>
                    <a:pt x="12257" y="14485"/>
                  </a:lnTo>
                  <a:lnTo>
                    <a:pt x="11949" y="14464"/>
                  </a:lnTo>
                  <a:cubicBezTo>
                    <a:pt x="11663" y="14453"/>
                    <a:pt x="11366" y="14432"/>
                    <a:pt x="11079" y="14411"/>
                  </a:cubicBezTo>
                  <a:lnTo>
                    <a:pt x="10623" y="14846"/>
                  </a:lnTo>
                  <a:lnTo>
                    <a:pt x="10931" y="14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50"/>
            <p:cNvSpPr/>
            <p:nvPr/>
          </p:nvSpPr>
          <p:spPr>
            <a:xfrm>
              <a:off x="1772500" y="2142950"/>
              <a:ext cx="1530700" cy="1530700"/>
            </a:xfrm>
            <a:custGeom>
              <a:avLst/>
              <a:gdLst/>
              <a:ahLst/>
              <a:cxnLst/>
              <a:rect l="l" t="t" r="r" b="b"/>
              <a:pathLst>
                <a:path w="61228" h="61228" extrusionOk="0">
                  <a:moveTo>
                    <a:pt x="42095" y="11280"/>
                  </a:moveTo>
                  <a:cubicBezTo>
                    <a:pt x="51868" y="17085"/>
                    <a:pt x="55784" y="29266"/>
                    <a:pt x="51200" y="39676"/>
                  </a:cubicBezTo>
                  <a:cubicBezTo>
                    <a:pt x="46626" y="50086"/>
                    <a:pt x="35007" y="55434"/>
                    <a:pt x="24120" y="52155"/>
                  </a:cubicBezTo>
                  <a:lnTo>
                    <a:pt x="24120" y="52155"/>
                  </a:lnTo>
                  <a:cubicBezTo>
                    <a:pt x="11195" y="48260"/>
                    <a:pt x="4595" y="33925"/>
                    <a:pt x="10028" y="21573"/>
                  </a:cubicBezTo>
                  <a:cubicBezTo>
                    <a:pt x="15461" y="9211"/>
                    <a:pt x="30486" y="4394"/>
                    <a:pt x="42095" y="11291"/>
                  </a:cubicBezTo>
                  <a:close/>
                  <a:moveTo>
                    <a:pt x="30911" y="22231"/>
                  </a:moveTo>
                  <a:cubicBezTo>
                    <a:pt x="32481" y="22284"/>
                    <a:pt x="33999" y="22783"/>
                    <a:pt x="35293" y="23653"/>
                  </a:cubicBezTo>
                  <a:lnTo>
                    <a:pt x="42085" y="14305"/>
                  </a:lnTo>
                  <a:lnTo>
                    <a:pt x="42679" y="13488"/>
                  </a:lnTo>
                  <a:cubicBezTo>
                    <a:pt x="39230" y="11058"/>
                    <a:pt x="35124" y="9721"/>
                    <a:pt x="30911" y="9668"/>
                  </a:cubicBezTo>
                  <a:lnTo>
                    <a:pt x="30911" y="22231"/>
                  </a:lnTo>
                  <a:close/>
                  <a:moveTo>
                    <a:pt x="35781" y="24014"/>
                  </a:moveTo>
                  <a:cubicBezTo>
                    <a:pt x="36047" y="24215"/>
                    <a:pt x="36301" y="24449"/>
                    <a:pt x="36545" y="24682"/>
                  </a:cubicBezTo>
                  <a:cubicBezTo>
                    <a:pt x="37405" y="25542"/>
                    <a:pt x="38074" y="26592"/>
                    <a:pt x="38498" y="27738"/>
                  </a:cubicBezTo>
                  <a:lnTo>
                    <a:pt x="42095" y="26561"/>
                  </a:lnTo>
                  <a:lnTo>
                    <a:pt x="50446" y="23855"/>
                  </a:lnTo>
                  <a:cubicBezTo>
                    <a:pt x="49088" y="19854"/>
                    <a:pt x="46552" y="16374"/>
                    <a:pt x="43178" y="13838"/>
                  </a:cubicBezTo>
                  <a:lnTo>
                    <a:pt x="42095" y="15323"/>
                  </a:lnTo>
                  <a:close/>
                  <a:moveTo>
                    <a:pt x="38678" y="28311"/>
                  </a:moveTo>
                  <a:cubicBezTo>
                    <a:pt x="39103" y="29818"/>
                    <a:pt x="39103" y="31410"/>
                    <a:pt x="38678" y="32917"/>
                  </a:cubicBezTo>
                  <a:lnTo>
                    <a:pt x="42095" y="34031"/>
                  </a:lnTo>
                  <a:lnTo>
                    <a:pt x="50637" y="36811"/>
                  </a:lnTo>
                  <a:cubicBezTo>
                    <a:pt x="51879" y="32768"/>
                    <a:pt x="51879" y="28460"/>
                    <a:pt x="50637" y="24428"/>
                  </a:cubicBezTo>
                  <a:lnTo>
                    <a:pt x="42095" y="27208"/>
                  </a:lnTo>
                  <a:close/>
                  <a:moveTo>
                    <a:pt x="38498" y="33500"/>
                  </a:moveTo>
                  <a:cubicBezTo>
                    <a:pt x="38074" y="34646"/>
                    <a:pt x="37405" y="35686"/>
                    <a:pt x="36545" y="36546"/>
                  </a:cubicBezTo>
                  <a:cubicBezTo>
                    <a:pt x="36301" y="36790"/>
                    <a:pt x="36047" y="37013"/>
                    <a:pt x="35781" y="37225"/>
                  </a:cubicBezTo>
                  <a:lnTo>
                    <a:pt x="42095" y="45905"/>
                  </a:lnTo>
                  <a:lnTo>
                    <a:pt x="43167" y="47390"/>
                  </a:lnTo>
                  <a:cubicBezTo>
                    <a:pt x="46552" y="44854"/>
                    <a:pt x="49088" y="41374"/>
                    <a:pt x="50446" y="37373"/>
                  </a:cubicBezTo>
                  <a:lnTo>
                    <a:pt x="42095" y="34668"/>
                  </a:lnTo>
                  <a:lnTo>
                    <a:pt x="38498" y="33490"/>
                  </a:lnTo>
                  <a:close/>
                  <a:moveTo>
                    <a:pt x="35293" y="37575"/>
                  </a:moveTo>
                  <a:cubicBezTo>
                    <a:pt x="33999" y="38456"/>
                    <a:pt x="32481" y="38944"/>
                    <a:pt x="30922" y="38997"/>
                  </a:cubicBezTo>
                  <a:lnTo>
                    <a:pt x="30922" y="51571"/>
                  </a:lnTo>
                  <a:cubicBezTo>
                    <a:pt x="35134" y="51507"/>
                    <a:pt x="39241" y="50181"/>
                    <a:pt x="42689" y="47741"/>
                  </a:cubicBezTo>
                  <a:lnTo>
                    <a:pt x="42095" y="46934"/>
                  </a:lnTo>
                  <a:lnTo>
                    <a:pt x="35304" y="37575"/>
                  </a:lnTo>
                  <a:close/>
                  <a:moveTo>
                    <a:pt x="30317" y="38997"/>
                  </a:moveTo>
                  <a:cubicBezTo>
                    <a:pt x="28746" y="38944"/>
                    <a:pt x="27229" y="38456"/>
                    <a:pt x="25934" y="37575"/>
                  </a:cubicBezTo>
                  <a:lnTo>
                    <a:pt x="24130" y="40069"/>
                  </a:lnTo>
                  <a:lnTo>
                    <a:pt x="18538" y="47741"/>
                  </a:lnTo>
                  <a:cubicBezTo>
                    <a:pt x="21987" y="50181"/>
                    <a:pt x="26093" y="51507"/>
                    <a:pt x="30317" y="51571"/>
                  </a:cubicBezTo>
                  <a:close/>
                  <a:moveTo>
                    <a:pt x="25436" y="37225"/>
                  </a:moveTo>
                  <a:cubicBezTo>
                    <a:pt x="25170" y="37013"/>
                    <a:pt x="24916" y="36790"/>
                    <a:pt x="24682" y="36546"/>
                  </a:cubicBezTo>
                  <a:cubicBezTo>
                    <a:pt x="23812" y="35686"/>
                    <a:pt x="23154" y="34646"/>
                    <a:pt x="22730" y="33500"/>
                  </a:cubicBezTo>
                  <a:lnTo>
                    <a:pt x="10781" y="37384"/>
                  </a:lnTo>
                  <a:cubicBezTo>
                    <a:pt x="12150" y="41374"/>
                    <a:pt x="14686" y="44865"/>
                    <a:pt x="18061" y="47390"/>
                  </a:cubicBezTo>
                  <a:lnTo>
                    <a:pt x="24130" y="39039"/>
                  </a:lnTo>
                  <a:lnTo>
                    <a:pt x="25446" y="37214"/>
                  </a:lnTo>
                  <a:close/>
                  <a:moveTo>
                    <a:pt x="22539" y="32927"/>
                  </a:moveTo>
                  <a:cubicBezTo>
                    <a:pt x="22114" y="31420"/>
                    <a:pt x="22114" y="29818"/>
                    <a:pt x="22539" y="28311"/>
                  </a:cubicBezTo>
                  <a:lnTo>
                    <a:pt x="10590" y="24438"/>
                  </a:lnTo>
                  <a:cubicBezTo>
                    <a:pt x="9349" y="28471"/>
                    <a:pt x="9349" y="32779"/>
                    <a:pt x="10590" y="36811"/>
                  </a:cubicBezTo>
                  <a:close/>
                  <a:moveTo>
                    <a:pt x="22730" y="27738"/>
                  </a:moveTo>
                  <a:cubicBezTo>
                    <a:pt x="23271" y="26274"/>
                    <a:pt x="24205" y="24980"/>
                    <a:pt x="25436" y="24014"/>
                  </a:cubicBezTo>
                  <a:lnTo>
                    <a:pt x="24120" y="22199"/>
                  </a:lnTo>
                  <a:lnTo>
                    <a:pt x="18050" y="13838"/>
                  </a:lnTo>
                  <a:cubicBezTo>
                    <a:pt x="14676" y="16374"/>
                    <a:pt x="12140" y="19865"/>
                    <a:pt x="10781" y="23855"/>
                  </a:cubicBezTo>
                  <a:lnTo>
                    <a:pt x="22740" y="27738"/>
                  </a:lnTo>
                  <a:close/>
                  <a:moveTo>
                    <a:pt x="25924" y="23653"/>
                  </a:moveTo>
                  <a:cubicBezTo>
                    <a:pt x="27229" y="22783"/>
                    <a:pt x="28746" y="22284"/>
                    <a:pt x="30306" y="22231"/>
                  </a:cubicBezTo>
                  <a:lnTo>
                    <a:pt x="30306" y="9668"/>
                  </a:lnTo>
                  <a:cubicBezTo>
                    <a:pt x="26083" y="9721"/>
                    <a:pt x="21976" y="11058"/>
                    <a:pt x="18538" y="13488"/>
                  </a:cubicBezTo>
                  <a:lnTo>
                    <a:pt x="24120" y="21170"/>
                  </a:lnTo>
                  <a:lnTo>
                    <a:pt x="25924" y="23653"/>
                  </a:lnTo>
                  <a:close/>
                  <a:moveTo>
                    <a:pt x="36227" y="25001"/>
                  </a:moveTo>
                  <a:cubicBezTo>
                    <a:pt x="36004" y="24778"/>
                    <a:pt x="35771" y="24566"/>
                    <a:pt x="35527" y="24375"/>
                  </a:cubicBezTo>
                  <a:lnTo>
                    <a:pt x="34307" y="26041"/>
                  </a:lnTo>
                  <a:cubicBezTo>
                    <a:pt x="35124" y="26688"/>
                    <a:pt x="35739" y="27547"/>
                    <a:pt x="36121" y="28513"/>
                  </a:cubicBezTo>
                  <a:lnTo>
                    <a:pt x="38074" y="27887"/>
                  </a:lnTo>
                  <a:cubicBezTo>
                    <a:pt x="37681" y="26805"/>
                    <a:pt x="37044" y="25818"/>
                    <a:pt x="36238" y="25001"/>
                  </a:cubicBezTo>
                  <a:close/>
                  <a:moveTo>
                    <a:pt x="35039" y="24014"/>
                  </a:moveTo>
                  <a:cubicBezTo>
                    <a:pt x="33818" y="23197"/>
                    <a:pt x="32386" y="22730"/>
                    <a:pt x="30911" y="22677"/>
                  </a:cubicBezTo>
                  <a:lnTo>
                    <a:pt x="30911" y="24735"/>
                  </a:lnTo>
                  <a:cubicBezTo>
                    <a:pt x="31951" y="24789"/>
                    <a:pt x="32959" y="25117"/>
                    <a:pt x="33829" y="25680"/>
                  </a:cubicBezTo>
                  <a:lnTo>
                    <a:pt x="35049" y="24014"/>
                  </a:lnTo>
                  <a:close/>
                  <a:moveTo>
                    <a:pt x="30317" y="22677"/>
                  </a:moveTo>
                  <a:cubicBezTo>
                    <a:pt x="28842" y="22730"/>
                    <a:pt x="27409" y="23197"/>
                    <a:pt x="26189" y="24014"/>
                  </a:cubicBezTo>
                  <a:lnTo>
                    <a:pt x="27399" y="25680"/>
                  </a:lnTo>
                  <a:cubicBezTo>
                    <a:pt x="28269" y="25117"/>
                    <a:pt x="29277" y="24789"/>
                    <a:pt x="30317" y="24735"/>
                  </a:cubicBezTo>
                  <a:lnTo>
                    <a:pt x="30317" y="22677"/>
                  </a:lnTo>
                  <a:close/>
                  <a:moveTo>
                    <a:pt x="25701" y="24375"/>
                  </a:moveTo>
                  <a:cubicBezTo>
                    <a:pt x="24544" y="25287"/>
                    <a:pt x="23663" y="26497"/>
                    <a:pt x="23154" y="27887"/>
                  </a:cubicBezTo>
                  <a:lnTo>
                    <a:pt x="24120" y="28195"/>
                  </a:lnTo>
                  <a:lnTo>
                    <a:pt x="25117" y="28524"/>
                  </a:lnTo>
                  <a:cubicBezTo>
                    <a:pt x="25489" y="27547"/>
                    <a:pt x="26104" y="26699"/>
                    <a:pt x="26910" y="26041"/>
                  </a:cubicBezTo>
                  <a:lnTo>
                    <a:pt x="25701" y="24375"/>
                  </a:lnTo>
                  <a:close/>
                  <a:moveTo>
                    <a:pt x="22963" y="28449"/>
                  </a:moveTo>
                  <a:cubicBezTo>
                    <a:pt x="22570" y="29871"/>
                    <a:pt x="22570" y="31367"/>
                    <a:pt x="22963" y="32789"/>
                  </a:cubicBezTo>
                  <a:lnTo>
                    <a:pt x="24120" y="32407"/>
                  </a:lnTo>
                  <a:lnTo>
                    <a:pt x="24926" y="32142"/>
                  </a:lnTo>
                  <a:cubicBezTo>
                    <a:pt x="24661" y="31145"/>
                    <a:pt x="24661" y="30083"/>
                    <a:pt x="24926" y="29086"/>
                  </a:cubicBezTo>
                  <a:lnTo>
                    <a:pt x="24120" y="28821"/>
                  </a:lnTo>
                  <a:lnTo>
                    <a:pt x="22963" y="28439"/>
                  </a:lnTo>
                  <a:close/>
                  <a:moveTo>
                    <a:pt x="23154" y="33362"/>
                  </a:moveTo>
                  <a:cubicBezTo>
                    <a:pt x="23663" y="34742"/>
                    <a:pt x="24544" y="35951"/>
                    <a:pt x="25701" y="36864"/>
                  </a:cubicBezTo>
                  <a:lnTo>
                    <a:pt x="26910" y="35198"/>
                  </a:lnTo>
                  <a:cubicBezTo>
                    <a:pt x="26104" y="34540"/>
                    <a:pt x="25489" y="33691"/>
                    <a:pt x="25117" y="32715"/>
                  </a:cubicBezTo>
                  <a:lnTo>
                    <a:pt x="24120" y="33044"/>
                  </a:lnTo>
                  <a:close/>
                  <a:moveTo>
                    <a:pt x="26189" y="37214"/>
                  </a:moveTo>
                  <a:cubicBezTo>
                    <a:pt x="27409" y="38042"/>
                    <a:pt x="28842" y="38509"/>
                    <a:pt x="30317" y="38562"/>
                  </a:cubicBezTo>
                  <a:lnTo>
                    <a:pt x="30317" y="36503"/>
                  </a:lnTo>
                  <a:cubicBezTo>
                    <a:pt x="29277" y="36450"/>
                    <a:pt x="28269" y="36121"/>
                    <a:pt x="27399" y="35559"/>
                  </a:cubicBezTo>
                  <a:lnTo>
                    <a:pt x="26178" y="37225"/>
                  </a:lnTo>
                  <a:close/>
                  <a:moveTo>
                    <a:pt x="30911" y="38562"/>
                  </a:moveTo>
                  <a:cubicBezTo>
                    <a:pt x="32386" y="38509"/>
                    <a:pt x="33818" y="38042"/>
                    <a:pt x="35039" y="37214"/>
                  </a:cubicBezTo>
                  <a:lnTo>
                    <a:pt x="33829" y="35548"/>
                  </a:lnTo>
                  <a:cubicBezTo>
                    <a:pt x="32959" y="36121"/>
                    <a:pt x="31951" y="36450"/>
                    <a:pt x="30911" y="36503"/>
                  </a:cubicBezTo>
                  <a:lnTo>
                    <a:pt x="30911" y="38562"/>
                  </a:lnTo>
                  <a:close/>
                  <a:moveTo>
                    <a:pt x="35527" y="36864"/>
                  </a:moveTo>
                  <a:cubicBezTo>
                    <a:pt x="35771" y="36673"/>
                    <a:pt x="36015" y="36461"/>
                    <a:pt x="36238" y="36238"/>
                  </a:cubicBezTo>
                  <a:cubicBezTo>
                    <a:pt x="37044" y="35421"/>
                    <a:pt x="37681" y="34434"/>
                    <a:pt x="38074" y="33362"/>
                  </a:cubicBezTo>
                  <a:lnTo>
                    <a:pt x="36121" y="32726"/>
                  </a:lnTo>
                  <a:cubicBezTo>
                    <a:pt x="35750" y="33691"/>
                    <a:pt x="35124" y="34540"/>
                    <a:pt x="34317" y="35198"/>
                  </a:cubicBezTo>
                  <a:lnTo>
                    <a:pt x="35527" y="36864"/>
                  </a:lnTo>
                  <a:close/>
                  <a:moveTo>
                    <a:pt x="38265" y="32789"/>
                  </a:moveTo>
                  <a:cubicBezTo>
                    <a:pt x="38657" y="31367"/>
                    <a:pt x="38657" y="29871"/>
                    <a:pt x="38265" y="28449"/>
                  </a:cubicBezTo>
                  <a:lnTo>
                    <a:pt x="36301" y="29086"/>
                  </a:lnTo>
                  <a:cubicBezTo>
                    <a:pt x="36567" y="30094"/>
                    <a:pt x="36567" y="31155"/>
                    <a:pt x="36301" y="32153"/>
                  </a:cubicBezTo>
                  <a:close/>
                  <a:moveTo>
                    <a:pt x="44907" y="7418"/>
                  </a:moveTo>
                  <a:cubicBezTo>
                    <a:pt x="44058" y="6367"/>
                    <a:pt x="42445" y="6367"/>
                    <a:pt x="41586" y="7418"/>
                  </a:cubicBezTo>
                  <a:cubicBezTo>
                    <a:pt x="41575" y="7439"/>
                    <a:pt x="41565" y="7450"/>
                    <a:pt x="41565" y="7471"/>
                  </a:cubicBezTo>
                  <a:lnTo>
                    <a:pt x="41214" y="9381"/>
                  </a:lnTo>
                  <a:cubicBezTo>
                    <a:pt x="41204" y="9402"/>
                    <a:pt x="41204" y="9413"/>
                    <a:pt x="41214" y="9434"/>
                  </a:cubicBezTo>
                  <a:cubicBezTo>
                    <a:pt x="41851" y="11397"/>
                    <a:pt x="44631" y="11397"/>
                    <a:pt x="45279" y="9434"/>
                  </a:cubicBezTo>
                  <a:cubicBezTo>
                    <a:pt x="45279" y="9413"/>
                    <a:pt x="45279" y="9402"/>
                    <a:pt x="45279" y="9381"/>
                  </a:cubicBezTo>
                  <a:lnTo>
                    <a:pt x="44928" y="7471"/>
                  </a:lnTo>
                  <a:cubicBezTo>
                    <a:pt x="44918" y="7450"/>
                    <a:pt x="44918" y="7439"/>
                    <a:pt x="44907" y="7418"/>
                  </a:cubicBezTo>
                  <a:close/>
                  <a:moveTo>
                    <a:pt x="43103" y="7609"/>
                  </a:moveTo>
                  <a:lnTo>
                    <a:pt x="41925" y="7609"/>
                  </a:lnTo>
                  <a:lnTo>
                    <a:pt x="41618" y="9286"/>
                  </a:lnTo>
                  <a:lnTo>
                    <a:pt x="43103" y="9286"/>
                  </a:lnTo>
                  <a:close/>
                  <a:moveTo>
                    <a:pt x="43390" y="9286"/>
                  </a:moveTo>
                  <a:lnTo>
                    <a:pt x="44875" y="9286"/>
                  </a:lnTo>
                  <a:lnTo>
                    <a:pt x="44578" y="7609"/>
                  </a:lnTo>
                  <a:lnTo>
                    <a:pt x="43390" y="7609"/>
                  </a:lnTo>
                  <a:close/>
                  <a:moveTo>
                    <a:pt x="54107" y="16639"/>
                  </a:moveTo>
                  <a:cubicBezTo>
                    <a:pt x="53248" y="15589"/>
                    <a:pt x="51635" y="15589"/>
                    <a:pt x="50786" y="16639"/>
                  </a:cubicBezTo>
                  <a:cubicBezTo>
                    <a:pt x="50775" y="16660"/>
                    <a:pt x="50765" y="16671"/>
                    <a:pt x="50765" y="16692"/>
                  </a:cubicBezTo>
                  <a:lnTo>
                    <a:pt x="50414" y="18602"/>
                  </a:lnTo>
                  <a:cubicBezTo>
                    <a:pt x="50404" y="18613"/>
                    <a:pt x="50404" y="18634"/>
                    <a:pt x="50414" y="18655"/>
                  </a:cubicBezTo>
                  <a:cubicBezTo>
                    <a:pt x="51062" y="20608"/>
                    <a:pt x="53831" y="20608"/>
                    <a:pt x="54478" y="18655"/>
                  </a:cubicBezTo>
                  <a:cubicBezTo>
                    <a:pt x="54478" y="18634"/>
                    <a:pt x="54478" y="18613"/>
                    <a:pt x="54478" y="18602"/>
                  </a:cubicBezTo>
                  <a:lnTo>
                    <a:pt x="54128" y="16692"/>
                  </a:lnTo>
                  <a:cubicBezTo>
                    <a:pt x="54118" y="16671"/>
                    <a:pt x="54107" y="16650"/>
                    <a:pt x="54096" y="16639"/>
                  </a:cubicBezTo>
                  <a:close/>
                  <a:moveTo>
                    <a:pt x="52303" y="16830"/>
                  </a:moveTo>
                  <a:lnTo>
                    <a:pt x="51115" y="16830"/>
                  </a:lnTo>
                  <a:lnTo>
                    <a:pt x="50807" y="18507"/>
                  </a:lnTo>
                  <a:lnTo>
                    <a:pt x="52303" y="18507"/>
                  </a:lnTo>
                  <a:close/>
                  <a:moveTo>
                    <a:pt x="52590" y="18507"/>
                  </a:moveTo>
                  <a:lnTo>
                    <a:pt x="54075" y="18507"/>
                  </a:lnTo>
                  <a:lnTo>
                    <a:pt x="53768" y="16830"/>
                  </a:lnTo>
                  <a:lnTo>
                    <a:pt x="52590" y="16830"/>
                  </a:lnTo>
                  <a:close/>
                  <a:moveTo>
                    <a:pt x="57492" y="29266"/>
                  </a:moveTo>
                  <a:cubicBezTo>
                    <a:pt x="56643" y="28216"/>
                    <a:pt x="55030" y="28216"/>
                    <a:pt x="54171" y="29266"/>
                  </a:cubicBezTo>
                  <a:cubicBezTo>
                    <a:pt x="54160" y="29288"/>
                    <a:pt x="54150" y="29309"/>
                    <a:pt x="54150" y="29319"/>
                  </a:cubicBezTo>
                  <a:lnTo>
                    <a:pt x="53799" y="31229"/>
                  </a:lnTo>
                  <a:cubicBezTo>
                    <a:pt x="53789" y="31251"/>
                    <a:pt x="53789" y="31261"/>
                    <a:pt x="53799" y="31283"/>
                  </a:cubicBezTo>
                  <a:cubicBezTo>
                    <a:pt x="54436" y="33246"/>
                    <a:pt x="57216" y="33246"/>
                    <a:pt x="57863" y="31283"/>
                  </a:cubicBezTo>
                  <a:cubicBezTo>
                    <a:pt x="57863" y="31261"/>
                    <a:pt x="57863" y="31251"/>
                    <a:pt x="57863" y="31229"/>
                  </a:cubicBezTo>
                  <a:lnTo>
                    <a:pt x="57513" y="29319"/>
                  </a:lnTo>
                  <a:cubicBezTo>
                    <a:pt x="57503" y="29309"/>
                    <a:pt x="57503" y="29288"/>
                    <a:pt x="57492" y="29266"/>
                  </a:cubicBezTo>
                  <a:close/>
                  <a:moveTo>
                    <a:pt x="55688" y="29457"/>
                  </a:moveTo>
                  <a:lnTo>
                    <a:pt x="55688" y="31134"/>
                  </a:lnTo>
                  <a:lnTo>
                    <a:pt x="54203" y="31134"/>
                  </a:lnTo>
                  <a:lnTo>
                    <a:pt x="54510" y="29457"/>
                  </a:lnTo>
                  <a:close/>
                  <a:moveTo>
                    <a:pt x="55975" y="31134"/>
                  </a:moveTo>
                  <a:lnTo>
                    <a:pt x="55975" y="29457"/>
                  </a:lnTo>
                  <a:lnTo>
                    <a:pt x="57153" y="29457"/>
                  </a:lnTo>
                  <a:lnTo>
                    <a:pt x="57471" y="31134"/>
                  </a:lnTo>
                  <a:close/>
                  <a:moveTo>
                    <a:pt x="54118" y="41883"/>
                  </a:moveTo>
                  <a:cubicBezTo>
                    <a:pt x="53258" y="40833"/>
                    <a:pt x="51656" y="40833"/>
                    <a:pt x="50796" y="41883"/>
                  </a:cubicBezTo>
                  <a:cubicBezTo>
                    <a:pt x="50786" y="41904"/>
                    <a:pt x="50775" y="41926"/>
                    <a:pt x="50775" y="41936"/>
                  </a:cubicBezTo>
                  <a:lnTo>
                    <a:pt x="50425" y="43846"/>
                  </a:lnTo>
                  <a:cubicBezTo>
                    <a:pt x="50414" y="43867"/>
                    <a:pt x="50414" y="43889"/>
                    <a:pt x="50425" y="43899"/>
                  </a:cubicBezTo>
                  <a:cubicBezTo>
                    <a:pt x="51062" y="45862"/>
                    <a:pt x="53842" y="45862"/>
                    <a:pt x="54489" y="43899"/>
                  </a:cubicBezTo>
                  <a:cubicBezTo>
                    <a:pt x="54489" y="43889"/>
                    <a:pt x="54489" y="43867"/>
                    <a:pt x="54489" y="43846"/>
                  </a:cubicBezTo>
                  <a:lnTo>
                    <a:pt x="54160" y="41947"/>
                  </a:lnTo>
                  <a:cubicBezTo>
                    <a:pt x="54150" y="41926"/>
                    <a:pt x="54139" y="41904"/>
                    <a:pt x="54128" y="41894"/>
                  </a:cubicBezTo>
                  <a:close/>
                  <a:moveTo>
                    <a:pt x="52324" y="42074"/>
                  </a:moveTo>
                  <a:lnTo>
                    <a:pt x="51147" y="42074"/>
                  </a:lnTo>
                  <a:lnTo>
                    <a:pt x="50839" y="43751"/>
                  </a:lnTo>
                  <a:lnTo>
                    <a:pt x="52324" y="43751"/>
                  </a:lnTo>
                  <a:lnTo>
                    <a:pt x="52324" y="42074"/>
                  </a:lnTo>
                  <a:close/>
                  <a:moveTo>
                    <a:pt x="52611" y="43751"/>
                  </a:moveTo>
                  <a:lnTo>
                    <a:pt x="54096" y="43751"/>
                  </a:lnTo>
                  <a:lnTo>
                    <a:pt x="53789" y="42074"/>
                  </a:lnTo>
                  <a:lnTo>
                    <a:pt x="52611" y="42074"/>
                  </a:lnTo>
                  <a:close/>
                  <a:moveTo>
                    <a:pt x="44886" y="51104"/>
                  </a:moveTo>
                  <a:cubicBezTo>
                    <a:pt x="44037" y="50043"/>
                    <a:pt x="42424" y="50043"/>
                    <a:pt x="41565" y="51104"/>
                  </a:cubicBezTo>
                  <a:cubicBezTo>
                    <a:pt x="41554" y="51115"/>
                    <a:pt x="41543" y="51136"/>
                    <a:pt x="41543" y="51157"/>
                  </a:cubicBezTo>
                  <a:lnTo>
                    <a:pt x="41193" y="53067"/>
                  </a:lnTo>
                  <a:cubicBezTo>
                    <a:pt x="41183" y="53078"/>
                    <a:pt x="41183" y="53099"/>
                    <a:pt x="41193" y="53120"/>
                  </a:cubicBezTo>
                  <a:cubicBezTo>
                    <a:pt x="41841" y="55083"/>
                    <a:pt x="44610" y="55083"/>
                    <a:pt x="45257" y="53120"/>
                  </a:cubicBezTo>
                  <a:cubicBezTo>
                    <a:pt x="45257" y="53099"/>
                    <a:pt x="45257" y="53078"/>
                    <a:pt x="45257" y="53067"/>
                  </a:cubicBezTo>
                  <a:lnTo>
                    <a:pt x="44907" y="51157"/>
                  </a:lnTo>
                  <a:cubicBezTo>
                    <a:pt x="44897" y="51136"/>
                    <a:pt x="44897" y="51115"/>
                    <a:pt x="44886" y="51104"/>
                  </a:cubicBezTo>
                  <a:close/>
                  <a:moveTo>
                    <a:pt x="43082" y="51295"/>
                  </a:moveTo>
                  <a:lnTo>
                    <a:pt x="41904" y="51295"/>
                  </a:lnTo>
                  <a:lnTo>
                    <a:pt x="41596" y="52972"/>
                  </a:lnTo>
                  <a:lnTo>
                    <a:pt x="43082" y="52972"/>
                  </a:lnTo>
                  <a:lnTo>
                    <a:pt x="43082" y="51295"/>
                  </a:lnTo>
                  <a:close/>
                  <a:moveTo>
                    <a:pt x="43369" y="52972"/>
                  </a:moveTo>
                  <a:lnTo>
                    <a:pt x="44854" y="52972"/>
                  </a:lnTo>
                  <a:lnTo>
                    <a:pt x="44546" y="51295"/>
                  </a:lnTo>
                  <a:lnTo>
                    <a:pt x="43369" y="51295"/>
                  </a:lnTo>
                  <a:close/>
                  <a:moveTo>
                    <a:pt x="45225" y="55922"/>
                  </a:moveTo>
                  <a:cubicBezTo>
                    <a:pt x="45438" y="55794"/>
                    <a:pt x="45703" y="55805"/>
                    <a:pt x="45894" y="55943"/>
                  </a:cubicBezTo>
                  <a:cubicBezTo>
                    <a:pt x="50011" y="53460"/>
                    <a:pt x="53460" y="50011"/>
                    <a:pt x="55943" y="45894"/>
                  </a:cubicBezTo>
                  <a:cubicBezTo>
                    <a:pt x="55646" y="45459"/>
                    <a:pt x="55985" y="44865"/>
                    <a:pt x="56516" y="44907"/>
                  </a:cubicBezTo>
                  <a:cubicBezTo>
                    <a:pt x="58840" y="40705"/>
                    <a:pt x="60102" y="35994"/>
                    <a:pt x="60187" y="31187"/>
                  </a:cubicBezTo>
                  <a:cubicBezTo>
                    <a:pt x="59720" y="30954"/>
                    <a:pt x="59720" y="30274"/>
                    <a:pt x="60187" y="30052"/>
                  </a:cubicBezTo>
                  <a:cubicBezTo>
                    <a:pt x="60102" y="25245"/>
                    <a:pt x="58840" y="20523"/>
                    <a:pt x="56516" y="16321"/>
                  </a:cubicBezTo>
                  <a:cubicBezTo>
                    <a:pt x="55985" y="16363"/>
                    <a:pt x="55646" y="15769"/>
                    <a:pt x="55943" y="15334"/>
                  </a:cubicBezTo>
                  <a:cubicBezTo>
                    <a:pt x="53460" y="11217"/>
                    <a:pt x="50011" y="7768"/>
                    <a:pt x="45894" y="5285"/>
                  </a:cubicBezTo>
                  <a:cubicBezTo>
                    <a:pt x="45459" y="5582"/>
                    <a:pt x="44865" y="5243"/>
                    <a:pt x="44907" y="4712"/>
                  </a:cubicBezTo>
                  <a:cubicBezTo>
                    <a:pt x="40705" y="2388"/>
                    <a:pt x="35983" y="1126"/>
                    <a:pt x="31176" y="1041"/>
                  </a:cubicBezTo>
                  <a:cubicBezTo>
                    <a:pt x="30953" y="1518"/>
                    <a:pt x="30274" y="1518"/>
                    <a:pt x="30041" y="1041"/>
                  </a:cubicBezTo>
                  <a:cubicBezTo>
                    <a:pt x="25234" y="1126"/>
                    <a:pt x="20523" y="2388"/>
                    <a:pt x="16310" y="4712"/>
                  </a:cubicBezTo>
                  <a:cubicBezTo>
                    <a:pt x="16352" y="5243"/>
                    <a:pt x="15769" y="5582"/>
                    <a:pt x="15334" y="5285"/>
                  </a:cubicBezTo>
                  <a:cubicBezTo>
                    <a:pt x="11216" y="7768"/>
                    <a:pt x="7768" y="11217"/>
                    <a:pt x="5274" y="15334"/>
                  </a:cubicBezTo>
                  <a:cubicBezTo>
                    <a:pt x="5582" y="15769"/>
                    <a:pt x="5232" y="16363"/>
                    <a:pt x="4712" y="16321"/>
                  </a:cubicBezTo>
                  <a:cubicBezTo>
                    <a:pt x="2377" y="20523"/>
                    <a:pt x="1115" y="25245"/>
                    <a:pt x="1030" y="30052"/>
                  </a:cubicBezTo>
                  <a:cubicBezTo>
                    <a:pt x="1507" y="30274"/>
                    <a:pt x="1507" y="30954"/>
                    <a:pt x="1030" y="31187"/>
                  </a:cubicBezTo>
                  <a:cubicBezTo>
                    <a:pt x="1115" y="35994"/>
                    <a:pt x="2377" y="40705"/>
                    <a:pt x="4712" y="44918"/>
                  </a:cubicBezTo>
                  <a:cubicBezTo>
                    <a:pt x="5232" y="44865"/>
                    <a:pt x="5582" y="45459"/>
                    <a:pt x="5274" y="45894"/>
                  </a:cubicBezTo>
                  <a:cubicBezTo>
                    <a:pt x="7768" y="50011"/>
                    <a:pt x="11216" y="53460"/>
                    <a:pt x="15334" y="55954"/>
                  </a:cubicBezTo>
                  <a:cubicBezTo>
                    <a:pt x="15769" y="55646"/>
                    <a:pt x="16352" y="55996"/>
                    <a:pt x="16310" y="56516"/>
                  </a:cubicBezTo>
                  <a:cubicBezTo>
                    <a:pt x="20523" y="58850"/>
                    <a:pt x="25234" y="60113"/>
                    <a:pt x="30041" y="60198"/>
                  </a:cubicBezTo>
                  <a:cubicBezTo>
                    <a:pt x="30274" y="59721"/>
                    <a:pt x="30953" y="59721"/>
                    <a:pt x="31176" y="60198"/>
                  </a:cubicBezTo>
                  <a:cubicBezTo>
                    <a:pt x="35983" y="60113"/>
                    <a:pt x="40705" y="58850"/>
                    <a:pt x="44907" y="56516"/>
                  </a:cubicBezTo>
                  <a:cubicBezTo>
                    <a:pt x="44897" y="56272"/>
                    <a:pt x="45013" y="56049"/>
                    <a:pt x="45225" y="55922"/>
                  </a:cubicBezTo>
                  <a:close/>
                  <a:moveTo>
                    <a:pt x="45162" y="56972"/>
                  </a:moveTo>
                  <a:cubicBezTo>
                    <a:pt x="45607" y="57301"/>
                    <a:pt x="46234" y="56940"/>
                    <a:pt x="46170" y="56389"/>
                  </a:cubicBezTo>
                  <a:cubicBezTo>
                    <a:pt x="50351" y="53853"/>
                    <a:pt x="53852" y="50351"/>
                    <a:pt x="56389" y="46159"/>
                  </a:cubicBezTo>
                  <a:cubicBezTo>
                    <a:pt x="56940" y="46234"/>
                    <a:pt x="57301" y="45608"/>
                    <a:pt x="56972" y="45162"/>
                  </a:cubicBezTo>
                  <a:cubicBezTo>
                    <a:pt x="59338" y="40875"/>
                    <a:pt x="60622" y="36089"/>
                    <a:pt x="60707" y="31198"/>
                  </a:cubicBezTo>
                  <a:cubicBezTo>
                    <a:pt x="61227" y="30985"/>
                    <a:pt x="61227" y="30253"/>
                    <a:pt x="60707" y="30041"/>
                  </a:cubicBezTo>
                  <a:cubicBezTo>
                    <a:pt x="60622" y="25149"/>
                    <a:pt x="59338" y="20353"/>
                    <a:pt x="56972" y="16066"/>
                  </a:cubicBezTo>
                  <a:cubicBezTo>
                    <a:pt x="57301" y="15620"/>
                    <a:pt x="56940" y="14994"/>
                    <a:pt x="56389" y="15069"/>
                  </a:cubicBezTo>
                  <a:cubicBezTo>
                    <a:pt x="53852" y="10877"/>
                    <a:pt x="50351" y="7376"/>
                    <a:pt x="46159" y="4839"/>
                  </a:cubicBezTo>
                  <a:cubicBezTo>
                    <a:pt x="46234" y="4288"/>
                    <a:pt x="45607" y="3927"/>
                    <a:pt x="45162" y="4256"/>
                  </a:cubicBezTo>
                  <a:cubicBezTo>
                    <a:pt x="40875" y="1890"/>
                    <a:pt x="36089" y="606"/>
                    <a:pt x="31197" y="521"/>
                  </a:cubicBezTo>
                  <a:cubicBezTo>
                    <a:pt x="30985" y="1"/>
                    <a:pt x="30242" y="1"/>
                    <a:pt x="30030" y="521"/>
                  </a:cubicBezTo>
                  <a:cubicBezTo>
                    <a:pt x="25138" y="606"/>
                    <a:pt x="20342" y="1890"/>
                    <a:pt x="16066" y="4256"/>
                  </a:cubicBezTo>
                  <a:cubicBezTo>
                    <a:pt x="15620" y="3927"/>
                    <a:pt x="14983" y="4288"/>
                    <a:pt x="15058" y="4839"/>
                  </a:cubicBezTo>
                  <a:cubicBezTo>
                    <a:pt x="10877" y="7376"/>
                    <a:pt x="7375" y="10877"/>
                    <a:pt x="4839" y="15069"/>
                  </a:cubicBezTo>
                  <a:cubicBezTo>
                    <a:pt x="4287" y="14994"/>
                    <a:pt x="3916" y="15620"/>
                    <a:pt x="4256" y="16066"/>
                  </a:cubicBezTo>
                  <a:cubicBezTo>
                    <a:pt x="1889" y="20353"/>
                    <a:pt x="605" y="25139"/>
                    <a:pt x="520" y="30030"/>
                  </a:cubicBezTo>
                  <a:cubicBezTo>
                    <a:pt x="0" y="30243"/>
                    <a:pt x="0" y="30985"/>
                    <a:pt x="520" y="31198"/>
                  </a:cubicBezTo>
                  <a:cubicBezTo>
                    <a:pt x="605" y="36089"/>
                    <a:pt x="1889" y="40886"/>
                    <a:pt x="4256" y="45162"/>
                  </a:cubicBezTo>
                  <a:cubicBezTo>
                    <a:pt x="3916" y="45608"/>
                    <a:pt x="4287" y="46234"/>
                    <a:pt x="4839" y="46170"/>
                  </a:cubicBezTo>
                  <a:cubicBezTo>
                    <a:pt x="7365" y="50351"/>
                    <a:pt x="10877" y="53863"/>
                    <a:pt x="15058" y="56389"/>
                  </a:cubicBezTo>
                  <a:cubicBezTo>
                    <a:pt x="14994" y="56940"/>
                    <a:pt x="15620" y="57301"/>
                    <a:pt x="16066" y="56972"/>
                  </a:cubicBezTo>
                  <a:cubicBezTo>
                    <a:pt x="20342" y="59339"/>
                    <a:pt x="25138" y="60622"/>
                    <a:pt x="30030" y="60707"/>
                  </a:cubicBezTo>
                  <a:cubicBezTo>
                    <a:pt x="30242" y="61227"/>
                    <a:pt x="30985" y="61227"/>
                    <a:pt x="31197" y="60707"/>
                  </a:cubicBezTo>
                  <a:cubicBezTo>
                    <a:pt x="36089" y="60622"/>
                    <a:pt x="40875" y="59339"/>
                    <a:pt x="45162" y="56972"/>
                  </a:cubicBezTo>
                  <a:close/>
                  <a:moveTo>
                    <a:pt x="16310" y="7418"/>
                  </a:moveTo>
                  <a:cubicBezTo>
                    <a:pt x="16299" y="7439"/>
                    <a:pt x="16289" y="7450"/>
                    <a:pt x="16289" y="7471"/>
                  </a:cubicBezTo>
                  <a:lnTo>
                    <a:pt x="15938" y="9381"/>
                  </a:lnTo>
                  <a:cubicBezTo>
                    <a:pt x="15938" y="9402"/>
                    <a:pt x="15938" y="9413"/>
                    <a:pt x="15938" y="9434"/>
                  </a:cubicBezTo>
                  <a:cubicBezTo>
                    <a:pt x="16586" y="11397"/>
                    <a:pt x="19355" y="11397"/>
                    <a:pt x="20003" y="9434"/>
                  </a:cubicBezTo>
                  <a:cubicBezTo>
                    <a:pt x="20013" y="9413"/>
                    <a:pt x="20013" y="9402"/>
                    <a:pt x="20003" y="9381"/>
                  </a:cubicBezTo>
                  <a:lnTo>
                    <a:pt x="19674" y="7471"/>
                  </a:lnTo>
                  <a:cubicBezTo>
                    <a:pt x="19663" y="7450"/>
                    <a:pt x="19652" y="7439"/>
                    <a:pt x="19642" y="7418"/>
                  </a:cubicBezTo>
                  <a:cubicBezTo>
                    <a:pt x="18793" y="6367"/>
                    <a:pt x="17180" y="6367"/>
                    <a:pt x="16320" y="7418"/>
                  </a:cubicBezTo>
                  <a:close/>
                  <a:moveTo>
                    <a:pt x="18124" y="7609"/>
                  </a:moveTo>
                  <a:lnTo>
                    <a:pt x="18124" y="9286"/>
                  </a:lnTo>
                  <a:lnTo>
                    <a:pt x="19610" y="9286"/>
                  </a:lnTo>
                  <a:lnTo>
                    <a:pt x="19302" y="7609"/>
                  </a:lnTo>
                  <a:close/>
                  <a:moveTo>
                    <a:pt x="17838" y="9286"/>
                  </a:moveTo>
                  <a:lnTo>
                    <a:pt x="17838" y="7609"/>
                  </a:lnTo>
                  <a:lnTo>
                    <a:pt x="16649" y="7609"/>
                  </a:lnTo>
                  <a:lnTo>
                    <a:pt x="16352" y="9286"/>
                  </a:lnTo>
                  <a:close/>
                  <a:moveTo>
                    <a:pt x="7121" y="16639"/>
                  </a:moveTo>
                  <a:cubicBezTo>
                    <a:pt x="7110" y="16660"/>
                    <a:pt x="7099" y="16671"/>
                    <a:pt x="7089" y="16692"/>
                  </a:cubicBezTo>
                  <a:lnTo>
                    <a:pt x="6739" y="18602"/>
                  </a:lnTo>
                  <a:cubicBezTo>
                    <a:pt x="6739" y="18613"/>
                    <a:pt x="6739" y="18634"/>
                    <a:pt x="6739" y="18655"/>
                  </a:cubicBezTo>
                  <a:cubicBezTo>
                    <a:pt x="7386" y="20608"/>
                    <a:pt x="10155" y="20608"/>
                    <a:pt x="10803" y="18655"/>
                  </a:cubicBezTo>
                  <a:cubicBezTo>
                    <a:pt x="10813" y="18634"/>
                    <a:pt x="10813" y="18613"/>
                    <a:pt x="10803" y="18602"/>
                  </a:cubicBezTo>
                  <a:lnTo>
                    <a:pt x="10452" y="16692"/>
                  </a:lnTo>
                  <a:cubicBezTo>
                    <a:pt x="10452" y="16671"/>
                    <a:pt x="10442" y="16650"/>
                    <a:pt x="10431" y="16639"/>
                  </a:cubicBezTo>
                  <a:cubicBezTo>
                    <a:pt x="9572" y="15578"/>
                    <a:pt x="7959" y="15578"/>
                    <a:pt x="7110" y="16639"/>
                  </a:cubicBezTo>
                  <a:close/>
                  <a:moveTo>
                    <a:pt x="8924" y="16830"/>
                  </a:moveTo>
                  <a:lnTo>
                    <a:pt x="8924" y="18507"/>
                  </a:lnTo>
                  <a:lnTo>
                    <a:pt x="10410" y="18507"/>
                  </a:lnTo>
                  <a:lnTo>
                    <a:pt x="10102" y="16830"/>
                  </a:lnTo>
                  <a:close/>
                  <a:moveTo>
                    <a:pt x="8638" y="18507"/>
                  </a:moveTo>
                  <a:lnTo>
                    <a:pt x="8638" y="16830"/>
                  </a:lnTo>
                  <a:lnTo>
                    <a:pt x="7449" y="16830"/>
                  </a:lnTo>
                  <a:lnTo>
                    <a:pt x="7152" y="18507"/>
                  </a:lnTo>
                  <a:close/>
                  <a:moveTo>
                    <a:pt x="3725" y="29266"/>
                  </a:moveTo>
                  <a:cubicBezTo>
                    <a:pt x="4584" y="28216"/>
                    <a:pt x="6197" y="28216"/>
                    <a:pt x="7057" y="29266"/>
                  </a:cubicBezTo>
                  <a:cubicBezTo>
                    <a:pt x="7067" y="29288"/>
                    <a:pt x="7078" y="29309"/>
                    <a:pt x="7078" y="29319"/>
                  </a:cubicBezTo>
                  <a:lnTo>
                    <a:pt x="7428" y="31229"/>
                  </a:lnTo>
                  <a:cubicBezTo>
                    <a:pt x="7428" y="31251"/>
                    <a:pt x="7428" y="31261"/>
                    <a:pt x="7428" y="31283"/>
                  </a:cubicBezTo>
                  <a:cubicBezTo>
                    <a:pt x="6781" y="33246"/>
                    <a:pt x="4011" y="33246"/>
                    <a:pt x="3364" y="31283"/>
                  </a:cubicBezTo>
                  <a:cubicBezTo>
                    <a:pt x="3354" y="31261"/>
                    <a:pt x="3354" y="31251"/>
                    <a:pt x="3364" y="31229"/>
                  </a:cubicBezTo>
                  <a:lnTo>
                    <a:pt x="3714" y="29319"/>
                  </a:lnTo>
                  <a:cubicBezTo>
                    <a:pt x="3714" y="29309"/>
                    <a:pt x="3725" y="29288"/>
                    <a:pt x="3736" y="29266"/>
                  </a:cubicBezTo>
                  <a:close/>
                  <a:moveTo>
                    <a:pt x="5539" y="29457"/>
                  </a:moveTo>
                  <a:lnTo>
                    <a:pt x="6717" y="29457"/>
                  </a:lnTo>
                  <a:lnTo>
                    <a:pt x="7025" y="31134"/>
                  </a:lnTo>
                  <a:lnTo>
                    <a:pt x="5539" y="31134"/>
                  </a:lnTo>
                  <a:close/>
                  <a:moveTo>
                    <a:pt x="5242" y="31134"/>
                  </a:moveTo>
                  <a:lnTo>
                    <a:pt x="3757" y="31134"/>
                  </a:lnTo>
                  <a:lnTo>
                    <a:pt x="4065" y="29457"/>
                  </a:lnTo>
                  <a:lnTo>
                    <a:pt x="5242" y="29457"/>
                  </a:lnTo>
                  <a:lnTo>
                    <a:pt x="5242" y="31134"/>
                  </a:lnTo>
                  <a:close/>
                  <a:moveTo>
                    <a:pt x="7099" y="41883"/>
                  </a:moveTo>
                  <a:cubicBezTo>
                    <a:pt x="7089" y="41904"/>
                    <a:pt x="7078" y="41926"/>
                    <a:pt x="7078" y="41936"/>
                  </a:cubicBezTo>
                  <a:lnTo>
                    <a:pt x="6728" y="43846"/>
                  </a:lnTo>
                  <a:cubicBezTo>
                    <a:pt x="6728" y="43867"/>
                    <a:pt x="6728" y="43889"/>
                    <a:pt x="6728" y="43899"/>
                  </a:cubicBezTo>
                  <a:cubicBezTo>
                    <a:pt x="7375" y="45862"/>
                    <a:pt x="10145" y="45862"/>
                    <a:pt x="10792" y="43899"/>
                  </a:cubicBezTo>
                  <a:cubicBezTo>
                    <a:pt x="10792" y="43889"/>
                    <a:pt x="10792" y="43867"/>
                    <a:pt x="10792" y="43846"/>
                  </a:cubicBezTo>
                  <a:lnTo>
                    <a:pt x="10442" y="41947"/>
                  </a:lnTo>
                  <a:cubicBezTo>
                    <a:pt x="10442" y="41926"/>
                    <a:pt x="10431" y="41904"/>
                    <a:pt x="10421" y="41894"/>
                  </a:cubicBezTo>
                  <a:cubicBezTo>
                    <a:pt x="9561" y="40833"/>
                    <a:pt x="7948" y="40833"/>
                    <a:pt x="7099" y="41894"/>
                  </a:cubicBezTo>
                  <a:close/>
                  <a:moveTo>
                    <a:pt x="8903" y="42074"/>
                  </a:moveTo>
                  <a:lnTo>
                    <a:pt x="8903" y="43751"/>
                  </a:lnTo>
                  <a:lnTo>
                    <a:pt x="10389" y="43751"/>
                  </a:lnTo>
                  <a:lnTo>
                    <a:pt x="10081" y="42074"/>
                  </a:lnTo>
                  <a:close/>
                  <a:moveTo>
                    <a:pt x="8617" y="43751"/>
                  </a:moveTo>
                  <a:lnTo>
                    <a:pt x="8617" y="42074"/>
                  </a:lnTo>
                  <a:lnTo>
                    <a:pt x="7428" y="42074"/>
                  </a:lnTo>
                  <a:lnTo>
                    <a:pt x="7131" y="43751"/>
                  </a:lnTo>
                  <a:close/>
                  <a:moveTo>
                    <a:pt x="16342" y="51104"/>
                  </a:moveTo>
                  <a:cubicBezTo>
                    <a:pt x="16320" y="51115"/>
                    <a:pt x="16320" y="51136"/>
                    <a:pt x="16310" y="51157"/>
                  </a:cubicBezTo>
                  <a:lnTo>
                    <a:pt x="15960" y="53067"/>
                  </a:lnTo>
                  <a:cubicBezTo>
                    <a:pt x="15960" y="53078"/>
                    <a:pt x="15960" y="53099"/>
                    <a:pt x="15960" y="53120"/>
                  </a:cubicBezTo>
                  <a:cubicBezTo>
                    <a:pt x="16607" y="55083"/>
                    <a:pt x="19387" y="55083"/>
                    <a:pt x="20024" y="53120"/>
                  </a:cubicBezTo>
                  <a:cubicBezTo>
                    <a:pt x="20034" y="53099"/>
                    <a:pt x="20034" y="53078"/>
                    <a:pt x="20024" y="53067"/>
                  </a:cubicBezTo>
                  <a:lnTo>
                    <a:pt x="19674" y="51157"/>
                  </a:lnTo>
                  <a:cubicBezTo>
                    <a:pt x="19674" y="51136"/>
                    <a:pt x="19663" y="51115"/>
                    <a:pt x="19652" y="51104"/>
                  </a:cubicBezTo>
                  <a:cubicBezTo>
                    <a:pt x="18793" y="50043"/>
                    <a:pt x="17180" y="50043"/>
                    <a:pt x="16331" y="51104"/>
                  </a:cubicBezTo>
                  <a:close/>
                  <a:moveTo>
                    <a:pt x="18146" y="51295"/>
                  </a:moveTo>
                  <a:lnTo>
                    <a:pt x="18146" y="52972"/>
                  </a:lnTo>
                  <a:lnTo>
                    <a:pt x="19631" y="52972"/>
                  </a:lnTo>
                  <a:lnTo>
                    <a:pt x="19323" y="51295"/>
                  </a:lnTo>
                  <a:close/>
                  <a:moveTo>
                    <a:pt x="17859" y="52972"/>
                  </a:moveTo>
                  <a:lnTo>
                    <a:pt x="17859" y="51295"/>
                  </a:lnTo>
                  <a:lnTo>
                    <a:pt x="16671" y="51295"/>
                  </a:lnTo>
                  <a:lnTo>
                    <a:pt x="16374" y="52972"/>
                  </a:lnTo>
                  <a:close/>
                  <a:moveTo>
                    <a:pt x="28958" y="54500"/>
                  </a:moveTo>
                  <a:cubicBezTo>
                    <a:pt x="29807" y="53439"/>
                    <a:pt x="31420" y="53439"/>
                    <a:pt x="32280" y="54500"/>
                  </a:cubicBezTo>
                  <a:cubicBezTo>
                    <a:pt x="32290" y="54510"/>
                    <a:pt x="32301" y="54532"/>
                    <a:pt x="32301" y="54542"/>
                  </a:cubicBezTo>
                  <a:lnTo>
                    <a:pt x="32651" y="56452"/>
                  </a:lnTo>
                  <a:cubicBezTo>
                    <a:pt x="32662" y="56474"/>
                    <a:pt x="32662" y="56495"/>
                    <a:pt x="32651" y="56505"/>
                  </a:cubicBezTo>
                  <a:cubicBezTo>
                    <a:pt x="32004" y="58468"/>
                    <a:pt x="29234" y="58468"/>
                    <a:pt x="28587" y="56505"/>
                  </a:cubicBezTo>
                  <a:cubicBezTo>
                    <a:pt x="28587" y="56495"/>
                    <a:pt x="28587" y="56474"/>
                    <a:pt x="28587" y="56452"/>
                  </a:cubicBezTo>
                  <a:lnTo>
                    <a:pt x="28927" y="54542"/>
                  </a:lnTo>
                  <a:cubicBezTo>
                    <a:pt x="28927" y="54521"/>
                    <a:pt x="28937" y="54510"/>
                    <a:pt x="28948" y="54489"/>
                  </a:cubicBezTo>
                  <a:close/>
                  <a:moveTo>
                    <a:pt x="30762" y="54680"/>
                  </a:moveTo>
                  <a:lnTo>
                    <a:pt x="31940" y="54680"/>
                  </a:lnTo>
                  <a:lnTo>
                    <a:pt x="32248" y="56357"/>
                  </a:lnTo>
                  <a:lnTo>
                    <a:pt x="30762" y="56357"/>
                  </a:lnTo>
                  <a:lnTo>
                    <a:pt x="30762" y="54680"/>
                  </a:lnTo>
                  <a:close/>
                  <a:moveTo>
                    <a:pt x="30476" y="56357"/>
                  </a:moveTo>
                  <a:lnTo>
                    <a:pt x="28980" y="56357"/>
                  </a:lnTo>
                  <a:lnTo>
                    <a:pt x="29287" y="54680"/>
                  </a:lnTo>
                  <a:lnTo>
                    <a:pt x="30465" y="54680"/>
                  </a:lnTo>
                  <a:lnTo>
                    <a:pt x="30465" y="56357"/>
                  </a:lnTo>
                  <a:close/>
                  <a:moveTo>
                    <a:pt x="28958" y="4044"/>
                  </a:moveTo>
                  <a:cubicBezTo>
                    <a:pt x="29807" y="2993"/>
                    <a:pt x="31420" y="2993"/>
                    <a:pt x="32280" y="4044"/>
                  </a:cubicBezTo>
                  <a:cubicBezTo>
                    <a:pt x="32290" y="4065"/>
                    <a:pt x="32301" y="4075"/>
                    <a:pt x="32301" y="4097"/>
                  </a:cubicBezTo>
                  <a:lnTo>
                    <a:pt x="32651" y="6007"/>
                  </a:lnTo>
                  <a:cubicBezTo>
                    <a:pt x="32662" y="6028"/>
                    <a:pt x="32662" y="6039"/>
                    <a:pt x="32651" y="6060"/>
                  </a:cubicBezTo>
                  <a:cubicBezTo>
                    <a:pt x="32004" y="8023"/>
                    <a:pt x="29234" y="8023"/>
                    <a:pt x="28587" y="6060"/>
                  </a:cubicBezTo>
                  <a:cubicBezTo>
                    <a:pt x="28587" y="6039"/>
                    <a:pt x="28587" y="6028"/>
                    <a:pt x="28587" y="6007"/>
                  </a:cubicBezTo>
                  <a:lnTo>
                    <a:pt x="28937" y="4097"/>
                  </a:lnTo>
                  <a:cubicBezTo>
                    <a:pt x="28948" y="4075"/>
                    <a:pt x="28948" y="4065"/>
                    <a:pt x="28969" y="4044"/>
                  </a:cubicBezTo>
                  <a:close/>
                  <a:moveTo>
                    <a:pt x="30762" y="4235"/>
                  </a:moveTo>
                  <a:lnTo>
                    <a:pt x="31940" y="4235"/>
                  </a:lnTo>
                  <a:lnTo>
                    <a:pt x="32248" y="5911"/>
                  </a:lnTo>
                  <a:lnTo>
                    <a:pt x="30762" y="5911"/>
                  </a:lnTo>
                  <a:lnTo>
                    <a:pt x="30762" y="4235"/>
                  </a:lnTo>
                  <a:close/>
                  <a:moveTo>
                    <a:pt x="30476" y="5911"/>
                  </a:moveTo>
                  <a:lnTo>
                    <a:pt x="28980" y="5911"/>
                  </a:lnTo>
                  <a:lnTo>
                    <a:pt x="29287" y="4235"/>
                  </a:lnTo>
                  <a:lnTo>
                    <a:pt x="30465" y="4235"/>
                  </a:lnTo>
                  <a:lnTo>
                    <a:pt x="30465" y="5911"/>
                  </a:lnTo>
                  <a:close/>
                  <a:moveTo>
                    <a:pt x="30922" y="51932"/>
                  </a:moveTo>
                  <a:lnTo>
                    <a:pt x="30922" y="52611"/>
                  </a:lnTo>
                  <a:cubicBezTo>
                    <a:pt x="34869" y="52558"/>
                    <a:pt x="38731" y="51433"/>
                    <a:pt x="42095" y="49375"/>
                  </a:cubicBezTo>
                  <a:cubicBezTo>
                    <a:pt x="42498" y="49120"/>
                    <a:pt x="42902" y="48855"/>
                    <a:pt x="43284" y="48579"/>
                  </a:cubicBezTo>
                  <a:lnTo>
                    <a:pt x="42891" y="48027"/>
                  </a:lnTo>
                  <a:cubicBezTo>
                    <a:pt x="39379" y="50510"/>
                    <a:pt x="35198" y="51868"/>
                    <a:pt x="30900" y="51921"/>
                  </a:cubicBezTo>
                  <a:close/>
                  <a:moveTo>
                    <a:pt x="43390" y="47687"/>
                  </a:moveTo>
                  <a:lnTo>
                    <a:pt x="43782" y="48239"/>
                  </a:lnTo>
                  <a:cubicBezTo>
                    <a:pt x="44621" y="47603"/>
                    <a:pt x="45416" y="46913"/>
                    <a:pt x="46159" y="46170"/>
                  </a:cubicBezTo>
                  <a:cubicBezTo>
                    <a:pt x="48547" y="43793"/>
                    <a:pt x="50351" y="40886"/>
                    <a:pt x="51433" y="37702"/>
                  </a:cubicBezTo>
                  <a:lnTo>
                    <a:pt x="50796" y="37490"/>
                  </a:lnTo>
                  <a:cubicBezTo>
                    <a:pt x="49406" y="41554"/>
                    <a:pt x="46828" y="45109"/>
                    <a:pt x="43390" y="47687"/>
                  </a:cubicBezTo>
                  <a:close/>
                  <a:moveTo>
                    <a:pt x="50987" y="36928"/>
                  </a:moveTo>
                  <a:lnTo>
                    <a:pt x="51624" y="37129"/>
                  </a:lnTo>
                  <a:cubicBezTo>
                    <a:pt x="52929" y="32895"/>
                    <a:pt x="52929" y="28354"/>
                    <a:pt x="51624" y="24109"/>
                  </a:cubicBezTo>
                  <a:lnTo>
                    <a:pt x="50987" y="24322"/>
                  </a:lnTo>
                  <a:cubicBezTo>
                    <a:pt x="52250" y="28428"/>
                    <a:pt x="52250" y="32811"/>
                    <a:pt x="50987" y="36917"/>
                  </a:cubicBezTo>
                  <a:close/>
                  <a:moveTo>
                    <a:pt x="50796" y="23749"/>
                  </a:moveTo>
                  <a:lnTo>
                    <a:pt x="51433" y="23536"/>
                  </a:lnTo>
                  <a:cubicBezTo>
                    <a:pt x="50351" y="20353"/>
                    <a:pt x="48547" y="17456"/>
                    <a:pt x="46159" y="15069"/>
                  </a:cubicBezTo>
                  <a:cubicBezTo>
                    <a:pt x="45416" y="14336"/>
                    <a:pt x="44621" y="13647"/>
                    <a:pt x="43782" y="13010"/>
                  </a:cubicBezTo>
                  <a:lnTo>
                    <a:pt x="43379" y="13551"/>
                  </a:lnTo>
                  <a:cubicBezTo>
                    <a:pt x="46817" y="16130"/>
                    <a:pt x="49406" y="19685"/>
                    <a:pt x="50796" y="23749"/>
                  </a:cubicBezTo>
                  <a:close/>
                  <a:moveTo>
                    <a:pt x="42902" y="13201"/>
                  </a:moveTo>
                  <a:lnTo>
                    <a:pt x="43294" y="12660"/>
                  </a:lnTo>
                  <a:cubicBezTo>
                    <a:pt x="42902" y="12384"/>
                    <a:pt x="42509" y="12119"/>
                    <a:pt x="42106" y="11864"/>
                  </a:cubicBezTo>
                  <a:cubicBezTo>
                    <a:pt x="38731" y="9795"/>
                    <a:pt x="34869" y="8681"/>
                    <a:pt x="30922" y="8628"/>
                  </a:cubicBezTo>
                  <a:lnTo>
                    <a:pt x="30922" y="9307"/>
                  </a:lnTo>
                  <a:cubicBezTo>
                    <a:pt x="35219" y="9360"/>
                    <a:pt x="39400" y="10718"/>
                    <a:pt x="42912" y="13190"/>
                  </a:cubicBezTo>
                  <a:close/>
                  <a:moveTo>
                    <a:pt x="30306" y="9307"/>
                  </a:moveTo>
                  <a:lnTo>
                    <a:pt x="30306" y="8638"/>
                  </a:lnTo>
                  <a:cubicBezTo>
                    <a:pt x="25871" y="8691"/>
                    <a:pt x="21552" y="10092"/>
                    <a:pt x="17933" y="12660"/>
                  </a:cubicBezTo>
                  <a:lnTo>
                    <a:pt x="18326" y="13201"/>
                  </a:lnTo>
                  <a:cubicBezTo>
                    <a:pt x="21838" y="10718"/>
                    <a:pt x="26019" y="9360"/>
                    <a:pt x="30317" y="9307"/>
                  </a:cubicBezTo>
                  <a:close/>
                  <a:moveTo>
                    <a:pt x="17838" y="13551"/>
                  </a:moveTo>
                  <a:lnTo>
                    <a:pt x="17445" y="13010"/>
                  </a:lnTo>
                  <a:cubicBezTo>
                    <a:pt x="16596" y="13636"/>
                    <a:pt x="15801" y="14326"/>
                    <a:pt x="15058" y="15069"/>
                  </a:cubicBezTo>
                  <a:cubicBezTo>
                    <a:pt x="12670" y="17456"/>
                    <a:pt x="10866" y="20353"/>
                    <a:pt x="9784" y="23536"/>
                  </a:cubicBezTo>
                  <a:lnTo>
                    <a:pt x="10421" y="23749"/>
                  </a:lnTo>
                  <a:cubicBezTo>
                    <a:pt x="11811" y="19685"/>
                    <a:pt x="14389" y="16130"/>
                    <a:pt x="17827" y="13551"/>
                  </a:cubicBezTo>
                  <a:close/>
                  <a:moveTo>
                    <a:pt x="10240" y="24311"/>
                  </a:moveTo>
                  <a:lnTo>
                    <a:pt x="9604" y="24109"/>
                  </a:lnTo>
                  <a:cubicBezTo>
                    <a:pt x="8298" y="28354"/>
                    <a:pt x="8298" y="32885"/>
                    <a:pt x="9604" y="37129"/>
                  </a:cubicBezTo>
                  <a:lnTo>
                    <a:pt x="10240" y="36917"/>
                  </a:lnTo>
                  <a:cubicBezTo>
                    <a:pt x="8978" y="32811"/>
                    <a:pt x="8978" y="28428"/>
                    <a:pt x="10240" y="24322"/>
                  </a:cubicBezTo>
                  <a:close/>
                  <a:moveTo>
                    <a:pt x="10431" y="37490"/>
                  </a:moveTo>
                  <a:lnTo>
                    <a:pt x="9795" y="37702"/>
                  </a:lnTo>
                  <a:cubicBezTo>
                    <a:pt x="11216" y="41894"/>
                    <a:pt x="13891" y="45565"/>
                    <a:pt x="17445" y="48229"/>
                  </a:cubicBezTo>
                  <a:lnTo>
                    <a:pt x="17838" y="47687"/>
                  </a:lnTo>
                  <a:cubicBezTo>
                    <a:pt x="14400" y="45109"/>
                    <a:pt x="11821" y="41554"/>
                    <a:pt x="10431" y="37490"/>
                  </a:cubicBezTo>
                  <a:close/>
                  <a:moveTo>
                    <a:pt x="18326" y="48048"/>
                  </a:moveTo>
                  <a:lnTo>
                    <a:pt x="17933" y="48589"/>
                  </a:lnTo>
                  <a:cubicBezTo>
                    <a:pt x="21552" y="51147"/>
                    <a:pt x="25871" y="52547"/>
                    <a:pt x="30306" y="52611"/>
                  </a:cubicBezTo>
                  <a:lnTo>
                    <a:pt x="30306" y="51932"/>
                  </a:lnTo>
                  <a:cubicBezTo>
                    <a:pt x="26009" y="51879"/>
                    <a:pt x="21838" y="50521"/>
                    <a:pt x="18326" y="48048"/>
                  </a:cubicBezTo>
                  <a:close/>
                  <a:moveTo>
                    <a:pt x="30614" y="2685"/>
                  </a:moveTo>
                  <a:cubicBezTo>
                    <a:pt x="46043" y="2685"/>
                    <a:pt x="58553" y="15185"/>
                    <a:pt x="58553" y="30625"/>
                  </a:cubicBezTo>
                  <a:cubicBezTo>
                    <a:pt x="58553" y="46053"/>
                    <a:pt x="46043" y="58553"/>
                    <a:pt x="30614" y="58553"/>
                  </a:cubicBezTo>
                  <a:lnTo>
                    <a:pt x="30614" y="59041"/>
                  </a:lnTo>
                  <a:cubicBezTo>
                    <a:pt x="46308" y="59041"/>
                    <a:pt x="59041" y="46319"/>
                    <a:pt x="59041" y="30614"/>
                  </a:cubicBezTo>
                  <a:cubicBezTo>
                    <a:pt x="59041" y="14920"/>
                    <a:pt x="46308" y="2187"/>
                    <a:pt x="30614" y="2187"/>
                  </a:cubicBezTo>
                  <a:close/>
                  <a:moveTo>
                    <a:pt x="30614" y="2685"/>
                  </a:moveTo>
                  <a:lnTo>
                    <a:pt x="30614" y="2685"/>
                  </a:lnTo>
                  <a:lnTo>
                    <a:pt x="30614" y="2197"/>
                  </a:lnTo>
                  <a:lnTo>
                    <a:pt x="30614" y="2197"/>
                  </a:lnTo>
                  <a:cubicBezTo>
                    <a:pt x="14909" y="2197"/>
                    <a:pt x="2186" y="14920"/>
                    <a:pt x="2186" y="30625"/>
                  </a:cubicBezTo>
                  <a:cubicBezTo>
                    <a:pt x="2186" y="46319"/>
                    <a:pt x="14909" y="59041"/>
                    <a:pt x="30614" y="59041"/>
                  </a:cubicBezTo>
                  <a:lnTo>
                    <a:pt x="30614" y="59041"/>
                  </a:lnTo>
                  <a:lnTo>
                    <a:pt x="30614" y="58564"/>
                  </a:lnTo>
                  <a:lnTo>
                    <a:pt x="30614" y="58564"/>
                  </a:lnTo>
                  <a:cubicBezTo>
                    <a:pt x="15185" y="58564"/>
                    <a:pt x="2674" y="46053"/>
                    <a:pt x="2674" y="30625"/>
                  </a:cubicBezTo>
                  <a:cubicBezTo>
                    <a:pt x="2674" y="15185"/>
                    <a:pt x="15185" y="2685"/>
                    <a:pt x="30614" y="2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50"/>
            <p:cNvSpPr/>
            <p:nvPr/>
          </p:nvSpPr>
          <p:spPr>
            <a:xfrm>
              <a:off x="3637950" y="2088850"/>
              <a:ext cx="713100" cy="1916400"/>
            </a:xfrm>
            <a:custGeom>
              <a:avLst/>
              <a:gdLst/>
              <a:ahLst/>
              <a:cxnLst/>
              <a:rect l="l" t="t" r="r" b="b"/>
              <a:pathLst>
                <a:path w="28524" h="76656" extrusionOk="0">
                  <a:moveTo>
                    <a:pt x="25627" y="8691"/>
                  </a:moveTo>
                  <a:lnTo>
                    <a:pt x="28311" y="170"/>
                  </a:lnTo>
                  <a:cubicBezTo>
                    <a:pt x="28343" y="64"/>
                    <a:pt x="28407" y="0"/>
                    <a:pt x="28460" y="11"/>
                  </a:cubicBezTo>
                  <a:cubicBezTo>
                    <a:pt x="28513" y="21"/>
                    <a:pt x="28524" y="117"/>
                    <a:pt x="28502" y="223"/>
                  </a:cubicBezTo>
                  <a:lnTo>
                    <a:pt x="26571" y="8945"/>
                  </a:lnTo>
                  <a:cubicBezTo>
                    <a:pt x="26667" y="9030"/>
                    <a:pt x="26730" y="9179"/>
                    <a:pt x="26656" y="9476"/>
                  </a:cubicBezTo>
                  <a:cubicBezTo>
                    <a:pt x="26539" y="9900"/>
                    <a:pt x="25648" y="14378"/>
                    <a:pt x="25499" y="15354"/>
                  </a:cubicBezTo>
                  <a:cubicBezTo>
                    <a:pt x="25361" y="16331"/>
                    <a:pt x="25393" y="17509"/>
                    <a:pt x="25913" y="17869"/>
                  </a:cubicBezTo>
                  <a:lnTo>
                    <a:pt x="26009" y="17891"/>
                  </a:lnTo>
                  <a:cubicBezTo>
                    <a:pt x="26189" y="17944"/>
                    <a:pt x="26285" y="18113"/>
                    <a:pt x="26242" y="18294"/>
                  </a:cubicBezTo>
                  <a:lnTo>
                    <a:pt x="26083" y="18877"/>
                  </a:lnTo>
                  <a:lnTo>
                    <a:pt x="26348" y="18952"/>
                  </a:lnTo>
                  <a:cubicBezTo>
                    <a:pt x="26529" y="18994"/>
                    <a:pt x="26624" y="19175"/>
                    <a:pt x="26582" y="19344"/>
                  </a:cubicBezTo>
                  <a:lnTo>
                    <a:pt x="26242" y="20628"/>
                  </a:lnTo>
                  <a:lnTo>
                    <a:pt x="26412" y="20671"/>
                  </a:lnTo>
                  <a:cubicBezTo>
                    <a:pt x="26773" y="20777"/>
                    <a:pt x="26985" y="21138"/>
                    <a:pt x="26889" y="21498"/>
                  </a:cubicBezTo>
                  <a:lnTo>
                    <a:pt x="25733" y="25817"/>
                  </a:lnTo>
                  <a:cubicBezTo>
                    <a:pt x="26168" y="25934"/>
                    <a:pt x="26423" y="26369"/>
                    <a:pt x="26306" y="26804"/>
                  </a:cubicBezTo>
                  <a:lnTo>
                    <a:pt x="25022" y="31600"/>
                  </a:lnTo>
                  <a:lnTo>
                    <a:pt x="25277" y="31674"/>
                  </a:lnTo>
                  <a:cubicBezTo>
                    <a:pt x="25818" y="31823"/>
                    <a:pt x="26147" y="32375"/>
                    <a:pt x="25998" y="32916"/>
                  </a:cubicBezTo>
                  <a:lnTo>
                    <a:pt x="18294" y="61704"/>
                  </a:lnTo>
                  <a:lnTo>
                    <a:pt x="18931" y="61874"/>
                  </a:lnTo>
                  <a:cubicBezTo>
                    <a:pt x="19249" y="61959"/>
                    <a:pt x="19430" y="62277"/>
                    <a:pt x="19345" y="62595"/>
                  </a:cubicBezTo>
                  <a:lnTo>
                    <a:pt x="18719" y="64941"/>
                  </a:lnTo>
                  <a:lnTo>
                    <a:pt x="19557" y="65163"/>
                  </a:lnTo>
                  <a:cubicBezTo>
                    <a:pt x="19875" y="65248"/>
                    <a:pt x="20056" y="65577"/>
                    <a:pt x="19971" y="65885"/>
                  </a:cubicBezTo>
                  <a:lnTo>
                    <a:pt x="19440" y="67848"/>
                  </a:lnTo>
                  <a:lnTo>
                    <a:pt x="20109" y="68028"/>
                  </a:lnTo>
                  <a:cubicBezTo>
                    <a:pt x="20661" y="68177"/>
                    <a:pt x="20990" y="68750"/>
                    <a:pt x="20841" y="69302"/>
                  </a:cubicBezTo>
                  <a:lnTo>
                    <a:pt x="20841" y="69302"/>
                  </a:lnTo>
                  <a:cubicBezTo>
                    <a:pt x="20693" y="69854"/>
                    <a:pt x="20130" y="70182"/>
                    <a:pt x="19568" y="70034"/>
                  </a:cubicBezTo>
                  <a:cubicBezTo>
                    <a:pt x="19472" y="70373"/>
                    <a:pt x="19122" y="70575"/>
                    <a:pt x="18783" y="70480"/>
                  </a:cubicBezTo>
                  <a:lnTo>
                    <a:pt x="18740" y="70469"/>
                  </a:lnTo>
                  <a:lnTo>
                    <a:pt x="18443" y="71573"/>
                  </a:lnTo>
                  <a:lnTo>
                    <a:pt x="17085" y="76655"/>
                  </a:lnTo>
                  <a:lnTo>
                    <a:pt x="1" y="72093"/>
                  </a:lnTo>
                  <a:lnTo>
                    <a:pt x="1369" y="66999"/>
                  </a:lnTo>
                  <a:lnTo>
                    <a:pt x="1656" y="65896"/>
                  </a:lnTo>
                  <a:lnTo>
                    <a:pt x="1614" y="65885"/>
                  </a:lnTo>
                  <a:cubicBezTo>
                    <a:pt x="1274" y="65789"/>
                    <a:pt x="1072" y="65450"/>
                    <a:pt x="1157" y="65110"/>
                  </a:cubicBezTo>
                  <a:cubicBezTo>
                    <a:pt x="605" y="64951"/>
                    <a:pt x="277" y="64389"/>
                    <a:pt x="414" y="63837"/>
                  </a:cubicBezTo>
                  <a:lnTo>
                    <a:pt x="414" y="63837"/>
                  </a:lnTo>
                  <a:cubicBezTo>
                    <a:pt x="574" y="63285"/>
                    <a:pt x="1136" y="62956"/>
                    <a:pt x="1688" y="63094"/>
                  </a:cubicBezTo>
                  <a:lnTo>
                    <a:pt x="2356" y="63275"/>
                  </a:lnTo>
                  <a:lnTo>
                    <a:pt x="2887" y="61312"/>
                  </a:lnTo>
                  <a:cubicBezTo>
                    <a:pt x="2972" y="61004"/>
                    <a:pt x="3290" y="60813"/>
                    <a:pt x="3598" y="60898"/>
                  </a:cubicBezTo>
                  <a:lnTo>
                    <a:pt x="4447" y="61121"/>
                  </a:lnTo>
                  <a:lnTo>
                    <a:pt x="5073" y="58775"/>
                  </a:lnTo>
                  <a:cubicBezTo>
                    <a:pt x="5158" y="58457"/>
                    <a:pt x="5476" y="58277"/>
                    <a:pt x="5794" y="58362"/>
                  </a:cubicBezTo>
                  <a:lnTo>
                    <a:pt x="6431" y="58531"/>
                  </a:lnTo>
                  <a:lnTo>
                    <a:pt x="14135" y="29743"/>
                  </a:lnTo>
                  <a:cubicBezTo>
                    <a:pt x="14283" y="29202"/>
                    <a:pt x="14835" y="28884"/>
                    <a:pt x="15376" y="29022"/>
                  </a:cubicBezTo>
                  <a:lnTo>
                    <a:pt x="15631" y="29096"/>
                  </a:lnTo>
                  <a:lnTo>
                    <a:pt x="16926" y="24289"/>
                  </a:lnTo>
                  <a:cubicBezTo>
                    <a:pt x="17042" y="23865"/>
                    <a:pt x="17477" y="23610"/>
                    <a:pt x="17912" y="23727"/>
                  </a:cubicBezTo>
                  <a:lnTo>
                    <a:pt x="19069" y="19408"/>
                  </a:lnTo>
                  <a:cubicBezTo>
                    <a:pt x="19165" y="19047"/>
                    <a:pt x="19525" y="18835"/>
                    <a:pt x="19886" y="18930"/>
                  </a:cubicBezTo>
                  <a:lnTo>
                    <a:pt x="20066" y="18984"/>
                  </a:lnTo>
                  <a:lnTo>
                    <a:pt x="20406" y="17700"/>
                  </a:lnTo>
                  <a:cubicBezTo>
                    <a:pt x="20459" y="17519"/>
                    <a:pt x="20629" y="17424"/>
                    <a:pt x="20809" y="17466"/>
                  </a:cubicBezTo>
                  <a:lnTo>
                    <a:pt x="21075" y="17540"/>
                  </a:lnTo>
                  <a:lnTo>
                    <a:pt x="21223" y="16946"/>
                  </a:lnTo>
                  <a:cubicBezTo>
                    <a:pt x="21276" y="16776"/>
                    <a:pt x="21457" y="16670"/>
                    <a:pt x="21626" y="16723"/>
                  </a:cubicBezTo>
                  <a:lnTo>
                    <a:pt x="21732" y="16745"/>
                  </a:lnTo>
                  <a:cubicBezTo>
                    <a:pt x="22348" y="16691"/>
                    <a:pt x="22974" y="15683"/>
                    <a:pt x="23335" y="14771"/>
                  </a:cubicBezTo>
                  <a:cubicBezTo>
                    <a:pt x="23696" y="13869"/>
                    <a:pt x="25160" y="9529"/>
                    <a:pt x="25277" y="9104"/>
                  </a:cubicBezTo>
                  <a:cubicBezTo>
                    <a:pt x="25372" y="8829"/>
                    <a:pt x="25499" y="8722"/>
                    <a:pt x="25627" y="86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50"/>
            <p:cNvSpPr/>
            <p:nvPr/>
          </p:nvSpPr>
          <p:spPr>
            <a:xfrm>
              <a:off x="4531950" y="3376500"/>
              <a:ext cx="1539450" cy="1694375"/>
            </a:xfrm>
            <a:custGeom>
              <a:avLst/>
              <a:gdLst/>
              <a:ahLst/>
              <a:cxnLst/>
              <a:rect l="l" t="t" r="r" b="b"/>
              <a:pathLst>
                <a:path w="61578" h="67775" extrusionOk="0">
                  <a:moveTo>
                    <a:pt x="19048" y="1"/>
                  </a:moveTo>
                  <a:lnTo>
                    <a:pt x="40313" y="26147"/>
                  </a:lnTo>
                  <a:lnTo>
                    <a:pt x="61577" y="52282"/>
                  </a:lnTo>
                  <a:lnTo>
                    <a:pt x="42541" y="67774"/>
                  </a:lnTo>
                  <a:lnTo>
                    <a:pt x="21265" y="41628"/>
                  </a:lnTo>
                  <a:lnTo>
                    <a:pt x="0" y="1549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50"/>
            <p:cNvSpPr/>
            <p:nvPr/>
          </p:nvSpPr>
          <p:spPr>
            <a:xfrm>
              <a:off x="4555825" y="3386325"/>
              <a:ext cx="448625" cy="395550"/>
            </a:xfrm>
            <a:custGeom>
              <a:avLst/>
              <a:gdLst/>
              <a:ahLst/>
              <a:cxnLst/>
              <a:rect l="l" t="t" r="r" b="b"/>
              <a:pathLst>
                <a:path w="17945" h="15822" extrusionOk="0">
                  <a:moveTo>
                    <a:pt x="14984" y="0"/>
                  </a:moveTo>
                  <a:lnTo>
                    <a:pt x="1" y="12182"/>
                  </a:lnTo>
                  <a:lnTo>
                    <a:pt x="2972" y="15822"/>
                  </a:lnTo>
                  <a:lnTo>
                    <a:pt x="17944" y="3640"/>
                  </a:lnTo>
                  <a:lnTo>
                    <a:pt x="149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50"/>
            <p:cNvSpPr/>
            <p:nvPr/>
          </p:nvSpPr>
          <p:spPr>
            <a:xfrm>
              <a:off x="4897775" y="3331675"/>
              <a:ext cx="163175" cy="180425"/>
            </a:xfrm>
            <a:custGeom>
              <a:avLst/>
              <a:gdLst/>
              <a:ahLst/>
              <a:cxnLst/>
              <a:rect l="l" t="t" r="r" b="b"/>
              <a:pathLst>
                <a:path w="6527" h="7217" extrusionOk="0">
                  <a:moveTo>
                    <a:pt x="2367" y="308"/>
                  </a:moveTo>
                  <a:lnTo>
                    <a:pt x="6314" y="5158"/>
                  </a:lnTo>
                  <a:cubicBezTo>
                    <a:pt x="6526" y="5433"/>
                    <a:pt x="6484" y="5826"/>
                    <a:pt x="6219" y="6038"/>
                  </a:cubicBezTo>
                  <a:lnTo>
                    <a:pt x="5051" y="6993"/>
                  </a:lnTo>
                  <a:cubicBezTo>
                    <a:pt x="4775" y="7216"/>
                    <a:pt x="4383" y="7174"/>
                    <a:pt x="4171" y="6908"/>
                  </a:cubicBezTo>
                  <a:lnTo>
                    <a:pt x="213" y="2048"/>
                  </a:lnTo>
                  <a:cubicBezTo>
                    <a:pt x="0" y="1783"/>
                    <a:pt x="43" y="1391"/>
                    <a:pt x="308" y="1168"/>
                  </a:cubicBezTo>
                  <a:lnTo>
                    <a:pt x="1475" y="213"/>
                  </a:lnTo>
                  <a:cubicBezTo>
                    <a:pt x="1751" y="1"/>
                    <a:pt x="2144" y="43"/>
                    <a:pt x="2367" y="3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50"/>
            <p:cNvSpPr/>
            <p:nvPr/>
          </p:nvSpPr>
          <p:spPr>
            <a:xfrm>
              <a:off x="4907850" y="3331675"/>
              <a:ext cx="146200" cy="154425"/>
            </a:xfrm>
            <a:custGeom>
              <a:avLst/>
              <a:gdLst/>
              <a:ahLst/>
              <a:cxnLst/>
              <a:rect l="l" t="t" r="r" b="b"/>
              <a:pathLst>
                <a:path w="5848" h="6177" extrusionOk="0">
                  <a:moveTo>
                    <a:pt x="1964" y="308"/>
                  </a:moveTo>
                  <a:lnTo>
                    <a:pt x="5847" y="5083"/>
                  </a:lnTo>
                  <a:lnTo>
                    <a:pt x="4765" y="5964"/>
                  </a:lnTo>
                  <a:cubicBezTo>
                    <a:pt x="4489" y="6176"/>
                    <a:pt x="4097" y="6134"/>
                    <a:pt x="3884" y="5868"/>
                  </a:cubicBezTo>
                  <a:lnTo>
                    <a:pt x="1" y="1093"/>
                  </a:lnTo>
                  <a:lnTo>
                    <a:pt x="1083" y="213"/>
                  </a:lnTo>
                  <a:cubicBezTo>
                    <a:pt x="1348" y="1"/>
                    <a:pt x="1741" y="43"/>
                    <a:pt x="1964" y="3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50"/>
            <p:cNvSpPr/>
            <p:nvPr/>
          </p:nvSpPr>
          <p:spPr>
            <a:xfrm>
              <a:off x="4570675" y="3398250"/>
              <a:ext cx="418900" cy="371700"/>
            </a:xfrm>
            <a:custGeom>
              <a:avLst/>
              <a:gdLst/>
              <a:ahLst/>
              <a:cxnLst/>
              <a:rect l="l" t="t" r="r" b="b"/>
              <a:pathLst>
                <a:path w="16756" h="14868" extrusionOk="0">
                  <a:moveTo>
                    <a:pt x="14687" y="4288"/>
                  </a:moveTo>
                  <a:lnTo>
                    <a:pt x="3906" y="13053"/>
                  </a:lnTo>
                  <a:cubicBezTo>
                    <a:pt x="3460" y="13403"/>
                    <a:pt x="2813" y="13339"/>
                    <a:pt x="2452" y="12904"/>
                  </a:cubicBezTo>
                  <a:lnTo>
                    <a:pt x="701" y="10750"/>
                  </a:lnTo>
                  <a:lnTo>
                    <a:pt x="659" y="10697"/>
                  </a:lnTo>
                  <a:lnTo>
                    <a:pt x="1" y="11228"/>
                  </a:lnTo>
                  <a:lnTo>
                    <a:pt x="2961" y="14867"/>
                  </a:lnTo>
                  <a:lnTo>
                    <a:pt x="16756" y="3641"/>
                  </a:lnTo>
                  <a:lnTo>
                    <a:pt x="13795" y="1"/>
                  </a:lnTo>
                  <a:lnTo>
                    <a:pt x="13042" y="616"/>
                  </a:lnTo>
                  <a:lnTo>
                    <a:pt x="13084" y="669"/>
                  </a:lnTo>
                  <a:lnTo>
                    <a:pt x="14835" y="2823"/>
                  </a:lnTo>
                  <a:cubicBezTo>
                    <a:pt x="15196" y="3269"/>
                    <a:pt x="15132" y="3916"/>
                    <a:pt x="14687" y="42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50"/>
            <p:cNvSpPr/>
            <p:nvPr/>
          </p:nvSpPr>
          <p:spPr>
            <a:xfrm>
              <a:off x="4616300" y="3439125"/>
              <a:ext cx="277525" cy="228150"/>
            </a:xfrm>
            <a:custGeom>
              <a:avLst/>
              <a:gdLst/>
              <a:ahLst/>
              <a:cxnLst/>
              <a:rect l="l" t="t" r="r" b="b"/>
              <a:pathLst>
                <a:path w="11101" h="9126" extrusionOk="0">
                  <a:moveTo>
                    <a:pt x="11015" y="117"/>
                  </a:moveTo>
                  <a:lnTo>
                    <a:pt x="11015" y="117"/>
                  </a:lnTo>
                  <a:cubicBezTo>
                    <a:pt x="11100" y="223"/>
                    <a:pt x="11079" y="371"/>
                    <a:pt x="10983" y="456"/>
                  </a:cubicBezTo>
                  <a:lnTo>
                    <a:pt x="425" y="9041"/>
                  </a:lnTo>
                  <a:cubicBezTo>
                    <a:pt x="319" y="9126"/>
                    <a:pt x="171" y="9104"/>
                    <a:pt x="86" y="9009"/>
                  </a:cubicBezTo>
                  <a:lnTo>
                    <a:pt x="86" y="9009"/>
                  </a:lnTo>
                  <a:cubicBezTo>
                    <a:pt x="1" y="8903"/>
                    <a:pt x="22" y="8754"/>
                    <a:pt x="128" y="8669"/>
                  </a:cubicBezTo>
                  <a:lnTo>
                    <a:pt x="10676" y="85"/>
                  </a:lnTo>
                  <a:cubicBezTo>
                    <a:pt x="10782" y="0"/>
                    <a:pt x="10930" y="11"/>
                    <a:pt x="11015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50"/>
            <p:cNvSpPr/>
            <p:nvPr/>
          </p:nvSpPr>
          <p:spPr>
            <a:xfrm>
              <a:off x="4634625" y="3461400"/>
              <a:ext cx="277225" cy="227900"/>
            </a:xfrm>
            <a:custGeom>
              <a:avLst/>
              <a:gdLst/>
              <a:ahLst/>
              <a:cxnLst/>
              <a:rect l="l" t="t" r="r" b="b"/>
              <a:pathLst>
                <a:path w="11089" h="9116" extrusionOk="0">
                  <a:moveTo>
                    <a:pt x="11004" y="117"/>
                  </a:moveTo>
                  <a:lnTo>
                    <a:pt x="11004" y="117"/>
                  </a:lnTo>
                  <a:cubicBezTo>
                    <a:pt x="11089" y="213"/>
                    <a:pt x="11068" y="361"/>
                    <a:pt x="10972" y="446"/>
                  </a:cubicBezTo>
                  <a:lnTo>
                    <a:pt x="424" y="9041"/>
                  </a:lnTo>
                  <a:cubicBezTo>
                    <a:pt x="318" y="9115"/>
                    <a:pt x="170" y="9105"/>
                    <a:pt x="85" y="8999"/>
                  </a:cubicBezTo>
                  <a:lnTo>
                    <a:pt x="85" y="8999"/>
                  </a:lnTo>
                  <a:cubicBezTo>
                    <a:pt x="0" y="8903"/>
                    <a:pt x="21" y="8755"/>
                    <a:pt x="117" y="8670"/>
                  </a:cubicBezTo>
                  <a:lnTo>
                    <a:pt x="10664" y="85"/>
                  </a:lnTo>
                  <a:cubicBezTo>
                    <a:pt x="10770" y="0"/>
                    <a:pt x="10919" y="11"/>
                    <a:pt x="11004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50"/>
            <p:cNvSpPr/>
            <p:nvPr/>
          </p:nvSpPr>
          <p:spPr>
            <a:xfrm>
              <a:off x="4652375" y="3483425"/>
              <a:ext cx="277525" cy="228150"/>
            </a:xfrm>
            <a:custGeom>
              <a:avLst/>
              <a:gdLst/>
              <a:ahLst/>
              <a:cxnLst/>
              <a:rect l="l" t="t" r="r" b="b"/>
              <a:pathLst>
                <a:path w="11101" h="9126" extrusionOk="0">
                  <a:moveTo>
                    <a:pt x="11015" y="117"/>
                  </a:moveTo>
                  <a:lnTo>
                    <a:pt x="11015" y="117"/>
                  </a:lnTo>
                  <a:cubicBezTo>
                    <a:pt x="11100" y="223"/>
                    <a:pt x="11079" y="371"/>
                    <a:pt x="10984" y="456"/>
                  </a:cubicBezTo>
                  <a:lnTo>
                    <a:pt x="425" y="9041"/>
                  </a:lnTo>
                  <a:cubicBezTo>
                    <a:pt x="319" y="9126"/>
                    <a:pt x="171" y="9115"/>
                    <a:pt x="86" y="9009"/>
                  </a:cubicBezTo>
                  <a:lnTo>
                    <a:pt x="86" y="9009"/>
                  </a:lnTo>
                  <a:cubicBezTo>
                    <a:pt x="1" y="8903"/>
                    <a:pt x="22" y="8754"/>
                    <a:pt x="128" y="8669"/>
                  </a:cubicBezTo>
                  <a:lnTo>
                    <a:pt x="10676" y="85"/>
                  </a:lnTo>
                  <a:cubicBezTo>
                    <a:pt x="10782" y="0"/>
                    <a:pt x="10931" y="21"/>
                    <a:pt x="11015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50"/>
            <p:cNvSpPr/>
            <p:nvPr/>
          </p:nvSpPr>
          <p:spPr>
            <a:xfrm>
              <a:off x="4936775" y="3349975"/>
              <a:ext cx="13550" cy="13825"/>
            </a:xfrm>
            <a:custGeom>
              <a:avLst/>
              <a:gdLst/>
              <a:ahLst/>
              <a:cxnLst/>
              <a:rect l="l" t="t" r="r" b="b"/>
              <a:pathLst>
                <a:path w="542" h="553" extrusionOk="0">
                  <a:moveTo>
                    <a:pt x="446" y="117"/>
                  </a:moveTo>
                  <a:lnTo>
                    <a:pt x="457" y="139"/>
                  </a:lnTo>
                  <a:cubicBezTo>
                    <a:pt x="541" y="234"/>
                    <a:pt x="520" y="393"/>
                    <a:pt x="425" y="468"/>
                  </a:cubicBezTo>
                  <a:lnTo>
                    <a:pt x="425" y="468"/>
                  </a:lnTo>
                  <a:cubicBezTo>
                    <a:pt x="319" y="552"/>
                    <a:pt x="170" y="531"/>
                    <a:pt x="96" y="436"/>
                  </a:cubicBezTo>
                  <a:lnTo>
                    <a:pt x="75" y="415"/>
                  </a:lnTo>
                  <a:cubicBezTo>
                    <a:pt x="0" y="319"/>
                    <a:pt x="11" y="170"/>
                    <a:pt x="106" y="86"/>
                  </a:cubicBezTo>
                  <a:lnTo>
                    <a:pt x="106" y="86"/>
                  </a:lnTo>
                  <a:cubicBezTo>
                    <a:pt x="212" y="1"/>
                    <a:pt x="361" y="22"/>
                    <a:pt x="446" y="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50"/>
            <p:cNvSpPr/>
            <p:nvPr/>
          </p:nvSpPr>
          <p:spPr>
            <a:xfrm>
              <a:off x="4949500" y="3365900"/>
              <a:ext cx="47250" cy="55200"/>
            </a:xfrm>
            <a:custGeom>
              <a:avLst/>
              <a:gdLst/>
              <a:ahLst/>
              <a:cxnLst/>
              <a:rect l="l" t="t" r="r" b="b"/>
              <a:pathLst>
                <a:path w="1890" h="2208" extrusionOk="0">
                  <a:moveTo>
                    <a:pt x="446" y="117"/>
                  </a:moveTo>
                  <a:lnTo>
                    <a:pt x="1815" y="1794"/>
                  </a:lnTo>
                  <a:cubicBezTo>
                    <a:pt x="1889" y="1889"/>
                    <a:pt x="1879" y="2038"/>
                    <a:pt x="1783" y="2123"/>
                  </a:cubicBezTo>
                  <a:lnTo>
                    <a:pt x="1783" y="2123"/>
                  </a:lnTo>
                  <a:cubicBezTo>
                    <a:pt x="1677" y="2207"/>
                    <a:pt x="1529" y="2186"/>
                    <a:pt x="1444" y="2091"/>
                  </a:cubicBezTo>
                  <a:lnTo>
                    <a:pt x="85" y="414"/>
                  </a:lnTo>
                  <a:cubicBezTo>
                    <a:pt x="1" y="319"/>
                    <a:pt x="22" y="170"/>
                    <a:pt x="117" y="85"/>
                  </a:cubicBezTo>
                  <a:lnTo>
                    <a:pt x="117" y="85"/>
                  </a:lnTo>
                  <a:cubicBezTo>
                    <a:pt x="223" y="0"/>
                    <a:pt x="372" y="22"/>
                    <a:pt x="446" y="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50"/>
            <p:cNvSpPr/>
            <p:nvPr/>
          </p:nvSpPr>
          <p:spPr>
            <a:xfrm>
              <a:off x="4499325" y="3655850"/>
              <a:ext cx="163175" cy="180400"/>
            </a:xfrm>
            <a:custGeom>
              <a:avLst/>
              <a:gdLst/>
              <a:ahLst/>
              <a:cxnLst/>
              <a:rect l="l" t="t" r="r" b="b"/>
              <a:pathLst>
                <a:path w="6527" h="7216" extrusionOk="0">
                  <a:moveTo>
                    <a:pt x="2356" y="308"/>
                  </a:moveTo>
                  <a:lnTo>
                    <a:pt x="6303" y="5168"/>
                  </a:lnTo>
                  <a:cubicBezTo>
                    <a:pt x="6526" y="5433"/>
                    <a:pt x="6484" y="5826"/>
                    <a:pt x="6218" y="6049"/>
                  </a:cubicBezTo>
                  <a:lnTo>
                    <a:pt x="5041" y="7004"/>
                  </a:lnTo>
                  <a:cubicBezTo>
                    <a:pt x="4775" y="7216"/>
                    <a:pt x="4383" y="7184"/>
                    <a:pt x="4160" y="6908"/>
                  </a:cubicBezTo>
                  <a:lnTo>
                    <a:pt x="213" y="2059"/>
                  </a:lnTo>
                  <a:cubicBezTo>
                    <a:pt x="0" y="1783"/>
                    <a:pt x="32" y="1390"/>
                    <a:pt x="308" y="1178"/>
                  </a:cubicBezTo>
                  <a:lnTo>
                    <a:pt x="1475" y="223"/>
                  </a:lnTo>
                  <a:cubicBezTo>
                    <a:pt x="1741" y="0"/>
                    <a:pt x="2133" y="43"/>
                    <a:pt x="2356" y="3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50"/>
            <p:cNvSpPr/>
            <p:nvPr/>
          </p:nvSpPr>
          <p:spPr>
            <a:xfrm>
              <a:off x="4509125" y="3655850"/>
              <a:ext cx="146200" cy="154675"/>
            </a:xfrm>
            <a:custGeom>
              <a:avLst/>
              <a:gdLst/>
              <a:ahLst/>
              <a:cxnLst/>
              <a:rect l="l" t="t" r="r" b="b"/>
              <a:pathLst>
                <a:path w="5848" h="6187" extrusionOk="0">
                  <a:moveTo>
                    <a:pt x="1964" y="308"/>
                  </a:moveTo>
                  <a:lnTo>
                    <a:pt x="5848" y="5083"/>
                  </a:lnTo>
                  <a:lnTo>
                    <a:pt x="4765" y="5964"/>
                  </a:lnTo>
                  <a:cubicBezTo>
                    <a:pt x="4500" y="6187"/>
                    <a:pt x="4107" y="6144"/>
                    <a:pt x="3885" y="5879"/>
                  </a:cubicBezTo>
                  <a:lnTo>
                    <a:pt x="1" y="1104"/>
                  </a:lnTo>
                  <a:lnTo>
                    <a:pt x="1083" y="223"/>
                  </a:lnTo>
                  <a:cubicBezTo>
                    <a:pt x="1349" y="0"/>
                    <a:pt x="1752" y="43"/>
                    <a:pt x="1964" y="3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50"/>
            <p:cNvSpPr/>
            <p:nvPr/>
          </p:nvSpPr>
          <p:spPr>
            <a:xfrm>
              <a:off x="4538050" y="3674425"/>
              <a:ext cx="13550" cy="13550"/>
            </a:xfrm>
            <a:custGeom>
              <a:avLst/>
              <a:gdLst/>
              <a:ahLst/>
              <a:cxnLst/>
              <a:rect l="l" t="t" r="r" b="b"/>
              <a:pathLst>
                <a:path w="542" h="542" extrusionOk="0">
                  <a:moveTo>
                    <a:pt x="446" y="117"/>
                  </a:moveTo>
                  <a:lnTo>
                    <a:pt x="467" y="127"/>
                  </a:lnTo>
                  <a:cubicBezTo>
                    <a:pt x="542" y="234"/>
                    <a:pt x="531" y="382"/>
                    <a:pt x="425" y="467"/>
                  </a:cubicBezTo>
                  <a:lnTo>
                    <a:pt x="425" y="467"/>
                  </a:lnTo>
                  <a:cubicBezTo>
                    <a:pt x="329" y="541"/>
                    <a:pt x="181" y="531"/>
                    <a:pt x="96" y="425"/>
                  </a:cubicBezTo>
                  <a:lnTo>
                    <a:pt x="85" y="403"/>
                  </a:lnTo>
                  <a:cubicBezTo>
                    <a:pt x="1" y="308"/>
                    <a:pt x="22" y="159"/>
                    <a:pt x="117" y="74"/>
                  </a:cubicBezTo>
                  <a:lnTo>
                    <a:pt x="117" y="74"/>
                  </a:lnTo>
                  <a:cubicBezTo>
                    <a:pt x="213" y="0"/>
                    <a:pt x="361" y="11"/>
                    <a:pt x="446" y="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50"/>
            <p:cNvSpPr/>
            <p:nvPr/>
          </p:nvSpPr>
          <p:spPr>
            <a:xfrm>
              <a:off x="4551050" y="3690325"/>
              <a:ext cx="47250" cy="54950"/>
            </a:xfrm>
            <a:custGeom>
              <a:avLst/>
              <a:gdLst/>
              <a:ahLst/>
              <a:cxnLst/>
              <a:rect l="l" t="t" r="r" b="b"/>
              <a:pathLst>
                <a:path w="1890" h="2198" extrusionOk="0">
                  <a:moveTo>
                    <a:pt x="446" y="118"/>
                  </a:moveTo>
                  <a:lnTo>
                    <a:pt x="1804" y="1784"/>
                  </a:lnTo>
                  <a:cubicBezTo>
                    <a:pt x="1889" y="1890"/>
                    <a:pt x="1879" y="2038"/>
                    <a:pt x="1773" y="2123"/>
                  </a:cubicBezTo>
                  <a:lnTo>
                    <a:pt x="1773" y="2123"/>
                  </a:lnTo>
                  <a:cubicBezTo>
                    <a:pt x="1677" y="2197"/>
                    <a:pt x="1529" y="2187"/>
                    <a:pt x="1444" y="2081"/>
                  </a:cubicBezTo>
                  <a:lnTo>
                    <a:pt x="85" y="415"/>
                  </a:lnTo>
                  <a:cubicBezTo>
                    <a:pt x="0" y="309"/>
                    <a:pt x="11" y="160"/>
                    <a:pt x="117" y="75"/>
                  </a:cubicBezTo>
                  <a:lnTo>
                    <a:pt x="117" y="75"/>
                  </a:lnTo>
                  <a:cubicBezTo>
                    <a:pt x="213" y="1"/>
                    <a:pt x="361" y="11"/>
                    <a:pt x="446" y="1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50"/>
            <p:cNvSpPr/>
            <p:nvPr/>
          </p:nvSpPr>
          <p:spPr>
            <a:xfrm>
              <a:off x="4701475" y="3565125"/>
              <a:ext cx="448600" cy="395550"/>
            </a:xfrm>
            <a:custGeom>
              <a:avLst/>
              <a:gdLst/>
              <a:ahLst/>
              <a:cxnLst/>
              <a:rect l="l" t="t" r="r" b="b"/>
              <a:pathLst>
                <a:path w="17944" h="15822" extrusionOk="0">
                  <a:moveTo>
                    <a:pt x="14983" y="0"/>
                  </a:moveTo>
                  <a:lnTo>
                    <a:pt x="0" y="12182"/>
                  </a:lnTo>
                  <a:lnTo>
                    <a:pt x="2971" y="15822"/>
                  </a:lnTo>
                  <a:lnTo>
                    <a:pt x="17944" y="3651"/>
                  </a:lnTo>
                  <a:lnTo>
                    <a:pt x="14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50"/>
            <p:cNvSpPr/>
            <p:nvPr/>
          </p:nvSpPr>
          <p:spPr>
            <a:xfrm>
              <a:off x="5043400" y="3510750"/>
              <a:ext cx="163450" cy="180400"/>
            </a:xfrm>
            <a:custGeom>
              <a:avLst/>
              <a:gdLst/>
              <a:ahLst/>
              <a:cxnLst/>
              <a:rect l="l" t="t" r="r" b="b"/>
              <a:pathLst>
                <a:path w="6538" h="7216" extrusionOk="0">
                  <a:moveTo>
                    <a:pt x="2367" y="308"/>
                  </a:moveTo>
                  <a:lnTo>
                    <a:pt x="6315" y="5157"/>
                  </a:lnTo>
                  <a:cubicBezTo>
                    <a:pt x="6537" y="5433"/>
                    <a:pt x="6495" y="5826"/>
                    <a:pt x="6230" y="6038"/>
                  </a:cubicBezTo>
                  <a:lnTo>
                    <a:pt x="5052" y="6993"/>
                  </a:lnTo>
                  <a:cubicBezTo>
                    <a:pt x="4787" y="7216"/>
                    <a:pt x="4394" y="7173"/>
                    <a:pt x="4171" y="6908"/>
                  </a:cubicBezTo>
                  <a:lnTo>
                    <a:pt x="224" y="2048"/>
                  </a:lnTo>
                  <a:cubicBezTo>
                    <a:pt x="1" y="1783"/>
                    <a:pt x="43" y="1390"/>
                    <a:pt x="309" y="1167"/>
                  </a:cubicBezTo>
                  <a:lnTo>
                    <a:pt x="1487" y="212"/>
                  </a:lnTo>
                  <a:cubicBezTo>
                    <a:pt x="1752" y="0"/>
                    <a:pt x="2144" y="43"/>
                    <a:pt x="2367" y="3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50"/>
            <p:cNvSpPr/>
            <p:nvPr/>
          </p:nvSpPr>
          <p:spPr>
            <a:xfrm>
              <a:off x="5053500" y="3510750"/>
              <a:ext cx="146175" cy="154400"/>
            </a:xfrm>
            <a:custGeom>
              <a:avLst/>
              <a:gdLst/>
              <a:ahLst/>
              <a:cxnLst/>
              <a:rect l="l" t="t" r="r" b="b"/>
              <a:pathLst>
                <a:path w="5847" h="6176" extrusionOk="0">
                  <a:moveTo>
                    <a:pt x="1963" y="308"/>
                  </a:moveTo>
                  <a:lnTo>
                    <a:pt x="5847" y="5083"/>
                  </a:lnTo>
                  <a:lnTo>
                    <a:pt x="4765" y="5964"/>
                  </a:lnTo>
                  <a:cubicBezTo>
                    <a:pt x="4499" y="6176"/>
                    <a:pt x="4107" y="6133"/>
                    <a:pt x="3884" y="5868"/>
                  </a:cubicBezTo>
                  <a:lnTo>
                    <a:pt x="0" y="1093"/>
                  </a:lnTo>
                  <a:lnTo>
                    <a:pt x="1083" y="212"/>
                  </a:lnTo>
                  <a:cubicBezTo>
                    <a:pt x="1348" y="0"/>
                    <a:pt x="1740" y="43"/>
                    <a:pt x="1963" y="3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50"/>
            <p:cNvSpPr/>
            <p:nvPr/>
          </p:nvSpPr>
          <p:spPr>
            <a:xfrm>
              <a:off x="4716325" y="3577325"/>
              <a:ext cx="418900" cy="371675"/>
            </a:xfrm>
            <a:custGeom>
              <a:avLst/>
              <a:gdLst/>
              <a:ahLst/>
              <a:cxnLst/>
              <a:rect l="l" t="t" r="r" b="b"/>
              <a:pathLst>
                <a:path w="16756" h="14867" extrusionOk="0">
                  <a:moveTo>
                    <a:pt x="14686" y="4287"/>
                  </a:moveTo>
                  <a:lnTo>
                    <a:pt x="3905" y="13052"/>
                  </a:lnTo>
                  <a:cubicBezTo>
                    <a:pt x="3460" y="13402"/>
                    <a:pt x="2812" y="13339"/>
                    <a:pt x="2451" y="12893"/>
                  </a:cubicBezTo>
                  <a:lnTo>
                    <a:pt x="701" y="10750"/>
                  </a:lnTo>
                  <a:lnTo>
                    <a:pt x="658" y="10686"/>
                  </a:lnTo>
                  <a:lnTo>
                    <a:pt x="0" y="11216"/>
                  </a:lnTo>
                  <a:lnTo>
                    <a:pt x="2961" y="14867"/>
                  </a:lnTo>
                  <a:lnTo>
                    <a:pt x="16755" y="3640"/>
                  </a:lnTo>
                  <a:lnTo>
                    <a:pt x="13795" y="0"/>
                  </a:lnTo>
                  <a:lnTo>
                    <a:pt x="13042" y="616"/>
                  </a:lnTo>
                  <a:cubicBezTo>
                    <a:pt x="13052" y="637"/>
                    <a:pt x="13073" y="648"/>
                    <a:pt x="13084" y="669"/>
                  </a:cubicBezTo>
                  <a:lnTo>
                    <a:pt x="14835" y="2823"/>
                  </a:lnTo>
                  <a:cubicBezTo>
                    <a:pt x="15196" y="3269"/>
                    <a:pt x="15132" y="3916"/>
                    <a:pt x="14686" y="42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50"/>
            <p:cNvSpPr/>
            <p:nvPr/>
          </p:nvSpPr>
          <p:spPr>
            <a:xfrm>
              <a:off x="4761950" y="3618175"/>
              <a:ext cx="277500" cy="228175"/>
            </a:xfrm>
            <a:custGeom>
              <a:avLst/>
              <a:gdLst/>
              <a:ahLst/>
              <a:cxnLst/>
              <a:rect l="l" t="t" r="r" b="b"/>
              <a:pathLst>
                <a:path w="11100" h="9127" extrusionOk="0">
                  <a:moveTo>
                    <a:pt x="11015" y="117"/>
                  </a:moveTo>
                  <a:lnTo>
                    <a:pt x="11015" y="117"/>
                  </a:lnTo>
                  <a:cubicBezTo>
                    <a:pt x="11100" y="223"/>
                    <a:pt x="11079" y="372"/>
                    <a:pt x="10983" y="457"/>
                  </a:cubicBezTo>
                  <a:lnTo>
                    <a:pt x="425" y="9041"/>
                  </a:lnTo>
                  <a:cubicBezTo>
                    <a:pt x="319" y="9126"/>
                    <a:pt x="170" y="9105"/>
                    <a:pt x="85" y="9009"/>
                  </a:cubicBezTo>
                  <a:lnTo>
                    <a:pt x="85" y="9009"/>
                  </a:lnTo>
                  <a:cubicBezTo>
                    <a:pt x="0" y="8903"/>
                    <a:pt x="22" y="8755"/>
                    <a:pt x="128" y="8670"/>
                  </a:cubicBezTo>
                  <a:lnTo>
                    <a:pt x="10686" y="85"/>
                  </a:lnTo>
                  <a:cubicBezTo>
                    <a:pt x="10781" y="1"/>
                    <a:pt x="10930" y="22"/>
                    <a:pt x="11015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50"/>
            <p:cNvSpPr/>
            <p:nvPr/>
          </p:nvSpPr>
          <p:spPr>
            <a:xfrm>
              <a:off x="4780250" y="3640450"/>
              <a:ext cx="277250" cy="227900"/>
            </a:xfrm>
            <a:custGeom>
              <a:avLst/>
              <a:gdLst/>
              <a:ahLst/>
              <a:cxnLst/>
              <a:rect l="l" t="t" r="r" b="b"/>
              <a:pathLst>
                <a:path w="11090" h="9116" extrusionOk="0">
                  <a:moveTo>
                    <a:pt x="11004" y="118"/>
                  </a:moveTo>
                  <a:lnTo>
                    <a:pt x="11004" y="118"/>
                  </a:lnTo>
                  <a:cubicBezTo>
                    <a:pt x="11089" y="213"/>
                    <a:pt x="11068" y="362"/>
                    <a:pt x="10973" y="447"/>
                  </a:cubicBezTo>
                  <a:lnTo>
                    <a:pt x="414" y="9042"/>
                  </a:lnTo>
                  <a:cubicBezTo>
                    <a:pt x="308" y="9116"/>
                    <a:pt x="160" y="9105"/>
                    <a:pt x="75" y="8999"/>
                  </a:cubicBezTo>
                  <a:lnTo>
                    <a:pt x="75" y="8999"/>
                  </a:lnTo>
                  <a:cubicBezTo>
                    <a:pt x="1" y="8904"/>
                    <a:pt x="11" y="8745"/>
                    <a:pt x="117" y="8670"/>
                  </a:cubicBezTo>
                  <a:lnTo>
                    <a:pt x="10676" y="86"/>
                  </a:lnTo>
                  <a:cubicBezTo>
                    <a:pt x="10771" y="1"/>
                    <a:pt x="10920" y="12"/>
                    <a:pt x="11004" y="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50"/>
            <p:cNvSpPr/>
            <p:nvPr/>
          </p:nvSpPr>
          <p:spPr>
            <a:xfrm>
              <a:off x="4798300" y="3662475"/>
              <a:ext cx="277225" cy="228175"/>
            </a:xfrm>
            <a:custGeom>
              <a:avLst/>
              <a:gdLst/>
              <a:ahLst/>
              <a:cxnLst/>
              <a:rect l="l" t="t" r="r" b="b"/>
              <a:pathLst>
                <a:path w="11089" h="9127" extrusionOk="0">
                  <a:moveTo>
                    <a:pt x="11004" y="117"/>
                  </a:moveTo>
                  <a:lnTo>
                    <a:pt x="11004" y="117"/>
                  </a:lnTo>
                  <a:cubicBezTo>
                    <a:pt x="11089" y="223"/>
                    <a:pt x="11068" y="372"/>
                    <a:pt x="10972" y="457"/>
                  </a:cubicBezTo>
                  <a:lnTo>
                    <a:pt x="414" y="9041"/>
                  </a:lnTo>
                  <a:cubicBezTo>
                    <a:pt x="308" y="9126"/>
                    <a:pt x="159" y="9105"/>
                    <a:pt x="74" y="9010"/>
                  </a:cubicBezTo>
                  <a:lnTo>
                    <a:pt x="74" y="9010"/>
                  </a:lnTo>
                  <a:cubicBezTo>
                    <a:pt x="0" y="8903"/>
                    <a:pt x="11" y="8755"/>
                    <a:pt x="117" y="8670"/>
                  </a:cubicBezTo>
                  <a:lnTo>
                    <a:pt x="10675" y="86"/>
                  </a:lnTo>
                  <a:cubicBezTo>
                    <a:pt x="10771" y="1"/>
                    <a:pt x="10919" y="22"/>
                    <a:pt x="11004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50"/>
            <p:cNvSpPr/>
            <p:nvPr/>
          </p:nvSpPr>
          <p:spPr>
            <a:xfrm>
              <a:off x="5082400" y="3529050"/>
              <a:ext cx="13550" cy="13800"/>
            </a:xfrm>
            <a:custGeom>
              <a:avLst/>
              <a:gdLst/>
              <a:ahLst/>
              <a:cxnLst/>
              <a:rect l="l" t="t" r="r" b="b"/>
              <a:pathLst>
                <a:path w="542" h="552" extrusionOk="0">
                  <a:moveTo>
                    <a:pt x="446" y="117"/>
                  </a:moveTo>
                  <a:lnTo>
                    <a:pt x="457" y="138"/>
                  </a:lnTo>
                  <a:cubicBezTo>
                    <a:pt x="542" y="244"/>
                    <a:pt x="521" y="393"/>
                    <a:pt x="425" y="467"/>
                  </a:cubicBezTo>
                  <a:lnTo>
                    <a:pt x="425" y="467"/>
                  </a:lnTo>
                  <a:cubicBezTo>
                    <a:pt x="330" y="552"/>
                    <a:pt x="181" y="531"/>
                    <a:pt x="96" y="435"/>
                  </a:cubicBezTo>
                  <a:lnTo>
                    <a:pt x="75" y="414"/>
                  </a:lnTo>
                  <a:cubicBezTo>
                    <a:pt x="1" y="319"/>
                    <a:pt x="11" y="170"/>
                    <a:pt x="118" y="85"/>
                  </a:cubicBezTo>
                  <a:lnTo>
                    <a:pt x="118" y="85"/>
                  </a:lnTo>
                  <a:cubicBezTo>
                    <a:pt x="213" y="0"/>
                    <a:pt x="362" y="21"/>
                    <a:pt x="446" y="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50"/>
            <p:cNvSpPr/>
            <p:nvPr/>
          </p:nvSpPr>
          <p:spPr>
            <a:xfrm>
              <a:off x="5095400" y="3544950"/>
              <a:ext cx="47250" cy="55225"/>
            </a:xfrm>
            <a:custGeom>
              <a:avLst/>
              <a:gdLst/>
              <a:ahLst/>
              <a:cxnLst/>
              <a:rect l="l" t="t" r="r" b="b"/>
              <a:pathLst>
                <a:path w="1890" h="2209" extrusionOk="0">
                  <a:moveTo>
                    <a:pt x="446" y="118"/>
                  </a:moveTo>
                  <a:lnTo>
                    <a:pt x="1805" y="1794"/>
                  </a:lnTo>
                  <a:cubicBezTo>
                    <a:pt x="1890" y="1890"/>
                    <a:pt x="1868" y="2038"/>
                    <a:pt x="1773" y="2123"/>
                  </a:cubicBezTo>
                  <a:lnTo>
                    <a:pt x="1773" y="2123"/>
                  </a:lnTo>
                  <a:cubicBezTo>
                    <a:pt x="1667" y="2208"/>
                    <a:pt x="1518" y="2187"/>
                    <a:pt x="1444" y="2091"/>
                  </a:cubicBezTo>
                  <a:lnTo>
                    <a:pt x="75" y="415"/>
                  </a:lnTo>
                  <a:cubicBezTo>
                    <a:pt x="1" y="309"/>
                    <a:pt x="11" y="171"/>
                    <a:pt x="107" y="86"/>
                  </a:cubicBezTo>
                  <a:lnTo>
                    <a:pt x="107" y="86"/>
                  </a:lnTo>
                  <a:cubicBezTo>
                    <a:pt x="213" y="1"/>
                    <a:pt x="362" y="22"/>
                    <a:pt x="446" y="1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50"/>
            <p:cNvSpPr/>
            <p:nvPr/>
          </p:nvSpPr>
          <p:spPr>
            <a:xfrm>
              <a:off x="4644950" y="3834900"/>
              <a:ext cx="163175" cy="180425"/>
            </a:xfrm>
            <a:custGeom>
              <a:avLst/>
              <a:gdLst/>
              <a:ahLst/>
              <a:cxnLst/>
              <a:rect l="l" t="t" r="r" b="b"/>
              <a:pathLst>
                <a:path w="6527" h="7217" extrusionOk="0">
                  <a:moveTo>
                    <a:pt x="2357" y="309"/>
                  </a:moveTo>
                  <a:lnTo>
                    <a:pt x="6315" y="5169"/>
                  </a:lnTo>
                  <a:cubicBezTo>
                    <a:pt x="6527" y="5434"/>
                    <a:pt x="6484" y="5826"/>
                    <a:pt x="6219" y="6049"/>
                  </a:cubicBezTo>
                  <a:lnTo>
                    <a:pt x="5041" y="7004"/>
                  </a:lnTo>
                  <a:cubicBezTo>
                    <a:pt x="4776" y="7217"/>
                    <a:pt x="4383" y="7174"/>
                    <a:pt x="4160" y="6909"/>
                  </a:cubicBezTo>
                  <a:lnTo>
                    <a:pt x="213" y="2060"/>
                  </a:lnTo>
                  <a:cubicBezTo>
                    <a:pt x="1" y="1784"/>
                    <a:pt x="33" y="1391"/>
                    <a:pt x="309" y="1179"/>
                  </a:cubicBezTo>
                  <a:lnTo>
                    <a:pt x="1476" y="224"/>
                  </a:lnTo>
                  <a:cubicBezTo>
                    <a:pt x="1752" y="1"/>
                    <a:pt x="2144" y="43"/>
                    <a:pt x="2357" y="3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0"/>
            <p:cNvSpPr/>
            <p:nvPr/>
          </p:nvSpPr>
          <p:spPr>
            <a:xfrm>
              <a:off x="4654775" y="3834900"/>
              <a:ext cx="146200" cy="154700"/>
            </a:xfrm>
            <a:custGeom>
              <a:avLst/>
              <a:gdLst/>
              <a:ahLst/>
              <a:cxnLst/>
              <a:rect l="l" t="t" r="r" b="b"/>
              <a:pathLst>
                <a:path w="5848" h="6188" extrusionOk="0">
                  <a:moveTo>
                    <a:pt x="1964" y="309"/>
                  </a:moveTo>
                  <a:lnTo>
                    <a:pt x="5847" y="5084"/>
                  </a:lnTo>
                  <a:lnTo>
                    <a:pt x="4765" y="5964"/>
                  </a:lnTo>
                  <a:cubicBezTo>
                    <a:pt x="4500" y="6187"/>
                    <a:pt x="4107" y="6145"/>
                    <a:pt x="3884" y="5880"/>
                  </a:cubicBezTo>
                  <a:lnTo>
                    <a:pt x="0" y="1104"/>
                  </a:lnTo>
                  <a:lnTo>
                    <a:pt x="1083" y="224"/>
                  </a:lnTo>
                  <a:cubicBezTo>
                    <a:pt x="1348" y="1"/>
                    <a:pt x="1751" y="43"/>
                    <a:pt x="1964" y="3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0"/>
            <p:cNvSpPr/>
            <p:nvPr/>
          </p:nvSpPr>
          <p:spPr>
            <a:xfrm>
              <a:off x="4683700" y="3853475"/>
              <a:ext cx="13550" cy="13550"/>
            </a:xfrm>
            <a:custGeom>
              <a:avLst/>
              <a:gdLst/>
              <a:ahLst/>
              <a:cxnLst/>
              <a:rect l="l" t="t" r="r" b="b"/>
              <a:pathLst>
                <a:path w="542" h="542" extrusionOk="0">
                  <a:moveTo>
                    <a:pt x="446" y="117"/>
                  </a:moveTo>
                  <a:lnTo>
                    <a:pt x="467" y="128"/>
                  </a:lnTo>
                  <a:cubicBezTo>
                    <a:pt x="541" y="234"/>
                    <a:pt x="531" y="383"/>
                    <a:pt x="425" y="468"/>
                  </a:cubicBezTo>
                  <a:lnTo>
                    <a:pt x="425" y="468"/>
                  </a:lnTo>
                  <a:cubicBezTo>
                    <a:pt x="329" y="542"/>
                    <a:pt x="181" y="531"/>
                    <a:pt x="96" y="425"/>
                  </a:cubicBezTo>
                  <a:lnTo>
                    <a:pt x="85" y="404"/>
                  </a:lnTo>
                  <a:cubicBezTo>
                    <a:pt x="0" y="308"/>
                    <a:pt x="11" y="160"/>
                    <a:pt x="117" y="75"/>
                  </a:cubicBezTo>
                  <a:lnTo>
                    <a:pt x="117" y="75"/>
                  </a:lnTo>
                  <a:cubicBezTo>
                    <a:pt x="212" y="1"/>
                    <a:pt x="361" y="11"/>
                    <a:pt x="446" y="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0"/>
            <p:cNvSpPr/>
            <p:nvPr/>
          </p:nvSpPr>
          <p:spPr>
            <a:xfrm>
              <a:off x="4696700" y="3869400"/>
              <a:ext cx="47225" cy="54925"/>
            </a:xfrm>
            <a:custGeom>
              <a:avLst/>
              <a:gdLst/>
              <a:ahLst/>
              <a:cxnLst/>
              <a:rect l="l" t="t" r="r" b="b"/>
              <a:pathLst>
                <a:path w="1889" h="2197" extrusionOk="0">
                  <a:moveTo>
                    <a:pt x="446" y="117"/>
                  </a:moveTo>
                  <a:lnTo>
                    <a:pt x="1804" y="1783"/>
                  </a:lnTo>
                  <a:cubicBezTo>
                    <a:pt x="1889" y="1889"/>
                    <a:pt x="1878" y="2038"/>
                    <a:pt x="1772" y="2123"/>
                  </a:cubicBezTo>
                  <a:lnTo>
                    <a:pt x="1772" y="2123"/>
                  </a:lnTo>
                  <a:cubicBezTo>
                    <a:pt x="1677" y="2197"/>
                    <a:pt x="1528" y="2186"/>
                    <a:pt x="1443" y="2080"/>
                  </a:cubicBezTo>
                  <a:lnTo>
                    <a:pt x="85" y="414"/>
                  </a:lnTo>
                  <a:cubicBezTo>
                    <a:pt x="0" y="308"/>
                    <a:pt x="11" y="160"/>
                    <a:pt x="117" y="75"/>
                  </a:cubicBezTo>
                  <a:lnTo>
                    <a:pt x="117" y="75"/>
                  </a:lnTo>
                  <a:cubicBezTo>
                    <a:pt x="212" y="0"/>
                    <a:pt x="361" y="11"/>
                    <a:pt x="446" y="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50"/>
            <p:cNvSpPr/>
            <p:nvPr/>
          </p:nvSpPr>
          <p:spPr>
            <a:xfrm>
              <a:off x="4847375" y="3743925"/>
              <a:ext cx="448350" cy="395550"/>
            </a:xfrm>
            <a:custGeom>
              <a:avLst/>
              <a:gdLst/>
              <a:ahLst/>
              <a:cxnLst/>
              <a:rect l="l" t="t" r="r" b="b"/>
              <a:pathLst>
                <a:path w="17934" h="15822" extrusionOk="0">
                  <a:moveTo>
                    <a:pt x="14962" y="0"/>
                  </a:moveTo>
                  <a:lnTo>
                    <a:pt x="0" y="12182"/>
                  </a:lnTo>
                  <a:lnTo>
                    <a:pt x="2961" y="15822"/>
                  </a:lnTo>
                  <a:lnTo>
                    <a:pt x="17933" y="3640"/>
                  </a:lnTo>
                  <a:lnTo>
                    <a:pt x="149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50"/>
            <p:cNvSpPr/>
            <p:nvPr/>
          </p:nvSpPr>
          <p:spPr>
            <a:xfrm>
              <a:off x="5189050" y="3689800"/>
              <a:ext cx="163450" cy="180425"/>
            </a:xfrm>
            <a:custGeom>
              <a:avLst/>
              <a:gdLst/>
              <a:ahLst/>
              <a:cxnLst/>
              <a:rect l="l" t="t" r="r" b="b"/>
              <a:pathLst>
                <a:path w="6538" h="7217" extrusionOk="0">
                  <a:moveTo>
                    <a:pt x="2367" y="308"/>
                  </a:moveTo>
                  <a:lnTo>
                    <a:pt x="6314" y="5158"/>
                  </a:lnTo>
                  <a:cubicBezTo>
                    <a:pt x="6537" y="5434"/>
                    <a:pt x="6495" y="5826"/>
                    <a:pt x="6229" y="6038"/>
                  </a:cubicBezTo>
                  <a:lnTo>
                    <a:pt x="5051" y="6993"/>
                  </a:lnTo>
                  <a:cubicBezTo>
                    <a:pt x="4786" y="7216"/>
                    <a:pt x="4394" y="7174"/>
                    <a:pt x="4171" y="6908"/>
                  </a:cubicBezTo>
                  <a:lnTo>
                    <a:pt x="223" y="2049"/>
                  </a:lnTo>
                  <a:cubicBezTo>
                    <a:pt x="1" y="1783"/>
                    <a:pt x="43" y="1391"/>
                    <a:pt x="308" y="1168"/>
                  </a:cubicBezTo>
                  <a:lnTo>
                    <a:pt x="1486" y="213"/>
                  </a:lnTo>
                  <a:cubicBezTo>
                    <a:pt x="1751" y="1"/>
                    <a:pt x="2144" y="43"/>
                    <a:pt x="2367" y="3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50"/>
            <p:cNvSpPr/>
            <p:nvPr/>
          </p:nvSpPr>
          <p:spPr>
            <a:xfrm>
              <a:off x="5199125" y="3689800"/>
              <a:ext cx="146200" cy="154425"/>
            </a:xfrm>
            <a:custGeom>
              <a:avLst/>
              <a:gdLst/>
              <a:ahLst/>
              <a:cxnLst/>
              <a:rect l="l" t="t" r="r" b="b"/>
              <a:pathLst>
                <a:path w="5848" h="6177" extrusionOk="0">
                  <a:moveTo>
                    <a:pt x="1964" y="308"/>
                  </a:moveTo>
                  <a:lnTo>
                    <a:pt x="5848" y="5083"/>
                  </a:lnTo>
                  <a:lnTo>
                    <a:pt x="4765" y="5964"/>
                  </a:lnTo>
                  <a:cubicBezTo>
                    <a:pt x="4500" y="6176"/>
                    <a:pt x="4107" y="6134"/>
                    <a:pt x="3884" y="5869"/>
                  </a:cubicBezTo>
                  <a:lnTo>
                    <a:pt x="1" y="1094"/>
                  </a:lnTo>
                  <a:lnTo>
                    <a:pt x="1083" y="213"/>
                  </a:lnTo>
                  <a:cubicBezTo>
                    <a:pt x="1348" y="1"/>
                    <a:pt x="1741" y="43"/>
                    <a:pt x="1964" y="3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0"/>
            <p:cNvSpPr/>
            <p:nvPr/>
          </p:nvSpPr>
          <p:spPr>
            <a:xfrm>
              <a:off x="4861950" y="3756400"/>
              <a:ext cx="418900" cy="371675"/>
            </a:xfrm>
            <a:custGeom>
              <a:avLst/>
              <a:gdLst/>
              <a:ahLst/>
              <a:cxnLst/>
              <a:rect l="l" t="t" r="r" b="b"/>
              <a:pathLst>
                <a:path w="16756" h="14867" extrusionOk="0">
                  <a:moveTo>
                    <a:pt x="14687" y="4287"/>
                  </a:moveTo>
                  <a:lnTo>
                    <a:pt x="3906" y="13052"/>
                  </a:lnTo>
                  <a:cubicBezTo>
                    <a:pt x="3460" y="13413"/>
                    <a:pt x="2813" y="13338"/>
                    <a:pt x="2452" y="12903"/>
                  </a:cubicBezTo>
                  <a:lnTo>
                    <a:pt x="701" y="10749"/>
                  </a:lnTo>
                  <a:cubicBezTo>
                    <a:pt x="680" y="10728"/>
                    <a:pt x="669" y="10707"/>
                    <a:pt x="659" y="10685"/>
                  </a:cubicBezTo>
                  <a:lnTo>
                    <a:pt x="1" y="11216"/>
                  </a:lnTo>
                  <a:lnTo>
                    <a:pt x="2961" y="14866"/>
                  </a:lnTo>
                  <a:lnTo>
                    <a:pt x="16756" y="3640"/>
                  </a:lnTo>
                  <a:lnTo>
                    <a:pt x="13795" y="0"/>
                  </a:lnTo>
                  <a:lnTo>
                    <a:pt x="13042" y="615"/>
                  </a:lnTo>
                  <a:cubicBezTo>
                    <a:pt x="13053" y="637"/>
                    <a:pt x="13074" y="647"/>
                    <a:pt x="13095" y="669"/>
                  </a:cubicBezTo>
                  <a:lnTo>
                    <a:pt x="14835" y="2823"/>
                  </a:lnTo>
                  <a:cubicBezTo>
                    <a:pt x="15196" y="3268"/>
                    <a:pt x="15132" y="3916"/>
                    <a:pt x="14687" y="42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0"/>
            <p:cNvSpPr/>
            <p:nvPr/>
          </p:nvSpPr>
          <p:spPr>
            <a:xfrm>
              <a:off x="4907850" y="3797250"/>
              <a:ext cx="277250" cy="228150"/>
            </a:xfrm>
            <a:custGeom>
              <a:avLst/>
              <a:gdLst/>
              <a:ahLst/>
              <a:cxnLst/>
              <a:rect l="l" t="t" r="r" b="b"/>
              <a:pathLst>
                <a:path w="11090" h="9126" extrusionOk="0">
                  <a:moveTo>
                    <a:pt x="11004" y="117"/>
                  </a:moveTo>
                  <a:lnTo>
                    <a:pt x="11004" y="117"/>
                  </a:lnTo>
                  <a:cubicBezTo>
                    <a:pt x="11089" y="223"/>
                    <a:pt x="11079" y="372"/>
                    <a:pt x="10973" y="456"/>
                  </a:cubicBezTo>
                  <a:lnTo>
                    <a:pt x="414" y="9041"/>
                  </a:lnTo>
                  <a:cubicBezTo>
                    <a:pt x="308" y="9126"/>
                    <a:pt x="160" y="9105"/>
                    <a:pt x="86" y="9009"/>
                  </a:cubicBezTo>
                  <a:lnTo>
                    <a:pt x="86" y="9009"/>
                  </a:lnTo>
                  <a:cubicBezTo>
                    <a:pt x="1" y="8903"/>
                    <a:pt x="11" y="8754"/>
                    <a:pt x="117" y="8669"/>
                  </a:cubicBezTo>
                  <a:lnTo>
                    <a:pt x="10676" y="85"/>
                  </a:lnTo>
                  <a:cubicBezTo>
                    <a:pt x="10771" y="0"/>
                    <a:pt x="10920" y="21"/>
                    <a:pt x="11004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50"/>
            <p:cNvSpPr/>
            <p:nvPr/>
          </p:nvSpPr>
          <p:spPr>
            <a:xfrm>
              <a:off x="4925900" y="3819525"/>
              <a:ext cx="277225" cy="227900"/>
            </a:xfrm>
            <a:custGeom>
              <a:avLst/>
              <a:gdLst/>
              <a:ahLst/>
              <a:cxnLst/>
              <a:rect l="l" t="t" r="r" b="b"/>
              <a:pathLst>
                <a:path w="11089" h="9116" extrusionOk="0">
                  <a:moveTo>
                    <a:pt x="11004" y="117"/>
                  </a:moveTo>
                  <a:lnTo>
                    <a:pt x="11004" y="117"/>
                  </a:lnTo>
                  <a:cubicBezTo>
                    <a:pt x="11089" y="213"/>
                    <a:pt x="11078" y="361"/>
                    <a:pt x="10972" y="446"/>
                  </a:cubicBezTo>
                  <a:lnTo>
                    <a:pt x="414" y="9041"/>
                  </a:lnTo>
                  <a:cubicBezTo>
                    <a:pt x="308" y="9115"/>
                    <a:pt x="159" y="9105"/>
                    <a:pt x="85" y="8999"/>
                  </a:cubicBezTo>
                  <a:lnTo>
                    <a:pt x="85" y="8999"/>
                  </a:lnTo>
                  <a:cubicBezTo>
                    <a:pt x="0" y="8903"/>
                    <a:pt x="11" y="8755"/>
                    <a:pt x="117" y="8670"/>
                  </a:cubicBezTo>
                  <a:lnTo>
                    <a:pt x="10675" y="75"/>
                  </a:lnTo>
                  <a:cubicBezTo>
                    <a:pt x="10771" y="0"/>
                    <a:pt x="10919" y="11"/>
                    <a:pt x="11004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0"/>
            <p:cNvSpPr/>
            <p:nvPr/>
          </p:nvSpPr>
          <p:spPr>
            <a:xfrm>
              <a:off x="4943925" y="3841550"/>
              <a:ext cx="277250" cy="228150"/>
            </a:xfrm>
            <a:custGeom>
              <a:avLst/>
              <a:gdLst/>
              <a:ahLst/>
              <a:cxnLst/>
              <a:rect l="l" t="t" r="r" b="b"/>
              <a:pathLst>
                <a:path w="11090" h="9126" extrusionOk="0">
                  <a:moveTo>
                    <a:pt x="11005" y="117"/>
                  </a:moveTo>
                  <a:lnTo>
                    <a:pt x="11005" y="117"/>
                  </a:lnTo>
                  <a:cubicBezTo>
                    <a:pt x="11089" y="223"/>
                    <a:pt x="11079" y="372"/>
                    <a:pt x="10973" y="456"/>
                  </a:cubicBezTo>
                  <a:lnTo>
                    <a:pt x="415" y="9041"/>
                  </a:lnTo>
                  <a:cubicBezTo>
                    <a:pt x="319" y="9126"/>
                    <a:pt x="160" y="9105"/>
                    <a:pt x="86" y="9009"/>
                  </a:cubicBezTo>
                  <a:lnTo>
                    <a:pt x="86" y="9009"/>
                  </a:lnTo>
                  <a:cubicBezTo>
                    <a:pt x="1" y="8903"/>
                    <a:pt x="11" y="8754"/>
                    <a:pt x="117" y="8670"/>
                  </a:cubicBezTo>
                  <a:lnTo>
                    <a:pt x="10676" y="85"/>
                  </a:lnTo>
                  <a:cubicBezTo>
                    <a:pt x="10771" y="0"/>
                    <a:pt x="10920" y="21"/>
                    <a:pt x="11005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50"/>
            <p:cNvSpPr/>
            <p:nvPr/>
          </p:nvSpPr>
          <p:spPr>
            <a:xfrm>
              <a:off x="5228050" y="3708100"/>
              <a:ext cx="13550" cy="13825"/>
            </a:xfrm>
            <a:custGeom>
              <a:avLst/>
              <a:gdLst/>
              <a:ahLst/>
              <a:cxnLst/>
              <a:rect l="l" t="t" r="r" b="b"/>
              <a:pathLst>
                <a:path w="542" h="553" extrusionOk="0">
                  <a:moveTo>
                    <a:pt x="446" y="118"/>
                  </a:moveTo>
                  <a:lnTo>
                    <a:pt x="457" y="139"/>
                  </a:lnTo>
                  <a:cubicBezTo>
                    <a:pt x="542" y="245"/>
                    <a:pt x="531" y="393"/>
                    <a:pt x="425" y="468"/>
                  </a:cubicBezTo>
                  <a:lnTo>
                    <a:pt x="425" y="468"/>
                  </a:lnTo>
                  <a:cubicBezTo>
                    <a:pt x="329" y="553"/>
                    <a:pt x="181" y="531"/>
                    <a:pt x="96" y="436"/>
                  </a:cubicBezTo>
                  <a:lnTo>
                    <a:pt x="85" y="415"/>
                  </a:lnTo>
                  <a:cubicBezTo>
                    <a:pt x="0" y="319"/>
                    <a:pt x="11" y="171"/>
                    <a:pt x="117" y="86"/>
                  </a:cubicBezTo>
                  <a:lnTo>
                    <a:pt x="117" y="86"/>
                  </a:lnTo>
                  <a:cubicBezTo>
                    <a:pt x="213" y="1"/>
                    <a:pt x="361" y="22"/>
                    <a:pt x="446" y="1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50"/>
            <p:cNvSpPr/>
            <p:nvPr/>
          </p:nvSpPr>
          <p:spPr>
            <a:xfrm>
              <a:off x="5241050" y="3724025"/>
              <a:ext cx="47250" cy="55200"/>
            </a:xfrm>
            <a:custGeom>
              <a:avLst/>
              <a:gdLst/>
              <a:ahLst/>
              <a:cxnLst/>
              <a:rect l="l" t="t" r="r" b="b"/>
              <a:pathLst>
                <a:path w="1890" h="2208" extrusionOk="0">
                  <a:moveTo>
                    <a:pt x="446" y="117"/>
                  </a:moveTo>
                  <a:lnTo>
                    <a:pt x="1804" y="1794"/>
                  </a:lnTo>
                  <a:cubicBezTo>
                    <a:pt x="1889" y="1900"/>
                    <a:pt x="1868" y="2048"/>
                    <a:pt x="1772" y="2123"/>
                  </a:cubicBezTo>
                  <a:lnTo>
                    <a:pt x="1772" y="2123"/>
                  </a:lnTo>
                  <a:cubicBezTo>
                    <a:pt x="1666" y="2208"/>
                    <a:pt x="1528" y="2186"/>
                    <a:pt x="1443" y="2091"/>
                  </a:cubicBezTo>
                  <a:lnTo>
                    <a:pt x="75" y="414"/>
                  </a:lnTo>
                  <a:cubicBezTo>
                    <a:pt x="0" y="319"/>
                    <a:pt x="11" y="170"/>
                    <a:pt x="117" y="85"/>
                  </a:cubicBezTo>
                  <a:lnTo>
                    <a:pt x="117" y="85"/>
                  </a:lnTo>
                  <a:cubicBezTo>
                    <a:pt x="213" y="0"/>
                    <a:pt x="361" y="22"/>
                    <a:pt x="446" y="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0"/>
            <p:cNvSpPr/>
            <p:nvPr/>
          </p:nvSpPr>
          <p:spPr>
            <a:xfrm>
              <a:off x="4790600" y="4013975"/>
              <a:ext cx="163175" cy="180425"/>
            </a:xfrm>
            <a:custGeom>
              <a:avLst/>
              <a:gdLst/>
              <a:ahLst/>
              <a:cxnLst/>
              <a:rect l="l" t="t" r="r" b="b"/>
              <a:pathLst>
                <a:path w="6527" h="7217" extrusionOk="0">
                  <a:moveTo>
                    <a:pt x="2356" y="308"/>
                  </a:moveTo>
                  <a:lnTo>
                    <a:pt x="6314" y="5168"/>
                  </a:lnTo>
                  <a:cubicBezTo>
                    <a:pt x="6526" y="5433"/>
                    <a:pt x="6484" y="5826"/>
                    <a:pt x="6219" y="6049"/>
                  </a:cubicBezTo>
                  <a:lnTo>
                    <a:pt x="5041" y="7004"/>
                  </a:lnTo>
                  <a:cubicBezTo>
                    <a:pt x="4776" y="7216"/>
                    <a:pt x="4383" y="7174"/>
                    <a:pt x="4171" y="6908"/>
                  </a:cubicBezTo>
                  <a:lnTo>
                    <a:pt x="213" y="2048"/>
                  </a:lnTo>
                  <a:cubicBezTo>
                    <a:pt x="0" y="1783"/>
                    <a:pt x="32" y="1391"/>
                    <a:pt x="308" y="1168"/>
                  </a:cubicBezTo>
                  <a:lnTo>
                    <a:pt x="1475" y="213"/>
                  </a:lnTo>
                  <a:cubicBezTo>
                    <a:pt x="1751" y="0"/>
                    <a:pt x="2144" y="43"/>
                    <a:pt x="2356" y="3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0"/>
            <p:cNvSpPr/>
            <p:nvPr/>
          </p:nvSpPr>
          <p:spPr>
            <a:xfrm>
              <a:off x="4800425" y="4013975"/>
              <a:ext cx="146175" cy="154425"/>
            </a:xfrm>
            <a:custGeom>
              <a:avLst/>
              <a:gdLst/>
              <a:ahLst/>
              <a:cxnLst/>
              <a:rect l="l" t="t" r="r" b="b"/>
              <a:pathLst>
                <a:path w="5847" h="6177" extrusionOk="0">
                  <a:moveTo>
                    <a:pt x="1963" y="308"/>
                  </a:moveTo>
                  <a:lnTo>
                    <a:pt x="5847" y="5083"/>
                  </a:lnTo>
                  <a:lnTo>
                    <a:pt x="4765" y="5964"/>
                  </a:lnTo>
                  <a:cubicBezTo>
                    <a:pt x="4499" y="6176"/>
                    <a:pt x="4107" y="6144"/>
                    <a:pt x="3884" y="5879"/>
                  </a:cubicBezTo>
                  <a:lnTo>
                    <a:pt x="0" y="1104"/>
                  </a:lnTo>
                  <a:lnTo>
                    <a:pt x="1082" y="213"/>
                  </a:lnTo>
                  <a:cubicBezTo>
                    <a:pt x="1358" y="0"/>
                    <a:pt x="1751" y="43"/>
                    <a:pt x="1963" y="3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50"/>
            <p:cNvSpPr/>
            <p:nvPr/>
          </p:nvSpPr>
          <p:spPr>
            <a:xfrm>
              <a:off x="4829325" y="4032550"/>
              <a:ext cx="13550" cy="13550"/>
            </a:xfrm>
            <a:custGeom>
              <a:avLst/>
              <a:gdLst/>
              <a:ahLst/>
              <a:cxnLst/>
              <a:rect l="l" t="t" r="r" b="b"/>
              <a:pathLst>
                <a:path w="542" h="542" extrusionOk="0">
                  <a:moveTo>
                    <a:pt x="446" y="117"/>
                  </a:moveTo>
                  <a:lnTo>
                    <a:pt x="468" y="128"/>
                  </a:lnTo>
                  <a:cubicBezTo>
                    <a:pt x="542" y="234"/>
                    <a:pt x="531" y="382"/>
                    <a:pt x="436" y="467"/>
                  </a:cubicBezTo>
                  <a:lnTo>
                    <a:pt x="436" y="467"/>
                  </a:lnTo>
                  <a:cubicBezTo>
                    <a:pt x="330" y="541"/>
                    <a:pt x="181" y="531"/>
                    <a:pt x="96" y="425"/>
                  </a:cubicBezTo>
                  <a:lnTo>
                    <a:pt x="86" y="403"/>
                  </a:lnTo>
                  <a:cubicBezTo>
                    <a:pt x="1" y="308"/>
                    <a:pt x="22" y="159"/>
                    <a:pt x="117" y="75"/>
                  </a:cubicBezTo>
                  <a:lnTo>
                    <a:pt x="117" y="75"/>
                  </a:lnTo>
                  <a:cubicBezTo>
                    <a:pt x="224" y="0"/>
                    <a:pt x="361" y="11"/>
                    <a:pt x="446" y="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50"/>
            <p:cNvSpPr/>
            <p:nvPr/>
          </p:nvSpPr>
          <p:spPr>
            <a:xfrm>
              <a:off x="4842325" y="4048450"/>
              <a:ext cx="47250" cy="54950"/>
            </a:xfrm>
            <a:custGeom>
              <a:avLst/>
              <a:gdLst/>
              <a:ahLst/>
              <a:cxnLst/>
              <a:rect l="l" t="t" r="r" b="b"/>
              <a:pathLst>
                <a:path w="1890" h="2198" extrusionOk="0">
                  <a:moveTo>
                    <a:pt x="446" y="118"/>
                  </a:moveTo>
                  <a:lnTo>
                    <a:pt x="1815" y="1784"/>
                  </a:lnTo>
                  <a:cubicBezTo>
                    <a:pt x="1889" y="1890"/>
                    <a:pt x="1879" y="2038"/>
                    <a:pt x="1773" y="2123"/>
                  </a:cubicBezTo>
                  <a:lnTo>
                    <a:pt x="1773" y="2123"/>
                  </a:lnTo>
                  <a:cubicBezTo>
                    <a:pt x="1677" y="2197"/>
                    <a:pt x="1529" y="2187"/>
                    <a:pt x="1444" y="2081"/>
                  </a:cubicBezTo>
                  <a:lnTo>
                    <a:pt x="86" y="404"/>
                  </a:lnTo>
                  <a:cubicBezTo>
                    <a:pt x="1" y="309"/>
                    <a:pt x="11" y="160"/>
                    <a:pt x="117" y="75"/>
                  </a:cubicBezTo>
                  <a:lnTo>
                    <a:pt x="117" y="75"/>
                  </a:lnTo>
                  <a:cubicBezTo>
                    <a:pt x="213" y="1"/>
                    <a:pt x="361" y="12"/>
                    <a:pt x="446" y="1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50"/>
            <p:cNvSpPr/>
            <p:nvPr/>
          </p:nvSpPr>
          <p:spPr>
            <a:xfrm>
              <a:off x="4993000" y="3923250"/>
              <a:ext cx="448350" cy="395550"/>
            </a:xfrm>
            <a:custGeom>
              <a:avLst/>
              <a:gdLst/>
              <a:ahLst/>
              <a:cxnLst/>
              <a:rect l="l" t="t" r="r" b="b"/>
              <a:pathLst>
                <a:path w="17934" h="15822" extrusionOk="0">
                  <a:moveTo>
                    <a:pt x="14973" y="0"/>
                  </a:moveTo>
                  <a:lnTo>
                    <a:pt x="1" y="12182"/>
                  </a:lnTo>
                  <a:lnTo>
                    <a:pt x="2961" y="15822"/>
                  </a:lnTo>
                  <a:lnTo>
                    <a:pt x="17934" y="3651"/>
                  </a:lnTo>
                  <a:lnTo>
                    <a:pt x="149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50"/>
            <p:cNvSpPr/>
            <p:nvPr/>
          </p:nvSpPr>
          <p:spPr>
            <a:xfrm>
              <a:off x="5334700" y="3868875"/>
              <a:ext cx="163425" cy="180400"/>
            </a:xfrm>
            <a:custGeom>
              <a:avLst/>
              <a:gdLst/>
              <a:ahLst/>
              <a:cxnLst/>
              <a:rect l="l" t="t" r="r" b="b"/>
              <a:pathLst>
                <a:path w="6537" h="7216" extrusionOk="0">
                  <a:moveTo>
                    <a:pt x="2366" y="308"/>
                  </a:moveTo>
                  <a:lnTo>
                    <a:pt x="6314" y="5157"/>
                  </a:lnTo>
                  <a:cubicBezTo>
                    <a:pt x="6537" y="5433"/>
                    <a:pt x="6494" y="5826"/>
                    <a:pt x="6229" y="6038"/>
                  </a:cubicBezTo>
                  <a:lnTo>
                    <a:pt x="5051" y="6993"/>
                  </a:lnTo>
                  <a:cubicBezTo>
                    <a:pt x="4786" y="7216"/>
                    <a:pt x="4393" y="7173"/>
                    <a:pt x="4170" y="6908"/>
                  </a:cubicBezTo>
                  <a:lnTo>
                    <a:pt x="223" y="2048"/>
                  </a:lnTo>
                  <a:cubicBezTo>
                    <a:pt x="0" y="1783"/>
                    <a:pt x="43" y="1390"/>
                    <a:pt x="318" y="1167"/>
                  </a:cubicBezTo>
                  <a:lnTo>
                    <a:pt x="1486" y="212"/>
                  </a:lnTo>
                  <a:cubicBezTo>
                    <a:pt x="1751" y="0"/>
                    <a:pt x="2144" y="43"/>
                    <a:pt x="2366" y="3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50"/>
            <p:cNvSpPr/>
            <p:nvPr/>
          </p:nvSpPr>
          <p:spPr>
            <a:xfrm>
              <a:off x="5344775" y="3868875"/>
              <a:ext cx="146200" cy="154400"/>
            </a:xfrm>
            <a:custGeom>
              <a:avLst/>
              <a:gdLst/>
              <a:ahLst/>
              <a:cxnLst/>
              <a:rect l="l" t="t" r="r" b="b"/>
              <a:pathLst>
                <a:path w="5848" h="6176" extrusionOk="0">
                  <a:moveTo>
                    <a:pt x="1963" y="308"/>
                  </a:moveTo>
                  <a:lnTo>
                    <a:pt x="5847" y="5083"/>
                  </a:lnTo>
                  <a:lnTo>
                    <a:pt x="4765" y="5964"/>
                  </a:lnTo>
                  <a:cubicBezTo>
                    <a:pt x="4499" y="6176"/>
                    <a:pt x="4107" y="6133"/>
                    <a:pt x="3884" y="5868"/>
                  </a:cubicBezTo>
                  <a:lnTo>
                    <a:pt x="0" y="1093"/>
                  </a:lnTo>
                  <a:lnTo>
                    <a:pt x="1083" y="212"/>
                  </a:lnTo>
                  <a:cubicBezTo>
                    <a:pt x="1348" y="0"/>
                    <a:pt x="1741" y="43"/>
                    <a:pt x="1963" y="3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0"/>
            <p:cNvSpPr/>
            <p:nvPr/>
          </p:nvSpPr>
          <p:spPr>
            <a:xfrm>
              <a:off x="5007600" y="3935450"/>
              <a:ext cx="418900" cy="371675"/>
            </a:xfrm>
            <a:custGeom>
              <a:avLst/>
              <a:gdLst/>
              <a:ahLst/>
              <a:cxnLst/>
              <a:rect l="l" t="t" r="r" b="b"/>
              <a:pathLst>
                <a:path w="16756" h="14867" extrusionOk="0">
                  <a:moveTo>
                    <a:pt x="14686" y="4287"/>
                  </a:moveTo>
                  <a:lnTo>
                    <a:pt x="3905" y="13052"/>
                  </a:lnTo>
                  <a:cubicBezTo>
                    <a:pt x="3460" y="13403"/>
                    <a:pt x="2812" y="13339"/>
                    <a:pt x="2441" y="12904"/>
                  </a:cubicBezTo>
                  <a:lnTo>
                    <a:pt x="701" y="10750"/>
                  </a:lnTo>
                  <a:lnTo>
                    <a:pt x="648" y="10686"/>
                  </a:lnTo>
                  <a:lnTo>
                    <a:pt x="0" y="11217"/>
                  </a:lnTo>
                  <a:lnTo>
                    <a:pt x="2961" y="14867"/>
                  </a:lnTo>
                  <a:lnTo>
                    <a:pt x="16756" y="3640"/>
                  </a:lnTo>
                  <a:lnTo>
                    <a:pt x="13795" y="1"/>
                  </a:lnTo>
                  <a:lnTo>
                    <a:pt x="13042" y="616"/>
                  </a:lnTo>
                  <a:cubicBezTo>
                    <a:pt x="13052" y="637"/>
                    <a:pt x="13073" y="648"/>
                    <a:pt x="13084" y="669"/>
                  </a:cubicBezTo>
                  <a:lnTo>
                    <a:pt x="14835" y="2823"/>
                  </a:lnTo>
                  <a:cubicBezTo>
                    <a:pt x="15196" y="3269"/>
                    <a:pt x="15121" y="3916"/>
                    <a:pt x="14686" y="42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50"/>
            <p:cNvSpPr/>
            <p:nvPr/>
          </p:nvSpPr>
          <p:spPr>
            <a:xfrm>
              <a:off x="5053500" y="3976300"/>
              <a:ext cx="277225" cy="228175"/>
            </a:xfrm>
            <a:custGeom>
              <a:avLst/>
              <a:gdLst/>
              <a:ahLst/>
              <a:cxnLst/>
              <a:rect l="l" t="t" r="r" b="b"/>
              <a:pathLst>
                <a:path w="11089" h="9127" extrusionOk="0">
                  <a:moveTo>
                    <a:pt x="11004" y="117"/>
                  </a:moveTo>
                  <a:lnTo>
                    <a:pt x="11004" y="117"/>
                  </a:lnTo>
                  <a:cubicBezTo>
                    <a:pt x="11089" y="224"/>
                    <a:pt x="11078" y="372"/>
                    <a:pt x="10972" y="457"/>
                  </a:cubicBezTo>
                  <a:lnTo>
                    <a:pt x="414" y="9041"/>
                  </a:lnTo>
                  <a:cubicBezTo>
                    <a:pt x="308" y="9126"/>
                    <a:pt x="159" y="9105"/>
                    <a:pt x="85" y="9010"/>
                  </a:cubicBezTo>
                  <a:lnTo>
                    <a:pt x="85" y="9010"/>
                  </a:lnTo>
                  <a:cubicBezTo>
                    <a:pt x="0" y="8903"/>
                    <a:pt x="11" y="8755"/>
                    <a:pt x="117" y="8670"/>
                  </a:cubicBezTo>
                  <a:lnTo>
                    <a:pt x="10675" y="86"/>
                  </a:lnTo>
                  <a:cubicBezTo>
                    <a:pt x="10771" y="1"/>
                    <a:pt x="10919" y="22"/>
                    <a:pt x="11004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50"/>
            <p:cNvSpPr/>
            <p:nvPr/>
          </p:nvSpPr>
          <p:spPr>
            <a:xfrm>
              <a:off x="5071525" y="3998600"/>
              <a:ext cx="277250" cy="227900"/>
            </a:xfrm>
            <a:custGeom>
              <a:avLst/>
              <a:gdLst/>
              <a:ahLst/>
              <a:cxnLst/>
              <a:rect l="l" t="t" r="r" b="b"/>
              <a:pathLst>
                <a:path w="11090" h="9116" extrusionOk="0">
                  <a:moveTo>
                    <a:pt x="11005" y="117"/>
                  </a:moveTo>
                  <a:lnTo>
                    <a:pt x="11005" y="117"/>
                  </a:lnTo>
                  <a:cubicBezTo>
                    <a:pt x="11089" y="212"/>
                    <a:pt x="11079" y="361"/>
                    <a:pt x="10973" y="446"/>
                  </a:cubicBezTo>
                  <a:lnTo>
                    <a:pt x="415" y="9041"/>
                  </a:lnTo>
                  <a:cubicBezTo>
                    <a:pt x="319" y="9115"/>
                    <a:pt x="171" y="9104"/>
                    <a:pt x="86" y="8998"/>
                  </a:cubicBezTo>
                  <a:lnTo>
                    <a:pt x="86" y="8998"/>
                  </a:lnTo>
                  <a:cubicBezTo>
                    <a:pt x="1" y="8903"/>
                    <a:pt x="11" y="8754"/>
                    <a:pt x="117" y="8669"/>
                  </a:cubicBezTo>
                  <a:lnTo>
                    <a:pt x="10676" y="85"/>
                  </a:lnTo>
                  <a:cubicBezTo>
                    <a:pt x="10771" y="0"/>
                    <a:pt x="10920" y="11"/>
                    <a:pt x="11005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0"/>
            <p:cNvSpPr/>
            <p:nvPr/>
          </p:nvSpPr>
          <p:spPr>
            <a:xfrm>
              <a:off x="5089300" y="4020600"/>
              <a:ext cx="277525" cy="228175"/>
            </a:xfrm>
            <a:custGeom>
              <a:avLst/>
              <a:gdLst/>
              <a:ahLst/>
              <a:cxnLst/>
              <a:rect l="l" t="t" r="r" b="b"/>
              <a:pathLst>
                <a:path w="11101" h="9127" extrusionOk="0">
                  <a:moveTo>
                    <a:pt x="11015" y="117"/>
                  </a:moveTo>
                  <a:lnTo>
                    <a:pt x="11015" y="117"/>
                  </a:lnTo>
                  <a:cubicBezTo>
                    <a:pt x="11100" y="224"/>
                    <a:pt x="11079" y="372"/>
                    <a:pt x="10983" y="457"/>
                  </a:cubicBezTo>
                  <a:lnTo>
                    <a:pt x="425" y="9041"/>
                  </a:lnTo>
                  <a:cubicBezTo>
                    <a:pt x="319" y="9126"/>
                    <a:pt x="170" y="9116"/>
                    <a:pt x="86" y="9010"/>
                  </a:cubicBezTo>
                  <a:lnTo>
                    <a:pt x="86" y="9010"/>
                  </a:lnTo>
                  <a:cubicBezTo>
                    <a:pt x="1" y="8904"/>
                    <a:pt x="22" y="8755"/>
                    <a:pt x="128" y="8670"/>
                  </a:cubicBezTo>
                  <a:lnTo>
                    <a:pt x="10676" y="86"/>
                  </a:lnTo>
                  <a:cubicBezTo>
                    <a:pt x="10782" y="1"/>
                    <a:pt x="10930" y="22"/>
                    <a:pt x="11015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0"/>
            <p:cNvSpPr/>
            <p:nvPr/>
          </p:nvSpPr>
          <p:spPr>
            <a:xfrm>
              <a:off x="5373675" y="3887175"/>
              <a:ext cx="13575" cy="13825"/>
            </a:xfrm>
            <a:custGeom>
              <a:avLst/>
              <a:gdLst/>
              <a:ahLst/>
              <a:cxnLst/>
              <a:rect l="l" t="t" r="r" b="b"/>
              <a:pathLst>
                <a:path w="543" h="553" extrusionOk="0">
                  <a:moveTo>
                    <a:pt x="447" y="117"/>
                  </a:moveTo>
                  <a:lnTo>
                    <a:pt x="457" y="138"/>
                  </a:lnTo>
                  <a:cubicBezTo>
                    <a:pt x="542" y="244"/>
                    <a:pt x="532" y="393"/>
                    <a:pt x="425" y="467"/>
                  </a:cubicBezTo>
                  <a:lnTo>
                    <a:pt x="425" y="467"/>
                  </a:lnTo>
                  <a:cubicBezTo>
                    <a:pt x="330" y="552"/>
                    <a:pt x="181" y="531"/>
                    <a:pt x="96" y="435"/>
                  </a:cubicBezTo>
                  <a:lnTo>
                    <a:pt x="86" y="414"/>
                  </a:lnTo>
                  <a:cubicBezTo>
                    <a:pt x="1" y="319"/>
                    <a:pt x="12" y="170"/>
                    <a:pt x="118" y="85"/>
                  </a:cubicBezTo>
                  <a:lnTo>
                    <a:pt x="118" y="85"/>
                  </a:lnTo>
                  <a:cubicBezTo>
                    <a:pt x="213" y="0"/>
                    <a:pt x="362" y="22"/>
                    <a:pt x="447" y="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0"/>
            <p:cNvSpPr/>
            <p:nvPr/>
          </p:nvSpPr>
          <p:spPr>
            <a:xfrm>
              <a:off x="5386675" y="3903100"/>
              <a:ext cx="47250" cy="55200"/>
            </a:xfrm>
            <a:custGeom>
              <a:avLst/>
              <a:gdLst/>
              <a:ahLst/>
              <a:cxnLst/>
              <a:rect l="l" t="t" r="r" b="b"/>
              <a:pathLst>
                <a:path w="1890" h="2208" extrusionOk="0">
                  <a:moveTo>
                    <a:pt x="447" y="117"/>
                  </a:moveTo>
                  <a:lnTo>
                    <a:pt x="1815" y="1793"/>
                  </a:lnTo>
                  <a:cubicBezTo>
                    <a:pt x="1890" y="1899"/>
                    <a:pt x="1879" y="2037"/>
                    <a:pt x="1773" y="2122"/>
                  </a:cubicBezTo>
                  <a:lnTo>
                    <a:pt x="1773" y="2122"/>
                  </a:lnTo>
                  <a:cubicBezTo>
                    <a:pt x="1677" y="2207"/>
                    <a:pt x="1529" y="2186"/>
                    <a:pt x="1444" y="2090"/>
                  </a:cubicBezTo>
                  <a:lnTo>
                    <a:pt x="86" y="414"/>
                  </a:lnTo>
                  <a:cubicBezTo>
                    <a:pt x="1" y="318"/>
                    <a:pt x="22" y="170"/>
                    <a:pt x="118" y="85"/>
                  </a:cubicBezTo>
                  <a:lnTo>
                    <a:pt x="118" y="85"/>
                  </a:lnTo>
                  <a:cubicBezTo>
                    <a:pt x="213" y="0"/>
                    <a:pt x="362" y="21"/>
                    <a:pt x="447" y="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0"/>
            <p:cNvSpPr/>
            <p:nvPr/>
          </p:nvSpPr>
          <p:spPr>
            <a:xfrm>
              <a:off x="4936250" y="4193050"/>
              <a:ext cx="163150" cy="180400"/>
            </a:xfrm>
            <a:custGeom>
              <a:avLst/>
              <a:gdLst/>
              <a:ahLst/>
              <a:cxnLst/>
              <a:rect l="l" t="t" r="r" b="b"/>
              <a:pathLst>
                <a:path w="6526" h="7216" extrusionOk="0">
                  <a:moveTo>
                    <a:pt x="2356" y="308"/>
                  </a:moveTo>
                  <a:lnTo>
                    <a:pt x="6314" y="5168"/>
                  </a:lnTo>
                  <a:cubicBezTo>
                    <a:pt x="6526" y="5433"/>
                    <a:pt x="6483" y="5826"/>
                    <a:pt x="6218" y="6048"/>
                  </a:cubicBezTo>
                  <a:lnTo>
                    <a:pt x="5051" y="7003"/>
                  </a:lnTo>
                  <a:cubicBezTo>
                    <a:pt x="4775" y="7216"/>
                    <a:pt x="4382" y="7173"/>
                    <a:pt x="4160" y="6908"/>
                  </a:cubicBezTo>
                  <a:lnTo>
                    <a:pt x="212" y="2059"/>
                  </a:lnTo>
                  <a:cubicBezTo>
                    <a:pt x="0" y="1783"/>
                    <a:pt x="42" y="1390"/>
                    <a:pt x="308" y="1167"/>
                  </a:cubicBezTo>
                  <a:lnTo>
                    <a:pt x="1475" y="212"/>
                  </a:lnTo>
                  <a:cubicBezTo>
                    <a:pt x="1751" y="0"/>
                    <a:pt x="2143" y="42"/>
                    <a:pt x="2356" y="3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0"/>
            <p:cNvSpPr/>
            <p:nvPr/>
          </p:nvSpPr>
          <p:spPr>
            <a:xfrm>
              <a:off x="4946050" y="4193050"/>
              <a:ext cx="146475" cy="154400"/>
            </a:xfrm>
            <a:custGeom>
              <a:avLst/>
              <a:gdLst/>
              <a:ahLst/>
              <a:cxnLst/>
              <a:rect l="l" t="t" r="r" b="b"/>
              <a:pathLst>
                <a:path w="5859" h="6176" extrusionOk="0">
                  <a:moveTo>
                    <a:pt x="1964" y="308"/>
                  </a:moveTo>
                  <a:lnTo>
                    <a:pt x="5858" y="5083"/>
                  </a:lnTo>
                  <a:lnTo>
                    <a:pt x="4765" y="5964"/>
                  </a:lnTo>
                  <a:cubicBezTo>
                    <a:pt x="4500" y="6176"/>
                    <a:pt x="4107" y="6144"/>
                    <a:pt x="3884" y="5868"/>
                  </a:cubicBezTo>
                  <a:lnTo>
                    <a:pt x="1" y="1093"/>
                  </a:lnTo>
                  <a:lnTo>
                    <a:pt x="1083" y="212"/>
                  </a:lnTo>
                  <a:cubicBezTo>
                    <a:pt x="1359" y="0"/>
                    <a:pt x="1751" y="42"/>
                    <a:pt x="1964" y="3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0"/>
            <p:cNvSpPr/>
            <p:nvPr/>
          </p:nvSpPr>
          <p:spPr>
            <a:xfrm>
              <a:off x="4974975" y="4211600"/>
              <a:ext cx="13825" cy="13550"/>
            </a:xfrm>
            <a:custGeom>
              <a:avLst/>
              <a:gdLst/>
              <a:ahLst/>
              <a:cxnLst/>
              <a:rect l="l" t="t" r="r" b="b"/>
              <a:pathLst>
                <a:path w="553" h="542" extrusionOk="0">
                  <a:moveTo>
                    <a:pt x="446" y="118"/>
                  </a:moveTo>
                  <a:lnTo>
                    <a:pt x="467" y="128"/>
                  </a:lnTo>
                  <a:cubicBezTo>
                    <a:pt x="552" y="234"/>
                    <a:pt x="531" y="383"/>
                    <a:pt x="435" y="468"/>
                  </a:cubicBezTo>
                  <a:lnTo>
                    <a:pt x="435" y="468"/>
                  </a:lnTo>
                  <a:cubicBezTo>
                    <a:pt x="329" y="542"/>
                    <a:pt x="181" y="531"/>
                    <a:pt x="106" y="425"/>
                  </a:cubicBezTo>
                  <a:lnTo>
                    <a:pt x="85" y="404"/>
                  </a:lnTo>
                  <a:cubicBezTo>
                    <a:pt x="0" y="309"/>
                    <a:pt x="21" y="160"/>
                    <a:pt x="117" y="75"/>
                  </a:cubicBezTo>
                  <a:lnTo>
                    <a:pt x="117" y="75"/>
                  </a:lnTo>
                  <a:cubicBezTo>
                    <a:pt x="223" y="1"/>
                    <a:pt x="372" y="11"/>
                    <a:pt x="446" y="1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0"/>
            <p:cNvSpPr/>
            <p:nvPr/>
          </p:nvSpPr>
          <p:spPr>
            <a:xfrm>
              <a:off x="4987975" y="4227250"/>
              <a:ext cx="47225" cy="55200"/>
            </a:xfrm>
            <a:custGeom>
              <a:avLst/>
              <a:gdLst/>
              <a:ahLst/>
              <a:cxnLst/>
              <a:rect l="l" t="t" r="r" b="b"/>
              <a:pathLst>
                <a:path w="1889" h="2208" extrusionOk="0">
                  <a:moveTo>
                    <a:pt x="446" y="128"/>
                  </a:moveTo>
                  <a:lnTo>
                    <a:pt x="1815" y="1794"/>
                  </a:lnTo>
                  <a:cubicBezTo>
                    <a:pt x="1889" y="1900"/>
                    <a:pt x="1878" y="2049"/>
                    <a:pt x="1772" y="2134"/>
                  </a:cubicBezTo>
                  <a:lnTo>
                    <a:pt x="1772" y="2134"/>
                  </a:lnTo>
                  <a:cubicBezTo>
                    <a:pt x="1677" y="2208"/>
                    <a:pt x="1528" y="2197"/>
                    <a:pt x="1443" y="2091"/>
                  </a:cubicBezTo>
                  <a:lnTo>
                    <a:pt x="85" y="425"/>
                  </a:lnTo>
                  <a:cubicBezTo>
                    <a:pt x="0" y="319"/>
                    <a:pt x="11" y="171"/>
                    <a:pt x="117" y="86"/>
                  </a:cubicBezTo>
                  <a:lnTo>
                    <a:pt x="117" y="86"/>
                  </a:lnTo>
                  <a:cubicBezTo>
                    <a:pt x="212" y="1"/>
                    <a:pt x="361" y="22"/>
                    <a:pt x="446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0"/>
            <p:cNvSpPr/>
            <p:nvPr/>
          </p:nvSpPr>
          <p:spPr>
            <a:xfrm>
              <a:off x="4424250" y="3666450"/>
              <a:ext cx="1254525" cy="1523000"/>
            </a:xfrm>
            <a:custGeom>
              <a:avLst/>
              <a:gdLst/>
              <a:ahLst/>
              <a:cxnLst/>
              <a:rect l="l" t="t" r="r" b="b"/>
              <a:pathLst>
                <a:path w="50181" h="60920" extrusionOk="0">
                  <a:moveTo>
                    <a:pt x="2186" y="255"/>
                  </a:moveTo>
                  <a:lnTo>
                    <a:pt x="50000" y="59031"/>
                  </a:lnTo>
                  <a:cubicBezTo>
                    <a:pt x="50181" y="59254"/>
                    <a:pt x="50149" y="59583"/>
                    <a:pt x="49926" y="59763"/>
                  </a:cubicBezTo>
                  <a:lnTo>
                    <a:pt x="48727" y="60739"/>
                  </a:lnTo>
                  <a:cubicBezTo>
                    <a:pt x="48504" y="60920"/>
                    <a:pt x="48175" y="60888"/>
                    <a:pt x="47995" y="60665"/>
                  </a:cubicBezTo>
                  <a:lnTo>
                    <a:pt x="181" y="1890"/>
                  </a:lnTo>
                  <a:cubicBezTo>
                    <a:pt x="0" y="1667"/>
                    <a:pt x="32" y="1338"/>
                    <a:pt x="255" y="1157"/>
                  </a:cubicBezTo>
                  <a:lnTo>
                    <a:pt x="1454" y="181"/>
                  </a:lnTo>
                  <a:cubicBezTo>
                    <a:pt x="1677" y="1"/>
                    <a:pt x="2006" y="33"/>
                    <a:pt x="2186" y="2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0"/>
            <p:cNvSpPr/>
            <p:nvPr/>
          </p:nvSpPr>
          <p:spPr>
            <a:xfrm>
              <a:off x="4950825" y="3280750"/>
              <a:ext cx="1179725" cy="1450300"/>
            </a:xfrm>
            <a:custGeom>
              <a:avLst/>
              <a:gdLst/>
              <a:ahLst/>
              <a:cxnLst/>
              <a:rect l="l" t="t" r="r" b="b"/>
              <a:pathLst>
                <a:path w="47189" h="58012" extrusionOk="0">
                  <a:moveTo>
                    <a:pt x="1" y="0"/>
                  </a:moveTo>
                  <a:lnTo>
                    <a:pt x="33384" y="21042"/>
                  </a:lnTo>
                  <a:lnTo>
                    <a:pt x="47189" y="58012"/>
                  </a:lnTo>
                  <a:lnTo>
                    <a:pt x="46022" y="57576"/>
                  </a:lnTo>
                  <a:lnTo>
                    <a:pt x="22592" y="29818"/>
                  </a:lnTo>
                  <a:lnTo>
                    <a:pt x="181" y="12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50"/>
            <p:cNvSpPr/>
            <p:nvPr/>
          </p:nvSpPr>
          <p:spPr>
            <a:xfrm>
              <a:off x="4991425" y="3357400"/>
              <a:ext cx="1072275" cy="1318200"/>
            </a:xfrm>
            <a:custGeom>
              <a:avLst/>
              <a:gdLst/>
              <a:ahLst/>
              <a:cxnLst/>
              <a:rect l="l" t="t" r="r" b="b"/>
              <a:pathLst>
                <a:path w="42891" h="52728" extrusionOk="0">
                  <a:moveTo>
                    <a:pt x="42891" y="52728"/>
                  </a:moveTo>
                  <a:lnTo>
                    <a:pt x="20968" y="26752"/>
                  </a:lnTo>
                  <a:lnTo>
                    <a:pt x="0" y="1"/>
                  </a:lnTo>
                  <a:lnTo>
                    <a:pt x="30338" y="1913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50"/>
            <p:cNvSpPr/>
            <p:nvPr/>
          </p:nvSpPr>
          <p:spPr>
            <a:xfrm>
              <a:off x="5346350" y="3793800"/>
              <a:ext cx="403525" cy="445425"/>
            </a:xfrm>
            <a:custGeom>
              <a:avLst/>
              <a:gdLst/>
              <a:ahLst/>
              <a:cxnLst/>
              <a:rect l="l" t="t" r="r" b="b"/>
              <a:pathLst>
                <a:path w="16141" h="17817" extrusionOk="0">
                  <a:moveTo>
                    <a:pt x="14496" y="17816"/>
                  </a:moveTo>
                  <a:lnTo>
                    <a:pt x="6771" y="9296"/>
                  </a:lnTo>
                  <a:lnTo>
                    <a:pt x="1" y="0"/>
                  </a:lnTo>
                  <a:lnTo>
                    <a:pt x="16141" y="16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0"/>
            <p:cNvSpPr/>
            <p:nvPr/>
          </p:nvSpPr>
          <p:spPr>
            <a:xfrm>
              <a:off x="5597575" y="4667100"/>
              <a:ext cx="448625" cy="395550"/>
            </a:xfrm>
            <a:custGeom>
              <a:avLst/>
              <a:gdLst/>
              <a:ahLst/>
              <a:cxnLst/>
              <a:rect l="l" t="t" r="r" b="b"/>
              <a:pathLst>
                <a:path w="17945" h="15822" extrusionOk="0">
                  <a:moveTo>
                    <a:pt x="14984" y="0"/>
                  </a:moveTo>
                  <a:lnTo>
                    <a:pt x="1" y="12182"/>
                  </a:lnTo>
                  <a:lnTo>
                    <a:pt x="2972" y="15822"/>
                  </a:lnTo>
                  <a:lnTo>
                    <a:pt x="17944" y="3640"/>
                  </a:lnTo>
                  <a:lnTo>
                    <a:pt x="149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0"/>
            <p:cNvSpPr/>
            <p:nvPr/>
          </p:nvSpPr>
          <p:spPr>
            <a:xfrm>
              <a:off x="5939800" y="4612175"/>
              <a:ext cx="163175" cy="180425"/>
            </a:xfrm>
            <a:custGeom>
              <a:avLst/>
              <a:gdLst/>
              <a:ahLst/>
              <a:cxnLst/>
              <a:rect l="l" t="t" r="r" b="b"/>
              <a:pathLst>
                <a:path w="6527" h="7217" extrusionOk="0">
                  <a:moveTo>
                    <a:pt x="6314" y="5168"/>
                  </a:moveTo>
                  <a:lnTo>
                    <a:pt x="2356" y="308"/>
                  </a:lnTo>
                  <a:cubicBezTo>
                    <a:pt x="2144" y="43"/>
                    <a:pt x="1741" y="1"/>
                    <a:pt x="1475" y="224"/>
                  </a:cubicBezTo>
                  <a:lnTo>
                    <a:pt x="308" y="1179"/>
                  </a:lnTo>
                  <a:cubicBezTo>
                    <a:pt x="32" y="1391"/>
                    <a:pt x="0" y="1783"/>
                    <a:pt x="213" y="2059"/>
                  </a:cubicBezTo>
                  <a:lnTo>
                    <a:pt x="4160" y="6909"/>
                  </a:lnTo>
                  <a:cubicBezTo>
                    <a:pt x="4383" y="7174"/>
                    <a:pt x="4775" y="7216"/>
                    <a:pt x="5041" y="7004"/>
                  </a:cubicBezTo>
                  <a:lnTo>
                    <a:pt x="6219" y="6049"/>
                  </a:lnTo>
                  <a:cubicBezTo>
                    <a:pt x="6484" y="5826"/>
                    <a:pt x="6526" y="5434"/>
                    <a:pt x="6314" y="51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0"/>
            <p:cNvSpPr/>
            <p:nvPr/>
          </p:nvSpPr>
          <p:spPr>
            <a:xfrm>
              <a:off x="5965525" y="4622000"/>
              <a:ext cx="137450" cy="163425"/>
            </a:xfrm>
            <a:custGeom>
              <a:avLst/>
              <a:gdLst/>
              <a:ahLst/>
              <a:cxnLst/>
              <a:rect l="l" t="t" r="r" b="b"/>
              <a:pathLst>
                <a:path w="5498" h="6537" extrusionOk="0">
                  <a:moveTo>
                    <a:pt x="5285" y="4775"/>
                  </a:moveTo>
                  <a:lnTo>
                    <a:pt x="1401" y="0"/>
                  </a:lnTo>
                  <a:lnTo>
                    <a:pt x="308" y="881"/>
                  </a:lnTo>
                  <a:cubicBezTo>
                    <a:pt x="43" y="1093"/>
                    <a:pt x="1" y="1486"/>
                    <a:pt x="223" y="1762"/>
                  </a:cubicBezTo>
                  <a:lnTo>
                    <a:pt x="4107" y="6537"/>
                  </a:lnTo>
                  <a:lnTo>
                    <a:pt x="5190" y="5656"/>
                  </a:lnTo>
                  <a:cubicBezTo>
                    <a:pt x="5455" y="5433"/>
                    <a:pt x="5497" y="5041"/>
                    <a:pt x="5285" y="47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0"/>
            <p:cNvSpPr/>
            <p:nvPr/>
          </p:nvSpPr>
          <p:spPr>
            <a:xfrm>
              <a:off x="5612450" y="4678500"/>
              <a:ext cx="418900" cy="371950"/>
            </a:xfrm>
            <a:custGeom>
              <a:avLst/>
              <a:gdLst/>
              <a:ahLst/>
              <a:cxnLst/>
              <a:rect l="l" t="t" r="r" b="b"/>
              <a:pathLst>
                <a:path w="16756" h="14878" extrusionOk="0">
                  <a:moveTo>
                    <a:pt x="12744" y="1911"/>
                  </a:moveTo>
                  <a:lnTo>
                    <a:pt x="1963" y="10675"/>
                  </a:lnTo>
                  <a:cubicBezTo>
                    <a:pt x="1517" y="11036"/>
                    <a:pt x="1454" y="11694"/>
                    <a:pt x="1815" y="12140"/>
                  </a:cubicBezTo>
                  <a:lnTo>
                    <a:pt x="3555" y="14283"/>
                  </a:lnTo>
                  <a:cubicBezTo>
                    <a:pt x="3576" y="14304"/>
                    <a:pt x="3597" y="14326"/>
                    <a:pt x="3608" y="14347"/>
                  </a:cubicBezTo>
                  <a:lnTo>
                    <a:pt x="2961" y="14877"/>
                  </a:lnTo>
                  <a:lnTo>
                    <a:pt x="0" y="11227"/>
                  </a:lnTo>
                  <a:lnTo>
                    <a:pt x="13795" y="1"/>
                  </a:lnTo>
                  <a:lnTo>
                    <a:pt x="16755" y="3651"/>
                  </a:lnTo>
                  <a:lnTo>
                    <a:pt x="15991" y="4266"/>
                  </a:lnTo>
                  <a:lnTo>
                    <a:pt x="15949" y="4203"/>
                  </a:lnTo>
                  <a:lnTo>
                    <a:pt x="14209" y="2070"/>
                  </a:lnTo>
                  <a:cubicBezTo>
                    <a:pt x="13848" y="1613"/>
                    <a:pt x="13190" y="1550"/>
                    <a:pt x="12744" y="19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0"/>
            <p:cNvSpPr/>
            <p:nvPr/>
          </p:nvSpPr>
          <p:spPr>
            <a:xfrm>
              <a:off x="5708200" y="4781425"/>
              <a:ext cx="277525" cy="227900"/>
            </a:xfrm>
            <a:custGeom>
              <a:avLst/>
              <a:gdLst/>
              <a:ahLst/>
              <a:cxnLst/>
              <a:rect l="l" t="t" r="r" b="b"/>
              <a:pathLst>
                <a:path w="11101" h="9116" extrusionOk="0">
                  <a:moveTo>
                    <a:pt x="11015" y="117"/>
                  </a:moveTo>
                  <a:lnTo>
                    <a:pt x="11015" y="117"/>
                  </a:lnTo>
                  <a:cubicBezTo>
                    <a:pt x="10930" y="11"/>
                    <a:pt x="10782" y="1"/>
                    <a:pt x="10676" y="75"/>
                  </a:cubicBezTo>
                  <a:lnTo>
                    <a:pt x="117" y="8670"/>
                  </a:lnTo>
                  <a:cubicBezTo>
                    <a:pt x="22" y="8744"/>
                    <a:pt x="1" y="8903"/>
                    <a:pt x="86" y="8999"/>
                  </a:cubicBezTo>
                  <a:lnTo>
                    <a:pt x="86" y="8999"/>
                  </a:lnTo>
                  <a:cubicBezTo>
                    <a:pt x="170" y="9105"/>
                    <a:pt x="319" y="9116"/>
                    <a:pt x="425" y="9041"/>
                  </a:cubicBezTo>
                  <a:lnTo>
                    <a:pt x="10983" y="446"/>
                  </a:lnTo>
                  <a:cubicBezTo>
                    <a:pt x="11079" y="361"/>
                    <a:pt x="11100" y="213"/>
                    <a:pt x="11015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0"/>
            <p:cNvSpPr/>
            <p:nvPr/>
          </p:nvSpPr>
          <p:spPr>
            <a:xfrm>
              <a:off x="5690175" y="4759150"/>
              <a:ext cx="277500" cy="228150"/>
            </a:xfrm>
            <a:custGeom>
              <a:avLst/>
              <a:gdLst/>
              <a:ahLst/>
              <a:cxnLst/>
              <a:rect l="l" t="t" r="r" b="b"/>
              <a:pathLst>
                <a:path w="11100" h="9126" extrusionOk="0">
                  <a:moveTo>
                    <a:pt x="11015" y="117"/>
                  </a:moveTo>
                  <a:lnTo>
                    <a:pt x="11015" y="117"/>
                  </a:lnTo>
                  <a:cubicBezTo>
                    <a:pt x="10930" y="11"/>
                    <a:pt x="10781" y="0"/>
                    <a:pt x="10675" y="85"/>
                  </a:cubicBezTo>
                  <a:lnTo>
                    <a:pt x="117" y="8670"/>
                  </a:lnTo>
                  <a:cubicBezTo>
                    <a:pt x="21" y="8755"/>
                    <a:pt x="0" y="8903"/>
                    <a:pt x="85" y="9009"/>
                  </a:cubicBezTo>
                  <a:lnTo>
                    <a:pt x="85" y="9009"/>
                  </a:lnTo>
                  <a:cubicBezTo>
                    <a:pt x="170" y="9105"/>
                    <a:pt x="318" y="9126"/>
                    <a:pt x="425" y="9041"/>
                  </a:cubicBezTo>
                  <a:lnTo>
                    <a:pt x="10983" y="457"/>
                  </a:lnTo>
                  <a:cubicBezTo>
                    <a:pt x="11078" y="372"/>
                    <a:pt x="11100" y="223"/>
                    <a:pt x="11015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50"/>
            <p:cNvSpPr/>
            <p:nvPr/>
          </p:nvSpPr>
          <p:spPr>
            <a:xfrm>
              <a:off x="5672125" y="4737125"/>
              <a:ext cx="277250" cy="228175"/>
            </a:xfrm>
            <a:custGeom>
              <a:avLst/>
              <a:gdLst/>
              <a:ahLst/>
              <a:cxnLst/>
              <a:rect l="l" t="t" r="r" b="b"/>
              <a:pathLst>
                <a:path w="11090" h="9127" extrusionOk="0">
                  <a:moveTo>
                    <a:pt x="11015" y="117"/>
                  </a:moveTo>
                  <a:lnTo>
                    <a:pt x="11015" y="117"/>
                  </a:lnTo>
                  <a:cubicBezTo>
                    <a:pt x="10930" y="11"/>
                    <a:pt x="10782" y="1"/>
                    <a:pt x="10675" y="85"/>
                  </a:cubicBezTo>
                  <a:lnTo>
                    <a:pt x="117" y="8670"/>
                  </a:lnTo>
                  <a:cubicBezTo>
                    <a:pt x="22" y="8755"/>
                    <a:pt x="1" y="8903"/>
                    <a:pt x="85" y="9009"/>
                  </a:cubicBezTo>
                  <a:lnTo>
                    <a:pt x="85" y="9009"/>
                  </a:lnTo>
                  <a:cubicBezTo>
                    <a:pt x="170" y="9105"/>
                    <a:pt x="319" y="9126"/>
                    <a:pt x="425" y="9041"/>
                  </a:cubicBezTo>
                  <a:lnTo>
                    <a:pt x="10973" y="457"/>
                  </a:lnTo>
                  <a:cubicBezTo>
                    <a:pt x="11079" y="372"/>
                    <a:pt x="11089" y="223"/>
                    <a:pt x="11015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50"/>
            <p:cNvSpPr/>
            <p:nvPr/>
          </p:nvSpPr>
          <p:spPr>
            <a:xfrm>
              <a:off x="6023900" y="4686725"/>
              <a:ext cx="47500" cy="55200"/>
            </a:xfrm>
            <a:custGeom>
              <a:avLst/>
              <a:gdLst/>
              <a:ahLst/>
              <a:cxnLst/>
              <a:rect l="l" t="t" r="r" b="b"/>
              <a:pathLst>
                <a:path w="1900" h="2208" extrusionOk="0">
                  <a:moveTo>
                    <a:pt x="1815" y="1794"/>
                  </a:moveTo>
                  <a:lnTo>
                    <a:pt x="456" y="117"/>
                  </a:lnTo>
                  <a:cubicBezTo>
                    <a:pt x="371" y="22"/>
                    <a:pt x="223" y="0"/>
                    <a:pt x="117" y="85"/>
                  </a:cubicBezTo>
                  <a:lnTo>
                    <a:pt x="117" y="85"/>
                  </a:lnTo>
                  <a:cubicBezTo>
                    <a:pt x="21" y="160"/>
                    <a:pt x="0" y="308"/>
                    <a:pt x="85" y="414"/>
                  </a:cubicBezTo>
                  <a:lnTo>
                    <a:pt x="1454" y="2091"/>
                  </a:lnTo>
                  <a:cubicBezTo>
                    <a:pt x="1528" y="2186"/>
                    <a:pt x="1677" y="2208"/>
                    <a:pt x="1783" y="2123"/>
                  </a:cubicBezTo>
                  <a:lnTo>
                    <a:pt x="1783" y="2123"/>
                  </a:lnTo>
                  <a:cubicBezTo>
                    <a:pt x="1878" y="2038"/>
                    <a:pt x="1899" y="1889"/>
                    <a:pt x="1815" y="1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0"/>
            <p:cNvSpPr/>
            <p:nvPr/>
          </p:nvSpPr>
          <p:spPr>
            <a:xfrm>
              <a:off x="5541075" y="4936625"/>
              <a:ext cx="163175" cy="180400"/>
            </a:xfrm>
            <a:custGeom>
              <a:avLst/>
              <a:gdLst/>
              <a:ahLst/>
              <a:cxnLst/>
              <a:rect l="l" t="t" r="r" b="b"/>
              <a:pathLst>
                <a:path w="6527" h="7216" extrusionOk="0">
                  <a:moveTo>
                    <a:pt x="6314" y="5157"/>
                  </a:moveTo>
                  <a:lnTo>
                    <a:pt x="2367" y="308"/>
                  </a:lnTo>
                  <a:cubicBezTo>
                    <a:pt x="2144" y="32"/>
                    <a:pt x="1751" y="0"/>
                    <a:pt x="1486" y="212"/>
                  </a:cubicBezTo>
                  <a:lnTo>
                    <a:pt x="308" y="1167"/>
                  </a:lnTo>
                  <a:cubicBezTo>
                    <a:pt x="43" y="1390"/>
                    <a:pt x="1" y="1783"/>
                    <a:pt x="223" y="2048"/>
                  </a:cubicBezTo>
                  <a:lnTo>
                    <a:pt x="4171" y="6908"/>
                  </a:lnTo>
                  <a:cubicBezTo>
                    <a:pt x="4383" y="7173"/>
                    <a:pt x="4776" y="7216"/>
                    <a:pt x="5052" y="6993"/>
                  </a:cubicBezTo>
                  <a:lnTo>
                    <a:pt x="6219" y="6038"/>
                  </a:lnTo>
                  <a:cubicBezTo>
                    <a:pt x="6484" y="5815"/>
                    <a:pt x="6527" y="5423"/>
                    <a:pt x="6314" y="51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0"/>
            <p:cNvSpPr/>
            <p:nvPr/>
          </p:nvSpPr>
          <p:spPr>
            <a:xfrm>
              <a:off x="5566800" y="4946175"/>
              <a:ext cx="137450" cy="163425"/>
            </a:xfrm>
            <a:custGeom>
              <a:avLst/>
              <a:gdLst/>
              <a:ahLst/>
              <a:cxnLst/>
              <a:rect l="l" t="t" r="r" b="b"/>
              <a:pathLst>
                <a:path w="5498" h="6537" extrusionOk="0">
                  <a:moveTo>
                    <a:pt x="5285" y="4775"/>
                  </a:moveTo>
                  <a:lnTo>
                    <a:pt x="1391" y="0"/>
                  </a:lnTo>
                  <a:lnTo>
                    <a:pt x="309" y="881"/>
                  </a:lnTo>
                  <a:cubicBezTo>
                    <a:pt x="43" y="1104"/>
                    <a:pt x="1" y="1496"/>
                    <a:pt x="224" y="1762"/>
                  </a:cubicBezTo>
                  <a:lnTo>
                    <a:pt x="4107" y="6537"/>
                  </a:lnTo>
                  <a:lnTo>
                    <a:pt x="5190" y="5656"/>
                  </a:lnTo>
                  <a:cubicBezTo>
                    <a:pt x="5455" y="5444"/>
                    <a:pt x="5498" y="5051"/>
                    <a:pt x="5285" y="47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0"/>
            <p:cNvSpPr/>
            <p:nvPr/>
          </p:nvSpPr>
          <p:spPr>
            <a:xfrm>
              <a:off x="5672125" y="5068200"/>
              <a:ext cx="13550" cy="13825"/>
            </a:xfrm>
            <a:custGeom>
              <a:avLst/>
              <a:gdLst/>
              <a:ahLst/>
              <a:cxnLst/>
              <a:rect l="l" t="t" r="r" b="b"/>
              <a:pathLst>
                <a:path w="542" h="553" extrusionOk="0">
                  <a:moveTo>
                    <a:pt x="457" y="138"/>
                  </a:moveTo>
                  <a:lnTo>
                    <a:pt x="446" y="117"/>
                  </a:lnTo>
                  <a:cubicBezTo>
                    <a:pt x="361" y="22"/>
                    <a:pt x="213" y="0"/>
                    <a:pt x="117" y="85"/>
                  </a:cubicBezTo>
                  <a:lnTo>
                    <a:pt x="117" y="85"/>
                  </a:lnTo>
                  <a:cubicBezTo>
                    <a:pt x="11" y="170"/>
                    <a:pt x="1" y="308"/>
                    <a:pt x="75" y="414"/>
                  </a:cubicBezTo>
                  <a:lnTo>
                    <a:pt x="96" y="435"/>
                  </a:lnTo>
                  <a:cubicBezTo>
                    <a:pt x="170" y="531"/>
                    <a:pt x="319" y="552"/>
                    <a:pt x="425" y="467"/>
                  </a:cubicBezTo>
                  <a:lnTo>
                    <a:pt x="425" y="467"/>
                  </a:lnTo>
                  <a:cubicBezTo>
                    <a:pt x="521" y="382"/>
                    <a:pt x="542" y="234"/>
                    <a:pt x="457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0"/>
            <p:cNvSpPr/>
            <p:nvPr/>
          </p:nvSpPr>
          <p:spPr>
            <a:xfrm>
              <a:off x="5625450" y="5010900"/>
              <a:ext cx="47225" cy="55200"/>
            </a:xfrm>
            <a:custGeom>
              <a:avLst/>
              <a:gdLst/>
              <a:ahLst/>
              <a:cxnLst/>
              <a:rect l="l" t="t" r="r" b="b"/>
              <a:pathLst>
                <a:path w="1889" h="2208" extrusionOk="0">
                  <a:moveTo>
                    <a:pt x="1804" y="1794"/>
                  </a:moveTo>
                  <a:lnTo>
                    <a:pt x="446" y="117"/>
                  </a:lnTo>
                  <a:cubicBezTo>
                    <a:pt x="361" y="22"/>
                    <a:pt x="212" y="0"/>
                    <a:pt x="117" y="85"/>
                  </a:cubicBezTo>
                  <a:lnTo>
                    <a:pt x="117" y="85"/>
                  </a:lnTo>
                  <a:cubicBezTo>
                    <a:pt x="11" y="170"/>
                    <a:pt x="0" y="319"/>
                    <a:pt x="85" y="414"/>
                  </a:cubicBezTo>
                  <a:lnTo>
                    <a:pt x="1443" y="2091"/>
                  </a:lnTo>
                  <a:cubicBezTo>
                    <a:pt x="1528" y="2186"/>
                    <a:pt x="1677" y="2207"/>
                    <a:pt x="1772" y="2123"/>
                  </a:cubicBezTo>
                  <a:lnTo>
                    <a:pt x="1772" y="2123"/>
                  </a:lnTo>
                  <a:cubicBezTo>
                    <a:pt x="1878" y="2048"/>
                    <a:pt x="1889" y="1900"/>
                    <a:pt x="1804" y="1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0"/>
            <p:cNvSpPr/>
            <p:nvPr/>
          </p:nvSpPr>
          <p:spPr>
            <a:xfrm>
              <a:off x="5451950" y="4488300"/>
              <a:ext cx="448600" cy="395550"/>
            </a:xfrm>
            <a:custGeom>
              <a:avLst/>
              <a:gdLst/>
              <a:ahLst/>
              <a:cxnLst/>
              <a:rect l="l" t="t" r="r" b="b"/>
              <a:pathLst>
                <a:path w="17944" h="15822" extrusionOk="0">
                  <a:moveTo>
                    <a:pt x="14973" y="0"/>
                  </a:moveTo>
                  <a:lnTo>
                    <a:pt x="0" y="12171"/>
                  </a:lnTo>
                  <a:lnTo>
                    <a:pt x="2961" y="15822"/>
                  </a:lnTo>
                  <a:lnTo>
                    <a:pt x="17944" y="3640"/>
                  </a:lnTo>
                  <a:lnTo>
                    <a:pt x="149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0"/>
            <p:cNvSpPr/>
            <p:nvPr/>
          </p:nvSpPr>
          <p:spPr>
            <a:xfrm>
              <a:off x="5793900" y="4433125"/>
              <a:ext cx="163175" cy="180400"/>
            </a:xfrm>
            <a:custGeom>
              <a:avLst/>
              <a:gdLst/>
              <a:ahLst/>
              <a:cxnLst/>
              <a:rect l="l" t="t" r="r" b="b"/>
              <a:pathLst>
                <a:path w="6527" h="7216" extrusionOk="0">
                  <a:moveTo>
                    <a:pt x="6314" y="5168"/>
                  </a:moveTo>
                  <a:lnTo>
                    <a:pt x="2356" y="308"/>
                  </a:lnTo>
                  <a:cubicBezTo>
                    <a:pt x="2144" y="43"/>
                    <a:pt x="1751" y="0"/>
                    <a:pt x="1475" y="223"/>
                  </a:cubicBezTo>
                  <a:lnTo>
                    <a:pt x="308" y="1178"/>
                  </a:lnTo>
                  <a:cubicBezTo>
                    <a:pt x="43" y="1390"/>
                    <a:pt x="0" y="1783"/>
                    <a:pt x="212" y="2059"/>
                  </a:cubicBezTo>
                  <a:lnTo>
                    <a:pt x="4160" y="6908"/>
                  </a:lnTo>
                  <a:cubicBezTo>
                    <a:pt x="4383" y="7184"/>
                    <a:pt x="4775" y="7216"/>
                    <a:pt x="5040" y="7004"/>
                  </a:cubicBezTo>
                  <a:lnTo>
                    <a:pt x="6218" y="6049"/>
                  </a:lnTo>
                  <a:cubicBezTo>
                    <a:pt x="6484" y="5826"/>
                    <a:pt x="6526" y="5433"/>
                    <a:pt x="6314" y="51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0"/>
            <p:cNvSpPr/>
            <p:nvPr/>
          </p:nvSpPr>
          <p:spPr>
            <a:xfrm>
              <a:off x="5819625" y="4442925"/>
              <a:ext cx="137450" cy="163450"/>
            </a:xfrm>
            <a:custGeom>
              <a:avLst/>
              <a:gdLst/>
              <a:ahLst/>
              <a:cxnLst/>
              <a:rect l="l" t="t" r="r" b="b"/>
              <a:pathLst>
                <a:path w="5498" h="6538" extrusionOk="0">
                  <a:moveTo>
                    <a:pt x="5285" y="4776"/>
                  </a:moveTo>
                  <a:lnTo>
                    <a:pt x="1401" y="1"/>
                  </a:lnTo>
                  <a:lnTo>
                    <a:pt x="319" y="882"/>
                  </a:lnTo>
                  <a:cubicBezTo>
                    <a:pt x="43" y="1094"/>
                    <a:pt x="0" y="1486"/>
                    <a:pt x="223" y="1762"/>
                  </a:cubicBezTo>
                  <a:lnTo>
                    <a:pt x="4107" y="6537"/>
                  </a:lnTo>
                  <a:lnTo>
                    <a:pt x="5189" y="5657"/>
                  </a:lnTo>
                  <a:cubicBezTo>
                    <a:pt x="5455" y="5434"/>
                    <a:pt x="5497" y="5041"/>
                    <a:pt x="5285" y="4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0"/>
            <p:cNvSpPr/>
            <p:nvPr/>
          </p:nvSpPr>
          <p:spPr>
            <a:xfrm>
              <a:off x="5466800" y="4499425"/>
              <a:ext cx="418900" cy="371950"/>
            </a:xfrm>
            <a:custGeom>
              <a:avLst/>
              <a:gdLst/>
              <a:ahLst/>
              <a:cxnLst/>
              <a:rect l="l" t="t" r="r" b="b"/>
              <a:pathLst>
                <a:path w="16756" h="14878" extrusionOk="0">
                  <a:moveTo>
                    <a:pt x="12745" y="1911"/>
                  </a:moveTo>
                  <a:lnTo>
                    <a:pt x="1964" y="10676"/>
                  </a:lnTo>
                  <a:cubicBezTo>
                    <a:pt x="1518" y="11047"/>
                    <a:pt x="1454" y="11694"/>
                    <a:pt x="1815" y="12140"/>
                  </a:cubicBezTo>
                  <a:lnTo>
                    <a:pt x="3555" y="14284"/>
                  </a:lnTo>
                  <a:lnTo>
                    <a:pt x="3608" y="14347"/>
                  </a:lnTo>
                  <a:lnTo>
                    <a:pt x="2961" y="14878"/>
                  </a:lnTo>
                  <a:lnTo>
                    <a:pt x="0" y="11228"/>
                  </a:lnTo>
                  <a:lnTo>
                    <a:pt x="13795" y="1"/>
                  </a:lnTo>
                  <a:lnTo>
                    <a:pt x="16756" y="3651"/>
                  </a:lnTo>
                  <a:lnTo>
                    <a:pt x="15992" y="4267"/>
                  </a:lnTo>
                  <a:cubicBezTo>
                    <a:pt x="15981" y="4245"/>
                    <a:pt x="15960" y="4224"/>
                    <a:pt x="15949" y="4203"/>
                  </a:cubicBezTo>
                  <a:lnTo>
                    <a:pt x="14209" y="2070"/>
                  </a:lnTo>
                  <a:cubicBezTo>
                    <a:pt x="13838" y="1624"/>
                    <a:pt x="13190" y="1550"/>
                    <a:pt x="12745" y="19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50"/>
            <p:cNvSpPr/>
            <p:nvPr/>
          </p:nvSpPr>
          <p:spPr>
            <a:xfrm>
              <a:off x="5562575" y="4602375"/>
              <a:ext cx="277225" cy="227900"/>
            </a:xfrm>
            <a:custGeom>
              <a:avLst/>
              <a:gdLst/>
              <a:ahLst/>
              <a:cxnLst/>
              <a:rect l="l" t="t" r="r" b="b"/>
              <a:pathLst>
                <a:path w="11089" h="9116" extrusionOk="0">
                  <a:moveTo>
                    <a:pt x="11015" y="117"/>
                  </a:moveTo>
                  <a:lnTo>
                    <a:pt x="11015" y="117"/>
                  </a:lnTo>
                  <a:cubicBezTo>
                    <a:pt x="10930" y="11"/>
                    <a:pt x="10781" y="0"/>
                    <a:pt x="10675" y="74"/>
                  </a:cubicBezTo>
                  <a:lnTo>
                    <a:pt x="117" y="8669"/>
                  </a:lnTo>
                  <a:cubicBezTo>
                    <a:pt x="21" y="8744"/>
                    <a:pt x="0" y="8903"/>
                    <a:pt x="85" y="8998"/>
                  </a:cubicBezTo>
                  <a:lnTo>
                    <a:pt x="85" y="8998"/>
                  </a:lnTo>
                  <a:cubicBezTo>
                    <a:pt x="170" y="9105"/>
                    <a:pt x="318" y="9115"/>
                    <a:pt x="425" y="9030"/>
                  </a:cubicBezTo>
                  <a:lnTo>
                    <a:pt x="10983" y="446"/>
                  </a:lnTo>
                  <a:cubicBezTo>
                    <a:pt x="11078" y="361"/>
                    <a:pt x="11089" y="212"/>
                    <a:pt x="11015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0"/>
            <p:cNvSpPr/>
            <p:nvPr/>
          </p:nvSpPr>
          <p:spPr>
            <a:xfrm>
              <a:off x="5544525" y="4580075"/>
              <a:ext cx="277250" cy="228175"/>
            </a:xfrm>
            <a:custGeom>
              <a:avLst/>
              <a:gdLst/>
              <a:ahLst/>
              <a:cxnLst/>
              <a:rect l="l" t="t" r="r" b="b"/>
              <a:pathLst>
                <a:path w="11090" h="9127" extrusionOk="0">
                  <a:moveTo>
                    <a:pt x="11015" y="117"/>
                  </a:moveTo>
                  <a:lnTo>
                    <a:pt x="11015" y="117"/>
                  </a:lnTo>
                  <a:cubicBezTo>
                    <a:pt x="10930" y="11"/>
                    <a:pt x="10782" y="1"/>
                    <a:pt x="10675" y="86"/>
                  </a:cubicBezTo>
                  <a:lnTo>
                    <a:pt x="117" y="8670"/>
                  </a:lnTo>
                  <a:cubicBezTo>
                    <a:pt x="22" y="8755"/>
                    <a:pt x="1" y="8904"/>
                    <a:pt x="85" y="9010"/>
                  </a:cubicBezTo>
                  <a:lnTo>
                    <a:pt x="85" y="9010"/>
                  </a:lnTo>
                  <a:cubicBezTo>
                    <a:pt x="170" y="9105"/>
                    <a:pt x="319" y="9126"/>
                    <a:pt x="425" y="9041"/>
                  </a:cubicBezTo>
                  <a:lnTo>
                    <a:pt x="10973" y="457"/>
                  </a:lnTo>
                  <a:cubicBezTo>
                    <a:pt x="11079" y="372"/>
                    <a:pt x="11089" y="224"/>
                    <a:pt x="11015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0"/>
            <p:cNvSpPr/>
            <p:nvPr/>
          </p:nvSpPr>
          <p:spPr>
            <a:xfrm>
              <a:off x="5526500" y="4558075"/>
              <a:ext cx="277225" cy="228150"/>
            </a:xfrm>
            <a:custGeom>
              <a:avLst/>
              <a:gdLst/>
              <a:ahLst/>
              <a:cxnLst/>
              <a:rect l="l" t="t" r="r" b="b"/>
              <a:pathLst>
                <a:path w="11089" h="9126" extrusionOk="0">
                  <a:moveTo>
                    <a:pt x="11014" y="117"/>
                  </a:moveTo>
                  <a:lnTo>
                    <a:pt x="11014" y="117"/>
                  </a:lnTo>
                  <a:cubicBezTo>
                    <a:pt x="10930" y="11"/>
                    <a:pt x="10781" y="0"/>
                    <a:pt x="10675" y="85"/>
                  </a:cubicBezTo>
                  <a:lnTo>
                    <a:pt x="117" y="8669"/>
                  </a:lnTo>
                  <a:cubicBezTo>
                    <a:pt x="21" y="8754"/>
                    <a:pt x="0" y="8903"/>
                    <a:pt x="85" y="9009"/>
                  </a:cubicBezTo>
                  <a:lnTo>
                    <a:pt x="85" y="9009"/>
                  </a:lnTo>
                  <a:cubicBezTo>
                    <a:pt x="170" y="9104"/>
                    <a:pt x="318" y="9126"/>
                    <a:pt x="424" y="9041"/>
                  </a:cubicBezTo>
                  <a:lnTo>
                    <a:pt x="10972" y="456"/>
                  </a:lnTo>
                  <a:cubicBezTo>
                    <a:pt x="11078" y="371"/>
                    <a:pt x="11089" y="223"/>
                    <a:pt x="11014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0"/>
            <p:cNvSpPr/>
            <p:nvPr/>
          </p:nvSpPr>
          <p:spPr>
            <a:xfrm>
              <a:off x="5924950" y="4564950"/>
              <a:ext cx="13550" cy="13825"/>
            </a:xfrm>
            <a:custGeom>
              <a:avLst/>
              <a:gdLst/>
              <a:ahLst/>
              <a:cxnLst/>
              <a:rect l="l" t="t" r="r" b="b"/>
              <a:pathLst>
                <a:path w="542" h="553" extrusionOk="0">
                  <a:moveTo>
                    <a:pt x="467" y="139"/>
                  </a:moveTo>
                  <a:lnTo>
                    <a:pt x="446" y="118"/>
                  </a:lnTo>
                  <a:cubicBezTo>
                    <a:pt x="361" y="22"/>
                    <a:pt x="212" y="1"/>
                    <a:pt x="117" y="86"/>
                  </a:cubicBezTo>
                  <a:lnTo>
                    <a:pt x="117" y="86"/>
                  </a:lnTo>
                  <a:cubicBezTo>
                    <a:pt x="11" y="160"/>
                    <a:pt x="0" y="309"/>
                    <a:pt x="85" y="415"/>
                  </a:cubicBezTo>
                  <a:lnTo>
                    <a:pt x="96" y="436"/>
                  </a:lnTo>
                  <a:cubicBezTo>
                    <a:pt x="180" y="531"/>
                    <a:pt x="329" y="553"/>
                    <a:pt x="425" y="468"/>
                  </a:cubicBezTo>
                  <a:lnTo>
                    <a:pt x="425" y="468"/>
                  </a:lnTo>
                  <a:cubicBezTo>
                    <a:pt x="531" y="383"/>
                    <a:pt x="541" y="234"/>
                    <a:pt x="467" y="1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0"/>
            <p:cNvSpPr/>
            <p:nvPr/>
          </p:nvSpPr>
          <p:spPr>
            <a:xfrm>
              <a:off x="5878250" y="4507650"/>
              <a:ext cx="47250" cy="55225"/>
            </a:xfrm>
            <a:custGeom>
              <a:avLst/>
              <a:gdLst/>
              <a:ahLst/>
              <a:cxnLst/>
              <a:rect l="l" t="t" r="r" b="b"/>
              <a:pathLst>
                <a:path w="1890" h="2209" extrusionOk="0">
                  <a:moveTo>
                    <a:pt x="1815" y="1794"/>
                  </a:moveTo>
                  <a:lnTo>
                    <a:pt x="446" y="118"/>
                  </a:lnTo>
                  <a:cubicBezTo>
                    <a:pt x="372" y="22"/>
                    <a:pt x="223" y="1"/>
                    <a:pt x="117" y="86"/>
                  </a:cubicBezTo>
                  <a:lnTo>
                    <a:pt x="117" y="86"/>
                  </a:lnTo>
                  <a:cubicBezTo>
                    <a:pt x="22" y="160"/>
                    <a:pt x="1" y="309"/>
                    <a:pt x="85" y="415"/>
                  </a:cubicBezTo>
                  <a:lnTo>
                    <a:pt x="1444" y="2091"/>
                  </a:lnTo>
                  <a:cubicBezTo>
                    <a:pt x="1529" y="2187"/>
                    <a:pt x="1677" y="2208"/>
                    <a:pt x="1783" y="2123"/>
                  </a:cubicBezTo>
                  <a:lnTo>
                    <a:pt x="1783" y="2123"/>
                  </a:lnTo>
                  <a:cubicBezTo>
                    <a:pt x="1879" y="2038"/>
                    <a:pt x="1889" y="1890"/>
                    <a:pt x="1815" y="1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0"/>
            <p:cNvSpPr/>
            <p:nvPr/>
          </p:nvSpPr>
          <p:spPr>
            <a:xfrm>
              <a:off x="5395450" y="4757550"/>
              <a:ext cx="163150" cy="180425"/>
            </a:xfrm>
            <a:custGeom>
              <a:avLst/>
              <a:gdLst/>
              <a:ahLst/>
              <a:cxnLst/>
              <a:rect l="l" t="t" r="r" b="b"/>
              <a:pathLst>
                <a:path w="6526" h="7217" extrusionOk="0">
                  <a:moveTo>
                    <a:pt x="6303" y="5158"/>
                  </a:moveTo>
                  <a:lnTo>
                    <a:pt x="2356" y="308"/>
                  </a:lnTo>
                  <a:cubicBezTo>
                    <a:pt x="2133" y="32"/>
                    <a:pt x="1740" y="1"/>
                    <a:pt x="1475" y="213"/>
                  </a:cubicBezTo>
                  <a:lnTo>
                    <a:pt x="297" y="1168"/>
                  </a:lnTo>
                  <a:cubicBezTo>
                    <a:pt x="32" y="1391"/>
                    <a:pt x="0" y="1783"/>
                    <a:pt x="212" y="2049"/>
                  </a:cubicBezTo>
                  <a:lnTo>
                    <a:pt x="4160" y="6909"/>
                  </a:lnTo>
                  <a:cubicBezTo>
                    <a:pt x="4383" y="7174"/>
                    <a:pt x="4775" y="7216"/>
                    <a:pt x="5040" y="6993"/>
                  </a:cubicBezTo>
                  <a:lnTo>
                    <a:pt x="6218" y="6038"/>
                  </a:lnTo>
                  <a:cubicBezTo>
                    <a:pt x="6484" y="5826"/>
                    <a:pt x="6526" y="5434"/>
                    <a:pt x="6303" y="51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0"/>
            <p:cNvSpPr/>
            <p:nvPr/>
          </p:nvSpPr>
          <p:spPr>
            <a:xfrm>
              <a:off x="5421175" y="4767100"/>
              <a:ext cx="137425" cy="163450"/>
            </a:xfrm>
            <a:custGeom>
              <a:avLst/>
              <a:gdLst/>
              <a:ahLst/>
              <a:cxnLst/>
              <a:rect l="l" t="t" r="r" b="b"/>
              <a:pathLst>
                <a:path w="5497" h="6538" extrusionOk="0">
                  <a:moveTo>
                    <a:pt x="5274" y="4776"/>
                  </a:moveTo>
                  <a:lnTo>
                    <a:pt x="1390" y="1"/>
                  </a:lnTo>
                  <a:lnTo>
                    <a:pt x="308" y="881"/>
                  </a:lnTo>
                  <a:cubicBezTo>
                    <a:pt x="43" y="1104"/>
                    <a:pt x="0" y="1497"/>
                    <a:pt x="223" y="1762"/>
                  </a:cubicBezTo>
                  <a:lnTo>
                    <a:pt x="4107" y="6537"/>
                  </a:lnTo>
                  <a:lnTo>
                    <a:pt x="5189" y="5656"/>
                  </a:lnTo>
                  <a:cubicBezTo>
                    <a:pt x="5455" y="5444"/>
                    <a:pt x="5497" y="5052"/>
                    <a:pt x="5274" y="4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50"/>
            <p:cNvSpPr/>
            <p:nvPr/>
          </p:nvSpPr>
          <p:spPr>
            <a:xfrm>
              <a:off x="5526225" y="4889125"/>
              <a:ext cx="13825" cy="13825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467" y="139"/>
                  </a:moveTo>
                  <a:lnTo>
                    <a:pt x="457" y="118"/>
                  </a:lnTo>
                  <a:cubicBezTo>
                    <a:pt x="372" y="22"/>
                    <a:pt x="223" y="1"/>
                    <a:pt x="117" y="86"/>
                  </a:cubicBezTo>
                  <a:lnTo>
                    <a:pt x="117" y="86"/>
                  </a:lnTo>
                  <a:cubicBezTo>
                    <a:pt x="22" y="171"/>
                    <a:pt x="0" y="309"/>
                    <a:pt x="85" y="415"/>
                  </a:cubicBezTo>
                  <a:lnTo>
                    <a:pt x="107" y="436"/>
                  </a:lnTo>
                  <a:cubicBezTo>
                    <a:pt x="181" y="531"/>
                    <a:pt x="329" y="553"/>
                    <a:pt x="435" y="468"/>
                  </a:cubicBezTo>
                  <a:lnTo>
                    <a:pt x="435" y="468"/>
                  </a:lnTo>
                  <a:cubicBezTo>
                    <a:pt x="531" y="383"/>
                    <a:pt x="552" y="245"/>
                    <a:pt x="467" y="1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50"/>
            <p:cNvSpPr/>
            <p:nvPr/>
          </p:nvSpPr>
          <p:spPr>
            <a:xfrm>
              <a:off x="5479800" y="4831825"/>
              <a:ext cx="47250" cy="55200"/>
            </a:xfrm>
            <a:custGeom>
              <a:avLst/>
              <a:gdLst/>
              <a:ahLst/>
              <a:cxnLst/>
              <a:rect l="l" t="t" r="r" b="b"/>
              <a:pathLst>
                <a:path w="1890" h="2208" extrusionOk="0">
                  <a:moveTo>
                    <a:pt x="1804" y="1794"/>
                  </a:moveTo>
                  <a:lnTo>
                    <a:pt x="446" y="118"/>
                  </a:lnTo>
                  <a:cubicBezTo>
                    <a:pt x="361" y="22"/>
                    <a:pt x="213" y="1"/>
                    <a:pt x="117" y="86"/>
                  </a:cubicBezTo>
                  <a:lnTo>
                    <a:pt x="117" y="86"/>
                  </a:lnTo>
                  <a:cubicBezTo>
                    <a:pt x="11" y="171"/>
                    <a:pt x="0" y="319"/>
                    <a:pt x="85" y="415"/>
                  </a:cubicBezTo>
                  <a:lnTo>
                    <a:pt x="1444" y="2091"/>
                  </a:lnTo>
                  <a:cubicBezTo>
                    <a:pt x="1528" y="2187"/>
                    <a:pt x="1666" y="2208"/>
                    <a:pt x="1773" y="2123"/>
                  </a:cubicBezTo>
                  <a:lnTo>
                    <a:pt x="1773" y="2123"/>
                  </a:lnTo>
                  <a:cubicBezTo>
                    <a:pt x="1868" y="2038"/>
                    <a:pt x="1889" y="1900"/>
                    <a:pt x="1804" y="1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50"/>
            <p:cNvSpPr/>
            <p:nvPr/>
          </p:nvSpPr>
          <p:spPr>
            <a:xfrm>
              <a:off x="5306300" y="4308175"/>
              <a:ext cx="448350" cy="395550"/>
            </a:xfrm>
            <a:custGeom>
              <a:avLst/>
              <a:gdLst/>
              <a:ahLst/>
              <a:cxnLst/>
              <a:rect l="l" t="t" r="r" b="b"/>
              <a:pathLst>
                <a:path w="17934" h="15822" extrusionOk="0">
                  <a:moveTo>
                    <a:pt x="14973" y="0"/>
                  </a:moveTo>
                  <a:lnTo>
                    <a:pt x="1" y="12182"/>
                  </a:lnTo>
                  <a:lnTo>
                    <a:pt x="2961" y="15822"/>
                  </a:lnTo>
                  <a:lnTo>
                    <a:pt x="17934" y="3640"/>
                  </a:lnTo>
                  <a:lnTo>
                    <a:pt x="149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50"/>
            <p:cNvSpPr/>
            <p:nvPr/>
          </p:nvSpPr>
          <p:spPr>
            <a:xfrm>
              <a:off x="5648250" y="4254050"/>
              <a:ext cx="163175" cy="180425"/>
            </a:xfrm>
            <a:custGeom>
              <a:avLst/>
              <a:gdLst/>
              <a:ahLst/>
              <a:cxnLst/>
              <a:rect l="l" t="t" r="r" b="b"/>
              <a:pathLst>
                <a:path w="6527" h="7217" extrusionOk="0">
                  <a:moveTo>
                    <a:pt x="6314" y="5168"/>
                  </a:moveTo>
                  <a:lnTo>
                    <a:pt x="2367" y="308"/>
                  </a:lnTo>
                  <a:cubicBezTo>
                    <a:pt x="2144" y="43"/>
                    <a:pt x="1751" y="1"/>
                    <a:pt x="1476" y="223"/>
                  </a:cubicBezTo>
                  <a:lnTo>
                    <a:pt x="308" y="1178"/>
                  </a:lnTo>
                  <a:cubicBezTo>
                    <a:pt x="43" y="1391"/>
                    <a:pt x="1" y="1783"/>
                    <a:pt x="213" y="2059"/>
                  </a:cubicBezTo>
                  <a:lnTo>
                    <a:pt x="4171" y="6908"/>
                  </a:lnTo>
                  <a:cubicBezTo>
                    <a:pt x="4383" y="7174"/>
                    <a:pt x="4776" y="7216"/>
                    <a:pt x="5052" y="7004"/>
                  </a:cubicBezTo>
                  <a:lnTo>
                    <a:pt x="6219" y="6049"/>
                  </a:lnTo>
                  <a:cubicBezTo>
                    <a:pt x="6484" y="5826"/>
                    <a:pt x="6526" y="5434"/>
                    <a:pt x="6314" y="51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50"/>
            <p:cNvSpPr/>
            <p:nvPr/>
          </p:nvSpPr>
          <p:spPr>
            <a:xfrm>
              <a:off x="5674250" y="4263875"/>
              <a:ext cx="137175" cy="163425"/>
            </a:xfrm>
            <a:custGeom>
              <a:avLst/>
              <a:gdLst/>
              <a:ahLst/>
              <a:cxnLst/>
              <a:rect l="l" t="t" r="r" b="b"/>
              <a:pathLst>
                <a:path w="5487" h="6537" extrusionOk="0">
                  <a:moveTo>
                    <a:pt x="5274" y="4775"/>
                  </a:moveTo>
                  <a:lnTo>
                    <a:pt x="1391" y="0"/>
                  </a:lnTo>
                  <a:lnTo>
                    <a:pt x="308" y="881"/>
                  </a:lnTo>
                  <a:cubicBezTo>
                    <a:pt x="43" y="1093"/>
                    <a:pt x="0" y="1486"/>
                    <a:pt x="213" y="1762"/>
                  </a:cubicBezTo>
                  <a:lnTo>
                    <a:pt x="4096" y="6537"/>
                  </a:lnTo>
                  <a:lnTo>
                    <a:pt x="5179" y="5656"/>
                  </a:lnTo>
                  <a:cubicBezTo>
                    <a:pt x="5444" y="5433"/>
                    <a:pt x="5486" y="5041"/>
                    <a:pt x="5274" y="47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50"/>
            <p:cNvSpPr/>
            <p:nvPr/>
          </p:nvSpPr>
          <p:spPr>
            <a:xfrm>
              <a:off x="5321150" y="4320375"/>
              <a:ext cx="418925" cy="371950"/>
            </a:xfrm>
            <a:custGeom>
              <a:avLst/>
              <a:gdLst/>
              <a:ahLst/>
              <a:cxnLst/>
              <a:rect l="l" t="t" r="r" b="b"/>
              <a:pathLst>
                <a:path w="16757" h="14878" extrusionOk="0">
                  <a:moveTo>
                    <a:pt x="12745" y="1910"/>
                  </a:moveTo>
                  <a:lnTo>
                    <a:pt x="1964" y="10675"/>
                  </a:lnTo>
                  <a:cubicBezTo>
                    <a:pt x="1518" y="11047"/>
                    <a:pt x="1455" y="11694"/>
                    <a:pt x="1815" y="12140"/>
                  </a:cubicBezTo>
                  <a:lnTo>
                    <a:pt x="3556" y="14283"/>
                  </a:lnTo>
                  <a:lnTo>
                    <a:pt x="3609" y="14347"/>
                  </a:lnTo>
                  <a:lnTo>
                    <a:pt x="2961" y="14877"/>
                  </a:lnTo>
                  <a:lnTo>
                    <a:pt x="1" y="11227"/>
                  </a:lnTo>
                  <a:lnTo>
                    <a:pt x="13796" y="0"/>
                  </a:lnTo>
                  <a:lnTo>
                    <a:pt x="16756" y="3640"/>
                  </a:lnTo>
                  <a:lnTo>
                    <a:pt x="15992" y="4266"/>
                  </a:lnTo>
                  <a:cubicBezTo>
                    <a:pt x="15981" y="4245"/>
                    <a:pt x="15960" y="4224"/>
                    <a:pt x="15950" y="4202"/>
                  </a:cubicBezTo>
                  <a:lnTo>
                    <a:pt x="14209" y="2070"/>
                  </a:lnTo>
                  <a:cubicBezTo>
                    <a:pt x="13849" y="1613"/>
                    <a:pt x="13191" y="1550"/>
                    <a:pt x="12745" y="19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50"/>
            <p:cNvSpPr/>
            <p:nvPr/>
          </p:nvSpPr>
          <p:spPr>
            <a:xfrm>
              <a:off x="5416925" y="4423300"/>
              <a:ext cx="277250" cy="227900"/>
            </a:xfrm>
            <a:custGeom>
              <a:avLst/>
              <a:gdLst/>
              <a:ahLst/>
              <a:cxnLst/>
              <a:rect l="l" t="t" r="r" b="b"/>
              <a:pathLst>
                <a:path w="11090" h="9116" extrusionOk="0">
                  <a:moveTo>
                    <a:pt x="11015" y="117"/>
                  </a:moveTo>
                  <a:lnTo>
                    <a:pt x="11015" y="117"/>
                  </a:lnTo>
                  <a:cubicBezTo>
                    <a:pt x="10930" y="11"/>
                    <a:pt x="10782" y="1"/>
                    <a:pt x="10675" y="75"/>
                  </a:cubicBezTo>
                  <a:lnTo>
                    <a:pt x="117" y="8670"/>
                  </a:lnTo>
                  <a:cubicBezTo>
                    <a:pt x="22" y="8744"/>
                    <a:pt x="1" y="8903"/>
                    <a:pt x="85" y="8999"/>
                  </a:cubicBezTo>
                  <a:lnTo>
                    <a:pt x="85" y="8999"/>
                  </a:lnTo>
                  <a:cubicBezTo>
                    <a:pt x="170" y="9105"/>
                    <a:pt x="319" y="9116"/>
                    <a:pt x="414" y="9031"/>
                  </a:cubicBezTo>
                  <a:lnTo>
                    <a:pt x="10973" y="446"/>
                  </a:lnTo>
                  <a:cubicBezTo>
                    <a:pt x="11079" y="361"/>
                    <a:pt x="11089" y="213"/>
                    <a:pt x="11015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0"/>
            <p:cNvSpPr/>
            <p:nvPr/>
          </p:nvSpPr>
          <p:spPr>
            <a:xfrm>
              <a:off x="5398900" y="4401025"/>
              <a:ext cx="277225" cy="228150"/>
            </a:xfrm>
            <a:custGeom>
              <a:avLst/>
              <a:gdLst/>
              <a:ahLst/>
              <a:cxnLst/>
              <a:rect l="l" t="t" r="r" b="b"/>
              <a:pathLst>
                <a:path w="11089" h="9126" extrusionOk="0">
                  <a:moveTo>
                    <a:pt x="11014" y="117"/>
                  </a:moveTo>
                  <a:lnTo>
                    <a:pt x="11014" y="117"/>
                  </a:lnTo>
                  <a:cubicBezTo>
                    <a:pt x="10930" y="11"/>
                    <a:pt x="10781" y="0"/>
                    <a:pt x="10675" y="85"/>
                  </a:cubicBezTo>
                  <a:lnTo>
                    <a:pt x="117" y="8670"/>
                  </a:lnTo>
                  <a:cubicBezTo>
                    <a:pt x="21" y="8754"/>
                    <a:pt x="0" y="8903"/>
                    <a:pt x="85" y="9009"/>
                  </a:cubicBezTo>
                  <a:lnTo>
                    <a:pt x="85" y="9009"/>
                  </a:lnTo>
                  <a:cubicBezTo>
                    <a:pt x="170" y="9105"/>
                    <a:pt x="318" y="9126"/>
                    <a:pt x="424" y="9041"/>
                  </a:cubicBezTo>
                  <a:lnTo>
                    <a:pt x="10972" y="456"/>
                  </a:lnTo>
                  <a:cubicBezTo>
                    <a:pt x="11078" y="372"/>
                    <a:pt x="11089" y="223"/>
                    <a:pt x="11014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50"/>
            <p:cNvSpPr/>
            <p:nvPr/>
          </p:nvSpPr>
          <p:spPr>
            <a:xfrm>
              <a:off x="5380850" y="4379000"/>
              <a:ext cx="277250" cy="228175"/>
            </a:xfrm>
            <a:custGeom>
              <a:avLst/>
              <a:gdLst/>
              <a:ahLst/>
              <a:cxnLst/>
              <a:rect l="l" t="t" r="r" b="b"/>
              <a:pathLst>
                <a:path w="11090" h="9127" extrusionOk="0">
                  <a:moveTo>
                    <a:pt x="11015" y="117"/>
                  </a:moveTo>
                  <a:lnTo>
                    <a:pt x="11015" y="117"/>
                  </a:lnTo>
                  <a:cubicBezTo>
                    <a:pt x="10930" y="11"/>
                    <a:pt x="10781" y="0"/>
                    <a:pt x="10675" y="85"/>
                  </a:cubicBezTo>
                  <a:lnTo>
                    <a:pt x="117" y="8670"/>
                  </a:lnTo>
                  <a:cubicBezTo>
                    <a:pt x="11" y="8755"/>
                    <a:pt x="0" y="8903"/>
                    <a:pt x="85" y="9009"/>
                  </a:cubicBezTo>
                  <a:lnTo>
                    <a:pt x="85" y="9009"/>
                  </a:lnTo>
                  <a:cubicBezTo>
                    <a:pt x="170" y="9105"/>
                    <a:pt x="319" y="9126"/>
                    <a:pt x="425" y="9041"/>
                  </a:cubicBezTo>
                  <a:lnTo>
                    <a:pt x="10972" y="457"/>
                  </a:lnTo>
                  <a:cubicBezTo>
                    <a:pt x="11079" y="372"/>
                    <a:pt x="11089" y="223"/>
                    <a:pt x="11015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50"/>
            <p:cNvSpPr/>
            <p:nvPr/>
          </p:nvSpPr>
          <p:spPr>
            <a:xfrm>
              <a:off x="5779300" y="4385900"/>
              <a:ext cx="13550" cy="13825"/>
            </a:xfrm>
            <a:custGeom>
              <a:avLst/>
              <a:gdLst/>
              <a:ahLst/>
              <a:cxnLst/>
              <a:rect l="l" t="t" r="r" b="b"/>
              <a:pathLst>
                <a:path w="542" h="553" extrusionOk="0">
                  <a:moveTo>
                    <a:pt x="467" y="138"/>
                  </a:moveTo>
                  <a:lnTo>
                    <a:pt x="446" y="117"/>
                  </a:lnTo>
                  <a:cubicBezTo>
                    <a:pt x="361" y="11"/>
                    <a:pt x="213" y="0"/>
                    <a:pt x="117" y="85"/>
                  </a:cubicBezTo>
                  <a:lnTo>
                    <a:pt x="117" y="85"/>
                  </a:lnTo>
                  <a:cubicBezTo>
                    <a:pt x="11" y="160"/>
                    <a:pt x="1" y="308"/>
                    <a:pt x="85" y="414"/>
                  </a:cubicBezTo>
                  <a:lnTo>
                    <a:pt x="96" y="435"/>
                  </a:lnTo>
                  <a:cubicBezTo>
                    <a:pt x="181" y="531"/>
                    <a:pt x="329" y="552"/>
                    <a:pt x="425" y="467"/>
                  </a:cubicBezTo>
                  <a:lnTo>
                    <a:pt x="425" y="467"/>
                  </a:lnTo>
                  <a:cubicBezTo>
                    <a:pt x="531" y="382"/>
                    <a:pt x="542" y="234"/>
                    <a:pt x="467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50"/>
            <p:cNvSpPr/>
            <p:nvPr/>
          </p:nvSpPr>
          <p:spPr>
            <a:xfrm>
              <a:off x="5732600" y="4328600"/>
              <a:ext cx="47250" cy="55200"/>
            </a:xfrm>
            <a:custGeom>
              <a:avLst/>
              <a:gdLst/>
              <a:ahLst/>
              <a:cxnLst/>
              <a:rect l="l" t="t" r="r" b="b"/>
              <a:pathLst>
                <a:path w="1890" h="2208" extrusionOk="0">
                  <a:moveTo>
                    <a:pt x="1815" y="1794"/>
                  </a:moveTo>
                  <a:lnTo>
                    <a:pt x="447" y="117"/>
                  </a:lnTo>
                  <a:cubicBezTo>
                    <a:pt x="372" y="22"/>
                    <a:pt x="224" y="0"/>
                    <a:pt x="118" y="85"/>
                  </a:cubicBezTo>
                  <a:lnTo>
                    <a:pt x="118" y="85"/>
                  </a:lnTo>
                  <a:cubicBezTo>
                    <a:pt x="22" y="160"/>
                    <a:pt x="1" y="308"/>
                    <a:pt x="86" y="414"/>
                  </a:cubicBezTo>
                  <a:lnTo>
                    <a:pt x="1444" y="2091"/>
                  </a:lnTo>
                  <a:cubicBezTo>
                    <a:pt x="1529" y="2186"/>
                    <a:pt x="1678" y="2207"/>
                    <a:pt x="1773" y="2123"/>
                  </a:cubicBezTo>
                  <a:lnTo>
                    <a:pt x="1773" y="2123"/>
                  </a:lnTo>
                  <a:cubicBezTo>
                    <a:pt x="1879" y="2038"/>
                    <a:pt x="1890" y="1889"/>
                    <a:pt x="1815" y="1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50"/>
            <p:cNvSpPr/>
            <p:nvPr/>
          </p:nvSpPr>
          <p:spPr>
            <a:xfrm>
              <a:off x="5249525" y="4578500"/>
              <a:ext cx="163450" cy="180400"/>
            </a:xfrm>
            <a:custGeom>
              <a:avLst/>
              <a:gdLst/>
              <a:ahLst/>
              <a:cxnLst/>
              <a:rect l="l" t="t" r="r" b="b"/>
              <a:pathLst>
                <a:path w="6538" h="7216" extrusionOk="0">
                  <a:moveTo>
                    <a:pt x="6315" y="5157"/>
                  </a:moveTo>
                  <a:lnTo>
                    <a:pt x="2367" y="308"/>
                  </a:lnTo>
                  <a:cubicBezTo>
                    <a:pt x="2144" y="32"/>
                    <a:pt x="1752" y="0"/>
                    <a:pt x="1486" y="212"/>
                  </a:cubicBezTo>
                  <a:lnTo>
                    <a:pt x="309" y="1167"/>
                  </a:lnTo>
                  <a:cubicBezTo>
                    <a:pt x="43" y="1390"/>
                    <a:pt x="1" y="1783"/>
                    <a:pt x="224" y="2048"/>
                  </a:cubicBezTo>
                  <a:lnTo>
                    <a:pt x="4171" y="6908"/>
                  </a:lnTo>
                  <a:cubicBezTo>
                    <a:pt x="4394" y="7173"/>
                    <a:pt x="4787" y="7216"/>
                    <a:pt x="5052" y="6993"/>
                  </a:cubicBezTo>
                  <a:lnTo>
                    <a:pt x="6230" y="6038"/>
                  </a:lnTo>
                  <a:cubicBezTo>
                    <a:pt x="6495" y="5826"/>
                    <a:pt x="6537" y="5422"/>
                    <a:pt x="6315" y="51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50"/>
            <p:cNvSpPr/>
            <p:nvPr/>
          </p:nvSpPr>
          <p:spPr>
            <a:xfrm>
              <a:off x="5275525" y="4588050"/>
              <a:ext cx="137450" cy="163425"/>
            </a:xfrm>
            <a:custGeom>
              <a:avLst/>
              <a:gdLst/>
              <a:ahLst/>
              <a:cxnLst/>
              <a:rect l="l" t="t" r="r" b="b"/>
              <a:pathLst>
                <a:path w="5498" h="6537" extrusionOk="0">
                  <a:moveTo>
                    <a:pt x="5275" y="4775"/>
                  </a:moveTo>
                  <a:lnTo>
                    <a:pt x="1391" y="0"/>
                  </a:lnTo>
                  <a:lnTo>
                    <a:pt x="309" y="881"/>
                  </a:lnTo>
                  <a:cubicBezTo>
                    <a:pt x="43" y="1104"/>
                    <a:pt x="1" y="1496"/>
                    <a:pt x="224" y="1762"/>
                  </a:cubicBezTo>
                  <a:lnTo>
                    <a:pt x="4107" y="6537"/>
                  </a:lnTo>
                  <a:lnTo>
                    <a:pt x="5190" y="5656"/>
                  </a:lnTo>
                  <a:cubicBezTo>
                    <a:pt x="5455" y="5433"/>
                    <a:pt x="5497" y="5040"/>
                    <a:pt x="5275" y="47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50"/>
            <p:cNvSpPr/>
            <p:nvPr/>
          </p:nvSpPr>
          <p:spPr>
            <a:xfrm>
              <a:off x="5380575" y="4710075"/>
              <a:ext cx="13825" cy="13825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468" y="138"/>
                  </a:moveTo>
                  <a:lnTo>
                    <a:pt x="447" y="117"/>
                  </a:lnTo>
                  <a:cubicBezTo>
                    <a:pt x="372" y="21"/>
                    <a:pt x="224" y="0"/>
                    <a:pt x="118" y="85"/>
                  </a:cubicBezTo>
                  <a:lnTo>
                    <a:pt x="118" y="85"/>
                  </a:lnTo>
                  <a:cubicBezTo>
                    <a:pt x="22" y="170"/>
                    <a:pt x="1" y="319"/>
                    <a:pt x="86" y="414"/>
                  </a:cubicBezTo>
                  <a:lnTo>
                    <a:pt x="107" y="435"/>
                  </a:lnTo>
                  <a:cubicBezTo>
                    <a:pt x="181" y="531"/>
                    <a:pt x="330" y="552"/>
                    <a:pt x="436" y="467"/>
                  </a:cubicBezTo>
                  <a:lnTo>
                    <a:pt x="436" y="467"/>
                  </a:lnTo>
                  <a:cubicBezTo>
                    <a:pt x="531" y="382"/>
                    <a:pt x="553" y="244"/>
                    <a:pt x="468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50"/>
            <p:cNvSpPr/>
            <p:nvPr/>
          </p:nvSpPr>
          <p:spPr>
            <a:xfrm>
              <a:off x="5334150" y="4652775"/>
              <a:ext cx="47250" cy="55200"/>
            </a:xfrm>
            <a:custGeom>
              <a:avLst/>
              <a:gdLst/>
              <a:ahLst/>
              <a:cxnLst/>
              <a:rect l="l" t="t" r="r" b="b"/>
              <a:pathLst>
                <a:path w="1890" h="2208" extrusionOk="0">
                  <a:moveTo>
                    <a:pt x="1805" y="1794"/>
                  </a:moveTo>
                  <a:lnTo>
                    <a:pt x="447" y="117"/>
                  </a:lnTo>
                  <a:cubicBezTo>
                    <a:pt x="362" y="21"/>
                    <a:pt x="213" y="0"/>
                    <a:pt x="118" y="85"/>
                  </a:cubicBezTo>
                  <a:lnTo>
                    <a:pt x="118" y="85"/>
                  </a:lnTo>
                  <a:cubicBezTo>
                    <a:pt x="11" y="170"/>
                    <a:pt x="1" y="319"/>
                    <a:pt x="75" y="414"/>
                  </a:cubicBezTo>
                  <a:lnTo>
                    <a:pt x="1444" y="2091"/>
                  </a:lnTo>
                  <a:cubicBezTo>
                    <a:pt x="1518" y="2197"/>
                    <a:pt x="1667" y="2207"/>
                    <a:pt x="1773" y="2122"/>
                  </a:cubicBezTo>
                  <a:lnTo>
                    <a:pt x="1773" y="2122"/>
                  </a:lnTo>
                  <a:cubicBezTo>
                    <a:pt x="1868" y="2038"/>
                    <a:pt x="1890" y="1900"/>
                    <a:pt x="1805" y="1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0"/>
            <p:cNvSpPr/>
            <p:nvPr/>
          </p:nvSpPr>
          <p:spPr>
            <a:xfrm>
              <a:off x="5160675" y="4129900"/>
              <a:ext cx="448350" cy="395550"/>
            </a:xfrm>
            <a:custGeom>
              <a:avLst/>
              <a:gdLst/>
              <a:ahLst/>
              <a:cxnLst/>
              <a:rect l="l" t="t" r="r" b="b"/>
              <a:pathLst>
                <a:path w="17934" h="15822" extrusionOk="0">
                  <a:moveTo>
                    <a:pt x="14973" y="1"/>
                  </a:moveTo>
                  <a:lnTo>
                    <a:pt x="0" y="12172"/>
                  </a:lnTo>
                  <a:lnTo>
                    <a:pt x="2961" y="15822"/>
                  </a:lnTo>
                  <a:lnTo>
                    <a:pt x="17933" y="3640"/>
                  </a:lnTo>
                  <a:lnTo>
                    <a:pt x="149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0"/>
            <p:cNvSpPr/>
            <p:nvPr/>
          </p:nvSpPr>
          <p:spPr>
            <a:xfrm>
              <a:off x="5502625" y="4075000"/>
              <a:ext cx="163150" cy="180400"/>
            </a:xfrm>
            <a:custGeom>
              <a:avLst/>
              <a:gdLst/>
              <a:ahLst/>
              <a:cxnLst/>
              <a:rect l="l" t="t" r="r" b="b"/>
              <a:pathLst>
                <a:path w="6526" h="7216" extrusionOk="0">
                  <a:moveTo>
                    <a:pt x="6314" y="5168"/>
                  </a:moveTo>
                  <a:lnTo>
                    <a:pt x="2356" y="308"/>
                  </a:lnTo>
                  <a:cubicBezTo>
                    <a:pt x="2143" y="43"/>
                    <a:pt x="1751" y="0"/>
                    <a:pt x="1486" y="223"/>
                  </a:cubicBezTo>
                  <a:lnTo>
                    <a:pt x="308" y="1178"/>
                  </a:lnTo>
                  <a:cubicBezTo>
                    <a:pt x="42" y="1390"/>
                    <a:pt x="0" y="1783"/>
                    <a:pt x="212" y="2059"/>
                  </a:cubicBezTo>
                  <a:lnTo>
                    <a:pt x="4170" y="6908"/>
                  </a:lnTo>
                  <a:cubicBezTo>
                    <a:pt x="4382" y="7184"/>
                    <a:pt x="4775" y="7216"/>
                    <a:pt x="5051" y="7003"/>
                  </a:cubicBezTo>
                  <a:lnTo>
                    <a:pt x="6218" y="6048"/>
                  </a:lnTo>
                  <a:cubicBezTo>
                    <a:pt x="6483" y="5826"/>
                    <a:pt x="6526" y="5433"/>
                    <a:pt x="6314" y="51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0"/>
            <p:cNvSpPr/>
            <p:nvPr/>
          </p:nvSpPr>
          <p:spPr>
            <a:xfrm>
              <a:off x="5528600" y="4084800"/>
              <a:ext cx="137175" cy="163450"/>
            </a:xfrm>
            <a:custGeom>
              <a:avLst/>
              <a:gdLst/>
              <a:ahLst/>
              <a:cxnLst/>
              <a:rect l="l" t="t" r="r" b="b"/>
              <a:pathLst>
                <a:path w="5487" h="6538" extrusionOk="0">
                  <a:moveTo>
                    <a:pt x="5275" y="4776"/>
                  </a:moveTo>
                  <a:lnTo>
                    <a:pt x="1391" y="1"/>
                  </a:lnTo>
                  <a:lnTo>
                    <a:pt x="309" y="881"/>
                  </a:lnTo>
                  <a:cubicBezTo>
                    <a:pt x="33" y="1094"/>
                    <a:pt x="1" y="1497"/>
                    <a:pt x="213" y="1762"/>
                  </a:cubicBezTo>
                  <a:lnTo>
                    <a:pt x="4097" y="6537"/>
                  </a:lnTo>
                  <a:lnTo>
                    <a:pt x="5179" y="5656"/>
                  </a:lnTo>
                  <a:cubicBezTo>
                    <a:pt x="5444" y="5434"/>
                    <a:pt x="5487" y="5041"/>
                    <a:pt x="5275" y="4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0"/>
            <p:cNvSpPr/>
            <p:nvPr/>
          </p:nvSpPr>
          <p:spPr>
            <a:xfrm>
              <a:off x="5175525" y="4141575"/>
              <a:ext cx="418900" cy="371675"/>
            </a:xfrm>
            <a:custGeom>
              <a:avLst/>
              <a:gdLst/>
              <a:ahLst/>
              <a:cxnLst/>
              <a:rect l="l" t="t" r="r" b="b"/>
              <a:pathLst>
                <a:path w="16756" h="14867" extrusionOk="0">
                  <a:moveTo>
                    <a:pt x="12744" y="1900"/>
                  </a:moveTo>
                  <a:lnTo>
                    <a:pt x="1963" y="10665"/>
                  </a:lnTo>
                  <a:cubicBezTo>
                    <a:pt x="1518" y="11025"/>
                    <a:pt x="1454" y="11683"/>
                    <a:pt x="1815" y="12129"/>
                  </a:cubicBezTo>
                  <a:lnTo>
                    <a:pt x="3555" y="14273"/>
                  </a:lnTo>
                  <a:cubicBezTo>
                    <a:pt x="3576" y="14294"/>
                    <a:pt x="3587" y="14315"/>
                    <a:pt x="3608" y="14336"/>
                  </a:cubicBezTo>
                  <a:lnTo>
                    <a:pt x="2961" y="14867"/>
                  </a:lnTo>
                  <a:lnTo>
                    <a:pt x="0" y="11216"/>
                  </a:lnTo>
                  <a:lnTo>
                    <a:pt x="13795" y="0"/>
                  </a:lnTo>
                  <a:lnTo>
                    <a:pt x="16755" y="3640"/>
                  </a:lnTo>
                  <a:lnTo>
                    <a:pt x="15991" y="4256"/>
                  </a:lnTo>
                  <a:cubicBezTo>
                    <a:pt x="15981" y="4234"/>
                    <a:pt x="15960" y="4213"/>
                    <a:pt x="15949" y="4192"/>
                  </a:cubicBezTo>
                  <a:lnTo>
                    <a:pt x="14198" y="2059"/>
                  </a:lnTo>
                  <a:cubicBezTo>
                    <a:pt x="13837" y="1613"/>
                    <a:pt x="13190" y="1539"/>
                    <a:pt x="12744" y="19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0"/>
            <p:cNvSpPr/>
            <p:nvPr/>
          </p:nvSpPr>
          <p:spPr>
            <a:xfrm>
              <a:off x="5271300" y="4244225"/>
              <a:ext cx="277225" cy="227900"/>
            </a:xfrm>
            <a:custGeom>
              <a:avLst/>
              <a:gdLst/>
              <a:ahLst/>
              <a:cxnLst/>
              <a:rect l="l" t="t" r="r" b="b"/>
              <a:pathLst>
                <a:path w="11089" h="9116" extrusionOk="0">
                  <a:moveTo>
                    <a:pt x="11014" y="118"/>
                  </a:moveTo>
                  <a:lnTo>
                    <a:pt x="11014" y="118"/>
                  </a:lnTo>
                  <a:cubicBezTo>
                    <a:pt x="10930" y="12"/>
                    <a:pt x="10781" y="1"/>
                    <a:pt x="10675" y="75"/>
                  </a:cubicBezTo>
                  <a:lnTo>
                    <a:pt x="117" y="8670"/>
                  </a:lnTo>
                  <a:cubicBezTo>
                    <a:pt x="11" y="8755"/>
                    <a:pt x="0" y="8904"/>
                    <a:pt x="85" y="8999"/>
                  </a:cubicBezTo>
                  <a:lnTo>
                    <a:pt x="85" y="8999"/>
                  </a:lnTo>
                  <a:cubicBezTo>
                    <a:pt x="170" y="9105"/>
                    <a:pt x="318" y="9116"/>
                    <a:pt x="414" y="9031"/>
                  </a:cubicBezTo>
                  <a:lnTo>
                    <a:pt x="10972" y="447"/>
                  </a:lnTo>
                  <a:cubicBezTo>
                    <a:pt x="11078" y="362"/>
                    <a:pt x="11089" y="213"/>
                    <a:pt x="11014" y="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0"/>
            <p:cNvSpPr/>
            <p:nvPr/>
          </p:nvSpPr>
          <p:spPr>
            <a:xfrm>
              <a:off x="5253250" y="4221950"/>
              <a:ext cx="277250" cy="228175"/>
            </a:xfrm>
            <a:custGeom>
              <a:avLst/>
              <a:gdLst/>
              <a:ahLst/>
              <a:cxnLst/>
              <a:rect l="l" t="t" r="r" b="b"/>
              <a:pathLst>
                <a:path w="11090" h="9127" extrusionOk="0">
                  <a:moveTo>
                    <a:pt x="11004" y="117"/>
                  </a:moveTo>
                  <a:lnTo>
                    <a:pt x="11004" y="117"/>
                  </a:lnTo>
                  <a:cubicBezTo>
                    <a:pt x="10930" y="11"/>
                    <a:pt x="10771" y="1"/>
                    <a:pt x="10675" y="86"/>
                  </a:cubicBezTo>
                  <a:lnTo>
                    <a:pt x="117" y="8670"/>
                  </a:lnTo>
                  <a:cubicBezTo>
                    <a:pt x="11" y="8755"/>
                    <a:pt x="0" y="8903"/>
                    <a:pt x="85" y="9010"/>
                  </a:cubicBezTo>
                  <a:lnTo>
                    <a:pt x="85" y="9010"/>
                  </a:lnTo>
                  <a:cubicBezTo>
                    <a:pt x="170" y="9105"/>
                    <a:pt x="319" y="9126"/>
                    <a:pt x="414" y="9041"/>
                  </a:cubicBezTo>
                  <a:lnTo>
                    <a:pt x="10972" y="457"/>
                  </a:lnTo>
                  <a:cubicBezTo>
                    <a:pt x="11079" y="372"/>
                    <a:pt x="11089" y="223"/>
                    <a:pt x="11004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0"/>
            <p:cNvSpPr/>
            <p:nvPr/>
          </p:nvSpPr>
          <p:spPr>
            <a:xfrm>
              <a:off x="5235475" y="4199925"/>
              <a:ext cx="277250" cy="228175"/>
            </a:xfrm>
            <a:custGeom>
              <a:avLst/>
              <a:gdLst/>
              <a:ahLst/>
              <a:cxnLst/>
              <a:rect l="l" t="t" r="r" b="b"/>
              <a:pathLst>
                <a:path w="11090" h="9127" extrusionOk="0">
                  <a:moveTo>
                    <a:pt x="11004" y="118"/>
                  </a:moveTo>
                  <a:lnTo>
                    <a:pt x="11004" y="118"/>
                  </a:lnTo>
                  <a:cubicBezTo>
                    <a:pt x="10919" y="12"/>
                    <a:pt x="10771" y="1"/>
                    <a:pt x="10675" y="86"/>
                  </a:cubicBezTo>
                  <a:lnTo>
                    <a:pt x="117" y="8670"/>
                  </a:lnTo>
                  <a:cubicBezTo>
                    <a:pt x="11" y="8755"/>
                    <a:pt x="0" y="8904"/>
                    <a:pt x="75" y="9010"/>
                  </a:cubicBezTo>
                  <a:lnTo>
                    <a:pt x="75" y="9010"/>
                  </a:lnTo>
                  <a:cubicBezTo>
                    <a:pt x="160" y="9105"/>
                    <a:pt x="308" y="9127"/>
                    <a:pt x="414" y="9042"/>
                  </a:cubicBezTo>
                  <a:lnTo>
                    <a:pt x="10973" y="457"/>
                  </a:lnTo>
                  <a:cubicBezTo>
                    <a:pt x="11068" y="372"/>
                    <a:pt x="11089" y="224"/>
                    <a:pt x="11004" y="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0"/>
            <p:cNvSpPr/>
            <p:nvPr/>
          </p:nvSpPr>
          <p:spPr>
            <a:xfrm>
              <a:off x="5633650" y="4206825"/>
              <a:ext cx="13575" cy="13825"/>
            </a:xfrm>
            <a:custGeom>
              <a:avLst/>
              <a:gdLst/>
              <a:ahLst/>
              <a:cxnLst/>
              <a:rect l="l" t="t" r="r" b="b"/>
              <a:pathLst>
                <a:path w="543" h="553" extrusionOk="0">
                  <a:moveTo>
                    <a:pt x="457" y="139"/>
                  </a:moveTo>
                  <a:lnTo>
                    <a:pt x="447" y="118"/>
                  </a:lnTo>
                  <a:cubicBezTo>
                    <a:pt x="362" y="11"/>
                    <a:pt x="213" y="1"/>
                    <a:pt x="118" y="86"/>
                  </a:cubicBezTo>
                  <a:lnTo>
                    <a:pt x="118" y="86"/>
                  </a:lnTo>
                  <a:cubicBezTo>
                    <a:pt x="12" y="160"/>
                    <a:pt x="1" y="309"/>
                    <a:pt x="86" y="415"/>
                  </a:cubicBezTo>
                  <a:lnTo>
                    <a:pt x="96" y="436"/>
                  </a:lnTo>
                  <a:cubicBezTo>
                    <a:pt x="181" y="531"/>
                    <a:pt x="330" y="553"/>
                    <a:pt x="425" y="468"/>
                  </a:cubicBezTo>
                  <a:lnTo>
                    <a:pt x="425" y="468"/>
                  </a:lnTo>
                  <a:cubicBezTo>
                    <a:pt x="532" y="383"/>
                    <a:pt x="542" y="234"/>
                    <a:pt x="457" y="1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0"/>
            <p:cNvSpPr/>
            <p:nvPr/>
          </p:nvSpPr>
          <p:spPr>
            <a:xfrm>
              <a:off x="5586975" y="4149525"/>
              <a:ext cx="47250" cy="55200"/>
            </a:xfrm>
            <a:custGeom>
              <a:avLst/>
              <a:gdLst/>
              <a:ahLst/>
              <a:cxnLst/>
              <a:rect l="l" t="t" r="r" b="b"/>
              <a:pathLst>
                <a:path w="1890" h="2208" extrusionOk="0">
                  <a:moveTo>
                    <a:pt x="1815" y="1794"/>
                  </a:moveTo>
                  <a:lnTo>
                    <a:pt x="446" y="118"/>
                  </a:lnTo>
                  <a:cubicBezTo>
                    <a:pt x="361" y="22"/>
                    <a:pt x="223" y="1"/>
                    <a:pt x="117" y="86"/>
                  </a:cubicBezTo>
                  <a:lnTo>
                    <a:pt x="117" y="86"/>
                  </a:lnTo>
                  <a:cubicBezTo>
                    <a:pt x="22" y="160"/>
                    <a:pt x="0" y="309"/>
                    <a:pt x="85" y="415"/>
                  </a:cubicBezTo>
                  <a:lnTo>
                    <a:pt x="1444" y="2091"/>
                  </a:lnTo>
                  <a:cubicBezTo>
                    <a:pt x="1528" y="2187"/>
                    <a:pt x="1677" y="2208"/>
                    <a:pt x="1772" y="2123"/>
                  </a:cubicBezTo>
                  <a:lnTo>
                    <a:pt x="1772" y="2123"/>
                  </a:lnTo>
                  <a:cubicBezTo>
                    <a:pt x="1879" y="2038"/>
                    <a:pt x="1889" y="1890"/>
                    <a:pt x="1815" y="1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0"/>
            <p:cNvSpPr/>
            <p:nvPr/>
          </p:nvSpPr>
          <p:spPr>
            <a:xfrm>
              <a:off x="5104150" y="4399425"/>
              <a:ext cx="163175" cy="180425"/>
            </a:xfrm>
            <a:custGeom>
              <a:avLst/>
              <a:gdLst/>
              <a:ahLst/>
              <a:cxnLst/>
              <a:rect l="l" t="t" r="r" b="b"/>
              <a:pathLst>
                <a:path w="6527" h="7217" extrusionOk="0">
                  <a:moveTo>
                    <a:pt x="6315" y="5158"/>
                  </a:moveTo>
                  <a:lnTo>
                    <a:pt x="2357" y="308"/>
                  </a:lnTo>
                  <a:cubicBezTo>
                    <a:pt x="2144" y="32"/>
                    <a:pt x="1752" y="1"/>
                    <a:pt x="1476" y="213"/>
                  </a:cubicBezTo>
                  <a:lnTo>
                    <a:pt x="309" y="1168"/>
                  </a:lnTo>
                  <a:cubicBezTo>
                    <a:pt x="33" y="1391"/>
                    <a:pt x="1" y="1783"/>
                    <a:pt x="213" y="2049"/>
                  </a:cubicBezTo>
                  <a:lnTo>
                    <a:pt x="4161" y="6908"/>
                  </a:lnTo>
                  <a:cubicBezTo>
                    <a:pt x="4383" y="7174"/>
                    <a:pt x="4776" y="7216"/>
                    <a:pt x="5041" y="6993"/>
                  </a:cubicBezTo>
                  <a:lnTo>
                    <a:pt x="6219" y="6038"/>
                  </a:lnTo>
                  <a:cubicBezTo>
                    <a:pt x="6484" y="5826"/>
                    <a:pt x="6527" y="5423"/>
                    <a:pt x="6315" y="51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0"/>
            <p:cNvSpPr/>
            <p:nvPr/>
          </p:nvSpPr>
          <p:spPr>
            <a:xfrm>
              <a:off x="5129900" y="4408975"/>
              <a:ext cx="137425" cy="163450"/>
            </a:xfrm>
            <a:custGeom>
              <a:avLst/>
              <a:gdLst/>
              <a:ahLst/>
              <a:cxnLst/>
              <a:rect l="l" t="t" r="r" b="b"/>
              <a:pathLst>
                <a:path w="5497" h="6538" extrusionOk="0">
                  <a:moveTo>
                    <a:pt x="5285" y="4776"/>
                  </a:moveTo>
                  <a:lnTo>
                    <a:pt x="1401" y="1"/>
                  </a:lnTo>
                  <a:lnTo>
                    <a:pt x="308" y="881"/>
                  </a:lnTo>
                  <a:cubicBezTo>
                    <a:pt x="43" y="1104"/>
                    <a:pt x="0" y="1497"/>
                    <a:pt x="223" y="1762"/>
                  </a:cubicBezTo>
                  <a:lnTo>
                    <a:pt x="4107" y="6537"/>
                  </a:lnTo>
                  <a:lnTo>
                    <a:pt x="5189" y="5656"/>
                  </a:lnTo>
                  <a:cubicBezTo>
                    <a:pt x="5454" y="5444"/>
                    <a:pt x="5497" y="5041"/>
                    <a:pt x="5285" y="4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0"/>
            <p:cNvSpPr/>
            <p:nvPr/>
          </p:nvSpPr>
          <p:spPr>
            <a:xfrm>
              <a:off x="5234950" y="4531000"/>
              <a:ext cx="13825" cy="13825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467" y="139"/>
                  </a:moveTo>
                  <a:lnTo>
                    <a:pt x="446" y="117"/>
                  </a:lnTo>
                  <a:cubicBezTo>
                    <a:pt x="372" y="22"/>
                    <a:pt x="223" y="1"/>
                    <a:pt x="117" y="86"/>
                  </a:cubicBezTo>
                  <a:lnTo>
                    <a:pt x="117" y="86"/>
                  </a:lnTo>
                  <a:cubicBezTo>
                    <a:pt x="21" y="170"/>
                    <a:pt x="0" y="308"/>
                    <a:pt x="85" y="415"/>
                  </a:cubicBezTo>
                  <a:lnTo>
                    <a:pt x="106" y="436"/>
                  </a:lnTo>
                  <a:cubicBezTo>
                    <a:pt x="181" y="531"/>
                    <a:pt x="329" y="552"/>
                    <a:pt x="435" y="468"/>
                  </a:cubicBezTo>
                  <a:lnTo>
                    <a:pt x="435" y="468"/>
                  </a:lnTo>
                  <a:cubicBezTo>
                    <a:pt x="531" y="383"/>
                    <a:pt x="552" y="245"/>
                    <a:pt x="467" y="1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0"/>
            <p:cNvSpPr/>
            <p:nvPr/>
          </p:nvSpPr>
          <p:spPr>
            <a:xfrm>
              <a:off x="5188525" y="4473700"/>
              <a:ext cx="47250" cy="55200"/>
            </a:xfrm>
            <a:custGeom>
              <a:avLst/>
              <a:gdLst/>
              <a:ahLst/>
              <a:cxnLst/>
              <a:rect l="l" t="t" r="r" b="b"/>
              <a:pathLst>
                <a:path w="1890" h="2208" extrusionOk="0">
                  <a:moveTo>
                    <a:pt x="1804" y="1794"/>
                  </a:moveTo>
                  <a:lnTo>
                    <a:pt x="446" y="117"/>
                  </a:lnTo>
                  <a:cubicBezTo>
                    <a:pt x="361" y="22"/>
                    <a:pt x="213" y="1"/>
                    <a:pt x="117" y="86"/>
                  </a:cubicBezTo>
                  <a:lnTo>
                    <a:pt x="117" y="86"/>
                  </a:lnTo>
                  <a:cubicBezTo>
                    <a:pt x="11" y="170"/>
                    <a:pt x="0" y="319"/>
                    <a:pt x="75" y="415"/>
                  </a:cubicBezTo>
                  <a:lnTo>
                    <a:pt x="1443" y="2091"/>
                  </a:lnTo>
                  <a:cubicBezTo>
                    <a:pt x="1518" y="2187"/>
                    <a:pt x="1666" y="2208"/>
                    <a:pt x="1772" y="2123"/>
                  </a:cubicBezTo>
                  <a:lnTo>
                    <a:pt x="1772" y="2123"/>
                  </a:lnTo>
                  <a:cubicBezTo>
                    <a:pt x="1868" y="2038"/>
                    <a:pt x="1889" y="1889"/>
                    <a:pt x="1804" y="17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0"/>
            <p:cNvSpPr/>
            <p:nvPr/>
          </p:nvSpPr>
          <p:spPr>
            <a:xfrm>
              <a:off x="4923500" y="3277300"/>
              <a:ext cx="1233050" cy="1506275"/>
            </a:xfrm>
            <a:custGeom>
              <a:avLst/>
              <a:gdLst/>
              <a:ahLst/>
              <a:cxnLst/>
              <a:rect l="l" t="t" r="r" b="b"/>
              <a:pathLst>
                <a:path w="49322" h="60251" extrusionOk="0">
                  <a:moveTo>
                    <a:pt x="1094" y="138"/>
                  </a:moveTo>
                  <a:lnTo>
                    <a:pt x="49237" y="59306"/>
                  </a:lnTo>
                  <a:cubicBezTo>
                    <a:pt x="49322" y="59423"/>
                    <a:pt x="49300" y="59582"/>
                    <a:pt x="49194" y="59678"/>
                  </a:cubicBezTo>
                  <a:lnTo>
                    <a:pt x="48600" y="60166"/>
                  </a:lnTo>
                  <a:cubicBezTo>
                    <a:pt x="48483" y="60251"/>
                    <a:pt x="48324" y="60229"/>
                    <a:pt x="48229" y="60123"/>
                  </a:cubicBezTo>
                  <a:lnTo>
                    <a:pt x="86" y="945"/>
                  </a:lnTo>
                  <a:cubicBezTo>
                    <a:pt x="1" y="828"/>
                    <a:pt x="22" y="669"/>
                    <a:pt x="128" y="573"/>
                  </a:cubicBezTo>
                  <a:lnTo>
                    <a:pt x="733" y="96"/>
                  </a:lnTo>
                  <a:cubicBezTo>
                    <a:pt x="839" y="0"/>
                    <a:pt x="998" y="21"/>
                    <a:pt x="1094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0"/>
            <p:cNvSpPr/>
            <p:nvPr/>
          </p:nvSpPr>
          <p:spPr>
            <a:xfrm>
              <a:off x="5250850" y="3584475"/>
              <a:ext cx="146475" cy="170350"/>
            </a:xfrm>
            <a:custGeom>
              <a:avLst/>
              <a:gdLst/>
              <a:ahLst/>
              <a:cxnLst/>
              <a:rect l="l" t="t" r="r" b="b"/>
              <a:pathLst>
                <a:path w="5859" h="6814" extrusionOk="0">
                  <a:moveTo>
                    <a:pt x="1391" y="351"/>
                  </a:moveTo>
                  <a:lnTo>
                    <a:pt x="5604" y="5529"/>
                  </a:lnTo>
                  <a:cubicBezTo>
                    <a:pt x="5858" y="5848"/>
                    <a:pt x="5816" y="6304"/>
                    <a:pt x="5498" y="6559"/>
                  </a:cubicBezTo>
                  <a:lnTo>
                    <a:pt x="5498" y="6559"/>
                  </a:lnTo>
                  <a:cubicBezTo>
                    <a:pt x="5190" y="6813"/>
                    <a:pt x="4723" y="6771"/>
                    <a:pt x="4468" y="6453"/>
                  </a:cubicBezTo>
                  <a:lnTo>
                    <a:pt x="256" y="1285"/>
                  </a:lnTo>
                  <a:cubicBezTo>
                    <a:pt x="1" y="967"/>
                    <a:pt x="54" y="510"/>
                    <a:pt x="362" y="256"/>
                  </a:cubicBezTo>
                  <a:lnTo>
                    <a:pt x="362" y="256"/>
                  </a:lnTo>
                  <a:cubicBezTo>
                    <a:pt x="680" y="1"/>
                    <a:pt x="1136" y="43"/>
                    <a:pt x="1391" y="3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0"/>
            <p:cNvSpPr/>
            <p:nvPr/>
          </p:nvSpPr>
          <p:spPr>
            <a:xfrm>
              <a:off x="5208675" y="3532225"/>
              <a:ext cx="43525" cy="44075"/>
            </a:xfrm>
            <a:custGeom>
              <a:avLst/>
              <a:gdLst/>
              <a:ahLst/>
              <a:cxnLst/>
              <a:rect l="l" t="t" r="r" b="b"/>
              <a:pathLst>
                <a:path w="1741" h="1763" extrusionOk="0">
                  <a:moveTo>
                    <a:pt x="1380" y="361"/>
                  </a:moveTo>
                  <a:lnTo>
                    <a:pt x="1486" y="478"/>
                  </a:lnTo>
                  <a:cubicBezTo>
                    <a:pt x="1741" y="796"/>
                    <a:pt x="1688" y="1253"/>
                    <a:pt x="1380" y="1507"/>
                  </a:cubicBezTo>
                  <a:lnTo>
                    <a:pt x="1380" y="1507"/>
                  </a:lnTo>
                  <a:cubicBezTo>
                    <a:pt x="1062" y="1762"/>
                    <a:pt x="606" y="1709"/>
                    <a:pt x="351" y="1401"/>
                  </a:cubicBezTo>
                  <a:lnTo>
                    <a:pt x="255" y="1285"/>
                  </a:lnTo>
                  <a:cubicBezTo>
                    <a:pt x="1" y="966"/>
                    <a:pt x="43" y="510"/>
                    <a:pt x="362" y="255"/>
                  </a:cubicBezTo>
                  <a:lnTo>
                    <a:pt x="362" y="255"/>
                  </a:lnTo>
                  <a:cubicBezTo>
                    <a:pt x="669" y="1"/>
                    <a:pt x="1126" y="43"/>
                    <a:pt x="1380" y="3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0"/>
            <p:cNvSpPr/>
            <p:nvPr/>
          </p:nvSpPr>
          <p:spPr>
            <a:xfrm>
              <a:off x="4470675" y="2638225"/>
              <a:ext cx="509100" cy="377525"/>
            </a:xfrm>
            <a:custGeom>
              <a:avLst/>
              <a:gdLst/>
              <a:ahLst/>
              <a:cxnLst/>
              <a:rect l="l" t="t" r="r" b="b"/>
              <a:pathLst>
                <a:path w="20364" h="15101" extrusionOk="0">
                  <a:moveTo>
                    <a:pt x="276" y="8012"/>
                  </a:moveTo>
                  <a:lnTo>
                    <a:pt x="16692" y="15026"/>
                  </a:lnTo>
                  <a:cubicBezTo>
                    <a:pt x="16883" y="15101"/>
                    <a:pt x="17106" y="15016"/>
                    <a:pt x="17190" y="14825"/>
                  </a:cubicBezTo>
                  <a:lnTo>
                    <a:pt x="20278" y="7598"/>
                  </a:lnTo>
                  <a:cubicBezTo>
                    <a:pt x="20363" y="7407"/>
                    <a:pt x="20278" y="7174"/>
                    <a:pt x="20077" y="7100"/>
                  </a:cubicBezTo>
                  <a:lnTo>
                    <a:pt x="3672" y="86"/>
                  </a:lnTo>
                  <a:cubicBezTo>
                    <a:pt x="3470" y="1"/>
                    <a:pt x="3247" y="86"/>
                    <a:pt x="3173" y="287"/>
                  </a:cubicBezTo>
                  <a:lnTo>
                    <a:pt x="85" y="7514"/>
                  </a:lnTo>
                  <a:cubicBezTo>
                    <a:pt x="0" y="7705"/>
                    <a:pt x="85" y="7927"/>
                    <a:pt x="276" y="80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0"/>
            <p:cNvSpPr/>
            <p:nvPr/>
          </p:nvSpPr>
          <p:spPr>
            <a:xfrm>
              <a:off x="4509675" y="2621250"/>
              <a:ext cx="486800" cy="281225"/>
            </a:xfrm>
            <a:custGeom>
              <a:avLst/>
              <a:gdLst/>
              <a:ahLst/>
              <a:cxnLst/>
              <a:rect l="l" t="t" r="r" b="b"/>
              <a:pathLst>
                <a:path w="19472" h="11249" extrusionOk="0">
                  <a:moveTo>
                    <a:pt x="382" y="3821"/>
                  </a:moveTo>
                  <a:lnTo>
                    <a:pt x="17498" y="11132"/>
                  </a:lnTo>
                  <a:cubicBezTo>
                    <a:pt x="17763" y="11249"/>
                    <a:pt x="18082" y="11132"/>
                    <a:pt x="18198" y="10856"/>
                  </a:cubicBezTo>
                  <a:lnTo>
                    <a:pt x="19355" y="8129"/>
                  </a:lnTo>
                  <a:cubicBezTo>
                    <a:pt x="19472" y="7864"/>
                    <a:pt x="19344" y="7545"/>
                    <a:pt x="19079" y="7439"/>
                  </a:cubicBezTo>
                  <a:lnTo>
                    <a:pt x="1974" y="117"/>
                  </a:lnTo>
                  <a:cubicBezTo>
                    <a:pt x="1698" y="1"/>
                    <a:pt x="1390" y="128"/>
                    <a:pt x="1273" y="404"/>
                  </a:cubicBezTo>
                  <a:lnTo>
                    <a:pt x="117" y="3120"/>
                  </a:lnTo>
                  <a:cubicBezTo>
                    <a:pt x="0" y="3396"/>
                    <a:pt x="117" y="3704"/>
                    <a:pt x="382" y="38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50"/>
            <p:cNvSpPr/>
            <p:nvPr/>
          </p:nvSpPr>
          <p:spPr>
            <a:xfrm>
              <a:off x="4530100" y="2773525"/>
              <a:ext cx="112750" cy="128425"/>
            </a:xfrm>
            <a:custGeom>
              <a:avLst/>
              <a:gdLst/>
              <a:ahLst/>
              <a:cxnLst/>
              <a:rect l="l" t="t" r="r" b="b"/>
              <a:pathLst>
                <a:path w="4510" h="5137" extrusionOk="0">
                  <a:moveTo>
                    <a:pt x="520" y="4256"/>
                  </a:moveTo>
                  <a:lnTo>
                    <a:pt x="2229" y="4988"/>
                  </a:lnTo>
                  <a:cubicBezTo>
                    <a:pt x="2589" y="5136"/>
                    <a:pt x="3003" y="4967"/>
                    <a:pt x="3152" y="4616"/>
                  </a:cubicBezTo>
                  <a:lnTo>
                    <a:pt x="4361" y="1804"/>
                  </a:lnTo>
                  <a:cubicBezTo>
                    <a:pt x="4510" y="1444"/>
                    <a:pt x="4340" y="1030"/>
                    <a:pt x="3990" y="881"/>
                  </a:cubicBezTo>
                  <a:lnTo>
                    <a:pt x="2271" y="149"/>
                  </a:lnTo>
                  <a:cubicBezTo>
                    <a:pt x="1921" y="1"/>
                    <a:pt x="1507" y="160"/>
                    <a:pt x="1348" y="521"/>
                  </a:cubicBezTo>
                  <a:lnTo>
                    <a:pt x="149" y="3332"/>
                  </a:lnTo>
                  <a:cubicBezTo>
                    <a:pt x="0" y="3683"/>
                    <a:pt x="159" y="4096"/>
                    <a:pt x="520" y="42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50"/>
            <p:cNvSpPr/>
            <p:nvPr/>
          </p:nvSpPr>
          <p:spPr>
            <a:xfrm>
              <a:off x="4643625" y="2821800"/>
              <a:ext cx="112775" cy="128700"/>
            </a:xfrm>
            <a:custGeom>
              <a:avLst/>
              <a:gdLst/>
              <a:ahLst/>
              <a:cxnLst/>
              <a:rect l="l" t="t" r="r" b="b"/>
              <a:pathLst>
                <a:path w="4511" h="5148" extrusionOk="0">
                  <a:moveTo>
                    <a:pt x="521" y="4256"/>
                  </a:moveTo>
                  <a:lnTo>
                    <a:pt x="2229" y="4988"/>
                  </a:lnTo>
                  <a:cubicBezTo>
                    <a:pt x="2590" y="5147"/>
                    <a:pt x="3004" y="4977"/>
                    <a:pt x="3152" y="4627"/>
                  </a:cubicBezTo>
                  <a:lnTo>
                    <a:pt x="4351" y="1815"/>
                  </a:lnTo>
                  <a:cubicBezTo>
                    <a:pt x="4511" y="1455"/>
                    <a:pt x="4341" y="1041"/>
                    <a:pt x="3991" y="892"/>
                  </a:cubicBezTo>
                  <a:lnTo>
                    <a:pt x="2272" y="160"/>
                  </a:lnTo>
                  <a:cubicBezTo>
                    <a:pt x="1911" y="1"/>
                    <a:pt x="1508" y="171"/>
                    <a:pt x="1348" y="521"/>
                  </a:cubicBezTo>
                  <a:lnTo>
                    <a:pt x="149" y="3343"/>
                  </a:lnTo>
                  <a:cubicBezTo>
                    <a:pt x="1" y="3693"/>
                    <a:pt x="160" y="4107"/>
                    <a:pt x="521" y="42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50"/>
            <p:cNvSpPr/>
            <p:nvPr/>
          </p:nvSpPr>
          <p:spPr>
            <a:xfrm>
              <a:off x="4756900" y="2870350"/>
              <a:ext cx="112775" cy="128425"/>
            </a:xfrm>
            <a:custGeom>
              <a:avLst/>
              <a:gdLst/>
              <a:ahLst/>
              <a:cxnLst/>
              <a:rect l="l" t="t" r="r" b="b"/>
              <a:pathLst>
                <a:path w="4511" h="5137" extrusionOk="0">
                  <a:moveTo>
                    <a:pt x="531" y="4256"/>
                  </a:moveTo>
                  <a:lnTo>
                    <a:pt x="2240" y="4988"/>
                  </a:lnTo>
                  <a:cubicBezTo>
                    <a:pt x="2601" y="5136"/>
                    <a:pt x="3004" y="4977"/>
                    <a:pt x="3163" y="4617"/>
                  </a:cubicBezTo>
                  <a:lnTo>
                    <a:pt x="4362" y="1805"/>
                  </a:lnTo>
                  <a:cubicBezTo>
                    <a:pt x="4511" y="1454"/>
                    <a:pt x="4351" y="1041"/>
                    <a:pt x="3991" y="881"/>
                  </a:cubicBezTo>
                  <a:lnTo>
                    <a:pt x="2282" y="160"/>
                  </a:lnTo>
                  <a:cubicBezTo>
                    <a:pt x="1921" y="1"/>
                    <a:pt x="1508" y="160"/>
                    <a:pt x="1359" y="521"/>
                  </a:cubicBezTo>
                  <a:lnTo>
                    <a:pt x="149" y="3333"/>
                  </a:lnTo>
                  <a:cubicBezTo>
                    <a:pt x="1" y="3693"/>
                    <a:pt x="171" y="4107"/>
                    <a:pt x="531" y="42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50"/>
            <p:cNvSpPr/>
            <p:nvPr/>
          </p:nvSpPr>
          <p:spPr>
            <a:xfrm>
              <a:off x="4376225" y="2807475"/>
              <a:ext cx="563225" cy="354450"/>
            </a:xfrm>
            <a:custGeom>
              <a:avLst/>
              <a:gdLst/>
              <a:ahLst/>
              <a:cxnLst/>
              <a:rect l="l" t="t" r="r" b="b"/>
              <a:pathLst>
                <a:path w="22529" h="14178" extrusionOk="0">
                  <a:moveTo>
                    <a:pt x="12501" y="4192"/>
                  </a:moveTo>
                  <a:lnTo>
                    <a:pt x="21807" y="8171"/>
                  </a:lnTo>
                  <a:cubicBezTo>
                    <a:pt x="22295" y="8384"/>
                    <a:pt x="22528" y="8957"/>
                    <a:pt x="22316" y="9445"/>
                  </a:cubicBezTo>
                  <a:lnTo>
                    <a:pt x="20608" y="13445"/>
                  </a:lnTo>
                  <a:cubicBezTo>
                    <a:pt x="20395" y="13944"/>
                    <a:pt x="19822" y="14177"/>
                    <a:pt x="19324" y="13965"/>
                  </a:cubicBezTo>
                  <a:lnTo>
                    <a:pt x="10028" y="9986"/>
                  </a:lnTo>
                  <a:lnTo>
                    <a:pt x="722" y="6007"/>
                  </a:lnTo>
                  <a:cubicBezTo>
                    <a:pt x="234" y="5795"/>
                    <a:pt x="1" y="5221"/>
                    <a:pt x="213" y="4723"/>
                  </a:cubicBezTo>
                  <a:lnTo>
                    <a:pt x="1921" y="722"/>
                  </a:lnTo>
                  <a:cubicBezTo>
                    <a:pt x="2134" y="224"/>
                    <a:pt x="2707" y="1"/>
                    <a:pt x="3205" y="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50"/>
            <p:cNvSpPr/>
            <p:nvPr/>
          </p:nvSpPr>
          <p:spPr>
            <a:xfrm>
              <a:off x="4232975" y="2867175"/>
              <a:ext cx="762175" cy="439325"/>
            </a:xfrm>
            <a:custGeom>
              <a:avLst/>
              <a:gdLst/>
              <a:ahLst/>
              <a:cxnLst/>
              <a:rect l="l" t="t" r="r" b="b"/>
              <a:pathLst>
                <a:path w="30487" h="17573" extrusionOk="0">
                  <a:moveTo>
                    <a:pt x="16490" y="5890"/>
                  </a:moveTo>
                  <a:lnTo>
                    <a:pt x="3205" y="213"/>
                  </a:lnTo>
                  <a:cubicBezTo>
                    <a:pt x="2706" y="0"/>
                    <a:pt x="2133" y="234"/>
                    <a:pt x="1921" y="722"/>
                  </a:cubicBezTo>
                  <a:lnTo>
                    <a:pt x="213" y="4722"/>
                  </a:lnTo>
                  <a:cubicBezTo>
                    <a:pt x="1" y="5221"/>
                    <a:pt x="234" y="5794"/>
                    <a:pt x="722" y="6006"/>
                  </a:cubicBezTo>
                  <a:lnTo>
                    <a:pt x="14007" y="11683"/>
                  </a:lnTo>
                  <a:lnTo>
                    <a:pt x="27293" y="17360"/>
                  </a:lnTo>
                  <a:cubicBezTo>
                    <a:pt x="27781" y="17572"/>
                    <a:pt x="28354" y="17339"/>
                    <a:pt x="28566" y="16851"/>
                  </a:cubicBezTo>
                  <a:lnTo>
                    <a:pt x="30285" y="12840"/>
                  </a:lnTo>
                  <a:cubicBezTo>
                    <a:pt x="30487" y="12341"/>
                    <a:pt x="30264" y="11768"/>
                    <a:pt x="29765" y="115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50"/>
            <p:cNvSpPr/>
            <p:nvPr/>
          </p:nvSpPr>
          <p:spPr>
            <a:xfrm>
              <a:off x="4090000" y="2926850"/>
              <a:ext cx="961125" cy="524225"/>
            </a:xfrm>
            <a:custGeom>
              <a:avLst/>
              <a:gdLst/>
              <a:ahLst/>
              <a:cxnLst/>
              <a:rect l="l" t="t" r="r" b="b"/>
              <a:pathLst>
                <a:path w="38445" h="20969" extrusionOk="0">
                  <a:moveTo>
                    <a:pt x="20459" y="7588"/>
                  </a:moveTo>
                  <a:lnTo>
                    <a:pt x="3194" y="213"/>
                  </a:lnTo>
                  <a:cubicBezTo>
                    <a:pt x="2706" y="1"/>
                    <a:pt x="2133" y="224"/>
                    <a:pt x="1921" y="722"/>
                  </a:cubicBezTo>
                  <a:lnTo>
                    <a:pt x="202" y="4723"/>
                  </a:lnTo>
                  <a:cubicBezTo>
                    <a:pt x="0" y="5222"/>
                    <a:pt x="223" y="5795"/>
                    <a:pt x="722" y="6007"/>
                  </a:cubicBezTo>
                  <a:lnTo>
                    <a:pt x="17976" y="13382"/>
                  </a:lnTo>
                  <a:lnTo>
                    <a:pt x="35240" y="20756"/>
                  </a:lnTo>
                  <a:cubicBezTo>
                    <a:pt x="35739" y="20969"/>
                    <a:pt x="36312" y="20746"/>
                    <a:pt x="36524" y="20247"/>
                  </a:cubicBezTo>
                  <a:lnTo>
                    <a:pt x="38232" y="16247"/>
                  </a:lnTo>
                  <a:cubicBezTo>
                    <a:pt x="38445" y="15748"/>
                    <a:pt x="38211" y="15175"/>
                    <a:pt x="37723" y="149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50"/>
            <p:cNvSpPr/>
            <p:nvPr/>
          </p:nvSpPr>
          <p:spPr>
            <a:xfrm>
              <a:off x="3946750" y="2986275"/>
              <a:ext cx="1160350" cy="609650"/>
            </a:xfrm>
            <a:custGeom>
              <a:avLst/>
              <a:gdLst/>
              <a:ahLst/>
              <a:cxnLst/>
              <a:rect l="l" t="t" r="r" b="b"/>
              <a:pathLst>
                <a:path w="46414" h="24386" extrusionOk="0">
                  <a:moveTo>
                    <a:pt x="24448" y="9296"/>
                  </a:moveTo>
                  <a:lnTo>
                    <a:pt x="45692" y="18379"/>
                  </a:lnTo>
                  <a:cubicBezTo>
                    <a:pt x="46180" y="18592"/>
                    <a:pt x="46414" y="19154"/>
                    <a:pt x="46201" y="19653"/>
                  </a:cubicBezTo>
                  <a:lnTo>
                    <a:pt x="44493" y="23664"/>
                  </a:lnTo>
                  <a:cubicBezTo>
                    <a:pt x="44281" y="24152"/>
                    <a:pt x="43708" y="24385"/>
                    <a:pt x="43209" y="24173"/>
                  </a:cubicBezTo>
                  <a:lnTo>
                    <a:pt x="21965" y="15090"/>
                  </a:lnTo>
                  <a:lnTo>
                    <a:pt x="722" y="6017"/>
                  </a:lnTo>
                  <a:cubicBezTo>
                    <a:pt x="223" y="5794"/>
                    <a:pt x="0" y="5221"/>
                    <a:pt x="212" y="4733"/>
                  </a:cubicBezTo>
                  <a:lnTo>
                    <a:pt x="1921" y="733"/>
                  </a:lnTo>
                  <a:cubicBezTo>
                    <a:pt x="2133" y="234"/>
                    <a:pt x="2706" y="1"/>
                    <a:pt x="3205" y="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50"/>
            <p:cNvSpPr/>
            <p:nvPr/>
          </p:nvSpPr>
          <p:spPr>
            <a:xfrm>
              <a:off x="3803500" y="3045975"/>
              <a:ext cx="1291675" cy="659500"/>
            </a:xfrm>
            <a:custGeom>
              <a:avLst/>
              <a:gdLst/>
              <a:ahLst/>
              <a:cxnLst/>
              <a:rect l="l" t="t" r="r" b="b"/>
              <a:pathLst>
                <a:path w="51667" h="26380" extrusionOk="0">
                  <a:moveTo>
                    <a:pt x="28428" y="10993"/>
                  </a:moveTo>
                  <a:lnTo>
                    <a:pt x="3205" y="212"/>
                  </a:lnTo>
                  <a:cubicBezTo>
                    <a:pt x="2706" y="0"/>
                    <a:pt x="2133" y="234"/>
                    <a:pt x="1921" y="722"/>
                  </a:cubicBezTo>
                  <a:lnTo>
                    <a:pt x="212" y="4733"/>
                  </a:lnTo>
                  <a:cubicBezTo>
                    <a:pt x="0" y="5221"/>
                    <a:pt x="233" y="5794"/>
                    <a:pt x="722" y="6006"/>
                  </a:cubicBezTo>
                  <a:lnTo>
                    <a:pt x="25945" y="16787"/>
                  </a:lnTo>
                  <a:lnTo>
                    <a:pt x="48387" y="26380"/>
                  </a:lnTo>
                  <a:lnTo>
                    <a:pt x="51666" y="2092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50"/>
            <p:cNvSpPr/>
            <p:nvPr/>
          </p:nvSpPr>
          <p:spPr>
            <a:xfrm>
              <a:off x="3548550" y="3057900"/>
              <a:ext cx="1488775" cy="743875"/>
            </a:xfrm>
            <a:custGeom>
              <a:avLst/>
              <a:gdLst/>
              <a:ahLst/>
              <a:cxnLst/>
              <a:rect l="l" t="t" r="r" b="b"/>
              <a:pathLst>
                <a:path w="59551" h="29755" extrusionOk="0">
                  <a:moveTo>
                    <a:pt x="36875" y="14602"/>
                  </a:moveTo>
                  <a:lnTo>
                    <a:pt x="3205" y="213"/>
                  </a:lnTo>
                  <a:cubicBezTo>
                    <a:pt x="2706" y="1"/>
                    <a:pt x="2133" y="224"/>
                    <a:pt x="1921" y="722"/>
                  </a:cubicBezTo>
                  <a:lnTo>
                    <a:pt x="213" y="4723"/>
                  </a:lnTo>
                  <a:cubicBezTo>
                    <a:pt x="1" y="5221"/>
                    <a:pt x="234" y="5794"/>
                    <a:pt x="722" y="6007"/>
                  </a:cubicBezTo>
                  <a:lnTo>
                    <a:pt x="34402" y="20395"/>
                  </a:lnTo>
                  <a:lnTo>
                    <a:pt x="56272" y="29755"/>
                  </a:lnTo>
                  <a:lnTo>
                    <a:pt x="59551" y="2429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50"/>
            <p:cNvSpPr/>
            <p:nvPr/>
          </p:nvSpPr>
          <p:spPr>
            <a:xfrm>
              <a:off x="4232175" y="2836675"/>
              <a:ext cx="633000" cy="806475"/>
            </a:xfrm>
            <a:custGeom>
              <a:avLst/>
              <a:gdLst/>
              <a:ahLst/>
              <a:cxnLst/>
              <a:rect l="l" t="t" r="r" b="b"/>
              <a:pathLst>
                <a:path w="25320" h="32259" extrusionOk="0">
                  <a:moveTo>
                    <a:pt x="11206" y="0"/>
                  </a:moveTo>
                  <a:lnTo>
                    <a:pt x="1" y="26231"/>
                  </a:lnTo>
                  <a:lnTo>
                    <a:pt x="14103" y="32258"/>
                  </a:lnTo>
                  <a:lnTo>
                    <a:pt x="25319" y="6027"/>
                  </a:lnTo>
                  <a:lnTo>
                    <a:pt x="112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50"/>
            <p:cNvSpPr/>
            <p:nvPr/>
          </p:nvSpPr>
          <p:spPr>
            <a:xfrm>
              <a:off x="4254475" y="2846225"/>
              <a:ext cx="301375" cy="664550"/>
            </a:xfrm>
            <a:custGeom>
              <a:avLst/>
              <a:gdLst/>
              <a:ahLst/>
              <a:cxnLst/>
              <a:rect l="l" t="t" r="r" b="b"/>
              <a:pathLst>
                <a:path w="12055" h="26582" extrusionOk="0">
                  <a:moveTo>
                    <a:pt x="11216" y="0"/>
                  </a:moveTo>
                  <a:lnTo>
                    <a:pt x="0" y="26220"/>
                  </a:lnTo>
                  <a:lnTo>
                    <a:pt x="838" y="26581"/>
                  </a:lnTo>
                  <a:lnTo>
                    <a:pt x="12055" y="361"/>
                  </a:lnTo>
                  <a:lnTo>
                    <a:pt x="112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50"/>
            <p:cNvSpPr/>
            <p:nvPr/>
          </p:nvSpPr>
          <p:spPr>
            <a:xfrm>
              <a:off x="4301150" y="2866375"/>
              <a:ext cx="301400" cy="664550"/>
            </a:xfrm>
            <a:custGeom>
              <a:avLst/>
              <a:gdLst/>
              <a:ahLst/>
              <a:cxnLst/>
              <a:rect l="l" t="t" r="r" b="b"/>
              <a:pathLst>
                <a:path w="12056" h="26582" extrusionOk="0">
                  <a:moveTo>
                    <a:pt x="11217" y="0"/>
                  </a:moveTo>
                  <a:lnTo>
                    <a:pt x="1" y="26221"/>
                  </a:lnTo>
                  <a:lnTo>
                    <a:pt x="828" y="26582"/>
                  </a:lnTo>
                  <a:lnTo>
                    <a:pt x="12055" y="361"/>
                  </a:lnTo>
                  <a:lnTo>
                    <a:pt x="112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50"/>
            <p:cNvSpPr/>
            <p:nvPr/>
          </p:nvSpPr>
          <p:spPr>
            <a:xfrm>
              <a:off x="4494800" y="2949150"/>
              <a:ext cx="301400" cy="664550"/>
            </a:xfrm>
            <a:custGeom>
              <a:avLst/>
              <a:gdLst/>
              <a:ahLst/>
              <a:cxnLst/>
              <a:rect l="l" t="t" r="r" b="b"/>
              <a:pathLst>
                <a:path w="12056" h="26582" extrusionOk="0">
                  <a:moveTo>
                    <a:pt x="11217" y="0"/>
                  </a:moveTo>
                  <a:lnTo>
                    <a:pt x="1" y="26220"/>
                  </a:lnTo>
                  <a:lnTo>
                    <a:pt x="839" y="26581"/>
                  </a:lnTo>
                  <a:lnTo>
                    <a:pt x="12055" y="361"/>
                  </a:lnTo>
                  <a:lnTo>
                    <a:pt x="112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50"/>
            <p:cNvSpPr/>
            <p:nvPr/>
          </p:nvSpPr>
          <p:spPr>
            <a:xfrm>
              <a:off x="4541225" y="2969050"/>
              <a:ext cx="301400" cy="664550"/>
            </a:xfrm>
            <a:custGeom>
              <a:avLst/>
              <a:gdLst/>
              <a:ahLst/>
              <a:cxnLst/>
              <a:rect l="l" t="t" r="r" b="b"/>
              <a:pathLst>
                <a:path w="12056" h="26582" extrusionOk="0">
                  <a:moveTo>
                    <a:pt x="11217" y="0"/>
                  </a:moveTo>
                  <a:lnTo>
                    <a:pt x="1" y="26231"/>
                  </a:lnTo>
                  <a:lnTo>
                    <a:pt x="839" y="26581"/>
                  </a:lnTo>
                  <a:lnTo>
                    <a:pt x="12055" y="361"/>
                  </a:lnTo>
                  <a:lnTo>
                    <a:pt x="112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50"/>
            <p:cNvSpPr/>
            <p:nvPr/>
          </p:nvSpPr>
          <p:spPr>
            <a:xfrm>
              <a:off x="4533800" y="2634000"/>
              <a:ext cx="458700" cy="209050"/>
            </a:xfrm>
            <a:custGeom>
              <a:avLst/>
              <a:gdLst/>
              <a:ahLst/>
              <a:cxnLst/>
              <a:rect l="l" t="t" r="r" b="b"/>
              <a:pathLst>
                <a:path w="18348" h="8362" extrusionOk="0">
                  <a:moveTo>
                    <a:pt x="75" y="679"/>
                  </a:moveTo>
                  <a:lnTo>
                    <a:pt x="17987" y="8340"/>
                  </a:lnTo>
                  <a:cubicBezTo>
                    <a:pt x="18029" y="8362"/>
                    <a:pt x="18093" y="8340"/>
                    <a:pt x="18114" y="8287"/>
                  </a:cubicBezTo>
                  <a:lnTo>
                    <a:pt x="18326" y="7799"/>
                  </a:lnTo>
                  <a:cubicBezTo>
                    <a:pt x="18348" y="7757"/>
                    <a:pt x="18326" y="7693"/>
                    <a:pt x="18273" y="7672"/>
                  </a:cubicBezTo>
                  <a:lnTo>
                    <a:pt x="351" y="21"/>
                  </a:lnTo>
                  <a:cubicBezTo>
                    <a:pt x="308" y="0"/>
                    <a:pt x="245" y="21"/>
                    <a:pt x="224" y="64"/>
                  </a:cubicBezTo>
                  <a:lnTo>
                    <a:pt x="22" y="552"/>
                  </a:lnTo>
                  <a:cubicBezTo>
                    <a:pt x="1" y="605"/>
                    <a:pt x="22" y="658"/>
                    <a:pt x="75" y="6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50"/>
            <p:cNvSpPr/>
            <p:nvPr/>
          </p:nvSpPr>
          <p:spPr>
            <a:xfrm>
              <a:off x="4525050" y="2661575"/>
              <a:ext cx="455525" cy="201375"/>
            </a:xfrm>
            <a:custGeom>
              <a:avLst/>
              <a:gdLst/>
              <a:ahLst/>
              <a:cxnLst/>
              <a:rect l="l" t="t" r="r" b="b"/>
              <a:pathLst>
                <a:path w="18221" h="8055" extrusionOk="0">
                  <a:moveTo>
                    <a:pt x="43" y="351"/>
                  </a:moveTo>
                  <a:lnTo>
                    <a:pt x="18040" y="8044"/>
                  </a:lnTo>
                  <a:cubicBezTo>
                    <a:pt x="18072" y="8055"/>
                    <a:pt x="18093" y="8033"/>
                    <a:pt x="18103" y="8012"/>
                  </a:cubicBezTo>
                  <a:lnTo>
                    <a:pt x="18209" y="7768"/>
                  </a:lnTo>
                  <a:cubicBezTo>
                    <a:pt x="18220" y="7747"/>
                    <a:pt x="18209" y="7715"/>
                    <a:pt x="18188" y="7704"/>
                  </a:cubicBezTo>
                  <a:lnTo>
                    <a:pt x="181" y="11"/>
                  </a:lnTo>
                  <a:cubicBezTo>
                    <a:pt x="160" y="1"/>
                    <a:pt x="128" y="11"/>
                    <a:pt x="117" y="43"/>
                  </a:cubicBezTo>
                  <a:lnTo>
                    <a:pt x="11" y="287"/>
                  </a:lnTo>
                  <a:cubicBezTo>
                    <a:pt x="1" y="308"/>
                    <a:pt x="11" y="340"/>
                    <a:pt x="43" y="3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50"/>
            <p:cNvSpPr/>
            <p:nvPr/>
          </p:nvSpPr>
          <p:spPr>
            <a:xfrm>
              <a:off x="4585000" y="3589800"/>
              <a:ext cx="400600" cy="211700"/>
            </a:xfrm>
            <a:custGeom>
              <a:avLst/>
              <a:gdLst/>
              <a:ahLst/>
              <a:cxnLst/>
              <a:rect l="l" t="t" r="r" b="b"/>
              <a:pathLst>
                <a:path w="16024" h="8468" extrusionOk="0">
                  <a:moveTo>
                    <a:pt x="16024" y="6462"/>
                  </a:moveTo>
                  <a:lnTo>
                    <a:pt x="913" y="0"/>
                  </a:lnTo>
                  <a:lnTo>
                    <a:pt x="1" y="2133"/>
                  </a:lnTo>
                  <a:lnTo>
                    <a:pt x="14814" y="846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50"/>
            <p:cNvSpPr/>
            <p:nvPr/>
          </p:nvSpPr>
          <p:spPr>
            <a:xfrm>
              <a:off x="3548550" y="3145175"/>
              <a:ext cx="706475" cy="347275"/>
            </a:xfrm>
            <a:custGeom>
              <a:avLst/>
              <a:gdLst/>
              <a:ahLst/>
              <a:cxnLst/>
              <a:rect l="l" t="t" r="r" b="b"/>
              <a:pathLst>
                <a:path w="28259" h="13891" extrusionOk="0">
                  <a:moveTo>
                    <a:pt x="27346" y="13891"/>
                  </a:moveTo>
                  <a:lnTo>
                    <a:pt x="28258" y="11747"/>
                  </a:lnTo>
                  <a:lnTo>
                    <a:pt x="743" y="1"/>
                  </a:lnTo>
                  <a:lnTo>
                    <a:pt x="213" y="1242"/>
                  </a:lnTo>
                  <a:cubicBezTo>
                    <a:pt x="1" y="1730"/>
                    <a:pt x="234" y="2303"/>
                    <a:pt x="722" y="25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50"/>
            <p:cNvSpPr/>
            <p:nvPr/>
          </p:nvSpPr>
          <p:spPr>
            <a:xfrm>
              <a:off x="4646825" y="3472275"/>
              <a:ext cx="405375" cy="192875"/>
            </a:xfrm>
            <a:custGeom>
              <a:avLst/>
              <a:gdLst/>
              <a:ahLst/>
              <a:cxnLst/>
              <a:rect l="l" t="t" r="r" b="b"/>
              <a:pathLst>
                <a:path w="16215" h="7715" extrusionOk="0">
                  <a:moveTo>
                    <a:pt x="16214" y="6728"/>
                  </a:moveTo>
                  <a:lnTo>
                    <a:pt x="446" y="0"/>
                  </a:lnTo>
                  <a:lnTo>
                    <a:pt x="0" y="1040"/>
                  </a:lnTo>
                  <a:lnTo>
                    <a:pt x="15620" y="77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50"/>
            <p:cNvSpPr/>
            <p:nvPr/>
          </p:nvSpPr>
          <p:spPr>
            <a:xfrm>
              <a:off x="3817550" y="3117850"/>
              <a:ext cx="487875" cy="229775"/>
            </a:xfrm>
            <a:custGeom>
              <a:avLst/>
              <a:gdLst/>
              <a:ahLst/>
              <a:cxnLst/>
              <a:rect l="l" t="t" r="r" b="b"/>
              <a:pathLst>
                <a:path w="19515" h="9191" extrusionOk="0">
                  <a:moveTo>
                    <a:pt x="446" y="1"/>
                  </a:moveTo>
                  <a:lnTo>
                    <a:pt x="0" y="1051"/>
                  </a:lnTo>
                  <a:lnTo>
                    <a:pt x="19069" y="9190"/>
                  </a:lnTo>
                  <a:lnTo>
                    <a:pt x="19514" y="8140"/>
                  </a:lnTo>
                  <a:lnTo>
                    <a:pt x="4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50"/>
            <p:cNvSpPr/>
            <p:nvPr/>
          </p:nvSpPr>
          <p:spPr>
            <a:xfrm>
              <a:off x="4821375" y="3008300"/>
              <a:ext cx="118075" cy="114900"/>
            </a:xfrm>
            <a:custGeom>
              <a:avLst/>
              <a:gdLst/>
              <a:ahLst/>
              <a:cxnLst/>
              <a:rect l="l" t="t" r="r" b="b"/>
              <a:pathLst>
                <a:path w="4723" h="4596" extrusionOk="0">
                  <a:moveTo>
                    <a:pt x="2738" y="2176"/>
                  </a:moveTo>
                  <a:cubicBezTo>
                    <a:pt x="2526" y="2674"/>
                    <a:pt x="1953" y="2908"/>
                    <a:pt x="1454" y="2696"/>
                  </a:cubicBezTo>
                  <a:lnTo>
                    <a:pt x="435" y="2261"/>
                  </a:lnTo>
                  <a:lnTo>
                    <a:pt x="0" y="3258"/>
                  </a:lnTo>
                  <a:lnTo>
                    <a:pt x="3152" y="4595"/>
                  </a:lnTo>
                  <a:lnTo>
                    <a:pt x="4510" y="1412"/>
                  </a:lnTo>
                  <a:cubicBezTo>
                    <a:pt x="4722" y="924"/>
                    <a:pt x="4489" y="351"/>
                    <a:pt x="4001" y="138"/>
                  </a:cubicBezTo>
                  <a:lnTo>
                    <a:pt x="36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50"/>
            <p:cNvSpPr/>
            <p:nvPr/>
          </p:nvSpPr>
          <p:spPr>
            <a:xfrm>
              <a:off x="4390025" y="2880175"/>
              <a:ext cx="89425" cy="58650"/>
            </a:xfrm>
            <a:custGeom>
              <a:avLst/>
              <a:gdLst/>
              <a:ahLst/>
              <a:cxnLst/>
              <a:rect l="l" t="t" r="r" b="b"/>
              <a:pathLst>
                <a:path w="3577" h="2346" extrusionOk="0">
                  <a:moveTo>
                    <a:pt x="425" y="0"/>
                  </a:moveTo>
                  <a:lnTo>
                    <a:pt x="0" y="998"/>
                  </a:lnTo>
                  <a:lnTo>
                    <a:pt x="3141" y="2345"/>
                  </a:lnTo>
                  <a:lnTo>
                    <a:pt x="3576" y="1348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50"/>
            <p:cNvSpPr/>
            <p:nvPr/>
          </p:nvSpPr>
          <p:spPr>
            <a:xfrm>
              <a:off x="4777875" y="3152875"/>
              <a:ext cx="217275" cy="115150"/>
            </a:xfrm>
            <a:custGeom>
              <a:avLst/>
              <a:gdLst/>
              <a:ahLst/>
              <a:cxnLst/>
              <a:rect l="l" t="t" r="r" b="b"/>
              <a:pathLst>
                <a:path w="8691" h="4606" extrusionOk="0">
                  <a:moveTo>
                    <a:pt x="6706" y="2186"/>
                  </a:moveTo>
                  <a:cubicBezTo>
                    <a:pt x="6494" y="2675"/>
                    <a:pt x="5921" y="2908"/>
                    <a:pt x="5433" y="2696"/>
                  </a:cubicBezTo>
                  <a:lnTo>
                    <a:pt x="425" y="563"/>
                  </a:lnTo>
                  <a:lnTo>
                    <a:pt x="0" y="1560"/>
                  </a:lnTo>
                  <a:lnTo>
                    <a:pt x="7120" y="4606"/>
                  </a:lnTo>
                  <a:lnTo>
                    <a:pt x="8489" y="1412"/>
                  </a:lnTo>
                  <a:cubicBezTo>
                    <a:pt x="8691" y="913"/>
                    <a:pt x="8468" y="340"/>
                    <a:pt x="7969" y="128"/>
                  </a:cubicBezTo>
                  <a:lnTo>
                    <a:pt x="76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50"/>
            <p:cNvSpPr/>
            <p:nvPr/>
          </p:nvSpPr>
          <p:spPr>
            <a:xfrm>
              <a:off x="4247050" y="2939850"/>
              <a:ext cx="188625" cy="101375"/>
            </a:xfrm>
            <a:custGeom>
              <a:avLst/>
              <a:gdLst/>
              <a:ahLst/>
              <a:cxnLst/>
              <a:rect l="l" t="t" r="r" b="b"/>
              <a:pathLst>
                <a:path w="7545" h="4055" extrusionOk="0">
                  <a:moveTo>
                    <a:pt x="424" y="1"/>
                  </a:moveTo>
                  <a:lnTo>
                    <a:pt x="0" y="998"/>
                  </a:lnTo>
                  <a:lnTo>
                    <a:pt x="7120" y="4054"/>
                  </a:lnTo>
                  <a:lnTo>
                    <a:pt x="7545" y="3046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50"/>
            <p:cNvSpPr/>
            <p:nvPr/>
          </p:nvSpPr>
          <p:spPr>
            <a:xfrm>
              <a:off x="4734100" y="3269075"/>
              <a:ext cx="317025" cy="143525"/>
            </a:xfrm>
            <a:custGeom>
              <a:avLst/>
              <a:gdLst/>
              <a:ahLst/>
              <a:cxnLst/>
              <a:rect l="l" t="t" r="r" b="b"/>
              <a:pathLst>
                <a:path w="12681" h="5741" extrusionOk="0">
                  <a:moveTo>
                    <a:pt x="11630" y="1146"/>
                  </a:moveTo>
                  <a:lnTo>
                    <a:pt x="10696" y="3332"/>
                  </a:lnTo>
                  <a:cubicBezTo>
                    <a:pt x="10484" y="3820"/>
                    <a:pt x="9911" y="4054"/>
                    <a:pt x="9412" y="3842"/>
                  </a:cubicBezTo>
                  <a:lnTo>
                    <a:pt x="435" y="0"/>
                  </a:lnTo>
                  <a:lnTo>
                    <a:pt x="0" y="998"/>
                  </a:lnTo>
                  <a:lnTo>
                    <a:pt x="11110" y="5741"/>
                  </a:lnTo>
                  <a:lnTo>
                    <a:pt x="12468" y="2558"/>
                  </a:lnTo>
                  <a:cubicBezTo>
                    <a:pt x="12681" y="2059"/>
                    <a:pt x="12458" y="1486"/>
                    <a:pt x="11959" y="12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50"/>
            <p:cNvSpPr/>
            <p:nvPr/>
          </p:nvSpPr>
          <p:spPr>
            <a:xfrm>
              <a:off x="4103525" y="2999275"/>
              <a:ext cx="288375" cy="143550"/>
            </a:xfrm>
            <a:custGeom>
              <a:avLst/>
              <a:gdLst/>
              <a:ahLst/>
              <a:cxnLst/>
              <a:rect l="l" t="t" r="r" b="b"/>
              <a:pathLst>
                <a:path w="11535" h="5742" extrusionOk="0">
                  <a:moveTo>
                    <a:pt x="425" y="1"/>
                  </a:moveTo>
                  <a:lnTo>
                    <a:pt x="0" y="998"/>
                  </a:lnTo>
                  <a:lnTo>
                    <a:pt x="11110" y="5741"/>
                  </a:lnTo>
                  <a:lnTo>
                    <a:pt x="11535" y="4744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50"/>
            <p:cNvSpPr/>
            <p:nvPr/>
          </p:nvSpPr>
          <p:spPr>
            <a:xfrm>
              <a:off x="4690600" y="3371200"/>
              <a:ext cx="416500" cy="186250"/>
            </a:xfrm>
            <a:custGeom>
              <a:avLst/>
              <a:gdLst/>
              <a:ahLst/>
              <a:cxnLst/>
              <a:rect l="l" t="t" r="r" b="b"/>
              <a:pathLst>
                <a:path w="16660" h="7450" extrusionOk="0">
                  <a:moveTo>
                    <a:pt x="15609" y="2834"/>
                  </a:moveTo>
                  <a:lnTo>
                    <a:pt x="14675" y="5030"/>
                  </a:lnTo>
                  <a:cubicBezTo>
                    <a:pt x="14463" y="5518"/>
                    <a:pt x="13890" y="5752"/>
                    <a:pt x="13391" y="5540"/>
                  </a:cubicBezTo>
                  <a:lnTo>
                    <a:pt x="424" y="1"/>
                  </a:lnTo>
                  <a:lnTo>
                    <a:pt x="0" y="998"/>
                  </a:lnTo>
                  <a:lnTo>
                    <a:pt x="15079" y="7450"/>
                  </a:lnTo>
                  <a:lnTo>
                    <a:pt x="16447" y="4256"/>
                  </a:lnTo>
                  <a:cubicBezTo>
                    <a:pt x="16660" y="3757"/>
                    <a:pt x="16426" y="3195"/>
                    <a:pt x="15938" y="29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50"/>
            <p:cNvSpPr/>
            <p:nvPr/>
          </p:nvSpPr>
          <p:spPr>
            <a:xfrm>
              <a:off x="3960525" y="3058975"/>
              <a:ext cx="387875" cy="186250"/>
            </a:xfrm>
            <a:custGeom>
              <a:avLst/>
              <a:gdLst/>
              <a:ahLst/>
              <a:cxnLst/>
              <a:rect l="l" t="t" r="r" b="b"/>
              <a:pathLst>
                <a:path w="15515" h="7450" extrusionOk="0">
                  <a:moveTo>
                    <a:pt x="425" y="0"/>
                  </a:moveTo>
                  <a:lnTo>
                    <a:pt x="1" y="1008"/>
                  </a:lnTo>
                  <a:lnTo>
                    <a:pt x="15090" y="7449"/>
                  </a:lnTo>
                  <a:lnTo>
                    <a:pt x="15515" y="6452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50"/>
            <p:cNvSpPr/>
            <p:nvPr/>
          </p:nvSpPr>
          <p:spPr>
            <a:xfrm>
              <a:off x="3708250" y="3138550"/>
              <a:ext cx="259725" cy="132925"/>
            </a:xfrm>
            <a:custGeom>
              <a:avLst/>
              <a:gdLst/>
              <a:ahLst/>
              <a:cxnLst/>
              <a:rect l="l" t="t" r="r" b="b"/>
              <a:pathLst>
                <a:path w="10389" h="5317" extrusionOk="0">
                  <a:moveTo>
                    <a:pt x="1040" y="139"/>
                  </a:moveTo>
                  <a:lnTo>
                    <a:pt x="9880" y="3927"/>
                  </a:lnTo>
                  <a:cubicBezTo>
                    <a:pt x="10230" y="4075"/>
                    <a:pt x="10389" y="4468"/>
                    <a:pt x="10240" y="4818"/>
                  </a:cubicBezTo>
                  <a:lnTo>
                    <a:pt x="10240" y="4818"/>
                  </a:lnTo>
                  <a:cubicBezTo>
                    <a:pt x="10092" y="5158"/>
                    <a:pt x="9699" y="5317"/>
                    <a:pt x="9360" y="5168"/>
                  </a:cubicBezTo>
                  <a:lnTo>
                    <a:pt x="510" y="1391"/>
                  </a:lnTo>
                  <a:cubicBezTo>
                    <a:pt x="160" y="1242"/>
                    <a:pt x="1" y="839"/>
                    <a:pt x="149" y="499"/>
                  </a:cubicBezTo>
                  <a:lnTo>
                    <a:pt x="149" y="499"/>
                  </a:lnTo>
                  <a:cubicBezTo>
                    <a:pt x="298" y="149"/>
                    <a:pt x="690" y="1"/>
                    <a:pt x="1040" y="1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50"/>
            <p:cNvSpPr/>
            <p:nvPr/>
          </p:nvSpPr>
          <p:spPr>
            <a:xfrm>
              <a:off x="3650675" y="3113875"/>
              <a:ext cx="45675" cy="41675"/>
            </a:xfrm>
            <a:custGeom>
              <a:avLst/>
              <a:gdLst/>
              <a:ahLst/>
              <a:cxnLst/>
              <a:rect l="l" t="t" r="r" b="b"/>
              <a:pathLst>
                <a:path w="1827" h="1667" extrusionOk="0">
                  <a:moveTo>
                    <a:pt x="1327" y="266"/>
                  </a:moveTo>
                  <a:lnTo>
                    <a:pt x="1041" y="149"/>
                  </a:lnTo>
                  <a:cubicBezTo>
                    <a:pt x="701" y="1"/>
                    <a:pt x="298" y="160"/>
                    <a:pt x="150" y="510"/>
                  </a:cubicBezTo>
                  <a:lnTo>
                    <a:pt x="150" y="510"/>
                  </a:lnTo>
                  <a:cubicBezTo>
                    <a:pt x="1" y="850"/>
                    <a:pt x="160" y="1253"/>
                    <a:pt x="510" y="1401"/>
                  </a:cubicBezTo>
                  <a:lnTo>
                    <a:pt x="786" y="1518"/>
                  </a:lnTo>
                  <a:cubicBezTo>
                    <a:pt x="1136" y="1667"/>
                    <a:pt x="1529" y="1508"/>
                    <a:pt x="1678" y="1157"/>
                  </a:cubicBezTo>
                  <a:lnTo>
                    <a:pt x="1678" y="1157"/>
                  </a:lnTo>
                  <a:cubicBezTo>
                    <a:pt x="1826" y="818"/>
                    <a:pt x="1667" y="415"/>
                    <a:pt x="1327" y="2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50"/>
            <p:cNvSpPr/>
            <p:nvPr/>
          </p:nvSpPr>
          <p:spPr>
            <a:xfrm>
              <a:off x="3976450" y="3126625"/>
              <a:ext cx="260000" cy="133175"/>
            </a:xfrm>
            <a:custGeom>
              <a:avLst/>
              <a:gdLst/>
              <a:ahLst/>
              <a:cxnLst/>
              <a:rect l="l" t="t" r="r" b="b"/>
              <a:pathLst>
                <a:path w="10400" h="5327" extrusionOk="0">
                  <a:moveTo>
                    <a:pt x="1040" y="149"/>
                  </a:moveTo>
                  <a:lnTo>
                    <a:pt x="9890" y="3926"/>
                  </a:lnTo>
                  <a:cubicBezTo>
                    <a:pt x="10230" y="4075"/>
                    <a:pt x="10400" y="4478"/>
                    <a:pt x="10251" y="4818"/>
                  </a:cubicBezTo>
                  <a:lnTo>
                    <a:pt x="10251" y="4818"/>
                  </a:lnTo>
                  <a:cubicBezTo>
                    <a:pt x="10102" y="5168"/>
                    <a:pt x="9699" y="5327"/>
                    <a:pt x="9360" y="5178"/>
                  </a:cubicBezTo>
                  <a:lnTo>
                    <a:pt x="510" y="1401"/>
                  </a:lnTo>
                  <a:cubicBezTo>
                    <a:pt x="160" y="1252"/>
                    <a:pt x="1" y="849"/>
                    <a:pt x="149" y="509"/>
                  </a:cubicBezTo>
                  <a:lnTo>
                    <a:pt x="149" y="509"/>
                  </a:lnTo>
                  <a:cubicBezTo>
                    <a:pt x="298" y="159"/>
                    <a:pt x="701" y="0"/>
                    <a:pt x="1040" y="1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50"/>
            <p:cNvSpPr/>
            <p:nvPr/>
          </p:nvSpPr>
          <p:spPr>
            <a:xfrm>
              <a:off x="3919150" y="3101950"/>
              <a:ext cx="45650" cy="41675"/>
            </a:xfrm>
            <a:custGeom>
              <a:avLst/>
              <a:gdLst/>
              <a:ahLst/>
              <a:cxnLst/>
              <a:rect l="l" t="t" r="r" b="b"/>
              <a:pathLst>
                <a:path w="1826" h="1667" extrusionOk="0">
                  <a:moveTo>
                    <a:pt x="1316" y="265"/>
                  </a:moveTo>
                  <a:lnTo>
                    <a:pt x="1040" y="149"/>
                  </a:lnTo>
                  <a:cubicBezTo>
                    <a:pt x="690" y="0"/>
                    <a:pt x="298" y="159"/>
                    <a:pt x="149" y="510"/>
                  </a:cubicBezTo>
                  <a:lnTo>
                    <a:pt x="149" y="510"/>
                  </a:lnTo>
                  <a:cubicBezTo>
                    <a:pt x="1" y="849"/>
                    <a:pt x="160" y="1252"/>
                    <a:pt x="510" y="1401"/>
                  </a:cubicBezTo>
                  <a:lnTo>
                    <a:pt x="786" y="1518"/>
                  </a:lnTo>
                  <a:cubicBezTo>
                    <a:pt x="1125" y="1666"/>
                    <a:pt x="1529" y="1507"/>
                    <a:pt x="1677" y="1157"/>
                  </a:cubicBezTo>
                  <a:lnTo>
                    <a:pt x="1677" y="1157"/>
                  </a:lnTo>
                  <a:cubicBezTo>
                    <a:pt x="1826" y="817"/>
                    <a:pt x="1656" y="414"/>
                    <a:pt x="1316" y="2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50"/>
            <p:cNvSpPr/>
            <p:nvPr/>
          </p:nvSpPr>
          <p:spPr>
            <a:xfrm>
              <a:off x="4794850" y="3354225"/>
              <a:ext cx="259725" cy="133200"/>
            </a:xfrm>
            <a:custGeom>
              <a:avLst/>
              <a:gdLst/>
              <a:ahLst/>
              <a:cxnLst/>
              <a:rect l="l" t="t" r="r" b="b"/>
              <a:pathLst>
                <a:path w="10389" h="5328" extrusionOk="0">
                  <a:moveTo>
                    <a:pt x="1040" y="149"/>
                  </a:moveTo>
                  <a:lnTo>
                    <a:pt x="9890" y="3927"/>
                  </a:lnTo>
                  <a:cubicBezTo>
                    <a:pt x="10229" y="4075"/>
                    <a:pt x="10389" y="4478"/>
                    <a:pt x="10251" y="4818"/>
                  </a:cubicBezTo>
                  <a:lnTo>
                    <a:pt x="10251" y="4818"/>
                  </a:lnTo>
                  <a:cubicBezTo>
                    <a:pt x="10092" y="5168"/>
                    <a:pt x="9699" y="5327"/>
                    <a:pt x="9349" y="5179"/>
                  </a:cubicBezTo>
                  <a:lnTo>
                    <a:pt x="510" y="1401"/>
                  </a:lnTo>
                  <a:cubicBezTo>
                    <a:pt x="170" y="1253"/>
                    <a:pt x="0" y="849"/>
                    <a:pt x="149" y="499"/>
                  </a:cubicBezTo>
                  <a:lnTo>
                    <a:pt x="149" y="499"/>
                  </a:lnTo>
                  <a:cubicBezTo>
                    <a:pt x="297" y="160"/>
                    <a:pt x="701" y="0"/>
                    <a:pt x="1040" y="1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50"/>
            <p:cNvSpPr/>
            <p:nvPr/>
          </p:nvSpPr>
          <p:spPr>
            <a:xfrm>
              <a:off x="4737550" y="3329550"/>
              <a:ext cx="45375" cy="41675"/>
            </a:xfrm>
            <a:custGeom>
              <a:avLst/>
              <a:gdLst/>
              <a:ahLst/>
              <a:cxnLst/>
              <a:rect l="l" t="t" r="r" b="b"/>
              <a:pathLst>
                <a:path w="1815" h="1667" extrusionOk="0">
                  <a:moveTo>
                    <a:pt x="1316" y="266"/>
                  </a:moveTo>
                  <a:lnTo>
                    <a:pt x="1040" y="149"/>
                  </a:lnTo>
                  <a:cubicBezTo>
                    <a:pt x="690" y="1"/>
                    <a:pt x="287" y="160"/>
                    <a:pt x="138" y="510"/>
                  </a:cubicBezTo>
                  <a:lnTo>
                    <a:pt x="138" y="510"/>
                  </a:lnTo>
                  <a:cubicBezTo>
                    <a:pt x="0" y="850"/>
                    <a:pt x="159" y="1253"/>
                    <a:pt x="499" y="1401"/>
                  </a:cubicBezTo>
                  <a:lnTo>
                    <a:pt x="775" y="1518"/>
                  </a:lnTo>
                  <a:cubicBezTo>
                    <a:pt x="1125" y="1667"/>
                    <a:pt x="1528" y="1507"/>
                    <a:pt x="1677" y="1168"/>
                  </a:cubicBezTo>
                  <a:lnTo>
                    <a:pt x="1677" y="1168"/>
                  </a:lnTo>
                  <a:cubicBezTo>
                    <a:pt x="1815" y="818"/>
                    <a:pt x="1656" y="414"/>
                    <a:pt x="1316" y="2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50"/>
            <p:cNvSpPr/>
            <p:nvPr/>
          </p:nvSpPr>
          <p:spPr>
            <a:xfrm>
              <a:off x="4356325" y="2925800"/>
              <a:ext cx="79075" cy="56000"/>
            </a:xfrm>
            <a:custGeom>
              <a:avLst/>
              <a:gdLst/>
              <a:ahLst/>
              <a:cxnLst/>
              <a:rect l="l" t="t" r="r" b="b"/>
              <a:pathLst>
                <a:path w="3163" h="2240" extrusionOk="0">
                  <a:moveTo>
                    <a:pt x="1051" y="149"/>
                  </a:moveTo>
                  <a:lnTo>
                    <a:pt x="2664" y="839"/>
                  </a:lnTo>
                  <a:cubicBezTo>
                    <a:pt x="3004" y="987"/>
                    <a:pt x="3163" y="1390"/>
                    <a:pt x="3025" y="1730"/>
                  </a:cubicBezTo>
                  <a:lnTo>
                    <a:pt x="3025" y="1730"/>
                  </a:lnTo>
                  <a:cubicBezTo>
                    <a:pt x="2876" y="2080"/>
                    <a:pt x="2473" y="2239"/>
                    <a:pt x="2134" y="2091"/>
                  </a:cubicBezTo>
                  <a:lnTo>
                    <a:pt x="510" y="1401"/>
                  </a:lnTo>
                  <a:cubicBezTo>
                    <a:pt x="171" y="1253"/>
                    <a:pt x="1" y="849"/>
                    <a:pt x="149" y="510"/>
                  </a:cubicBezTo>
                  <a:lnTo>
                    <a:pt x="149" y="510"/>
                  </a:lnTo>
                  <a:cubicBezTo>
                    <a:pt x="298" y="160"/>
                    <a:pt x="701" y="0"/>
                    <a:pt x="1051" y="1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50"/>
            <p:cNvSpPr/>
            <p:nvPr/>
          </p:nvSpPr>
          <p:spPr>
            <a:xfrm>
              <a:off x="4299025" y="2901400"/>
              <a:ext cx="45650" cy="41675"/>
            </a:xfrm>
            <a:custGeom>
              <a:avLst/>
              <a:gdLst/>
              <a:ahLst/>
              <a:cxnLst/>
              <a:rect l="l" t="t" r="r" b="b"/>
              <a:pathLst>
                <a:path w="1826" h="1667" extrusionOk="0">
                  <a:moveTo>
                    <a:pt x="1317" y="265"/>
                  </a:moveTo>
                  <a:lnTo>
                    <a:pt x="1041" y="149"/>
                  </a:lnTo>
                  <a:cubicBezTo>
                    <a:pt x="701" y="0"/>
                    <a:pt x="298" y="159"/>
                    <a:pt x="149" y="509"/>
                  </a:cubicBezTo>
                  <a:lnTo>
                    <a:pt x="149" y="509"/>
                  </a:lnTo>
                  <a:cubicBezTo>
                    <a:pt x="1" y="849"/>
                    <a:pt x="160" y="1252"/>
                    <a:pt x="510" y="1401"/>
                  </a:cubicBezTo>
                  <a:lnTo>
                    <a:pt x="786" y="1518"/>
                  </a:lnTo>
                  <a:cubicBezTo>
                    <a:pt x="1136" y="1666"/>
                    <a:pt x="1529" y="1507"/>
                    <a:pt x="1677" y="1157"/>
                  </a:cubicBezTo>
                  <a:lnTo>
                    <a:pt x="1677" y="1157"/>
                  </a:lnTo>
                  <a:cubicBezTo>
                    <a:pt x="1826" y="817"/>
                    <a:pt x="1667" y="414"/>
                    <a:pt x="1317" y="2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0"/>
            <p:cNvSpPr/>
            <p:nvPr/>
          </p:nvSpPr>
          <p:spPr>
            <a:xfrm>
              <a:off x="5599700" y="2518600"/>
              <a:ext cx="182025" cy="169800"/>
            </a:xfrm>
            <a:custGeom>
              <a:avLst/>
              <a:gdLst/>
              <a:ahLst/>
              <a:cxnLst/>
              <a:rect l="l" t="t" r="r" b="b"/>
              <a:pathLst>
                <a:path w="7281" h="6792" extrusionOk="0">
                  <a:moveTo>
                    <a:pt x="2303" y="0"/>
                  </a:moveTo>
                  <a:lnTo>
                    <a:pt x="1" y="3597"/>
                  </a:lnTo>
                  <a:lnTo>
                    <a:pt x="4967" y="6791"/>
                  </a:lnTo>
                  <a:lnTo>
                    <a:pt x="7280" y="3194"/>
                  </a:lnTo>
                  <a:lnTo>
                    <a:pt x="23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0"/>
            <p:cNvSpPr/>
            <p:nvPr/>
          </p:nvSpPr>
          <p:spPr>
            <a:xfrm>
              <a:off x="5687775" y="2603475"/>
              <a:ext cx="61850" cy="76700"/>
            </a:xfrm>
            <a:custGeom>
              <a:avLst/>
              <a:gdLst/>
              <a:ahLst/>
              <a:cxnLst/>
              <a:rect l="l" t="t" r="r" b="b"/>
              <a:pathLst>
                <a:path w="2474" h="3068" extrusionOk="0">
                  <a:moveTo>
                    <a:pt x="1" y="2473"/>
                  </a:moveTo>
                  <a:lnTo>
                    <a:pt x="934" y="3067"/>
                  </a:lnTo>
                  <a:lnTo>
                    <a:pt x="2314" y="924"/>
                  </a:lnTo>
                  <a:cubicBezTo>
                    <a:pt x="2473" y="669"/>
                    <a:pt x="2399" y="330"/>
                    <a:pt x="2144" y="160"/>
                  </a:cubicBezTo>
                  <a:lnTo>
                    <a:pt x="2144" y="160"/>
                  </a:lnTo>
                  <a:cubicBezTo>
                    <a:pt x="1889" y="1"/>
                    <a:pt x="1550" y="75"/>
                    <a:pt x="1391" y="3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50"/>
            <p:cNvSpPr/>
            <p:nvPr/>
          </p:nvSpPr>
          <p:spPr>
            <a:xfrm>
              <a:off x="5650375" y="2579350"/>
              <a:ext cx="61825" cy="76675"/>
            </a:xfrm>
            <a:custGeom>
              <a:avLst/>
              <a:gdLst/>
              <a:ahLst/>
              <a:cxnLst/>
              <a:rect l="l" t="t" r="r" b="b"/>
              <a:pathLst>
                <a:path w="2473" h="3067" extrusionOk="0">
                  <a:moveTo>
                    <a:pt x="0" y="2473"/>
                  </a:moveTo>
                  <a:lnTo>
                    <a:pt x="934" y="3067"/>
                  </a:lnTo>
                  <a:lnTo>
                    <a:pt x="2314" y="923"/>
                  </a:lnTo>
                  <a:cubicBezTo>
                    <a:pt x="2473" y="669"/>
                    <a:pt x="2399" y="329"/>
                    <a:pt x="2144" y="170"/>
                  </a:cubicBezTo>
                  <a:lnTo>
                    <a:pt x="2144" y="170"/>
                  </a:lnTo>
                  <a:cubicBezTo>
                    <a:pt x="1889" y="0"/>
                    <a:pt x="1550" y="74"/>
                    <a:pt x="1391" y="3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0"/>
            <p:cNvSpPr/>
            <p:nvPr/>
          </p:nvSpPr>
          <p:spPr>
            <a:xfrm>
              <a:off x="5612975" y="2555200"/>
              <a:ext cx="61825" cy="76700"/>
            </a:xfrm>
            <a:custGeom>
              <a:avLst/>
              <a:gdLst/>
              <a:ahLst/>
              <a:cxnLst/>
              <a:rect l="l" t="t" r="r" b="b"/>
              <a:pathLst>
                <a:path w="2473" h="3068" extrusionOk="0">
                  <a:moveTo>
                    <a:pt x="0" y="2473"/>
                  </a:moveTo>
                  <a:lnTo>
                    <a:pt x="934" y="3067"/>
                  </a:lnTo>
                  <a:lnTo>
                    <a:pt x="2314" y="924"/>
                  </a:lnTo>
                  <a:cubicBezTo>
                    <a:pt x="2473" y="669"/>
                    <a:pt x="2398" y="330"/>
                    <a:pt x="2144" y="170"/>
                  </a:cubicBezTo>
                  <a:lnTo>
                    <a:pt x="2144" y="170"/>
                  </a:lnTo>
                  <a:cubicBezTo>
                    <a:pt x="1889" y="1"/>
                    <a:pt x="1550" y="75"/>
                    <a:pt x="1390" y="3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50"/>
            <p:cNvSpPr/>
            <p:nvPr/>
          </p:nvSpPr>
          <p:spPr>
            <a:xfrm>
              <a:off x="4656625" y="2843550"/>
              <a:ext cx="964850" cy="1236775"/>
            </a:xfrm>
            <a:custGeom>
              <a:avLst/>
              <a:gdLst/>
              <a:ahLst/>
              <a:cxnLst/>
              <a:rect l="l" t="t" r="r" b="b"/>
              <a:pathLst>
                <a:path w="38594" h="49471" extrusionOk="0">
                  <a:moveTo>
                    <a:pt x="38159" y="7004"/>
                  </a:moveTo>
                  <a:lnTo>
                    <a:pt x="27601" y="213"/>
                  </a:lnTo>
                  <a:cubicBezTo>
                    <a:pt x="27261" y="1"/>
                    <a:pt x="26815" y="96"/>
                    <a:pt x="26603" y="436"/>
                  </a:cubicBezTo>
                  <a:lnTo>
                    <a:pt x="224" y="41459"/>
                  </a:lnTo>
                  <a:cubicBezTo>
                    <a:pt x="1" y="41798"/>
                    <a:pt x="96" y="42244"/>
                    <a:pt x="436" y="42467"/>
                  </a:cubicBezTo>
                  <a:lnTo>
                    <a:pt x="10994" y="49258"/>
                  </a:lnTo>
                  <a:cubicBezTo>
                    <a:pt x="11334" y="49470"/>
                    <a:pt x="11779" y="49375"/>
                    <a:pt x="11991" y="49035"/>
                  </a:cubicBezTo>
                  <a:lnTo>
                    <a:pt x="38371" y="8012"/>
                  </a:lnTo>
                  <a:cubicBezTo>
                    <a:pt x="38594" y="7673"/>
                    <a:pt x="38498" y="7217"/>
                    <a:pt x="38159" y="70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50"/>
            <p:cNvSpPr/>
            <p:nvPr/>
          </p:nvSpPr>
          <p:spPr>
            <a:xfrm>
              <a:off x="5167825" y="2886000"/>
              <a:ext cx="417575" cy="413325"/>
            </a:xfrm>
            <a:custGeom>
              <a:avLst/>
              <a:gdLst/>
              <a:ahLst/>
              <a:cxnLst/>
              <a:rect l="l" t="t" r="r" b="b"/>
              <a:pathLst>
                <a:path w="16703" h="16533" extrusionOk="0">
                  <a:moveTo>
                    <a:pt x="160" y="10050"/>
                  </a:moveTo>
                  <a:lnTo>
                    <a:pt x="10134" y="16459"/>
                  </a:lnTo>
                  <a:cubicBezTo>
                    <a:pt x="10251" y="16533"/>
                    <a:pt x="10421" y="16501"/>
                    <a:pt x="10506" y="16374"/>
                  </a:cubicBezTo>
                  <a:lnTo>
                    <a:pt x="16618" y="6856"/>
                  </a:lnTo>
                  <a:cubicBezTo>
                    <a:pt x="16703" y="6739"/>
                    <a:pt x="16671" y="6569"/>
                    <a:pt x="16533" y="6484"/>
                  </a:cubicBezTo>
                  <a:lnTo>
                    <a:pt x="6580" y="75"/>
                  </a:lnTo>
                  <a:cubicBezTo>
                    <a:pt x="6452" y="1"/>
                    <a:pt x="6282" y="33"/>
                    <a:pt x="6198" y="160"/>
                  </a:cubicBezTo>
                  <a:lnTo>
                    <a:pt x="86" y="9678"/>
                  </a:lnTo>
                  <a:cubicBezTo>
                    <a:pt x="1" y="9795"/>
                    <a:pt x="32" y="9965"/>
                    <a:pt x="160" y="100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0"/>
            <p:cNvSpPr/>
            <p:nvPr/>
          </p:nvSpPr>
          <p:spPr>
            <a:xfrm>
              <a:off x="5261475" y="2969050"/>
              <a:ext cx="229500" cy="239025"/>
            </a:xfrm>
            <a:custGeom>
              <a:avLst/>
              <a:gdLst/>
              <a:ahLst/>
              <a:cxnLst/>
              <a:rect l="l" t="t" r="r" b="b"/>
              <a:pathLst>
                <a:path w="9180" h="9561" extrusionOk="0">
                  <a:moveTo>
                    <a:pt x="6951" y="1295"/>
                  </a:moveTo>
                  <a:cubicBezTo>
                    <a:pt x="8426" y="2250"/>
                    <a:pt x="9179" y="3990"/>
                    <a:pt x="8871" y="5719"/>
                  </a:cubicBezTo>
                  <a:cubicBezTo>
                    <a:pt x="8553" y="7438"/>
                    <a:pt x="7227" y="8807"/>
                    <a:pt x="5518" y="9179"/>
                  </a:cubicBezTo>
                  <a:cubicBezTo>
                    <a:pt x="3799" y="9561"/>
                    <a:pt x="2027" y="8860"/>
                    <a:pt x="1030" y="7417"/>
                  </a:cubicBezTo>
                  <a:cubicBezTo>
                    <a:pt x="32" y="5974"/>
                    <a:pt x="0" y="4075"/>
                    <a:pt x="945" y="2600"/>
                  </a:cubicBezTo>
                  <a:cubicBezTo>
                    <a:pt x="2239" y="584"/>
                    <a:pt x="4935" y="0"/>
                    <a:pt x="6951" y="12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0"/>
            <p:cNvSpPr/>
            <p:nvPr/>
          </p:nvSpPr>
          <p:spPr>
            <a:xfrm>
              <a:off x="5367850" y="3084975"/>
              <a:ext cx="17275" cy="15125"/>
            </a:xfrm>
            <a:custGeom>
              <a:avLst/>
              <a:gdLst/>
              <a:ahLst/>
              <a:cxnLst/>
              <a:rect l="l" t="t" r="r" b="b"/>
              <a:pathLst>
                <a:path w="691" h="605" extrusionOk="0">
                  <a:moveTo>
                    <a:pt x="489" y="85"/>
                  </a:moveTo>
                  <a:cubicBezTo>
                    <a:pt x="690" y="212"/>
                    <a:pt x="627" y="509"/>
                    <a:pt x="404" y="562"/>
                  </a:cubicBezTo>
                  <a:cubicBezTo>
                    <a:pt x="170" y="605"/>
                    <a:pt x="0" y="361"/>
                    <a:pt x="117" y="159"/>
                  </a:cubicBezTo>
                  <a:cubicBezTo>
                    <a:pt x="191" y="32"/>
                    <a:pt x="361" y="0"/>
                    <a:pt x="489" y="8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0"/>
            <p:cNvSpPr/>
            <p:nvPr/>
          </p:nvSpPr>
          <p:spPr>
            <a:xfrm>
              <a:off x="5369450" y="3020225"/>
              <a:ext cx="56250" cy="80150"/>
            </a:xfrm>
            <a:custGeom>
              <a:avLst/>
              <a:gdLst/>
              <a:ahLst/>
              <a:cxnLst/>
              <a:rect l="l" t="t" r="r" b="b"/>
              <a:pathLst>
                <a:path w="2250" h="3206" extrusionOk="0">
                  <a:moveTo>
                    <a:pt x="435" y="3004"/>
                  </a:moveTo>
                  <a:cubicBezTo>
                    <a:pt x="297" y="3206"/>
                    <a:pt x="0" y="3015"/>
                    <a:pt x="127" y="2802"/>
                  </a:cubicBezTo>
                  <a:lnTo>
                    <a:pt x="1783" y="234"/>
                  </a:lnTo>
                  <a:cubicBezTo>
                    <a:pt x="1910" y="1"/>
                    <a:pt x="2250" y="224"/>
                    <a:pt x="2091" y="4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0"/>
            <p:cNvSpPr/>
            <p:nvPr/>
          </p:nvSpPr>
          <p:spPr>
            <a:xfrm>
              <a:off x="5370775" y="3085750"/>
              <a:ext cx="22300" cy="65025"/>
            </a:xfrm>
            <a:custGeom>
              <a:avLst/>
              <a:gdLst/>
              <a:ahLst/>
              <a:cxnLst/>
              <a:rect l="l" t="t" r="r" b="b"/>
              <a:pathLst>
                <a:path w="892" h="2601" extrusionOk="0">
                  <a:moveTo>
                    <a:pt x="53" y="319"/>
                  </a:moveTo>
                  <a:cubicBezTo>
                    <a:pt x="0" y="75"/>
                    <a:pt x="361" y="1"/>
                    <a:pt x="414" y="234"/>
                  </a:cubicBezTo>
                  <a:lnTo>
                    <a:pt x="870" y="2357"/>
                  </a:lnTo>
                  <a:cubicBezTo>
                    <a:pt x="892" y="2463"/>
                    <a:pt x="828" y="2558"/>
                    <a:pt x="732" y="2579"/>
                  </a:cubicBezTo>
                  <a:cubicBezTo>
                    <a:pt x="626" y="2601"/>
                    <a:pt x="531" y="2537"/>
                    <a:pt x="510" y="244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0"/>
            <p:cNvSpPr/>
            <p:nvPr/>
          </p:nvSpPr>
          <p:spPr>
            <a:xfrm>
              <a:off x="5276075" y="2992375"/>
              <a:ext cx="200025" cy="200575"/>
            </a:xfrm>
            <a:custGeom>
              <a:avLst/>
              <a:gdLst/>
              <a:ahLst/>
              <a:cxnLst/>
              <a:rect l="l" t="t" r="r" b="b"/>
              <a:pathLst>
                <a:path w="8001" h="8023" extrusionOk="0">
                  <a:moveTo>
                    <a:pt x="4924" y="7927"/>
                  </a:moveTo>
                  <a:cubicBezTo>
                    <a:pt x="4945" y="8002"/>
                    <a:pt x="4828" y="8023"/>
                    <a:pt x="4818" y="7949"/>
                  </a:cubicBezTo>
                  <a:lnTo>
                    <a:pt x="4733" y="7556"/>
                  </a:lnTo>
                  <a:cubicBezTo>
                    <a:pt x="4722" y="7524"/>
                    <a:pt x="4743" y="7492"/>
                    <a:pt x="4775" y="7492"/>
                  </a:cubicBezTo>
                  <a:cubicBezTo>
                    <a:pt x="4807" y="7482"/>
                    <a:pt x="4828" y="7503"/>
                    <a:pt x="4839" y="7535"/>
                  </a:cubicBezTo>
                  <a:close/>
                  <a:moveTo>
                    <a:pt x="1008" y="2006"/>
                  </a:moveTo>
                  <a:cubicBezTo>
                    <a:pt x="1029" y="2028"/>
                    <a:pt x="1040" y="2059"/>
                    <a:pt x="1019" y="2091"/>
                  </a:cubicBezTo>
                  <a:cubicBezTo>
                    <a:pt x="1008" y="2112"/>
                    <a:pt x="966" y="2123"/>
                    <a:pt x="944" y="2102"/>
                  </a:cubicBezTo>
                  <a:lnTo>
                    <a:pt x="605" y="1890"/>
                  </a:lnTo>
                  <a:cubicBezTo>
                    <a:pt x="541" y="1847"/>
                    <a:pt x="605" y="1752"/>
                    <a:pt x="669" y="1794"/>
                  </a:cubicBezTo>
                  <a:close/>
                  <a:moveTo>
                    <a:pt x="7428" y="6145"/>
                  </a:moveTo>
                  <a:cubicBezTo>
                    <a:pt x="7460" y="6155"/>
                    <a:pt x="7460" y="6187"/>
                    <a:pt x="7449" y="6219"/>
                  </a:cubicBezTo>
                  <a:cubicBezTo>
                    <a:pt x="7428" y="6240"/>
                    <a:pt x="7396" y="6251"/>
                    <a:pt x="7364" y="6230"/>
                  </a:cubicBezTo>
                  <a:lnTo>
                    <a:pt x="7025" y="6017"/>
                  </a:lnTo>
                  <a:cubicBezTo>
                    <a:pt x="6961" y="5975"/>
                    <a:pt x="7025" y="5879"/>
                    <a:pt x="7088" y="5922"/>
                  </a:cubicBezTo>
                  <a:close/>
                  <a:moveTo>
                    <a:pt x="467" y="4723"/>
                  </a:moveTo>
                  <a:cubicBezTo>
                    <a:pt x="541" y="4712"/>
                    <a:pt x="562" y="4818"/>
                    <a:pt x="488" y="4839"/>
                  </a:cubicBezTo>
                  <a:lnTo>
                    <a:pt x="96" y="4924"/>
                  </a:lnTo>
                  <a:cubicBezTo>
                    <a:pt x="21" y="4935"/>
                    <a:pt x="0" y="4829"/>
                    <a:pt x="74" y="4808"/>
                  </a:cubicBezTo>
                  <a:close/>
                  <a:moveTo>
                    <a:pt x="7937" y="3099"/>
                  </a:moveTo>
                  <a:cubicBezTo>
                    <a:pt x="7958" y="3099"/>
                    <a:pt x="7990" y="3120"/>
                    <a:pt x="8001" y="3142"/>
                  </a:cubicBezTo>
                  <a:cubicBezTo>
                    <a:pt x="8001" y="3174"/>
                    <a:pt x="7990" y="3205"/>
                    <a:pt x="7958" y="3216"/>
                  </a:cubicBezTo>
                  <a:lnTo>
                    <a:pt x="7555" y="3301"/>
                  </a:lnTo>
                  <a:cubicBezTo>
                    <a:pt x="7492" y="3311"/>
                    <a:pt x="7470" y="3205"/>
                    <a:pt x="7534" y="3195"/>
                  </a:cubicBezTo>
                  <a:lnTo>
                    <a:pt x="7937" y="3099"/>
                  </a:lnTo>
                  <a:close/>
                  <a:moveTo>
                    <a:pt x="2016" y="7025"/>
                  </a:moveTo>
                  <a:cubicBezTo>
                    <a:pt x="2027" y="7004"/>
                    <a:pt x="2059" y="6994"/>
                    <a:pt x="2090" y="7004"/>
                  </a:cubicBezTo>
                  <a:cubicBezTo>
                    <a:pt x="2112" y="7025"/>
                    <a:pt x="2122" y="7057"/>
                    <a:pt x="2112" y="7089"/>
                  </a:cubicBezTo>
                  <a:lnTo>
                    <a:pt x="1889" y="7429"/>
                  </a:lnTo>
                  <a:cubicBezTo>
                    <a:pt x="1846" y="7482"/>
                    <a:pt x="1751" y="7429"/>
                    <a:pt x="1793" y="7365"/>
                  </a:cubicBezTo>
                  <a:close/>
                  <a:moveTo>
                    <a:pt x="6144" y="606"/>
                  </a:moveTo>
                  <a:cubicBezTo>
                    <a:pt x="6165" y="574"/>
                    <a:pt x="6197" y="563"/>
                    <a:pt x="6218" y="584"/>
                  </a:cubicBezTo>
                  <a:cubicBezTo>
                    <a:pt x="6250" y="595"/>
                    <a:pt x="6250" y="637"/>
                    <a:pt x="6239" y="659"/>
                  </a:cubicBezTo>
                  <a:lnTo>
                    <a:pt x="6017" y="998"/>
                  </a:lnTo>
                  <a:cubicBezTo>
                    <a:pt x="6006" y="1030"/>
                    <a:pt x="5964" y="1030"/>
                    <a:pt x="5942" y="1019"/>
                  </a:cubicBezTo>
                  <a:cubicBezTo>
                    <a:pt x="5921" y="998"/>
                    <a:pt x="5910" y="966"/>
                    <a:pt x="5921" y="935"/>
                  </a:cubicBezTo>
                  <a:close/>
                  <a:moveTo>
                    <a:pt x="3300" y="468"/>
                  </a:moveTo>
                  <a:cubicBezTo>
                    <a:pt x="3321" y="542"/>
                    <a:pt x="3205" y="563"/>
                    <a:pt x="3194" y="489"/>
                  </a:cubicBezTo>
                  <a:lnTo>
                    <a:pt x="3109" y="96"/>
                  </a:lnTo>
                  <a:cubicBezTo>
                    <a:pt x="3088" y="22"/>
                    <a:pt x="3205" y="1"/>
                    <a:pt x="3215" y="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0"/>
            <p:cNvSpPr/>
            <p:nvPr/>
          </p:nvSpPr>
          <p:spPr>
            <a:xfrm>
              <a:off x="5343450" y="2760275"/>
              <a:ext cx="329775" cy="255475"/>
            </a:xfrm>
            <a:custGeom>
              <a:avLst/>
              <a:gdLst/>
              <a:ahLst/>
              <a:cxnLst/>
              <a:rect l="l" t="t" r="r" b="b"/>
              <a:pathLst>
                <a:path w="13191" h="10219" extrusionOk="0">
                  <a:moveTo>
                    <a:pt x="1910" y="0"/>
                  </a:moveTo>
                  <a:lnTo>
                    <a:pt x="0" y="2971"/>
                  </a:lnTo>
                  <a:lnTo>
                    <a:pt x="11269" y="10219"/>
                  </a:lnTo>
                  <a:lnTo>
                    <a:pt x="13190" y="7247"/>
                  </a:lnTo>
                  <a:lnTo>
                    <a:pt x="19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0"/>
            <p:cNvSpPr/>
            <p:nvPr/>
          </p:nvSpPr>
          <p:spPr>
            <a:xfrm>
              <a:off x="5448500" y="2856550"/>
              <a:ext cx="55200" cy="63175"/>
            </a:xfrm>
            <a:custGeom>
              <a:avLst/>
              <a:gdLst/>
              <a:ahLst/>
              <a:cxnLst/>
              <a:rect l="l" t="t" r="r" b="b"/>
              <a:pathLst>
                <a:path w="2208" h="2527" extrusionOk="0">
                  <a:moveTo>
                    <a:pt x="1104" y="2526"/>
                  </a:moveTo>
                  <a:lnTo>
                    <a:pt x="0" y="1815"/>
                  </a:lnTo>
                  <a:lnTo>
                    <a:pt x="913" y="393"/>
                  </a:lnTo>
                  <a:cubicBezTo>
                    <a:pt x="1114" y="96"/>
                    <a:pt x="1507" y="1"/>
                    <a:pt x="1815" y="192"/>
                  </a:cubicBezTo>
                  <a:lnTo>
                    <a:pt x="1815" y="192"/>
                  </a:lnTo>
                  <a:cubicBezTo>
                    <a:pt x="2123" y="393"/>
                    <a:pt x="2207" y="797"/>
                    <a:pt x="2016" y="110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0"/>
            <p:cNvSpPr/>
            <p:nvPr/>
          </p:nvSpPr>
          <p:spPr>
            <a:xfrm>
              <a:off x="5403675" y="2827900"/>
              <a:ext cx="55200" cy="63175"/>
            </a:xfrm>
            <a:custGeom>
              <a:avLst/>
              <a:gdLst/>
              <a:ahLst/>
              <a:cxnLst/>
              <a:rect l="l" t="t" r="r" b="b"/>
              <a:pathLst>
                <a:path w="2208" h="2527" extrusionOk="0">
                  <a:moveTo>
                    <a:pt x="1104" y="2526"/>
                  </a:moveTo>
                  <a:lnTo>
                    <a:pt x="0" y="1815"/>
                  </a:lnTo>
                  <a:lnTo>
                    <a:pt x="913" y="393"/>
                  </a:lnTo>
                  <a:cubicBezTo>
                    <a:pt x="1114" y="86"/>
                    <a:pt x="1517" y="1"/>
                    <a:pt x="1825" y="192"/>
                  </a:cubicBezTo>
                  <a:lnTo>
                    <a:pt x="1825" y="192"/>
                  </a:lnTo>
                  <a:cubicBezTo>
                    <a:pt x="2122" y="393"/>
                    <a:pt x="2207" y="797"/>
                    <a:pt x="2016" y="110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0"/>
            <p:cNvSpPr/>
            <p:nvPr/>
          </p:nvSpPr>
          <p:spPr>
            <a:xfrm>
              <a:off x="5359100" y="2799250"/>
              <a:ext cx="55200" cy="62900"/>
            </a:xfrm>
            <a:custGeom>
              <a:avLst/>
              <a:gdLst/>
              <a:ahLst/>
              <a:cxnLst/>
              <a:rect l="l" t="t" r="r" b="b"/>
              <a:pathLst>
                <a:path w="2208" h="2516" extrusionOk="0">
                  <a:moveTo>
                    <a:pt x="1104" y="2516"/>
                  </a:moveTo>
                  <a:lnTo>
                    <a:pt x="0" y="1815"/>
                  </a:lnTo>
                  <a:lnTo>
                    <a:pt x="913" y="393"/>
                  </a:lnTo>
                  <a:cubicBezTo>
                    <a:pt x="1104" y="86"/>
                    <a:pt x="1507" y="1"/>
                    <a:pt x="1815" y="192"/>
                  </a:cubicBezTo>
                  <a:lnTo>
                    <a:pt x="1815" y="192"/>
                  </a:lnTo>
                  <a:cubicBezTo>
                    <a:pt x="2123" y="393"/>
                    <a:pt x="2207" y="797"/>
                    <a:pt x="2016" y="110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0"/>
            <p:cNvSpPr/>
            <p:nvPr/>
          </p:nvSpPr>
          <p:spPr>
            <a:xfrm>
              <a:off x="5581925" y="2942500"/>
              <a:ext cx="55200" cy="62900"/>
            </a:xfrm>
            <a:custGeom>
              <a:avLst/>
              <a:gdLst/>
              <a:ahLst/>
              <a:cxnLst/>
              <a:rect l="l" t="t" r="r" b="b"/>
              <a:pathLst>
                <a:path w="2208" h="2516" extrusionOk="0">
                  <a:moveTo>
                    <a:pt x="1104" y="2516"/>
                  </a:moveTo>
                  <a:lnTo>
                    <a:pt x="1" y="1815"/>
                  </a:lnTo>
                  <a:lnTo>
                    <a:pt x="913" y="394"/>
                  </a:lnTo>
                  <a:cubicBezTo>
                    <a:pt x="1115" y="96"/>
                    <a:pt x="1518" y="1"/>
                    <a:pt x="1815" y="192"/>
                  </a:cubicBezTo>
                  <a:lnTo>
                    <a:pt x="1815" y="192"/>
                  </a:lnTo>
                  <a:cubicBezTo>
                    <a:pt x="2123" y="394"/>
                    <a:pt x="2208" y="797"/>
                    <a:pt x="2017" y="110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0"/>
            <p:cNvSpPr/>
            <p:nvPr/>
          </p:nvSpPr>
          <p:spPr>
            <a:xfrm>
              <a:off x="5537100" y="2913850"/>
              <a:ext cx="55200" cy="62900"/>
            </a:xfrm>
            <a:custGeom>
              <a:avLst/>
              <a:gdLst/>
              <a:ahLst/>
              <a:cxnLst/>
              <a:rect l="l" t="t" r="r" b="b"/>
              <a:pathLst>
                <a:path w="2208" h="2516" extrusionOk="0">
                  <a:moveTo>
                    <a:pt x="1104" y="2516"/>
                  </a:moveTo>
                  <a:lnTo>
                    <a:pt x="0" y="1805"/>
                  </a:lnTo>
                  <a:lnTo>
                    <a:pt x="913" y="393"/>
                  </a:lnTo>
                  <a:cubicBezTo>
                    <a:pt x="1115" y="86"/>
                    <a:pt x="1518" y="1"/>
                    <a:pt x="1815" y="192"/>
                  </a:cubicBezTo>
                  <a:lnTo>
                    <a:pt x="1815" y="192"/>
                  </a:lnTo>
                  <a:cubicBezTo>
                    <a:pt x="2123" y="393"/>
                    <a:pt x="2208" y="797"/>
                    <a:pt x="2017" y="10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50"/>
            <p:cNvSpPr/>
            <p:nvPr/>
          </p:nvSpPr>
          <p:spPr>
            <a:xfrm>
              <a:off x="5492525" y="2885200"/>
              <a:ext cx="55200" cy="62900"/>
            </a:xfrm>
            <a:custGeom>
              <a:avLst/>
              <a:gdLst/>
              <a:ahLst/>
              <a:cxnLst/>
              <a:rect l="l" t="t" r="r" b="b"/>
              <a:pathLst>
                <a:path w="2208" h="2516" extrusionOk="0">
                  <a:moveTo>
                    <a:pt x="1104" y="2516"/>
                  </a:moveTo>
                  <a:lnTo>
                    <a:pt x="1" y="1805"/>
                  </a:lnTo>
                  <a:lnTo>
                    <a:pt x="913" y="383"/>
                  </a:lnTo>
                  <a:cubicBezTo>
                    <a:pt x="1115" y="86"/>
                    <a:pt x="1518" y="1"/>
                    <a:pt x="1815" y="192"/>
                  </a:cubicBezTo>
                  <a:lnTo>
                    <a:pt x="1815" y="192"/>
                  </a:lnTo>
                  <a:cubicBezTo>
                    <a:pt x="2123" y="383"/>
                    <a:pt x="2208" y="786"/>
                    <a:pt x="2017" y="10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0"/>
            <p:cNvSpPr/>
            <p:nvPr/>
          </p:nvSpPr>
          <p:spPr>
            <a:xfrm>
              <a:off x="5402600" y="2597900"/>
              <a:ext cx="328450" cy="331100"/>
            </a:xfrm>
            <a:custGeom>
              <a:avLst/>
              <a:gdLst/>
              <a:ahLst/>
              <a:cxnLst/>
              <a:rect l="l" t="t" r="r" b="b"/>
              <a:pathLst>
                <a:path w="13138" h="13244" extrusionOk="0">
                  <a:moveTo>
                    <a:pt x="13137" y="3195"/>
                  </a:moveTo>
                  <a:lnTo>
                    <a:pt x="11057" y="12840"/>
                  </a:lnTo>
                  <a:lnTo>
                    <a:pt x="10792" y="13244"/>
                  </a:lnTo>
                  <a:lnTo>
                    <a:pt x="1" y="6304"/>
                  </a:lnTo>
                  <a:lnTo>
                    <a:pt x="255" y="5901"/>
                  </a:lnTo>
                  <a:lnTo>
                    <a:pt x="81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0"/>
            <p:cNvSpPr/>
            <p:nvPr/>
          </p:nvSpPr>
          <p:spPr>
            <a:xfrm>
              <a:off x="5660200" y="2368700"/>
              <a:ext cx="181725" cy="228450"/>
            </a:xfrm>
            <a:custGeom>
              <a:avLst/>
              <a:gdLst/>
              <a:ahLst/>
              <a:cxnLst/>
              <a:rect l="l" t="t" r="r" b="b"/>
              <a:pathLst>
                <a:path w="7269" h="9138" extrusionOk="0">
                  <a:moveTo>
                    <a:pt x="7269" y="1"/>
                  </a:moveTo>
                  <a:lnTo>
                    <a:pt x="5125" y="8798"/>
                  </a:lnTo>
                  <a:lnTo>
                    <a:pt x="4754" y="9137"/>
                  </a:lnTo>
                  <a:lnTo>
                    <a:pt x="2388" y="7598"/>
                  </a:lnTo>
                  <a:lnTo>
                    <a:pt x="0" y="6081"/>
                  </a:lnTo>
                  <a:lnTo>
                    <a:pt x="159" y="560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0"/>
            <p:cNvSpPr/>
            <p:nvPr/>
          </p:nvSpPr>
          <p:spPr>
            <a:xfrm>
              <a:off x="5662850" y="2368700"/>
              <a:ext cx="179350" cy="222875"/>
            </a:xfrm>
            <a:custGeom>
              <a:avLst/>
              <a:gdLst/>
              <a:ahLst/>
              <a:cxnLst/>
              <a:rect l="l" t="t" r="r" b="b"/>
              <a:pathLst>
                <a:path w="7174" h="8915" extrusionOk="0">
                  <a:moveTo>
                    <a:pt x="7173" y="1"/>
                  </a:moveTo>
                  <a:lnTo>
                    <a:pt x="5030" y="8798"/>
                  </a:lnTo>
                  <a:lnTo>
                    <a:pt x="4892" y="8914"/>
                  </a:lnTo>
                  <a:lnTo>
                    <a:pt x="0" y="5773"/>
                  </a:lnTo>
                  <a:lnTo>
                    <a:pt x="53" y="5604"/>
                  </a:lnTo>
                  <a:lnTo>
                    <a:pt x="1380" y="4553"/>
                  </a:lnTo>
                  <a:lnTo>
                    <a:pt x="2568" y="5317"/>
                  </a:lnTo>
                  <a:cubicBezTo>
                    <a:pt x="4425" y="6506"/>
                    <a:pt x="5115" y="4808"/>
                    <a:pt x="5115" y="4808"/>
                  </a:cubicBezTo>
                  <a:lnTo>
                    <a:pt x="6261" y="71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0"/>
            <p:cNvSpPr/>
            <p:nvPr/>
          </p:nvSpPr>
          <p:spPr>
            <a:xfrm>
              <a:off x="5802650" y="2370025"/>
              <a:ext cx="48825" cy="43275"/>
            </a:xfrm>
            <a:custGeom>
              <a:avLst/>
              <a:gdLst/>
              <a:ahLst/>
              <a:cxnLst/>
              <a:rect l="l" t="t" r="r" b="b"/>
              <a:pathLst>
                <a:path w="1953" h="1731" extrusionOk="0">
                  <a:moveTo>
                    <a:pt x="1390" y="234"/>
                  </a:moveTo>
                  <a:cubicBezTo>
                    <a:pt x="1953" y="595"/>
                    <a:pt x="1794" y="1444"/>
                    <a:pt x="1146" y="1593"/>
                  </a:cubicBezTo>
                  <a:cubicBezTo>
                    <a:pt x="488" y="1731"/>
                    <a:pt x="0" y="1009"/>
                    <a:pt x="361" y="457"/>
                  </a:cubicBezTo>
                  <a:cubicBezTo>
                    <a:pt x="584" y="107"/>
                    <a:pt x="1040" y="1"/>
                    <a:pt x="1390" y="2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0"/>
            <p:cNvSpPr/>
            <p:nvPr/>
          </p:nvSpPr>
          <p:spPr>
            <a:xfrm>
              <a:off x="5815650" y="2360225"/>
              <a:ext cx="42475" cy="33175"/>
            </a:xfrm>
            <a:custGeom>
              <a:avLst/>
              <a:gdLst/>
              <a:ahLst/>
              <a:cxnLst/>
              <a:rect l="l" t="t" r="r" b="b"/>
              <a:pathLst>
                <a:path w="1699" h="1327" extrusionOk="0">
                  <a:moveTo>
                    <a:pt x="478" y="96"/>
                  </a:moveTo>
                  <a:lnTo>
                    <a:pt x="1528" y="764"/>
                  </a:lnTo>
                  <a:cubicBezTo>
                    <a:pt x="1656" y="849"/>
                    <a:pt x="1698" y="1030"/>
                    <a:pt x="1613" y="1157"/>
                  </a:cubicBezTo>
                  <a:lnTo>
                    <a:pt x="1613" y="1157"/>
                  </a:lnTo>
                  <a:cubicBezTo>
                    <a:pt x="1528" y="1284"/>
                    <a:pt x="1359" y="1327"/>
                    <a:pt x="1221" y="1242"/>
                  </a:cubicBezTo>
                  <a:lnTo>
                    <a:pt x="159" y="563"/>
                  </a:lnTo>
                  <a:cubicBezTo>
                    <a:pt x="32" y="478"/>
                    <a:pt x="0" y="308"/>
                    <a:pt x="75" y="170"/>
                  </a:cubicBezTo>
                  <a:lnTo>
                    <a:pt x="75" y="170"/>
                  </a:lnTo>
                  <a:cubicBezTo>
                    <a:pt x="159" y="43"/>
                    <a:pt x="340" y="0"/>
                    <a:pt x="478" y="9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0"/>
            <p:cNvSpPr/>
            <p:nvPr/>
          </p:nvSpPr>
          <p:spPr>
            <a:xfrm>
              <a:off x="5830775" y="2313800"/>
              <a:ext cx="49350" cy="68200"/>
            </a:xfrm>
            <a:custGeom>
              <a:avLst/>
              <a:gdLst/>
              <a:ahLst/>
              <a:cxnLst/>
              <a:rect l="l" t="t" r="r" b="b"/>
              <a:pathLst>
                <a:path w="1974" h="2728" extrusionOk="0">
                  <a:moveTo>
                    <a:pt x="74" y="2250"/>
                  </a:moveTo>
                  <a:lnTo>
                    <a:pt x="1422" y="170"/>
                  </a:lnTo>
                  <a:cubicBezTo>
                    <a:pt x="1496" y="43"/>
                    <a:pt x="1677" y="0"/>
                    <a:pt x="1804" y="85"/>
                  </a:cubicBezTo>
                  <a:lnTo>
                    <a:pt x="1804" y="85"/>
                  </a:lnTo>
                  <a:cubicBezTo>
                    <a:pt x="1931" y="170"/>
                    <a:pt x="1974" y="340"/>
                    <a:pt x="1889" y="478"/>
                  </a:cubicBezTo>
                  <a:lnTo>
                    <a:pt x="552" y="2558"/>
                  </a:lnTo>
                  <a:cubicBezTo>
                    <a:pt x="467" y="2685"/>
                    <a:pt x="297" y="2727"/>
                    <a:pt x="159" y="2643"/>
                  </a:cubicBezTo>
                  <a:lnTo>
                    <a:pt x="159" y="2643"/>
                  </a:lnTo>
                  <a:cubicBezTo>
                    <a:pt x="32" y="2558"/>
                    <a:pt x="0" y="2388"/>
                    <a:pt x="74" y="22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0"/>
            <p:cNvSpPr/>
            <p:nvPr/>
          </p:nvSpPr>
          <p:spPr>
            <a:xfrm>
              <a:off x="5101500" y="3135625"/>
              <a:ext cx="340925" cy="239325"/>
            </a:xfrm>
            <a:custGeom>
              <a:avLst/>
              <a:gdLst/>
              <a:ahLst/>
              <a:cxnLst/>
              <a:rect l="l" t="t" r="r" b="b"/>
              <a:pathLst>
                <a:path w="13637" h="9573" extrusionOk="0">
                  <a:moveTo>
                    <a:pt x="13530" y="8087"/>
                  </a:moveTo>
                  <a:lnTo>
                    <a:pt x="1030" y="54"/>
                  </a:lnTo>
                  <a:cubicBezTo>
                    <a:pt x="945" y="1"/>
                    <a:pt x="839" y="22"/>
                    <a:pt x="786" y="107"/>
                  </a:cubicBezTo>
                  <a:lnTo>
                    <a:pt x="54" y="1232"/>
                  </a:lnTo>
                  <a:cubicBezTo>
                    <a:pt x="1" y="1317"/>
                    <a:pt x="22" y="1433"/>
                    <a:pt x="107" y="1486"/>
                  </a:cubicBezTo>
                  <a:lnTo>
                    <a:pt x="12596" y="9519"/>
                  </a:lnTo>
                  <a:cubicBezTo>
                    <a:pt x="12681" y="9572"/>
                    <a:pt x="12798" y="9551"/>
                    <a:pt x="12851" y="9466"/>
                  </a:cubicBezTo>
                  <a:lnTo>
                    <a:pt x="13583" y="8341"/>
                  </a:lnTo>
                  <a:cubicBezTo>
                    <a:pt x="13636" y="8256"/>
                    <a:pt x="13604" y="8140"/>
                    <a:pt x="13530" y="80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0"/>
            <p:cNvSpPr/>
            <p:nvPr/>
          </p:nvSpPr>
          <p:spPr>
            <a:xfrm>
              <a:off x="5380850" y="2739300"/>
              <a:ext cx="308800" cy="213325"/>
            </a:xfrm>
            <a:custGeom>
              <a:avLst/>
              <a:gdLst/>
              <a:ahLst/>
              <a:cxnLst/>
              <a:rect l="l" t="t" r="r" b="b"/>
              <a:pathLst>
                <a:path w="12352" h="8533" extrusionOk="0">
                  <a:moveTo>
                    <a:pt x="181" y="1200"/>
                  </a:moveTo>
                  <a:lnTo>
                    <a:pt x="11450" y="8447"/>
                  </a:lnTo>
                  <a:cubicBezTo>
                    <a:pt x="11588" y="8532"/>
                    <a:pt x="11768" y="8500"/>
                    <a:pt x="11864" y="8362"/>
                  </a:cubicBezTo>
                  <a:lnTo>
                    <a:pt x="12256" y="7747"/>
                  </a:lnTo>
                  <a:cubicBezTo>
                    <a:pt x="12352" y="7609"/>
                    <a:pt x="12309" y="7429"/>
                    <a:pt x="12172" y="7344"/>
                  </a:cubicBezTo>
                  <a:lnTo>
                    <a:pt x="892" y="96"/>
                  </a:lnTo>
                  <a:cubicBezTo>
                    <a:pt x="754" y="1"/>
                    <a:pt x="573" y="43"/>
                    <a:pt x="489" y="181"/>
                  </a:cubicBezTo>
                  <a:lnTo>
                    <a:pt x="85" y="786"/>
                  </a:lnTo>
                  <a:cubicBezTo>
                    <a:pt x="0" y="924"/>
                    <a:pt x="43" y="1115"/>
                    <a:pt x="181" y="120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0"/>
            <p:cNvSpPr/>
            <p:nvPr/>
          </p:nvSpPr>
          <p:spPr>
            <a:xfrm>
              <a:off x="5308150" y="2814125"/>
              <a:ext cx="341200" cy="239550"/>
            </a:xfrm>
            <a:custGeom>
              <a:avLst/>
              <a:gdLst/>
              <a:ahLst/>
              <a:cxnLst/>
              <a:rect l="l" t="t" r="r" b="b"/>
              <a:pathLst>
                <a:path w="13648" h="9582" extrusionOk="0">
                  <a:moveTo>
                    <a:pt x="13530" y="8086"/>
                  </a:moveTo>
                  <a:lnTo>
                    <a:pt x="1041" y="53"/>
                  </a:lnTo>
                  <a:cubicBezTo>
                    <a:pt x="956" y="0"/>
                    <a:pt x="839" y="21"/>
                    <a:pt x="786" y="106"/>
                  </a:cubicBezTo>
                  <a:lnTo>
                    <a:pt x="65" y="1231"/>
                  </a:lnTo>
                  <a:cubicBezTo>
                    <a:pt x="1" y="1316"/>
                    <a:pt x="33" y="1433"/>
                    <a:pt x="118" y="1486"/>
                  </a:cubicBezTo>
                  <a:lnTo>
                    <a:pt x="12607" y="9529"/>
                  </a:lnTo>
                  <a:cubicBezTo>
                    <a:pt x="12692" y="9582"/>
                    <a:pt x="12809" y="9550"/>
                    <a:pt x="12862" y="9465"/>
                  </a:cubicBezTo>
                  <a:lnTo>
                    <a:pt x="13583" y="8340"/>
                  </a:lnTo>
                  <a:cubicBezTo>
                    <a:pt x="13647" y="8256"/>
                    <a:pt x="13615" y="8139"/>
                    <a:pt x="13530" y="80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0"/>
            <p:cNvSpPr/>
            <p:nvPr/>
          </p:nvSpPr>
          <p:spPr>
            <a:xfrm>
              <a:off x="5644800" y="2505600"/>
              <a:ext cx="149900" cy="106125"/>
            </a:xfrm>
            <a:custGeom>
              <a:avLst/>
              <a:gdLst/>
              <a:ahLst/>
              <a:cxnLst/>
              <a:rect l="l" t="t" r="r" b="b"/>
              <a:pathLst>
                <a:path w="5996" h="4245" extrusionOk="0">
                  <a:moveTo>
                    <a:pt x="266" y="923"/>
                  </a:moveTo>
                  <a:lnTo>
                    <a:pt x="5232" y="4117"/>
                  </a:lnTo>
                  <a:cubicBezTo>
                    <a:pt x="5423" y="4245"/>
                    <a:pt x="5678" y="4192"/>
                    <a:pt x="5805" y="4001"/>
                  </a:cubicBezTo>
                  <a:lnTo>
                    <a:pt x="5869" y="3895"/>
                  </a:lnTo>
                  <a:cubicBezTo>
                    <a:pt x="5996" y="3704"/>
                    <a:pt x="5932" y="3438"/>
                    <a:pt x="5741" y="3322"/>
                  </a:cubicBezTo>
                  <a:lnTo>
                    <a:pt x="765" y="128"/>
                  </a:lnTo>
                  <a:cubicBezTo>
                    <a:pt x="574" y="0"/>
                    <a:pt x="319" y="53"/>
                    <a:pt x="192" y="244"/>
                  </a:cubicBezTo>
                  <a:lnTo>
                    <a:pt x="128" y="350"/>
                  </a:lnTo>
                  <a:cubicBezTo>
                    <a:pt x="1" y="541"/>
                    <a:pt x="64" y="807"/>
                    <a:pt x="266" y="9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0"/>
            <p:cNvSpPr/>
            <p:nvPr/>
          </p:nvSpPr>
          <p:spPr>
            <a:xfrm>
              <a:off x="5009975" y="3222375"/>
              <a:ext cx="131875" cy="184400"/>
            </a:xfrm>
            <a:custGeom>
              <a:avLst/>
              <a:gdLst/>
              <a:ahLst/>
              <a:cxnLst/>
              <a:rect l="l" t="t" r="r" b="b"/>
              <a:pathLst>
                <a:path w="5275" h="7376" extrusionOk="0">
                  <a:moveTo>
                    <a:pt x="4882" y="192"/>
                  </a:moveTo>
                  <a:lnTo>
                    <a:pt x="4882" y="192"/>
                  </a:lnTo>
                  <a:cubicBezTo>
                    <a:pt x="5179" y="393"/>
                    <a:pt x="5275" y="797"/>
                    <a:pt x="5084" y="1104"/>
                  </a:cubicBezTo>
                  <a:lnTo>
                    <a:pt x="1296" y="6993"/>
                  </a:lnTo>
                  <a:cubicBezTo>
                    <a:pt x="1094" y="7291"/>
                    <a:pt x="691" y="7375"/>
                    <a:pt x="383" y="7184"/>
                  </a:cubicBezTo>
                  <a:lnTo>
                    <a:pt x="383" y="7184"/>
                  </a:lnTo>
                  <a:cubicBezTo>
                    <a:pt x="86" y="6983"/>
                    <a:pt x="1" y="6590"/>
                    <a:pt x="192" y="6283"/>
                  </a:cubicBezTo>
                  <a:lnTo>
                    <a:pt x="3980" y="393"/>
                  </a:lnTo>
                  <a:cubicBezTo>
                    <a:pt x="4171" y="86"/>
                    <a:pt x="4574" y="1"/>
                    <a:pt x="4882" y="19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0"/>
            <p:cNvSpPr/>
            <p:nvPr/>
          </p:nvSpPr>
          <p:spPr>
            <a:xfrm>
              <a:off x="5054550" y="3251025"/>
              <a:ext cx="131875" cy="184675"/>
            </a:xfrm>
            <a:custGeom>
              <a:avLst/>
              <a:gdLst/>
              <a:ahLst/>
              <a:cxnLst/>
              <a:rect l="l" t="t" r="r" b="b"/>
              <a:pathLst>
                <a:path w="5275" h="7387" extrusionOk="0">
                  <a:moveTo>
                    <a:pt x="4892" y="202"/>
                  </a:moveTo>
                  <a:lnTo>
                    <a:pt x="4892" y="202"/>
                  </a:lnTo>
                  <a:cubicBezTo>
                    <a:pt x="5190" y="393"/>
                    <a:pt x="5274" y="797"/>
                    <a:pt x="5083" y="1104"/>
                  </a:cubicBezTo>
                  <a:lnTo>
                    <a:pt x="1295" y="6993"/>
                  </a:lnTo>
                  <a:cubicBezTo>
                    <a:pt x="1104" y="7291"/>
                    <a:pt x="701" y="7386"/>
                    <a:pt x="393" y="7184"/>
                  </a:cubicBezTo>
                  <a:lnTo>
                    <a:pt x="393" y="7184"/>
                  </a:lnTo>
                  <a:cubicBezTo>
                    <a:pt x="86" y="6993"/>
                    <a:pt x="1" y="6590"/>
                    <a:pt x="192" y="6283"/>
                  </a:cubicBezTo>
                  <a:lnTo>
                    <a:pt x="3980" y="393"/>
                  </a:lnTo>
                  <a:cubicBezTo>
                    <a:pt x="4181" y="96"/>
                    <a:pt x="4585" y="1"/>
                    <a:pt x="4892" y="2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0"/>
            <p:cNvSpPr/>
            <p:nvPr/>
          </p:nvSpPr>
          <p:spPr>
            <a:xfrm>
              <a:off x="5099375" y="3279950"/>
              <a:ext cx="131875" cy="184400"/>
            </a:xfrm>
            <a:custGeom>
              <a:avLst/>
              <a:gdLst/>
              <a:ahLst/>
              <a:cxnLst/>
              <a:rect l="l" t="t" r="r" b="b"/>
              <a:pathLst>
                <a:path w="5275" h="7376" extrusionOk="0">
                  <a:moveTo>
                    <a:pt x="4882" y="191"/>
                  </a:moveTo>
                  <a:lnTo>
                    <a:pt x="4882" y="191"/>
                  </a:lnTo>
                  <a:cubicBezTo>
                    <a:pt x="5179" y="382"/>
                    <a:pt x="5275" y="786"/>
                    <a:pt x="5084" y="1093"/>
                  </a:cubicBezTo>
                  <a:lnTo>
                    <a:pt x="1295" y="6982"/>
                  </a:lnTo>
                  <a:cubicBezTo>
                    <a:pt x="1094" y="7280"/>
                    <a:pt x="691" y="7375"/>
                    <a:pt x="383" y="7184"/>
                  </a:cubicBezTo>
                  <a:lnTo>
                    <a:pt x="383" y="7184"/>
                  </a:lnTo>
                  <a:cubicBezTo>
                    <a:pt x="86" y="6982"/>
                    <a:pt x="1" y="6579"/>
                    <a:pt x="192" y="6272"/>
                  </a:cubicBezTo>
                  <a:lnTo>
                    <a:pt x="3980" y="382"/>
                  </a:lnTo>
                  <a:cubicBezTo>
                    <a:pt x="4182" y="85"/>
                    <a:pt x="4574" y="0"/>
                    <a:pt x="4882" y="19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0"/>
            <p:cNvSpPr/>
            <p:nvPr/>
          </p:nvSpPr>
          <p:spPr>
            <a:xfrm>
              <a:off x="5143950" y="3308600"/>
              <a:ext cx="131875" cy="184400"/>
            </a:xfrm>
            <a:custGeom>
              <a:avLst/>
              <a:gdLst/>
              <a:ahLst/>
              <a:cxnLst/>
              <a:rect l="l" t="t" r="r" b="b"/>
              <a:pathLst>
                <a:path w="5275" h="7376" extrusionOk="0">
                  <a:moveTo>
                    <a:pt x="4882" y="191"/>
                  </a:moveTo>
                  <a:lnTo>
                    <a:pt x="4882" y="191"/>
                  </a:lnTo>
                  <a:cubicBezTo>
                    <a:pt x="5190" y="393"/>
                    <a:pt x="5274" y="796"/>
                    <a:pt x="5083" y="1104"/>
                  </a:cubicBezTo>
                  <a:lnTo>
                    <a:pt x="1295" y="6993"/>
                  </a:lnTo>
                  <a:cubicBezTo>
                    <a:pt x="1104" y="7290"/>
                    <a:pt x="701" y="7375"/>
                    <a:pt x="393" y="7184"/>
                  </a:cubicBezTo>
                  <a:lnTo>
                    <a:pt x="393" y="7184"/>
                  </a:lnTo>
                  <a:cubicBezTo>
                    <a:pt x="86" y="6982"/>
                    <a:pt x="1" y="6579"/>
                    <a:pt x="192" y="6282"/>
                  </a:cubicBezTo>
                  <a:lnTo>
                    <a:pt x="3980" y="393"/>
                  </a:lnTo>
                  <a:cubicBezTo>
                    <a:pt x="4181" y="85"/>
                    <a:pt x="4585" y="0"/>
                    <a:pt x="4882" y="19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0"/>
            <p:cNvSpPr/>
            <p:nvPr/>
          </p:nvSpPr>
          <p:spPr>
            <a:xfrm>
              <a:off x="5188775" y="3337250"/>
              <a:ext cx="131875" cy="184400"/>
            </a:xfrm>
            <a:custGeom>
              <a:avLst/>
              <a:gdLst/>
              <a:ahLst/>
              <a:cxnLst/>
              <a:rect l="l" t="t" r="r" b="b"/>
              <a:pathLst>
                <a:path w="5275" h="7376" extrusionOk="0">
                  <a:moveTo>
                    <a:pt x="4882" y="202"/>
                  </a:moveTo>
                  <a:lnTo>
                    <a:pt x="4882" y="202"/>
                  </a:lnTo>
                  <a:cubicBezTo>
                    <a:pt x="5179" y="393"/>
                    <a:pt x="5275" y="796"/>
                    <a:pt x="5084" y="1104"/>
                  </a:cubicBezTo>
                  <a:lnTo>
                    <a:pt x="1295" y="6993"/>
                  </a:lnTo>
                  <a:cubicBezTo>
                    <a:pt x="1094" y="7290"/>
                    <a:pt x="691" y="7375"/>
                    <a:pt x="383" y="7184"/>
                  </a:cubicBezTo>
                  <a:lnTo>
                    <a:pt x="383" y="7184"/>
                  </a:lnTo>
                  <a:cubicBezTo>
                    <a:pt x="86" y="6993"/>
                    <a:pt x="1" y="6590"/>
                    <a:pt x="192" y="6282"/>
                  </a:cubicBezTo>
                  <a:lnTo>
                    <a:pt x="3980" y="393"/>
                  </a:lnTo>
                  <a:cubicBezTo>
                    <a:pt x="4171" y="96"/>
                    <a:pt x="4574" y="0"/>
                    <a:pt x="4882" y="2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0"/>
            <p:cNvSpPr/>
            <p:nvPr/>
          </p:nvSpPr>
          <p:spPr>
            <a:xfrm>
              <a:off x="5233350" y="3366150"/>
              <a:ext cx="131875" cy="184400"/>
            </a:xfrm>
            <a:custGeom>
              <a:avLst/>
              <a:gdLst/>
              <a:ahLst/>
              <a:cxnLst/>
              <a:rect l="l" t="t" r="r" b="b"/>
              <a:pathLst>
                <a:path w="5275" h="7376" extrusionOk="0">
                  <a:moveTo>
                    <a:pt x="4892" y="192"/>
                  </a:moveTo>
                  <a:lnTo>
                    <a:pt x="4892" y="192"/>
                  </a:lnTo>
                  <a:cubicBezTo>
                    <a:pt x="5189" y="394"/>
                    <a:pt x="5274" y="786"/>
                    <a:pt x="5083" y="1094"/>
                  </a:cubicBezTo>
                  <a:lnTo>
                    <a:pt x="1295" y="6983"/>
                  </a:lnTo>
                  <a:cubicBezTo>
                    <a:pt x="1104" y="7291"/>
                    <a:pt x="701" y="7376"/>
                    <a:pt x="393" y="7185"/>
                  </a:cubicBezTo>
                  <a:lnTo>
                    <a:pt x="393" y="7185"/>
                  </a:lnTo>
                  <a:cubicBezTo>
                    <a:pt x="96" y="6983"/>
                    <a:pt x="1" y="6580"/>
                    <a:pt x="192" y="6283"/>
                  </a:cubicBezTo>
                  <a:lnTo>
                    <a:pt x="3980" y="394"/>
                  </a:lnTo>
                  <a:cubicBezTo>
                    <a:pt x="4181" y="86"/>
                    <a:pt x="4585" y="1"/>
                    <a:pt x="4892" y="19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0"/>
            <p:cNvSpPr/>
            <p:nvPr/>
          </p:nvSpPr>
          <p:spPr>
            <a:xfrm>
              <a:off x="4966750" y="3386600"/>
              <a:ext cx="309875" cy="204800"/>
            </a:xfrm>
            <a:custGeom>
              <a:avLst/>
              <a:gdLst/>
              <a:ahLst/>
              <a:cxnLst/>
              <a:rect l="l" t="t" r="r" b="b"/>
              <a:pathLst>
                <a:path w="12395" h="8192" extrusionOk="0">
                  <a:moveTo>
                    <a:pt x="467" y="74"/>
                  </a:moveTo>
                  <a:lnTo>
                    <a:pt x="12235" y="7640"/>
                  </a:lnTo>
                  <a:cubicBezTo>
                    <a:pt x="12352" y="7725"/>
                    <a:pt x="12394" y="7884"/>
                    <a:pt x="12309" y="8011"/>
                  </a:cubicBezTo>
                  <a:lnTo>
                    <a:pt x="12288" y="8043"/>
                  </a:lnTo>
                  <a:cubicBezTo>
                    <a:pt x="12214" y="8160"/>
                    <a:pt x="12055" y="8192"/>
                    <a:pt x="11927" y="8118"/>
                  </a:cubicBezTo>
                  <a:lnTo>
                    <a:pt x="159" y="552"/>
                  </a:lnTo>
                  <a:cubicBezTo>
                    <a:pt x="32" y="478"/>
                    <a:pt x="0" y="308"/>
                    <a:pt x="75" y="191"/>
                  </a:cubicBezTo>
                  <a:lnTo>
                    <a:pt x="96" y="159"/>
                  </a:lnTo>
                  <a:cubicBezTo>
                    <a:pt x="181" y="32"/>
                    <a:pt x="340" y="0"/>
                    <a:pt x="467" y="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0"/>
            <p:cNvSpPr/>
            <p:nvPr/>
          </p:nvSpPr>
          <p:spPr>
            <a:xfrm>
              <a:off x="4866200" y="3446000"/>
              <a:ext cx="131875" cy="184400"/>
            </a:xfrm>
            <a:custGeom>
              <a:avLst/>
              <a:gdLst/>
              <a:ahLst/>
              <a:cxnLst/>
              <a:rect l="l" t="t" r="r" b="b"/>
              <a:pathLst>
                <a:path w="5275" h="7376" extrusionOk="0">
                  <a:moveTo>
                    <a:pt x="4882" y="192"/>
                  </a:moveTo>
                  <a:lnTo>
                    <a:pt x="4882" y="192"/>
                  </a:lnTo>
                  <a:cubicBezTo>
                    <a:pt x="5190" y="383"/>
                    <a:pt x="5274" y="786"/>
                    <a:pt x="5083" y="1094"/>
                  </a:cubicBezTo>
                  <a:lnTo>
                    <a:pt x="1295" y="6983"/>
                  </a:lnTo>
                  <a:cubicBezTo>
                    <a:pt x="1104" y="7280"/>
                    <a:pt x="701" y="7376"/>
                    <a:pt x="393" y="7185"/>
                  </a:cubicBezTo>
                  <a:lnTo>
                    <a:pt x="393" y="7185"/>
                  </a:lnTo>
                  <a:cubicBezTo>
                    <a:pt x="86" y="6983"/>
                    <a:pt x="1" y="6580"/>
                    <a:pt x="192" y="6272"/>
                  </a:cubicBezTo>
                  <a:lnTo>
                    <a:pt x="3980" y="383"/>
                  </a:lnTo>
                  <a:cubicBezTo>
                    <a:pt x="4181" y="86"/>
                    <a:pt x="4574" y="1"/>
                    <a:pt x="4882" y="19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0"/>
            <p:cNvSpPr/>
            <p:nvPr/>
          </p:nvSpPr>
          <p:spPr>
            <a:xfrm>
              <a:off x="4911025" y="3474650"/>
              <a:ext cx="131875" cy="184400"/>
            </a:xfrm>
            <a:custGeom>
              <a:avLst/>
              <a:gdLst/>
              <a:ahLst/>
              <a:cxnLst/>
              <a:rect l="l" t="t" r="r" b="b"/>
              <a:pathLst>
                <a:path w="5275" h="7376" extrusionOk="0">
                  <a:moveTo>
                    <a:pt x="4882" y="192"/>
                  </a:moveTo>
                  <a:lnTo>
                    <a:pt x="4882" y="192"/>
                  </a:lnTo>
                  <a:cubicBezTo>
                    <a:pt x="5179" y="394"/>
                    <a:pt x="5275" y="797"/>
                    <a:pt x="5084" y="1094"/>
                  </a:cubicBezTo>
                  <a:lnTo>
                    <a:pt x="1296" y="6983"/>
                  </a:lnTo>
                  <a:cubicBezTo>
                    <a:pt x="1094" y="7291"/>
                    <a:pt x="691" y="7376"/>
                    <a:pt x="383" y="7185"/>
                  </a:cubicBezTo>
                  <a:lnTo>
                    <a:pt x="383" y="7185"/>
                  </a:lnTo>
                  <a:cubicBezTo>
                    <a:pt x="86" y="6983"/>
                    <a:pt x="1" y="6580"/>
                    <a:pt x="192" y="6283"/>
                  </a:cubicBezTo>
                  <a:lnTo>
                    <a:pt x="3980" y="394"/>
                  </a:lnTo>
                  <a:cubicBezTo>
                    <a:pt x="4171" y="86"/>
                    <a:pt x="4574" y="1"/>
                    <a:pt x="4882" y="19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0"/>
            <p:cNvSpPr/>
            <p:nvPr/>
          </p:nvSpPr>
          <p:spPr>
            <a:xfrm>
              <a:off x="4955350" y="3503300"/>
              <a:ext cx="132125" cy="184400"/>
            </a:xfrm>
            <a:custGeom>
              <a:avLst/>
              <a:gdLst/>
              <a:ahLst/>
              <a:cxnLst/>
              <a:rect l="l" t="t" r="r" b="b"/>
              <a:pathLst>
                <a:path w="5285" h="7376" extrusionOk="0">
                  <a:moveTo>
                    <a:pt x="4892" y="203"/>
                  </a:moveTo>
                  <a:lnTo>
                    <a:pt x="4892" y="203"/>
                  </a:lnTo>
                  <a:cubicBezTo>
                    <a:pt x="5189" y="394"/>
                    <a:pt x="5284" y="797"/>
                    <a:pt x="5093" y="1105"/>
                  </a:cubicBezTo>
                  <a:lnTo>
                    <a:pt x="1305" y="6994"/>
                  </a:lnTo>
                  <a:cubicBezTo>
                    <a:pt x="1104" y="7291"/>
                    <a:pt x="700" y="7376"/>
                    <a:pt x="393" y="7185"/>
                  </a:cubicBezTo>
                  <a:lnTo>
                    <a:pt x="393" y="7185"/>
                  </a:lnTo>
                  <a:cubicBezTo>
                    <a:pt x="96" y="6994"/>
                    <a:pt x="0" y="6590"/>
                    <a:pt x="202" y="6283"/>
                  </a:cubicBezTo>
                  <a:lnTo>
                    <a:pt x="3990" y="394"/>
                  </a:lnTo>
                  <a:cubicBezTo>
                    <a:pt x="4181" y="96"/>
                    <a:pt x="4584" y="1"/>
                    <a:pt x="4892" y="20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0"/>
            <p:cNvSpPr/>
            <p:nvPr/>
          </p:nvSpPr>
          <p:spPr>
            <a:xfrm>
              <a:off x="5000175" y="3532225"/>
              <a:ext cx="132125" cy="184400"/>
            </a:xfrm>
            <a:custGeom>
              <a:avLst/>
              <a:gdLst/>
              <a:ahLst/>
              <a:cxnLst/>
              <a:rect l="l" t="t" r="r" b="b"/>
              <a:pathLst>
                <a:path w="5285" h="7376" extrusionOk="0">
                  <a:moveTo>
                    <a:pt x="4892" y="192"/>
                  </a:moveTo>
                  <a:lnTo>
                    <a:pt x="4892" y="192"/>
                  </a:lnTo>
                  <a:cubicBezTo>
                    <a:pt x="5189" y="383"/>
                    <a:pt x="5285" y="786"/>
                    <a:pt x="5083" y="1094"/>
                  </a:cubicBezTo>
                  <a:lnTo>
                    <a:pt x="1295" y="6983"/>
                  </a:lnTo>
                  <a:cubicBezTo>
                    <a:pt x="1104" y="7290"/>
                    <a:pt x="701" y="7375"/>
                    <a:pt x="393" y="7184"/>
                  </a:cubicBezTo>
                  <a:lnTo>
                    <a:pt x="393" y="7184"/>
                  </a:lnTo>
                  <a:cubicBezTo>
                    <a:pt x="85" y="6983"/>
                    <a:pt x="0" y="6580"/>
                    <a:pt x="202" y="6282"/>
                  </a:cubicBezTo>
                  <a:lnTo>
                    <a:pt x="3980" y="393"/>
                  </a:lnTo>
                  <a:cubicBezTo>
                    <a:pt x="4181" y="85"/>
                    <a:pt x="4584" y="1"/>
                    <a:pt x="4892" y="19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0"/>
            <p:cNvSpPr/>
            <p:nvPr/>
          </p:nvSpPr>
          <p:spPr>
            <a:xfrm>
              <a:off x="5045000" y="3560875"/>
              <a:ext cx="131875" cy="184400"/>
            </a:xfrm>
            <a:custGeom>
              <a:avLst/>
              <a:gdLst/>
              <a:ahLst/>
              <a:cxnLst/>
              <a:rect l="l" t="t" r="r" b="b"/>
              <a:pathLst>
                <a:path w="5275" h="7376" extrusionOk="0">
                  <a:moveTo>
                    <a:pt x="4882" y="192"/>
                  </a:moveTo>
                  <a:lnTo>
                    <a:pt x="4882" y="192"/>
                  </a:lnTo>
                  <a:cubicBezTo>
                    <a:pt x="5190" y="393"/>
                    <a:pt x="5274" y="796"/>
                    <a:pt x="5083" y="1104"/>
                  </a:cubicBezTo>
                  <a:lnTo>
                    <a:pt x="1295" y="6993"/>
                  </a:lnTo>
                  <a:cubicBezTo>
                    <a:pt x="1094" y="7290"/>
                    <a:pt x="690" y="7375"/>
                    <a:pt x="393" y="7184"/>
                  </a:cubicBezTo>
                  <a:lnTo>
                    <a:pt x="393" y="7184"/>
                  </a:lnTo>
                  <a:cubicBezTo>
                    <a:pt x="86" y="6983"/>
                    <a:pt x="1" y="6590"/>
                    <a:pt x="192" y="6282"/>
                  </a:cubicBezTo>
                  <a:lnTo>
                    <a:pt x="3980" y="393"/>
                  </a:lnTo>
                  <a:cubicBezTo>
                    <a:pt x="4171" y="85"/>
                    <a:pt x="4574" y="1"/>
                    <a:pt x="4882" y="19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0"/>
            <p:cNvSpPr/>
            <p:nvPr/>
          </p:nvSpPr>
          <p:spPr>
            <a:xfrm>
              <a:off x="5089575" y="3589525"/>
              <a:ext cx="131875" cy="184400"/>
            </a:xfrm>
            <a:custGeom>
              <a:avLst/>
              <a:gdLst/>
              <a:ahLst/>
              <a:cxnLst/>
              <a:rect l="l" t="t" r="r" b="b"/>
              <a:pathLst>
                <a:path w="5275" h="7376" extrusionOk="0">
                  <a:moveTo>
                    <a:pt x="4892" y="202"/>
                  </a:moveTo>
                  <a:lnTo>
                    <a:pt x="4892" y="202"/>
                  </a:lnTo>
                  <a:cubicBezTo>
                    <a:pt x="5189" y="393"/>
                    <a:pt x="5274" y="796"/>
                    <a:pt x="5083" y="1104"/>
                  </a:cubicBezTo>
                  <a:lnTo>
                    <a:pt x="1295" y="6993"/>
                  </a:lnTo>
                  <a:cubicBezTo>
                    <a:pt x="1104" y="7290"/>
                    <a:pt x="701" y="7375"/>
                    <a:pt x="393" y="7184"/>
                  </a:cubicBezTo>
                  <a:lnTo>
                    <a:pt x="393" y="7184"/>
                  </a:lnTo>
                  <a:cubicBezTo>
                    <a:pt x="96" y="6993"/>
                    <a:pt x="0" y="6590"/>
                    <a:pt x="191" y="6282"/>
                  </a:cubicBezTo>
                  <a:lnTo>
                    <a:pt x="3980" y="393"/>
                  </a:lnTo>
                  <a:cubicBezTo>
                    <a:pt x="4181" y="96"/>
                    <a:pt x="4584" y="1"/>
                    <a:pt x="4892" y="2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0"/>
            <p:cNvSpPr/>
            <p:nvPr/>
          </p:nvSpPr>
          <p:spPr>
            <a:xfrm>
              <a:off x="4822975" y="3609950"/>
              <a:ext cx="309850" cy="205100"/>
            </a:xfrm>
            <a:custGeom>
              <a:avLst/>
              <a:gdLst/>
              <a:ahLst/>
              <a:cxnLst/>
              <a:rect l="l" t="t" r="r" b="b"/>
              <a:pathLst>
                <a:path w="12394" h="8204" extrusionOk="0">
                  <a:moveTo>
                    <a:pt x="467" y="86"/>
                  </a:moveTo>
                  <a:lnTo>
                    <a:pt x="12235" y="7651"/>
                  </a:lnTo>
                  <a:cubicBezTo>
                    <a:pt x="12351" y="7726"/>
                    <a:pt x="12394" y="7895"/>
                    <a:pt x="12320" y="8012"/>
                  </a:cubicBezTo>
                  <a:lnTo>
                    <a:pt x="12298" y="8055"/>
                  </a:lnTo>
                  <a:cubicBezTo>
                    <a:pt x="12214" y="8171"/>
                    <a:pt x="12054" y="8203"/>
                    <a:pt x="11927" y="8129"/>
                  </a:cubicBezTo>
                  <a:lnTo>
                    <a:pt x="159" y="563"/>
                  </a:lnTo>
                  <a:cubicBezTo>
                    <a:pt x="32" y="478"/>
                    <a:pt x="0" y="319"/>
                    <a:pt x="74" y="192"/>
                  </a:cubicBezTo>
                  <a:lnTo>
                    <a:pt x="106" y="160"/>
                  </a:lnTo>
                  <a:cubicBezTo>
                    <a:pt x="180" y="43"/>
                    <a:pt x="340" y="1"/>
                    <a:pt x="467" y="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0"/>
            <p:cNvSpPr/>
            <p:nvPr/>
          </p:nvSpPr>
          <p:spPr>
            <a:xfrm>
              <a:off x="4722425" y="3669375"/>
              <a:ext cx="131875" cy="184400"/>
            </a:xfrm>
            <a:custGeom>
              <a:avLst/>
              <a:gdLst/>
              <a:ahLst/>
              <a:cxnLst/>
              <a:rect l="l" t="t" r="r" b="b"/>
              <a:pathLst>
                <a:path w="5275" h="7376" extrusionOk="0">
                  <a:moveTo>
                    <a:pt x="4882" y="202"/>
                  </a:moveTo>
                  <a:lnTo>
                    <a:pt x="4882" y="202"/>
                  </a:lnTo>
                  <a:cubicBezTo>
                    <a:pt x="5189" y="393"/>
                    <a:pt x="5274" y="796"/>
                    <a:pt x="5083" y="1104"/>
                  </a:cubicBezTo>
                  <a:lnTo>
                    <a:pt x="1295" y="6993"/>
                  </a:lnTo>
                  <a:cubicBezTo>
                    <a:pt x="1093" y="7290"/>
                    <a:pt x="690" y="7375"/>
                    <a:pt x="393" y="7184"/>
                  </a:cubicBezTo>
                  <a:lnTo>
                    <a:pt x="393" y="7184"/>
                  </a:lnTo>
                  <a:cubicBezTo>
                    <a:pt x="85" y="6993"/>
                    <a:pt x="0" y="6590"/>
                    <a:pt x="191" y="6282"/>
                  </a:cubicBezTo>
                  <a:lnTo>
                    <a:pt x="3980" y="393"/>
                  </a:lnTo>
                  <a:cubicBezTo>
                    <a:pt x="4181" y="96"/>
                    <a:pt x="4574" y="1"/>
                    <a:pt x="4882" y="2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0"/>
            <p:cNvSpPr/>
            <p:nvPr/>
          </p:nvSpPr>
          <p:spPr>
            <a:xfrm>
              <a:off x="4767000" y="3698300"/>
              <a:ext cx="131850" cy="184375"/>
            </a:xfrm>
            <a:custGeom>
              <a:avLst/>
              <a:gdLst/>
              <a:ahLst/>
              <a:cxnLst/>
              <a:rect l="l" t="t" r="r" b="b"/>
              <a:pathLst>
                <a:path w="5274" h="7375" extrusionOk="0">
                  <a:moveTo>
                    <a:pt x="4892" y="191"/>
                  </a:moveTo>
                  <a:lnTo>
                    <a:pt x="4892" y="191"/>
                  </a:lnTo>
                  <a:cubicBezTo>
                    <a:pt x="5189" y="393"/>
                    <a:pt x="5274" y="785"/>
                    <a:pt x="5083" y="1093"/>
                  </a:cubicBezTo>
                  <a:lnTo>
                    <a:pt x="1305" y="6982"/>
                  </a:lnTo>
                  <a:cubicBezTo>
                    <a:pt x="1104" y="7290"/>
                    <a:pt x="700" y="7375"/>
                    <a:pt x="393" y="7184"/>
                  </a:cubicBezTo>
                  <a:lnTo>
                    <a:pt x="393" y="7184"/>
                  </a:lnTo>
                  <a:cubicBezTo>
                    <a:pt x="85" y="6982"/>
                    <a:pt x="0" y="6579"/>
                    <a:pt x="202" y="6271"/>
                  </a:cubicBezTo>
                  <a:lnTo>
                    <a:pt x="3990" y="382"/>
                  </a:lnTo>
                  <a:cubicBezTo>
                    <a:pt x="4181" y="85"/>
                    <a:pt x="4584" y="0"/>
                    <a:pt x="4892" y="19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0"/>
            <p:cNvSpPr/>
            <p:nvPr/>
          </p:nvSpPr>
          <p:spPr>
            <a:xfrm>
              <a:off x="4811550" y="3726950"/>
              <a:ext cx="132150" cy="184375"/>
            </a:xfrm>
            <a:custGeom>
              <a:avLst/>
              <a:gdLst/>
              <a:ahLst/>
              <a:cxnLst/>
              <a:rect l="l" t="t" r="r" b="b"/>
              <a:pathLst>
                <a:path w="5286" h="7375" extrusionOk="0">
                  <a:moveTo>
                    <a:pt x="4893" y="191"/>
                  </a:moveTo>
                  <a:lnTo>
                    <a:pt x="4893" y="191"/>
                  </a:lnTo>
                  <a:cubicBezTo>
                    <a:pt x="5200" y="393"/>
                    <a:pt x="5285" y="796"/>
                    <a:pt x="5094" y="1104"/>
                  </a:cubicBezTo>
                  <a:lnTo>
                    <a:pt x="1306" y="6993"/>
                  </a:lnTo>
                  <a:cubicBezTo>
                    <a:pt x="1104" y="7290"/>
                    <a:pt x="701" y="7375"/>
                    <a:pt x="393" y="7184"/>
                  </a:cubicBezTo>
                  <a:lnTo>
                    <a:pt x="393" y="7184"/>
                  </a:lnTo>
                  <a:cubicBezTo>
                    <a:pt x="96" y="6993"/>
                    <a:pt x="1" y="6579"/>
                    <a:pt x="202" y="6282"/>
                  </a:cubicBezTo>
                  <a:lnTo>
                    <a:pt x="3991" y="393"/>
                  </a:lnTo>
                  <a:cubicBezTo>
                    <a:pt x="4182" y="85"/>
                    <a:pt x="4585" y="0"/>
                    <a:pt x="4893" y="19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0"/>
            <p:cNvSpPr/>
            <p:nvPr/>
          </p:nvSpPr>
          <p:spPr>
            <a:xfrm>
              <a:off x="4856650" y="3755600"/>
              <a:ext cx="131875" cy="184375"/>
            </a:xfrm>
            <a:custGeom>
              <a:avLst/>
              <a:gdLst/>
              <a:ahLst/>
              <a:cxnLst/>
              <a:rect l="l" t="t" r="r" b="b"/>
              <a:pathLst>
                <a:path w="5275" h="7375" extrusionOk="0">
                  <a:moveTo>
                    <a:pt x="4882" y="202"/>
                  </a:moveTo>
                  <a:lnTo>
                    <a:pt x="4882" y="202"/>
                  </a:lnTo>
                  <a:cubicBezTo>
                    <a:pt x="5179" y="393"/>
                    <a:pt x="5274" y="796"/>
                    <a:pt x="5073" y="1104"/>
                  </a:cubicBezTo>
                  <a:lnTo>
                    <a:pt x="1295" y="6993"/>
                  </a:lnTo>
                  <a:cubicBezTo>
                    <a:pt x="1094" y="7290"/>
                    <a:pt x="690" y="7375"/>
                    <a:pt x="383" y="7184"/>
                  </a:cubicBezTo>
                  <a:lnTo>
                    <a:pt x="383" y="7184"/>
                  </a:lnTo>
                  <a:cubicBezTo>
                    <a:pt x="86" y="6993"/>
                    <a:pt x="1" y="6590"/>
                    <a:pt x="192" y="6282"/>
                  </a:cubicBezTo>
                  <a:lnTo>
                    <a:pt x="3969" y="393"/>
                  </a:lnTo>
                  <a:cubicBezTo>
                    <a:pt x="4171" y="96"/>
                    <a:pt x="4574" y="0"/>
                    <a:pt x="4882" y="2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0"/>
            <p:cNvSpPr/>
            <p:nvPr/>
          </p:nvSpPr>
          <p:spPr>
            <a:xfrm>
              <a:off x="4901225" y="3784500"/>
              <a:ext cx="131875" cy="184400"/>
            </a:xfrm>
            <a:custGeom>
              <a:avLst/>
              <a:gdLst/>
              <a:ahLst/>
              <a:cxnLst/>
              <a:rect l="l" t="t" r="r" b="b"/>
              <a:pathLst>
                <a:path w="5275" h="7376" extrusionOk="0">
                  <a:moveTo>
                    <a:pt x="4882" y="192"/>
                  </a:moveTo>
                  <a:lnTo>
                    <a:pt x="4882" y="192"/>
                  </a:lnTo>
                  <a:cubicBezTo>
                    <a:pt x="5189" y="393"/>
                    <a:pt x="5274" y="786"/>
                    <a:pt x="5083" y="1094"/>
                  </a:cubicBezTo>
                  <a:lnTo>
                    <a:pt x="1295" y="6983"/>
                  </a:lnTo>
                  <a:cubicBezTo>
                    <a:pt x="1093" y="7291"/>
                    <a:pt x="690" y="7376"/>
                    <a:pt x="393" y="7185"/>
                  </a:cubicBezTo>
                  <a:lnTo>
                    <a:pt x="393" y="7185"/>
                  </a:lnTo>
                  <a:cubicBezTo>
                    <a:pt x="85" y="6983"/>
                    <a:pt x="0" y="6580"/>
                    <a:pt x="191" y="6272"/>
                  </a:cubicBezTo>
                  <a:lnTo>
                    <a:pt x="3980" y="393"/>
                  </a:lnTo>
                  <a:cubicBezTo>
                    <a:pt x="4171" y="86"/>
                    <a:pt x="4584" y="1"/>
                    <a:pt x="4882" y="19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50"/>
            <p:cNvSpPr/>
            <p:nvPr/>
          </p:nvSpPr>
          <p:spPr>
            <a:xfrm>
              <a:off x="4946050" y="3813150"/>
              <a:ext cx="131600" cy="184400"/>
            </a:xfrm>
            <a:custGeom>
              <a:avLst/>
              <a:gdLst/>
              <a:ahLst/>
              <a:cxnLst/>
              <a:rect l="l" t="t" r="r" b="b"/>
              <a:pathLst>
                <a:path w="5264" h="7376" extrusionOk="0">
                  <a:moveTo>
                    <a:pt x="4882" y="192"/>
                  </a:moveTo>
                  <a:lnTo>
                    <a:pt x="4882" y="192"/>
                  </a:lnTo>
                  <a:cubicBezTo>
                    <a:pt x="5179" y="393"/>
                    <a:pt x="5264" y="797"/>
                    <a:pt x="5073" y="1104"/>
                  </a:cubicBezTo>
                  <a:lnTo>
                    <a:pt x="1295" y="6994"/>
                  </a:lnTo>
                  <a:cubicBezTo>
                    <a:pt x="1094" y="7291"/>
                    <a:pt x="690" y="7376"/>
                    <a:pt x="383" y="7185"/>
                  </a:cubicBezTo>
                  <a:lnTo>
                    <a:pt x="383" y="7185"/>
                  </a:lnTo>
                  <a:cubicBezTo>
                    <a:pt x="86" y="6983"/>
                    <a:pt x="1" y="6590"/>
                    <a:pt x="192" y="6283"/>
                  </a:cubicBezTo>
                  <a:lnTo>
                    <a:pt x="3969" y="393"/>
                  </a:lnTo>
                  <a:cubicBezTo>
                    <a:pt x="4171" y="86"/>
                    <a:pt x="4574" y="1"/>
                    <a:pt x="4882" y="19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50"/>
            <p:cNvSpPr/>
            <p:nvPr/>
          </p:nvSpPr>
          <p:spPr>
            <a:xfrm>
              <a:off x="4679175" y="3833575"/>
              <a:ext cx="309875" cy="205100"/>
            </a:xfrm>
            <a:custGeom>
              <a:avLst/>
              <a:gdLst/>
              <a:ahLst/>
              <a:cxnLst/>
              <a:rect l="l" t="t" r="r" b="b"/>
              <a:pathLst>
                <a:path w="12395" h="8204" extrusionOk="0">
                  <a:moveTo>
                    <a:pt x="468" y="75"/>
                  </a:moveTo>
                  <a:lnTo>
                    <a:pt x="12235" y="7652"/>
                  </a:lnTo>
                  <a:cubicBezTo>
                    <a:pt x="12363" y="7726"/>
                    <a:pt x="12395" y="7885"/>
                    <a:pt x="12320" y="8012"/>
                  </a:cubicBezTo>
                  <a:lnTo>
                    <a:pt x="12299" y="8044"/>
                  </a:lnTo>
                  <a:cubicBezTo>
                    <a:pt x="12214" y="8161"/>
                    <a:pt x="12055" y="8203"/>
                    <a:pt x="11928" y="8118"/>
                  </a:cubicBezTo>
                  <a:lnTo>
                    <a:pt x="160" y="553"/>
                  </a:lnTo>
                  <a:cubicBezTo>
                    <a:pt x="43" y="478"/>
                    <a:pt x="1" y="319"/>
                    <a:pt x="86" y="192"/>
                  </a:cubicBezTo>
                  <a:lnTo>
                    <a:pt x="107" y="160"/>
                  </a:lnTo>
                  <a:cubicBezTo>
                    <a:pt x="181" y="33"/>
                    <a:pt x="340" y="1"/>
                    <a:pt x="468" y="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50"/>
            <p:cNvSpPr/>
            <p:nvPr/>
          </p:nvSpPr>
          <p:spPr>
            <a:xfrm>
              <a:off x="5408975" y="2652825"/>
              <a:ext cx="322075" cy="266375"/>
            </a:xfrm>
            <a:custGeom>
              <a:avLst/>
              <a:gdLst/>
              <a:ahLst/>
              <a:cxnLst/>
              <a:rect l="l" t="t" r="r" b="b"/>
              <a:pathLst>
                <a:path w="12883" h="10655" extrusionOk="0">
                  <a:moveTo>
                    <a:pt x="7173" y="6208"/>
                  </a:moveTo>
                  <a:lnTo>
                    <a:pt x="1518" y="2579"/>
                  </a:lnTo>
                  <a:lnTo>
                    <a:pt x="0" y="3714"/>
                  </a:lnTo>
                  <a:lnTo>
                    <a:pt x="10792" y="10654"/>
                  </a:lnTo>
                  <a:lnTo>
                    <a:pt x="12882" y="1009"/>
                  </a:lnTo>
                  <a:lnTo>
                    <a:pt x="12352" y="669"/>
                  </a:lnTo>
                  <a:lnTo>
                    <a:pt x="11429" y="75"/>
                  </a:lnTo>
                  <a:lnTo>
                    <a:pt x="11301" y="0"/>
                  </a:lnTo>
                  <a:lnTo>
                    <a:pt x="11174" y="467"/>
                  </a:lnTo>
                  <a:lnTo>
                    <a:pt x="11153" y="510"/>
                  </a:lnTo>
                  <a:lnTo>
                    <a:pt x="9710" y="5709"/>
                  </a:lnTo>
                  <a:cubicBezTo>
                    <a:pt x="9710" y="5709"/>
                    <a:pt x="9030" y="7396"/>
                    <a:pt x="7173" y="62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50"/>
            <p:cNvSpPr/>
            <p:nvPr/>
          </p:nvSpPr>
          <p:spPr>
            <a:xfrm>
              <a:off x="5431525" y="2776700"/>
              <a:ext cx="112225" cy="78825"/>
            </a:xfrm>
            <a:custGeom>
              <a:avLst/>
              <a:gdLst/>
              <a:ahLst/>
              <a:cxnLst/>
              <a:rect l="l" t="t" r="r" b="b"/>
              <a:pathLst>
                <a:path w="4489" h="3153" extrusionOk="0">
                  <a:moveTo>
                    <a:pt x="573" y="96"/>
                  </a:moveTo>
                  <a:lnTo>
                    <a:pt x="4287" y="2484"/>
                  </a:lnTo>
                  <a:cubicBezTo>
                    <a:pt x="4446" y="2590"/>
                    <a:pt x="4489" y="2792"/>
                    <a:pt x="4393" y="2951"/>
                  </a:cubicBezTo>
                  <a:lnTo>
                    <a:pt x="4393" y="2951"/>
                  </a:lnTo>
                  <a:cubicBezTo>
                    <a:pt x="4287" y="3110"/>
                    <a:pt x="4075" y="3152"/>
                    <a:pt x="3926" y="3057"/>
                  </a:cubicBezTo>
                  <a:lnTo>
                    <a:pt x="212" y="669"/>
                  </a:lnTo>
                  <a:cubicBezTo>
                    <a:pt x="53" y="563"/>
                    <a:pt x="0" y="362"/>
                    <a:pt x="106" y="203"/>
                  </a:cubicBezTo>
                  <a:lnTo>
                    <a:pt x="106" y="203"/>
                  </a:lnTo>
                  <a:cubicBezTo>
                    <a:pt x="202" y="43"/>
                    <a:pt x="414" y="1"/>
                    <a:pt x="573" y="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0"/>
            <p:cNvSpPr/>
            <p:nvPr/>
          </p:nvSpPr>
          <p:spPr>
            <a:xfrm>
              <a:off x="5404450" y="2759200"/>
              <a:ext cx="21000" cy="20200"/>
            </a:xfrm>
            <a:custGeom>
              <a:avLst/>
              <a:gdLst/>
              <a:ahLst/>
              <a:cxnLst/>
              <a:rect l="l" t="t" r="r" b="b"/>
              <a:pathLst>
                <a:path w="840" h="808" extrusionOk="0">
                  <a:moveTo>
                    <a:pt x="638" y="139"/>
                  </a:moveTo>
                  <a:lnTo>
                    <a:pt x="563" y="96"/>
                  </a:lnTo>
                  <a:cubicBezTo>
                    <a:pt x="415" y="1"/>
                    <a:pt x="202" y="43"/>
                    <a:pt x="96" y="202"/>
                  </a:cubicBezTo>
                  <a:lnTo>
                    <a:pt x="96" y="202"/>
                  </a:lnTo>
                  <a:cubicBezTo>
                    <a:pt x="1" y="361"/>
                    <a:pt x="43" y="563"/>
                    <a:pt x="202" y="669"/>
                  </a:cubicBezTo>
                  <a:lnTo>
                    <a:pt x="266" y="712"/>
                  </a:lnTo>
                  <a:cubicBezTo>
                    <a:pt x="425" y="807"/>
                    <a:pt x="638" y="765"/>
                    <a:pt x="733" y="605"/>
                  </a:cubicBezTo>
                  <a:lnTo>
                    <a:pt x="733" y="605"/>
                  </a:lnTo>
                  <a:cubicBezTo>
                    <a:pt x="839" y="457"/>
                    <a:pt x="786" y="245"/>
                    <a:pt x="638" y="1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0"/>
            <p:cNvSpPr/>
            <p:nvPr/>
          </p:nvSpPr>
          <p:spPr>
            <a:xfrm>
              <a:off x="5388275" y="2872200"/>
              <a:ext cx="162900" cy="111450"/>
            </a:xfrm>
            <a:custGeom>
              <a:avLst/>
              <a:gdLst/>
              <a:ahLst/>
              <a:cxnLst/>
              <a:rect l="l" t="t" r="r" b="b"/>
              <a:pathLst>
                <a:path w="6516" h="4458" extrusionOk="0">
                  <a:moveTo>
                    <a:pt x="574" y="96"/>
                  </a:moveTo>
                  <a:lnTo>
                    <a:pt x="6314" y="3789"/>
                  </a:lnTo>
                  <a:cubicBezTo>
                    <a:pt x="6463" y="3895"/>
                    <a:pt x="6516" y="4097"/>
                    <a:pt x="6410" y="4256"/>
                  </a:cubicBezTo>
                  <a:lnTo>
                    <a:pt x="6410" y="4256"/>
                  </a:lnTo>
                  <a:cubicBezTo>
                    <a:pt x="6314" y="4415"/>
                    <a:pt x="6102" y="4458"/>
                    <a:pt x="5943" y="4362"/>
                  </a:cubicBezTo>
                  <a:lnTo>
                    <a:pt x="202" y="669"/>
                  </a:lnTo>
                  <a:cubicBezTo>
                    <a:pt x="54" y="563"/>
                    <a:pt x="1" y="362"/>
                    <a:pt x="107" y="203"/>
                  </a:cubicBezTo>
                  <a:lnTo>
                    <a:pt x="107" y="203"/>
                  </a:lnTo>
                  <a:cubicBezTo>
                    <a:pt x="202" y="43"/>
                    <a:pt x="414" y="1"/>
                    <a:pt x="574" y="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50"/>
            <p:cNvSpPr/>
            <p:nvPr/>
          </p:nvSpPr>
          <p:spPr>
            <a:xfrm>
              <a:off x="5348225" y="2846475"/>
              <a:ext cx="28675" cy="25225"/>
            </a:xfrm>
            <a:custGeom>
              <a:avLst/>
              <a:gdLst/>
              <a:ahLst/>
              <a:cxnLst/>
              <a:rect l="l" t="t" r="r" b="b"/>
              <a:pathLst>
                <a:path w="1147" h="1009" extrusionOk="0">
                  <a:moveTo>
                    <a:pt x="945" y="340"/>
                  </a:moveTo>
                  <a:lnTo>
                    <a:pt x="573" y="96"/>
                  </a:lnTo>
                  <a:cubicBezTo>
                    <a:pt x="414" y="1"/>
                    <a:pt x="202" y="43"/>
                    <a:pt x="106" y="202"/>
                  </a:cubicBezTo>
                  <a:lnTo>
                    <a:pt x="106" y="202"/>
                  </a:lnTo>
                  <a:cubicBezTo>
                    <a:pt x="0" y="361"/>
                    <a:pt x="53" y="563"/>
                    <a:pt x="202" y="669"/>
                  </a:cubicBezTo>
                  <a:lnTo>
                    <a:pt x="573" y="903"/>
                  </a:lnTo>
                  <a:cubicBezTo>
                    <a:pt x="732" y="1009"/>
                    <a:pt x="945" y="956"/>
                    <a:pt x="1040" y="807"/>
                  </a:cubicBezTo>
                  <a:lnTo>
                    <a:pt x="1040" y="807"/>
                  </a:lnTo>
                  <a:cubicBezTo>
                    <a:pt x="1146" y="648"/>
                    <a:pt x="1093" y="436"/>
                    <a:pt x="945" y="3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50"/>
            <p:cNvSpPr/>
            <p:nvPr/>
          </p:nvSpPr>
          <p:spPr>
            <a:xfrm>
              <a:off x="5181625" y="3193725"/>
              <a:ext cx="162650" cy="111450"/>
            </a:xfrm>
            <a:custGeom>
              <a:avLst/>
              <a:gdLst/>
              <a:ahLst/>
              <a:cxnLst/>
              <a:rect l="l" t="t" r="r" b="b"/>
              <a:pathLst>
                <a:path w="6506" h="4458" extrusionOk="0">
                  <a:moveTo>
                    <a:pt x="563" y="107"/>
                  </a:moveTo>
                  <a:lnTo>
                    <a:pt x="6303" y="3789"/>
                  </a:lnTo>
                  <a:cubicBezTo>
                    <a:pt x="6463" y="3895"/>
                    <a:pt x="6505" y="4097"/>
                    <a:pt x="6410" y="4256"/>
                  </a:cubicBezTo>
                  <a:lnTo>
                    <a:pt x="6410" y="4256"/>
                  </a:lnTo>
                  <a:cubicBezTo>
                    <a:pt x="6303" y="4415"/>
                    <a:pt x="6102" y="4457"/>
                    <a:pt x="5943" y="4362"/>
                  </a:cubicBezTo>
                  <a:lnTo>
                    <a:pt x="202" y="669"/>
                  </a:lnTo>
                  <a:cubicBezTo>
                    <a:pt x="43" y="574"/>
                    <a:pt x="0" y="361"/>
                    <a:pt x="96" y="202"/>
                  </a:cubicBezTo>
                  <a:lnTo>
                    <a:pt x="96" y="202"/>
                  </a:lnTo>
                  <a:cubicBezTo>
                    <a:pt x="202" y="43"/>
                    <a:pt x="414" y="1"/>
                    <a:pt x="563" y="1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50"/>
            <p:cNvSpPr/>
            <p:nvPr/>
          </p:nvSpPr>
          <p:spPr>
            <a:xfrm>
              <a:off x="5141575" y="3168000"/>
              <a:ext cx="28400" cy="25225"/>
            </a:xfrm>
            <a:custGeom>
              <a:avLst/>
              <a:gdLst/>
              <a:ahLst/>
              <a:cxnLst/>
              <a:rect l="l" t="t" r="r" b="b"/>
              <a:pathLst>
                <a:path w="1136" h="1009" extrusionOk="0">
                  <a:moveTo>
                    <a:pt x="934" y="340"/>
                  </a:moveTo>
                  <a:lnTo>
                    <a:pt x="573" y="96"/>
                  </a:lnTo>
                  <a:cubicBezTo>
                    <a:pt x="414" y="0"/>
                    <a:pt x="202" y="43"/>
                    <a:pt x="106" y="202"/>
                  </a:cubicBezTo>
                  <a:lnTo>
                    <a:pt x="106" y="202"/>
                  </a:lnTo>
                  <a:cubicBezTo>
                    <a:pt x="0" y="361"/>
                    <a:pt x="43" y="573"/>
                    <a:pt x="202" y="669"/>
                  </a:cubicBezTo>
                  <a:lnTo>
                    <a:pt x="573" y="902"/>
                  </a:lnTo>
                  <a:cubicBezTo>
                    <a:pt x="722" y="1008"/>
                    <a:pt x="934" y="966"/>
                    <a:pt x="1040" y="807"/>
                  </a:cubicBezTo>
                  <a:lnTo>
                    <a:pt x="1040" y="807"/>
                  </a:lnTo>
                  <a:cubicBezTo>
                    <a:pt x="1136" y="648"/>
                    <a:pt x="1093" y="435"/>
                    <a:pt x="934" y="3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50"/>
            <p:cNvSpPr/>
            <p:nvPr/>
          </p:nvSpPr>
          <p:spPr>
            <a:xfrm>
              <a:off x="1419950" y="3850825"/>
              <a:ext cx="996150" cy="803300"/>
            </a:xfrm>
            <a:custGeom>
              <a:avLst/>
              <a:gdLst/>
              <a:ahLst/>
              <a:cxnLst/>
              <a:rect l="l" t="t" r="r" b="b"/>
              <a:pathLst>
                <a:path w="39846" h="32132" extrusionOk="0">
                  <a:moveTo>
                    <a:pt x="26475" y="32131"/>
                  </a:moveTo>
                  <a:lnTo>
                    <a:pt x="1486" y="26582"/>
                  </a:lnTo>
                  <a:cubicBezTo>
                    <a:pt x="1486" y="26582"/>
                    <a:pt x="817" y="25871"/>
                    <a:pt x="1019" y="25414"/>
                  </a:cubicBezTo>
                  <a:lnTo>
                    <a:pt x="1581" y="24152"/>
                  </a:lnTo>
                  <a:cubicBezTo>
                    <a:pt x="1740" y="23791"/>
                    <a:pt x="1783" y="23377"/>
                    <a:pt x="1316" y="22910"/>
                  </a:cubicBezTo>
                  <a:cubicBezTo>
                    <a:pt x="838" y="22454"/>
                    <a:pt x="467" y="22114"/>
                    <a:pt x="382" y="22029"/>
                  </a:cubicBezTo>
                  <a:cubicBezTo>
                    <a:pt x="308" y="21934"/>
                    <a:pt x="0" y="21690"/>
                    <a:pt x="138" y="21361"/>
                  </a:cubicBezTo>
                  <a:cubicBezTo>
                    <a:pt x="287" y="21032"/>
                    <a:pt x="3597" y="13572"/>
                    <a:pt x="3778" y="13190"/>
                  </a:cubicBezTo>
                  <a:cubicBezTo>
                    <a:pt x="3947" y="12798"/>
                    <a:pt x="4276" y="12097"/>
                    <a:pt x="5730" y="12172"/>
                  </a:cubicBezTo>
                  <a:cubicBezTo>
                    <a:pt x="7184" y="12235"/>
                    <a:pt x="15047" y="12490"/>
                    <a:pt x="15408" y="12490"/>
                  </a:cubicBezTo>
                  <a:cubicBezTo>
                    <a:pt x="15768" y="12479"/>
                    <a:pt x="16872" y="12426"/>
                    <a:pt x="17254" y="11567"/>
                  </a:cubicBezTo>
                  <a:cubicBezTo>
                    <a:pt x="17636" y="10707"/>
                    <a:pt x="21445" y="2112"/>
                    <a:pt x="21859" y="1189"/>
                  </a:cubicBezTo>
                  <a:cubicBezTo>
                    <a:pt x="22273" y="266"/>
                    <a:pt x="22867" y="1"/>
                    <a:pt x="24194" y="96"/>
                  </a:cubicBezTo>
                  <a:cubicBezTo>
                    <a:pt x="25520" y="192"/>
                    <a:pt x="39845" y="2027"/>
                    <a:pt x="39845" y="20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50"/>
            <p:cNvSpPr/>
            <p:nvPr/>
          </p:nvSpPr>
          <p:spPr>
            <a:xfrm>
              <a:off x="1714925" y="3850825"/>
              <a:ext cx="701175" cy="766150"/>
            </a:xfrm>
            <a:custGeom>
              <a:avLst/>
              <a:gdLst/>
              <a:ahLst/>
              <a:cxnLst/>
              <a:rect l="l" t="t" r="r" b="b"/>
              <a:pathLst>
                <a:path w="28047" h="30646" extrusionOk="0">
                  <a:moveTo>
                    <a:pt x="5455" y="11567"/>
                  </a:moveTo>
                  <a:lnTo>
                    <a:pt x="5476" y="11514"/>
                  </a:lnTo>
                  <a:lnTo>
                    <a:pt x="5497" y="11461"/>
                  </a:lnTo>
                  <a:lnTo>
                    <a:pt x="5529" y="11397"/>
                  </a:lnTo>
                  <a:lnTo>
                    <a:pt x="5561" y="11312"/>
                  </a:lnTo>
                  <a:lnTo>
                    <a:pt x="5603" y="11227"/>
                  </a:lnTo>
                  <a:lnTo>
                    <a:pt x="5646" y="11132"/>
                  </a:lnTo>
                  <a:lnTo>
                    <a:pt x="5688" y="11026"/>
                  </a:lnTo>
                  <a:lnTo>
                    <a:pt x="5741" y="10909"/>
                  </a:lnTo>
                  <a:lnTo>
                    <a:pt x="5794" y="10782"/>
                  </a:lnTo>
                  <a:lnTo>
                    <a:pt x="5858" y="10654"/>
                  </a:lnTo>
                  <a:lnTo>
                    <a:pt x="5922" y="10506"/>
                  </a:lnTo>
                  <a:lnTo>
                    <a:pt x="5985" y="10368"/>
                  </a:lnTo>
                  <a:lnTo>
                    <a:pt x="6049" y="10209"/>
                  </a:lnTo>
                  <a:lnTo>
                    <a:pt x="6123" y="10049"/>
                  </a:lnTo>
                  <a:lnTo>
                    <a:pt x="6198" y="9880"/>
                  </a:lnTo>
                  <a:lnTo>
                    <a:pt x="6272" y="9710"/>
                  </a:lnTo>
                  <a:lnTo>
                    <a:pt x="6357" y="9529"/>
                  </a:lnTo>
                  <a:lnTo>
                    <a:pt x="6431" y="9338"/>
                  </a:lnTo>
                  <a:lnTo>
                    <a:pt x="6516" y="9158"/>
                  </a:lnTo>
                  <a:lnTo>
                    <a:pt x="6612" y="8956"/>
                  </a:lnTo>
                  <a:lnTo>
                    <a:pt x="6696" y="8765"/>
                  </a:lnTo>
                  <a:lnTo>
                    <a:pt x="6781" y="8564"/>
                  </a:lnTo>
                  <a:lnTo>
                    <a:pt x="6877" y="8352"/>
                  </a:lnTo>
                  <a:lnTo>
                    <a:pt x="6972" y="8139"/>
                  </a:lnTo>
                  <a:lnTo>
                    <a:pt x="7068" y="7927"/>
                  </a:lnTo>
                  <a:lnTo>
                    <a:pt x="7163" y="7715"/>
                  </a:lnTo>
                  <a:lnTo>
                    <a:pt x="7259" y="7503"/>
                  </a:lnTo>
                  <a:lnTo>
                    <a:pt x="7354" y="7280"/>
                  </a:lnTo>
                  <a:lnTo>
                    <a:pt x="7450" y="7057"/>
                  </a:lnTo>
                  <a:lnTo>
                    <a:pt x="7545" y="6845"/>
                  </a:lnTo>
                  <a:lnTo>
                    <a:pt x="7641" y="6622"/>
                  </a:lnTo>
                  <a:lnTo>
                    <a:pt x="7747" y="6399"/>
                  </a:lnTo>
                  <a:lnTo>
                    <a:pt x="7842" y="6176"/>
                  </a:lnTo>
                  <a:lnTo>
                    <a:pt x="7938" y="5953"/>
                  </a:lnTo>
                  <a:lnTo>
                    <a:pt x="8044" y="5731"/>
                  </a:lnTo>
                  <a:lnTo>
                    <a:pt x="8140" y="5508"/>
                  </a:lnTo>
                  <a:lnTo>
                    <a:pt x="8235" y="5296"/>
                  </a:lnTo>
                  <a:lnTo>
                    <a:pt x="8331" y="5073"/>
                  </a:lnTo>
                  <a:lnTo>
                    <a:pt x="8426" y="4861"/>
                  </a:lnTo>
                  <a:lnTo>
                    <a:pt x="8522" y="4648"/>
                  </a:lnTo>
                  <a:lnTo>
                    <a:pt x="8617" y="4436"/>
                  </a:lnTo>
                  <a:lnTo>
                    <a:pt x="8702" y="4224"/>
                  </a:lnTo>
                  <a:lnTo>
                    <a:pt x="8797" y="4022"/>
                  </a:lnTo>
                  <a:lnTo>
                    <a:pt x="8882" y="3831"/>
                  </a:lnTo>
                  <a:lnTo>
                    <a:pt x="8967" y="3630"/>
                  </a:lnTo>
                  <a:lnTo>
                    <a:pt x="9052" y="3439"/>
                  </a:lnTo>
                  <a:lnTo>
                    <a:pt x="9137" y="3258"/>
                  </a:lnTo>
                  <a:lnTo>
                    <a:pt x="9222" y="3078"/>
                  </a:lnTo>
                  <a:lnTo>
                    <a:pt x="9296" y="2897"/>
                  </a:lnTo>
                  <a:lnTo>
                    <a:pt x="9370" y="2728"/>
                  </a:lnTo>
                  <a:lnTo>
                    <a:pt x="9445" y="2569"/>
                  </a:lnTo>
                  <a:lnTo>
                    <a:pt x="9519" y="2409"/>
                  </a:lnTo>
                  <a:lnTo>
                    <a:pt x="9583" y="2261"/>
                  </a:lnTo>
                  <a:lnTo>
                    <a:pt x="9646" y="2123"/>
                  </a:lnTo>
                  <a:lnTo>
                    <a:pt x="9699" y="1985"/>
                  </a:lnTo>
                  <a:lnTo>
                    <a:pt x="9763" y="1858"/>
                  </a:lnTo>
                  <a:lnTo>
                    <a:pt x="9806" y="1741"/>
                  </a:lnTo>
                  <a:lnTo>
                    <a:pt x="9859" y="1635"/>
                  </a:lnTo>
                  <a:lnTo>
                    <a:pt x="9901" y="1539"/>
                  </a:lnTo>
                  <a:lnTo>
                    <a:pt x="9943" y="1444"/>
                  </a:lnTo>
                  <a:lnTo>
                    <a:pt x="9975" y="1359"/>
                  </a:lnTo>
                  <a:lnTo>
                    <a:pt x="10007" y="1295"/>
                  </a:lnTo>
                  <a:lnTo>
                    <a:pt x="10039" y="1232"/>
                  </a:lnTo>
                  <a:lnTo>
                    <a:pt x="10060" y="1189"/>
                  </a:lnTo>
                  <a:cubicBezTo>
                    <a:pt x="10474" y="255"/>
                    <a:pt x="11068" y="1"/>
                    <a:pt x="12395" y="96"/>
                  </a:cubicBezTo>
                  <a:cubicBezTo>
                    <a:pt x="13721" y="192"/>
                    <a:pt x="28046" y="2027"/>
                    <a:pt x="28046" y="2027"/>
                  </a:cubicBezTo>
                  <a:lnTo>
                    <a:pt x="15345" y="30646"/>
                  </a:lnTo>
                  <a:lnTo>
                    <a:pt x="1" y="2384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50"/>
            <p:cNvSpPr/>
            <p:nvPr/>
          </p:nvSpPr>
          <p:spPr>
            <a:xfrm>
              <a:off x="1408000" y="4265450"/>
              <a:ext cx="824250" cy="803575"/>
            </a:xfrm>
            <a:custGeom>
              <a:avLst/>
              <a:gdLst/>
              <a:ahLst/>
              <a:cxnLst/>
              <a:rect l="l" t="t" r="r" b="b"/>
              <a:pathLst>
                <a:path w="32970" h="32143" extrusionOk="0">
                  <a:moveTo>
                    <a:pt x="19589" y="32142"/>
                  </a:moveTo>
                  <a:lnTo>
                    <a:pt x="1486" y="11100"/>
                  </a:lnTo>
                  <a:cubicBezTo>
                    <a:pt x="1486" y="11100"/>
                    <a:pt x="818" y="10389"/>
                    <a:pt x="1019" y="9933"/>
                  </a:cubicBezTo>
                  <a:lnTo>
                    <a:pt x="1582" y="8670"/>
                  </a:lnTo>
                  <a:cubicBezTo>
                    <a:pt x="1741" y="8309"/>
                    <a:pt x="1783" y="7885"/>
                    <a:pt x="1316" y="7429"/>
                  </a:cubicBezTo>
                  <a:cubicBezTo>
                    <a:pt x="839" y="6962"/>
                    <a:pt x="457" y="6633"/>
                    <a:pt x="383" y="6537"/>
                  </a:cubicBezTo>
                  <a:cubicBezTo>
                    <a:pt x="308" y="6452"/>
                    <a:pt x="1" y="6208"/>
                    <a:pt x="139" y="5879"/>
                  </a:cubicBezTo>
                  <a:cubicBezTo>
                    <a:pt x="287" y="5551"/>
                    <a:pt x="467" y="5147"/>
                    <a:pt x="637" y="4755"/>
                  </a:cubicBezTo>
                  <a:cubicBezTo>
                    <a:pt x="818" y="4362"/>
                    <a:pt x="1147" y="3672"/>
                    <a:pt x="2600" y="3736"/>
                  </a:cubicBezTo>
                  <a:cubicBezTo>
                    <a:pt x="4054" y="3810"/>
                    <a:pt x="11917" y="4065"/>
                    <a:pt x="12278" y="4054"/>
                  </a:cubicBezTo>
                  <a:cubicBezTo>
                    <a:pt x="12628" y="4054"/>
                    <a:pt x="13742" y="3991"/>
                    <a:pt x="14124" y="3131"/>
                  </a:cubicBezTo>
                  <a:cubicBezTo>
                    <a:pt x="14506" y="2261"/>
                    <a:pt x="14580" y="2113"/>
                    <a:pt x="14984" y="1179"/>
                  </a:cubicBezTo>
                  <a:cubicBezTo>
                    <a:pt x="15397" y="256"/>
                    <a:pt x="15992" y="1"/>
                    <a:pt x="17318" y="96"/>
                  </a:cubicBezTo>
                  <a:cubicBezTo>
                    <a:pt x="18645" y="192"/>
                    <a:pt x="32970" y="2017"/>
                    <a:pt x="32970" y="20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50"/>
            <p:cNvSpPr/>
            <p:nvPr/>
          </p:nvSpPr>
          <p:spPr>
            <a:xfrm>
              <a:off x="1493425" y="4390675"/>
              <a:ext cx="83850" cy="160525"/>
            </a:xfrm>
            <a:custGeom>
              <a:avLst/>
              <a:gdLst/>
              <a:ahLst/>
              <a:cxnLst/>
              <a:rect l="l" t="t" r="r" b="b"/>
              <a:pathLst>
                <a:path w="3354" h="6421" extrusionOk="0">
                  <a:moveTo>
                    <a:pt x="43" y="5985"/>
                  </a:moveTo>
                  <a:lnTo>
                    <a:pt x="2643" y="138"/>
                  </a:lnTo>
                  <a:cubicBezTo>
                    <a:pt x="2685" y="43"/>
                    <a:pt x="2791" y="0"/>
                    <a:pt x="2887" y="43"/>
                  </a:cubicBezTo>
                  <a:lnTo>
                    <a:pt x="3226" y="191"/>
                  </a:lnTo>
                  <a:cubicBezTo>
                    <a:pt x="3322" y="234"/>
                    <a:pt x="3354" y="340"/>
                    <a:pt x="3322" y="435"/>
                  </a:cubicBezTo>
                  <a:lnTo>
                    <a:pt x="722" y="6282"/>
                  </a:lnTo>
                  <a:cubicBezTo>
                    <a:pt x="679" y="6378"/>
                    <a:pt x="573" y="6420"/>
                    <a:pt x="478" y="6378"/>
                  </a:cubicBezTo>
                  <a:lnTo>
                    <a:pt x="138" y="6229"/>
                  </a:lnTo>
                  <a:cubicBezTo>
                    <a:pt x="43" y="6187"/>
                    <a:pt x="0" y="6070"/>
                    <a:pt x="43" y="59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50"/>
            <p:cNvSpPr/>
            <p:nvPr/>
          </p:nvSpPr>
          <p:spPr>
            <a:xfrm>
              <a:off x="1856050" y="4273425"/>
              <a:ext cx="52825" cy="84375"/>
            </a:xfrm>
            <a:custGeom>
              <a:avLst/>
              <a:gdLst/>
              <a:ahLst/>
              <a:cxnLst/>
              <a:rect l="l" t="t" r="r" b="b"/>
              <a:pathLst>
                <a:path w="2113" h="3375" extrusionOk="0">
                  <a:moveTo>
                    <a:pt x="1338" y="0"/>
                  </a:moveTo>
                  <a:lnTo>
                    <a:pt x="2113" y="96"/>
                  </a:lnTo>
                  <a:lnTo>
                    <a:pt x="712" y="3237"/>
                  </a:lnTo>
                  <a:cubicBezTo>
                    <a:pt x="669" y="3332"/>
                    <a:pt x="563" y="3375"/>
                    <a:pt x="468" y="3332"/>
                  </a:cubicBezTo>
                  <a:lnTo>
                    <a:pt x="128" y="3184"/>
                  </a:lnTo>
                  <a:cubicBezTo>
                    <a:pt x="43" y="3141"/>
                    <a:pt x="1" y="3035"/>
                    <a:pt x="43" y="29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50"/>
            <p:cNvSpPr/>
            <p:nvPr/>
          </p:nvSpPr>
          <p:spPr>
            <a:xfrm>
              <a:off x="1630575" y="4433125"/>
              <a:ext cx="83850" cy="160500"/>
            </a:xfrm>
            <a:custGeom>
              <a:avLst/>
              <a:gdLst/>
              <a:ahLst/>
              <a:cxnLst/>
              <a:rect l="l" t="t" r="r" b="b"/>
              <a:pathLst>
                <a:path w="3354" h="6420" extrusionOk="0">
                  <a:moveTo>
                    <a:pt x="43" y="5985"/>
                  </a:moveTo>
                  <a:lnTo>
                    <a:pt x="2643" y="138"/>
                  </a:lnTo>
                  <a:cubicBezTo>
                    <a:pt x="2685" y="43"/>
                    <a:pt x="2791" y="0"/>
                    <a:pt x="2887" y="43"/>
                  </a:cubicBezTo>
                  <a:lnTo>
                    <a:pt x="3226" y="191"/>
                  </a:lnTo>
                  <a:cubicBezTo>
                    <a:pt x="3311" y="234"/>
                    <a:pt x="3354" y="340"/>
                    <a:pt x="3311" y="435"/>
                  </a:cubicBezTo>
                  <a:lnTo>
                    <a:pt x="722" y="6282"/>
                  </a:lnTo>
                  <a:cubicBezTo>
                    <a:pt x="680" y="6377"/>
                    <a:pt x="573" y="6420"/>
                    <a:pt x="478" y="6377"/>
                  </a:cubicBezTo>
                  <a:lnTo>
                    <a:pt x="138" y="6218"/>
                  </a:lnTo>
                  <a:cubicBezTo>
                    <a:pt x="43" y="6186"/>
                    <a:pt x="0" y="6070"/>
                    <a:pt x="43" y="59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50"/>
            <p:cNvSpPr/>
            <p:nvPr/>
          </p:nvSpPr>
          <p:spPr>
            <a:xfrm>
              <a:off x="1538775" y="4530750"/>
              <a:ext cx="70075" cy="136375"/>
            </a:xfrm>
            <a:custGeom>
              <a:avLst/>
              <a:gdLst/>
              <a:ahLst/>
              <a:cxnLst/>
              <a:rect l="l" t="t" r="r" b="b"/>
              <a:pathLst>
                <a:path w="2803" h="5455" extrusionOk="0">
                  <a:moveTo>
                    <a:pt x="266" y="5147"/>
                  </a:moveTo>
                  <a:lnTo>
                    <a:pt x="1" y="4839"/>
                  </a:lnTo>
                  <a:lnTo>
                    <a:pt x="2081" y="138"/>
                  </a:lnTo>
                  <a:cubicBezTo>
                    <a:pt x="2123" y="43"/>
                    <a:pt x="2229" y="0"/>
                    <a:pt x="2325" y="43"/>
                  </a:cubicBezTo>
                  <a:lnTo>
                    <a:pt x="2664" y="191"/>
                  </a:lnTo>
                  <a:cubicBezTo>
                    <a:pt x="2760" y="234"/>
                    <a:pt x="2802" y="340"/>
                    <a:pt x="2760" y="435"/>
                  </a:cubicBezTo>
                  <a:lnTo>
                    <a:pt x="531" y="545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0"/>
            <p:cNvSpPr/>
            <p:nvPr/>
          </p:nvSpPr>
          <p:spPr>
            <a:xfrm>
              <a:off x="1707250" y="4391200"/>
              <a:ext cx="25750" cy="29750"/>
            </a:xfrm>
            <a:custGeom>
              <a:avLst/>
              <a:gdLst/>
              <a:ahLst/>
              <a:cxnLst/>
              <a:rect l="l" t="t" r="r" b="b"/>
              <a:pathLst>
                <a:path w="1030" h="1190" extrusionOk="0">
                  <a:moveTo>
                    <a:pt x="42" y="754"/>
                  </a:moveTo>
                  <a:lnTo>
                    <a:pt x="318" y="139"/>
                  </a:lnTo>
                  <a:cubicBezTo>
                    <a:pt x="361" y="43"/>
                    <a:pt x="467" y="1"/>
                    <a:pt x="562" y="43"/>
                  </a:cubicBezTo>
                  <a:lnTo>
                    <a:pt x="902" y="192"/>
                  </a:lnTo>
                  <a:cubicBezTo>
                    <a:pt x="987" y="234"/>
                    <a:pt x="1029" y="340"/>
                    <a:pt x="997" y="436"/>
                  </a:cubicBezTo>
                  <a:lnTo>
                    <a:pt x="722" y="1062"/>
                  </a:lnTo>
                  <a:cubicBezTo>
                    <a:pt x="679" y="1147"/>
                    <a:pt x="562" y="1189"/>
                    <a:pt x="478" y="1157"/>
                  </a:cubicBezTo>
                  <a:lnTo>
                    <a:pt x="138" y="998"/>
                  </a:lnTo>
                  <a:cubicBezTo>
                    <a:pt x="42" y="956"/>
                    <a:pt x="0" y="849"/>
                    <a:pt x="42" y="7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50"/>
            <p:cNvSpPr/>
            <p:nvPr/>
          </p:nvSpPr>
          <p:spPr>
            <a:xfrm>
              <a:off x="1582300" y="4416400"/>
              <a:ext cx="583100" cy="588950"/>
            </a:xfrm>
            <a:custGeom>
              <a:avLst/>
              <a:gdLst/>
              <a:ahLst/>
              <a:cxnLst/>
              <a:rect l="l" t="t" r="r" b="b"/>
              <a:pathLst>
                <a:path w="23324" h="23558" extrusionOk="0">
                  <a:moveTo>
                    <a:pt x="13752" y="23557"/>
                  </a:moveTo>
                  <a:lnTo>
                    <a:pt x="0" y="11832"/>
                  </a:lnTo>
                  <a:lnTo>
                    <a:pt x="2547" y="6070"/>
                  </a:lnTo>
                  <a:cubicBezTo>
                    <a:pt x="3237" y="4532"/>
                    <a:pt x="3693" y="4457"/>
                    <a:pt x="4743" y="4394"/>
                  </a:cubicBezTo>
                  <a:lnTo>
                    <a:pt x="6685" y="4277"/>
                  </a:lnTo>
                  <a:cubicBezTo>
                    <a:pt x="6685" y="4277"/>
                    <a:pt x="8436" y="4394"/>
                    <a:pt x="9147" y="2770"/>
                  </a:cubicBezTo>
                  <a:lnTo>
                    <a:pt x="9996" y="860"/>
                  </a:lnTo>
                  <a:cubicBezTo>
                    <a:pt x="9996" y="860"/>
                    <a:pt x="10346" y="1"/>
                    <a:pt x="11853" y="245"/>
                  </a:cubicBezTo>
                  <a:cubicBezTo>
                    <a:pt x="13360" y="489"/>
                    <a:pt x="23324" y="1996"/>
                    <a:pt x="23324" y="19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50"/>
            <p:cNvSpPr/>
            <p:nvPr/>
          </p:nvSpPr>
          <p:spPr>
            <a:xfrm>
              <a:off x="1675400" y="4416675"/>
              <a:ext cx="490000" cy="528975"/>
            </a:xfrm>
            <a:custGeom>
              <a:avLst/>
              <a:gdLst/>
              <a:ahLst/>
              <a:cxnLst/>
              <a:rect l="l" t="t" r="r" b="b"/>
              <a:pathLst>
                <a:path w="19600" h="21159" extrusionOk="0">
                  <a:moveTo>
                    <a:pt x="3057" y="17604"/>
                  </a:moveTo>
                  <a:lnTo>
                    <a:pt x="1" y="14994"/>
                  </a:lnTo>
                  <a:lnTo>
                    <a:pt x="5423" y="2759"/>
                  </a:lnTo>
                  <a:lnTo>
                    <a:pt x="6272" y="849"/>
                  </a:lnTo>
                  <a:lnTo>
                    <a:pt x="6272" y="839"/>
                  </a:lnTo>
                  <a:cubicBezTo>
                    <a:pt x="6314" y="743"/>
                    <a:pt x="6718" y="0"/>
                    <a:pt x="8129" y="234"/>
                  </a:cubicBezTo>
                  <a:cubicBezTo>
                    <a:pt x="9636" y="478"/>
                    <a:pt x="19600" y="1985"/>
                    <a:pt x="19600" y="1985"/>
                  </a:cubicBezTo>
                  <a:lnTo>
                    <a:pt x="11089" y="2115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0"/>
            <p:cNvSpPr/>
            <p:nvPr/>
          </p:nvSpPr>
          <p:spPr>
            <a:xfrm>
              <a:off x="1540375" y="4569725"/>
              <a:ext cx="556850" cy="589225"/>
            </a:xfrm>
            <a:custGeom>
              <a:avLst/>
              <a:gdLst/>
              <a:ahLst/>
              <a:cxnLst/>
              <a:rect l="l" t="t" r="r" b="b"/>
              <a:pathLst>
                <a:path w="22274" h="23569" extrusionOk="0">
                  <a:moveTo>
                    <a:pt x="12702" y="23568"/>
                  </a:moveTo>
                  <a:lnTo>
                    <a:pt x="1200" y="10336"/>
                  </a:lnTo>
                  <a:cubicBezTo>
                    <a:pt x="1" y="8967"/>
                    <a:pt x="319" y="8755"/>
                    <a:pt x="1040" y="7132"/>
                  </a:cubicBezTo>
                  <a:lnTo>
                    <a:pt x="1624" y="5805"/>
                  </a:lnTo>
                  <a:cubicBezTo>
                    <a:pt x="2346" y="4171"/>
                    <a:pt x="2006" y="4489"/>
                    <a:pt x="3821" y="4383"/>
                  </a:cubicBezTo>
                  <a:lnTo>
                    <a:pt x="5646" y="4277"/>
                  </a:lnTo>
                  <a:cubicBezTo>
                    <a:pt x="5646" y="4277"/>
                    <a:pt x="7386" y="4383"/>
                    <a:pt x="8108" y="2770"/>
                  </a:cubicBezTo>
                  <a:lnTo>
                    <a:pt x="8956" y="860"/>
                  </a:lnTo>
                  <a:cubicBezTo>
                    <a:pt x="8956" y="860"/>
                    <a:pt x="9296" y="1"/>
                    <a:pt x="10813" y="245"/>
                  </a:cubicBezTo>
                  <a:cubicBezTo>
                    <a:pt x="12320" y="489"/>
                    <a:pt x="22274" y="1996"/>
                    <a:pt x="22274" y="19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0"/>
            <p:cNvSpPr/>
            <p:nvPr/>
          </p:nvSpPr>
          <p:spPr>
            <a:xfrm>
              <a:off x="1698475" y="4793900"/>
              <a:ext cx="83875" cy="160250"/>
            </a:xfrm>
            <a:custGeom>
              <a:avLst/>
              <a:gdLst/>
              <a:ahLst/>
              <a:cxnLst/>
              <a:rect l="l" t="t" r="r" b="b"/>
              <a:pathLst>
                <a:path w="3355" h="6410" extrusionOk="0">
                  <a:moveTo>
                    <a:pt x="43" y="5974"/>
                  </a:moveTo>
                  <a:lnTo>
                    <a:pt x="2643" y="138"/>
                  </a:lnTo>
                  <a:cubicBezTo>
                    <a:pt x="2686" y="43"/>
                    <a:pt x="2792" y="0"/>
                    <a:pt x="2887" y="43"/>
                  </a:cubicBezTo>
                  <a:lnTo>
                    <a:pt x="3227" y="191"/>
                  </a:lnTo>
                  <a:cubicBezTo>
                    <a:pt x="3312" y="234"/>
                    <a:pt x="3354" y="340"/>
                    <a:pt x="3312" y="435"/>
                  </a:cubicBezTo>
                  <a:lnTo>
                    <a:pt x="722" y="6282"/>
                  </a:lnTo>
                  <a:cubicBezTo>
                    <a:pt x="680" y="6367"/>
                    <a:pt x="574" y="6410"/>
                    <a:pt x="478" y="6367"/>
                  </a:cubicBezTo>
                  <a:lnTo>
                    <a:pt x="139" y="6219"/>
                  </a:lnTo>
                  <a:cubicBezTo>
                    <a:pt x="43" y="6176"/>
                    <a:pt x="1" y="6070"/>
                    <a:pt x="43" y="5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50"/>
            <p:cNvSpPr/>
            <p:nvPr/>
          </p:nvSpPr>
          <p:spPr>
            <a:xfrm>
              <a:off x="1839875" y="4623575"/>
              <a:ext cx="83850" cy="160275"/>
            </a:xfrm>
            <a:custGeom>
              <a:avLst/>
              <a:gdLst/>
              <a:ahLst/>
              <a:cxnLst/>
              <a:rect l="l" t="t" r="r" b="b"/>
              <a:pathLst>
                <a:path w="3354" h="6411" extrusionOk="0">
                  <a:moveTo>
                    <a:pt x="43" y="5975"/>
                  </a:moveTo>
                  <a:lnTo>
                    <a:pt x="2643" y="139"/>
                  </a:lnTo>
                  <a:cubicBezTo>
                    <a:pt x="2675" y="43"/>
                    <a:pt x="2791" y="1"/>
                    <a:pt x="2887" y="43"/>
                  </a:cubicBezTo>
                  <a:lnTo>
                    <a:pt x="3216" y="192"/>
                  </a:lnTo>
                  <a:cubicBezTo>
                    <a:pt x="3311" y="234"/>
                    <a:pt x="3354" y="341"/>
                    <a:pt x="3311" y="436"/>
                  </a:cubicBezTo>
                  <a:lnTo>
                    <a:pt x="722" y="6283"/>
                  </a:lnTo>
                  <a:cubicBezTo>
                    <a:pt x="680" y="6368"/>
                    <a:pt x="574" y="6410"/>
                    <a:pt x="478" y="6368"/>
                  </a:cubicBezTo>
                  <a:lnTo>
                    <a:pt x="139" y="6219"/>
                  </a:lnTo>
                  <a:cubicBezTo>
                    <a:pt x="43" y="6177"/>
                    <a:pt x="1" y="6071"/>
                    <a:pt x="43" y="59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50"/>
            <p:cNvSpPr/>
            <p:nvPr/>
          </p:nvSpPr>
          <p:spPr>
            <a:xfrm>
              <a:off x="1689475" y="4679550"/>
              <a:ext cx="83850" cy="160275"/>
            </a:xfrm>
            <a:custGeom>
              <a:avLst/>
              <a:gdLst/>
              <a:ahLst/>
              <a:cxnLst/>
              <a:rect l="l" t="t" r="r" b="b"/>
              <a:pathLst>
                <a:path w="3354" h="6411" extrusionOk="0">
                  <a:moveTo>
                    <a:pt x="43" y="5975"/>
                  </a:moveTo>
                  <a:lnTo>
                    <a:pt x="2642" y="139"/>
                  </a:lnTo>
                  <a:cubicBezTo>
                    <a:pt x="2674" y="43"/>
                    <a:pt x="2791" y="1"/>
                    <a:pt x="2886" y="43"/>
                  </a:cubicBezTo>
                  <a:lnTo>
                    <a:pt x="3215" y="192"/>
                  </a:lnTo>
                  <a:cubicBezTo>
                    <a:pt x="3311" y="234"/>
                    <a:pt x="3353" y="341"/>
                    <a:pt x="3311" y="436"/>
                  </a:cubicBezTo>
                  <a:lnTo>
                    <a:pt x="722" y="6283"/>
                  </a:lnTo>
                  <a:cubicBezTo>
                    <a:pt x="679" y="6368"/>
                    <a:pt x="573" y="6410"/>
                    <a:pt x="478" y="6378"/>
                  </a:cubicBezTo>
                  <a:lnTo>
                    <a:pt x="138" y="6219"/>
                  </a:lnTo>
                  <a:cubicBezTo>
                    <a:pt x="43" y="6177"/>
                    <a:pt x="0" y="6071"/>
                    <a:pt x="43" y="59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0"/>
            <p:cNvSpPr/>
            <p:nvPr/>
          </p:nvSpPr>
          <p:spPr>
            <a:xfrm>
              <a:off x="1994275" y="4607675"/>
              <a:ext cx="41400" cy="59175"/>
            </a:xfrm>
            <a:custGeom>
              <a:avLst/>
              <a:gdLst/>
              <a:ahLst/>
              <a:cxnLst/>
              <a:rect l="l" t="t" r="r" b="b"/>
              <a:pathLst>
                <a:path w="1656" h="2367" extrusionOk="0">
                  <a:moveTo>
                    <a:pt x="43" y="1932"/>
                  </a:moveTo>
                  <a:lnTo>
                    <a:pt x="902" y="0"/>
                  </a:lnTo>
                  <a:lnTo>
                    <a:pt x="1656" y="106"/>
                  </a:lnTo>
                  <a:lnTo>
                    <a:pt x="711" y="2229"/>
                  </a:lnTo>
                  <a:cubicBezTo>
                    <a:pt x="669" y="2324"/>
                    <a:pt x="563" y="2367"/>
                    <a:pt x="467" y="2324"/>
                  </a:cubicBezTo>
                  <a:lnTo>
                    <a:pt x="128" y="2176"/>
                  </a:lnTo>
                  <a:cubicBezTo>
                    <a:pt x="43" y="2133"/>
                    <a:pt x="0" y="2027"/>
                    <a:pt x="43" y="19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0"/>
            <p:cNvSpPr/>
            <p:nvPr/>
          </p:nvSpPr>
          <p:spPr>
            <a:xfrm>
              <a:off x="1614925" y="4677700"/>
              <a:ext cx="50425" cy="76425"/>
            </a:xfrm>
            <a:custGeom>
              <a:avLst/>
              <a:gdLst/>
              <a:ahLst/>
              <a:cxnLst/>
              <a:rect l="l" t="t" r="r" b="b"/>
              <a:pathLst>
                <a:path w="2017" h="3057" extrusionOk="0">
                  <a:moveTo>
                    <a:pt x="43" y="2622"/>
                  </a:moveTo>
                  <a:lnTo>
                    <a:pt x="1189" y="54"/>
                  </a:lnTo>
                  <a:lnTo>
                    <a:pt x="2016" y="1"/>
                  </a:lnTo>
                  <a:lnTo>
                    <a:pt x="722" y="2919"/>
                  </a:lnTo>
                  <a:cubicBezTo>
                    <a:pt x="679" y="3014"/>
                    <a:pt x="573" y="3057"/>
                    <a:pt x="478" y="3014"/>
                  </a:cubicBezTo>
                  <a:lnTo>
                    <a:pt x="138" y="2866"/>
                  </a:lnTo>
                  <a:cubicBezTo>
                    <a:pt x="43" y="2823"/>
                    <a:pt x="0" y="2717"/>
                    <a:pt x="43" y="26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0"/>
            <p:cNvSpPr/>
            <p:nvPr/>
          </p:nvSpPr>
          <p:spPr>
            <a:xfrm>
              <a:off x="1887625" y="4819900"/>
              <a:ext cx="83850" cy="160525"/>
            </a:xfrm>
            <a:custGeom>
              <a:avLst/>
              <a:gdLst/>
              <a:ahLst/>
              <a:cxnLst/>
              <a:rect l="l" t="t" r="r" b="b"/>
              <a:pathLst>
                <a:path w="3354" h="6421" extrusionOk="0">
                  <a:moveTo>
                    <a:pt x="43" y="5985"/>
                  </a:moveTo>
                  <a:lnTo>
                    <a:pt x="2632" y="138"/>
                  </a:lnTo>
                  <a:cubicBezTo>
                    <a:pt x="2675" y="43"/>
                    <a:pt x="2781" y="0"/>
                    <a:pt x="2876" y="43"/>
                  </a:cubicBezTo>
                  <a:lnTo>
                    <a:pt x="3216" y="202"/>
                  </a:lnTo>
                  <a:cubicBezTo>
                    <a:pt x="3311" y="234"/>
                    <a:pt x="3354" y="350"/>
                    <a:pt x="3311" y="435"/>
                  </a:cubicBezTo>
                  <a:lnTo>
                    <a:pt x="712" y="6282"/>
                  </a:lnTo>
                  <a:cubicBezTo>
                    <a:pt x="669" y="6378"/>
                    <a:pt x="563" y="6420"/>
                    <a:pt x="468" y="6378"/>
                  </a:cubicBezTo>
                  <a:lnTo>
                    <a:pt x="139" y="6229"/>
                  </a:lnTo>
                  <a:cubicBezTo>
                    <a:pt x="43" y="6187"/>
                    <a:pt x="1" y="6080"/>
                    <a:pt x="43" y="598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0"/>
            <p:cNvSpPr/>
            <p:nvPr/>
          </p:nvSpPr>
          <p:spPr>
            <a:xfrm>
              <a:off x="1781250" y="4949625"/>
              <a:ext cx="70325" cy="136625"/>
            </a:xfrm>
            <a:custGeom>
              <a:avLst/>
              <a:gdLst/>
              <a:ahLst/>
              <a:cxnLst/>
              <a:rect l="l" t="t" r="r" b="b"/>
              <a:pathLst>
                <a:path w="2813" h="5465" extrusionOk="0">
                  <a:moveTo>
                    <a:pt x="542" y="5465"/>
                  </a:moveTo>
                  <a:lnTo>
                    <a:pt x="2770" y="435"/>
                  </a:lnTo>
                  <a:cubicBezTo>
                    <a:pt x="2813" y="340"/>
                    <a:pt x="2770" y="234"/>
                    <a:pt x="2675" y="191"/>
                  </a:cubicBezTo>
                  <a:lnTo>
                    <a:pt x="2335" y="43"/>
                  </a:lnTo>
                  <a:cubicBezTo>
                    <a:pt x="2240" y="0"/>
                    <a:pt x="2133" y="43"/>
                    <a:pt x="2091" y="138"/>
                  </a:cubicBezTo>
                  <a:lnTo>
                    <a:pt x="1" y="4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0"/>
            <p:cNvSpPr/>
            <p:nvPr/>
          </p:nvSpPr>
          <p:spPr>
            <a:xfrm>
              <a:off x="1764275" y="4641625"/>
              <a:ext cx="25750" cy="29725"/>
            </a:xfrm>
            <a:custGeom>
              <a:avLst/>
              <a:gdLst/>
              <a:ahLst/>
              <a:cxnLst/>
              <a:rect l="l" t="t" r="r" b="b"/>
              <a:pathLst>
                <a:path w="1030" h="1189" extrusionOk="0">
                  <a:moveTo>
                    <a:pt x="43" y="754"/>
                  </a:moveTo>
                  <a:lnTo>
                    <a:pt x="319" y="139"/>
                  </a:lnTo>
                  <a:cubicBezTo>
                    <a:pt x="361" y="43"/>
                    <a:pt x="467" y="1"/>
                    <a:pt x="563" y="43"/>
                  </a:cubicBezTo>
                  <a:lnTo>
                    <a:pt x="902" y="192"/>
                  </a:lnTo>
                  <a:cubicBezTo>
                    <a:pt x="998" y="234"/>
                    <a:pt x="1030" y="340"/>
                    <a:pt x="998" y="436"/>
                  </a:cubicBezTo>
                  <a:lnTo>
                    <a:pt x="722" y="1051"/>
                  </a:lnTo>
                  <a:cubicBezTo>
                    <a:pt x="680" y="1147"/>
                    <a:pt x="573" y="1189"/>
                    <a:pt x="478" y="1147"/>
                  </a:cubicBezTo>
                  <a:lnTo>
                    <a:pt x="138" y="998"/>
                  </a:lnTo>
                  <a:cubicBezTo>
                    <a:pt x="43" y="956"/>
                    <a:pt x="0" y="849"/>
                    <a:pt x="43" y="75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0"/>
            <p:cNvSpPr/>
            <p:nvPr/>
          </p:nvSpPr>
          <p:spPr>
            <a:xfrm>
              <a:off x="1961100" y="4784600"/>
              <a:ext cx="26025" cy="30025"/>
            </a:xfrm>
            <a:custGeom>
              <a:avLst/>
              <a:gdLst/>
              <a:ahLst/>
              <a:cxnLst/>
              <a:rect l="l" t="t" r="r" b="b"/>
              <a:pathLst>
                <a:path w="1041" h="1201" extrusionOk="0">
                  <a:moveTo>
                    <a:pt x="43" y="765"/>
                  </a:moveTo>
                  <a:lnTo>
                    <a:pt x="319" y="139"/>
                  </a:lnTo>
                  <a:cubicBezTo>
                    <a:pt x="362" y="43"/>
                    <a:pt x="468" y="1"/>
                    <a:pt x="563" y="43"/>
                  </a:cubicBezTo>
                  <a:lnTo>
                    <a:pt x="903" y="203"/>
                  </a:lnTo>
                  <a:cubicBezTo>
                    <a:pt x="998" y="234"/>
                    <a:pt x="1041" y="351"/>
                    <a:pt x="998" y="447"/>
                  </a:cubicBezTo>
                  <a:lnTo>
                    <a:pt x="723" y="1062"/>
                  </a:lnTo>
                  <a:cubicBezTo>
                    <a:pt x="680" y="1158"/>
                    <a:pt x="574" y="1200"/>
                    <a:pt x="478" y="1158"/>
                  </a:cubicBezTo>
                  <a:lnTo>
                    <a:pt x="139" y="1009"/>
                  </a:lnTo>
                  <a:cubicBezTo>
                    <a:pt x="43" y="967"/>
                    <a:pt x="1" y="850"/>
                    <a:pt x="43" y="76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0"/>
            <p:cNvSpPr/>
            <p:nvPr/>
          </p:nvSpPr>
          <p:spPr>
            <a:xfrm>
              <a:off x="1599000" y="4760475"/>
              <a:ext cx="25750" cy="29725"/>
            </a:xfrm>
            <a:custGeom>
              <a:avLst/>
              <a:gdLst/>
              <a:ahLst/>
              <a:cxnLst/>
              <a:rect l="l" t="t" r="r" b="b"/>
              <a:pathLst>
                <a:path w="1030" h="1189" extrusionOk="0">
                  <a:moveTo>
                    <a:pt x="43" y="754"/>
                  </a:moveTo>
                  <a:lnTo>
                    <a:pt x="319" y="138"/>
                  </a:lnTo>
                  <a:cubicBezTo>
                    <a:pt x="361" y="43"/>
                    <a:pt x="468" y="0"/>
                    <a:pt x="563" y="43"/>
                  </a:cubicBezTo>
                  <a:lnTo>
                    <a:pt x="903" y="191"/>
                  </a:lnTo>
                  <a:cubicBezTo>
                    <a:pt x="987" y="234"/>
                    <a:pt x="1030" y="340"/>
                    <a:pt x="987" y="435"/>
                  </a:cubicBezTo>
                  <a:lnTo>
                    <a:pt x="712" y="1051"/>
                  </a:lnTo>
                  <a:cubicBezTo>
                    <a:pt x="669" y="1146"/>
                    <a:pt x="563" y="1189"/>
                    <a:pt x="468" y="1146"/>
                  </a:cubicBezTo>
                  <a:lnTo>
                    <a:pt x="139" y="998"/>
                  </a:lnTo>
                  <a:cubicBezTo>
                    <a:pt x="43" y="955"/>
                    <a:pt x="1" y="849"/>
                    <a:pt x="43" y="75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0"/>
            <p:cNvSpPr/>
            <p:nvPr/>
          </p:nvSpPr>
          <p:spPr>
            <a:xfrm>
              <a:off x="1608550" y="2574825"/>
              <a:ext cx="1451650" cy="1650600"/>
            </a:xfrm>
            <a:custGeom>
              <a:avLst/>
              <a:gdLst/>
              <a:ahLst/>
              <a:cxnLst/>
              <a:rect l="l" t="t" r="r" b="b"/>
              <a:pathLst>
                <a:path w="58066" h="66024" extrusionOk="0">
                  <a:moveTo>
                    <a:pt x="1" y="1614"/>
                  </a:moveTo>
                  <a:lnTo>
                    <a:pt x="2123" y="1"/>
                  </a:lnTo>
                  <a:lnTo>
                    <a:pt x="2484" y="500"/>
                  </a:lnTo>
                  <a:cubicBezTo>
                    <a:pt x="3163" y="1433"/>
                    <a:pt x="3874" y="2335"/>
                    <a:pt x="4585" y="3237"/>
                  </a:cubicBezTo>
                  <a:cubicBezTo>
                    <a:pt x="6399" y="5529"/>
                    <a:pt x="8288" y="7779"/>
                    <a:pt x="10230" y="9975"/>
                  </a:cubicBezTo>
                  <a:cubicBezTo>
                    <a:pt x="15939" y="16427"/>
                    <a:pt x="22263" y="22656"/>
                    <a:pt x="29118" y="27876"/>
                  </a:cubicBezTo>
                  <a:cubicBezTo>
                    <a:pt x="36631" y="33596"/>
                    <a:pt x="46499" y="39347"/>
                    <a:pt x="56230" y="39220"/>
                  </a:cubicBezTo>
                  <a:lnTo>
                    <a:pt x="58065" y="39199"/>
                  </a:lnTo>
                  <a:lnTo>
                    <a:pt x="48876" y="46181"/>
                  </a:lnTo>
                  <a:lnTo>
                    <a:pt x="48515" y="45693"/>
                  </a:lnTo>
                  <a:cubicBezTo>
                    <a:pt x="44960" y="40992"/>
                    <a:pt x="38275" y="40069"/>
                    <a:pt x="33585" y="43623"/>
                  </a:cubicBezTo>
                  <a:cubicBezTo>
                    <a:pt x="28895" y="47189"/>
                    <a:pt x="27993" y="53884"/>
                    <a:pt x="31569" y="58564"/>
                  </a:cubicBezTo>
                  <a:lnTo>
                    <a:pt x="31940" y="59041"/>
                  </a:lnTo>
                  <a:lnTo>
                    <a:pt x="22751" y="66024"/>
                  </a:lnTo>
                  <a:lnTo>
                    <a:pt x="23260" y="64262"/>
                  </a:lnTo>
                  <a:cubicBezTo>
                    <a:pt x="25998" y="54914"/>
                    <a:pt x="23112" y="43878"/>
                    <a:pt x="19610" y="35103"/>
                  </a:cubicBezTo>
                  <a:cubicBezTo>
                    <a:pt x="16416" y="27091"/>
                    <a:pt x="12119" y="19324"/>
                    <a:pt x="7429" y="12098"/>
                  </a:cubicBezTo>
                  <a:cubicBezTo>
                    <a:pt x="5837" y="9646"/>
                    <a:pt x="4181" y="7227"/>
                    <a:pt x="2452" y="4850"/>
                  </a:cubicBezTo>
                  <a:cubicBezTo>
                    <a:pt x="1783" y="3916"/>
                    <a:pt x="1094" y="2993"/>
                    <a:pt x="383" y="2102"/>
                  </a:cubicBezTo>
                  <a:lnTo>
                    <a:pt x="1" y="1614"/>
                  </a:lnTo>
                  <a:close/>
                  <a:moveTo>
                    <a:pt x="16427" y="21043"/>
                  </a:moveTo>
                  <a:lnTo>
                    <a:pt x="16947" y="21902"/>
                  </a:lnTo>
                  <a:cubicBezTo>
                    <a:pt x="17615" y="23038"/>
                    <a:pt x="18273" y="24173"/>
                    <a:pt x="18899" y="25330"/>
                  </a:cubicBezTo>
                  <a:cubicBezTo>
                    <a:pt x="19377" y="26189"/>
                    <a:pt x="19801" y="27081"/>
                    <a:pt x="20162" y="28004"/>
                  </a:cubicBezTo>
                  <a:cubicBezTo>
                    <a:pt x="20459" y="28014"/>
                    <a:pt x="21106" y="27600"/>
                    <a:pt x="21297" y="27452"/>
                  </a:cubicBezTo>
                  <a:cubicBezTo>
                    <a:pt x="21488" y="27314"/>
                    <a:pt x="22072" y="26794"/>
                    <a:pt x="22136" y="26497"/>
                  </a:cubicBezTo>
                  <a:cubicBezTo>
                    <a:pt x="21350" y="25945"/>
                    <a:pt x="20586" y="25224"/>
                    <a:pt x="19897" y="24566"/>
                  </a:cubicBezTo>
                  <a:cubicBezTo>
                    <a:pt x="18952" y="23664"/>
                    <a:pt x="18029" y="22719"/>
                    <a:pt x="17127" y="21775"/>
                  </a:cubicBezTo>
                  <a:cubicBezTo>
                    <a:pt x="16894" y="21531"/>
                    <a:pt x="16660" y="21287"/>
                    <a:pt x="16427" y="21043"/>
                  </a:cubicBezTo>
                  <a:close/>
                  <a:moveTo>
                    <a:pt x="30020" y="38933"/>
                  </a:moveTo>
                  <a:cubicBezTo>
                    <a:pt x="30932" y="38244"/>
                    <a:pt x="31845" y="37543"/>
                    <a:pt x="32768" y="36843"/>
                  </a:cubicBezTo>
                  <a:cubicBezTo>
                    <a:pt x="33086" y="36599"/>
                    <a:pt x="33182" y="36429"/>
                    <a:pt x="32853" y="36142"/>
                  </a:cubicBezTo>
                  <a:cubicBezTo>
                    <a:pt x="31792" y="35219"/>
                    <a:pt x="30710" y="34296"/>
                    <a:pt x="29648" y="33384"/>
                  </a:cubicBezTo>
                  <a:lnTo>
                    <a:pt x="26773" y="30932"/>
                  </a:lnTo>
                  <a:cubicBezTo>
                    <a:pt x="26465" y="30667"/>
                    <a:pt x="25903" y="30285"/>
                    <a:pt x="25510" y="30593"/>
                  </a:cubicBezTo>
                  <a:lnTo>
                    <a:pt x="24353" y="31474"/>
                  </a:lnTo>
                  <a:lnTo>
                    <a:pt x="23186" y="32344"/>
                  </a:lnTo>
                  <a:cubicBezTo>
                    <a:pt x="22794" y="32651"/>
                    <a:pt x="23006" y="33288"/>
                    <a:pt x="23186" y="33659"/>
                  </a:cubicBezTo>
                  <a:cubicBezTo>
                    <a:pt x="23717" y="34795"/>
                    <a:pt x="24247" y="35941"/>
                    <a:pt x="24778" y="37087"/>
                  </a:cubicBezTo>
                  <a:cubicBezTo>
                    <a:pt x="25372" y="38360"/>
                    <a:pt x="25956" y="39655"/>
                    <a:pt x="26571" y="40918"/>
                  </a:cubicBezTo>
                  <a:cubicBezTo>
                    <a:pt x="26762" y="41310"/>
                    <a:pt x="26953" y="41257"/>
                    <a:pt x="27272" y="41013"/>
                  </a:cubicBezTo>
                  <a:cubicBezTo>
                    <a:pt x="28184" y="40323"/>
                    <a:pt x="29107" y="39634"/>
                    <a:pt x="30020" y="389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0"/>
            <p:cNvSpPr/>
            <p:nvPr/>
          </p:nvSpPr>
          <p:spPr>
            <a:xfrm>
              <a:off x="1575400" y="2600025"/>
              <a:ext cx="1451625" cy="1650600"/>
            </a:xfrm>
            <a:custGeom>
              <a:avLst/>
              <a:gdLst/>
              <a:ahLst/>
              <a:cxnLst/>
              <a:rect l="l" t="t" r="r" b="b"/>
              <a:pathLst>
                <a:path w="58065" h="66024" extrusionOk="0">
                  <a:moveTo>
                    <a:pt x="0" y="1614"/>
                  </a:moveTo>
                  <a:lnTo>
                    <a:pt x="2112" y="1"/>
                  </a:lnTo>
                  <a:lnTo>
                    <a:pt x="2483" y="500"/>
                  </a:lnTo>
                  <a:cubicBezTo>
                    <a:pt x="3152" y="1433"/>
                    <a:pt x="3873" y="2335"/>
                    <a:pt x="4584" y="3237"/>
                  </a:cubicBezTo>
                  <a:cubicBezTo>
                    <a:pt x="6399" y="5529"/>
                    <a:pt x="8298" y="7779"/>
                    <a:pt x="10229" y="9975"/>
                  </a:cubicBezTo>
                  <a:cubicBezTo>
                    <a:pt x="15928" y="16427"/>
                    <a:pt x="22263" y="22656"/>
                    <a:pt x="29117" y="27876"/>
                  </a:cubicBezTo>
                  <a:cubicBezTo>
                    <a:pt x="36630" y="33596"/>
                    <a:pt x="46499" y="39347"/>
                    <a:pt x="56229" y="39220"/>
                  </a:cubicBezTo>
                  <a:lnTo>
                    <a:pt x="58065" y="39199"/>
                  </a:lnTo>
                  <a:lnTo>
                    <a:pt x="48876" y="46181"/>
                  </a:lnTo>
                  <a:lnTo>
                    <a:pt x="48515" y="45693"/>
                  </a:lnTo>
                  <a:cubicBezTo>
                    <a:pt x="44928" y="41109"/>
                    <a:pt x="38328" y="40249"/>
                    <a:pt x="33691" y="43761"/>
                  </a:cubicBezTo>
                  <a:cubicBezTo>
                    <a:pt x="29054" y="47284"/>
                    <a:pt x="28109" y="53884"/>
                    <a:pt x="31569" y="58564"/>
                  </a:cubicBezTo>
                  <a:lnTo>
                    <a:pt x="31940" y="59042"/>
                  </a:lnTo>
                  <a:lnTo>
                    <a:pt x="22740" y="66024"/>
                  </a:lnTo>
                  <a:lnTo>
                    <a:pt x="23260" y="64262"/>
                  </a:lnTo>
                  <a:cubicBezTo>
                    <a:pt x="25998" y="54914"/>
                    <a:pt x="23101" y="43868"/>
                    <a:pt x="19610" y="35103"/>
                  </a:cubicBezTo>
                  <a:cubicBezTo>
                    <a:pt x="16416" y="27091"/>
                    <a:pt x="12108" y="19324"/>
                    <a:pt x="7428" y="12098"/>
                  </a:cubicBezTo>
                  <a:cubicBezTo>
                    <a:pt x="5836" y="9636"/>
                    <a:pt x="4181" y="7227"/>
                    <a:pt x="2451" y="4850"/>
                  </a:cubicBezTo>
                  <a:cubicBezTo>
                    <a:pt x="1783" y="3916"/>
                    <a:pt x="1093" y="2993"/>
                    <a:pt x="382" y="2091"/>
                  </a:cubicBezTo>
                  <a:lnTo>
                    <a:pt x="0" y="1614"/>
                  </a:lnTo>
                  <a:close/>
                  <a:moveTo>
                    <a:pt x="16426" y="21043"/>
                  </a:moveTo>
                  <a:cubicBezTo>
                    <a:pt x="16607" y="21329"/>
                    <a:pt x="16777" y="21616"/>
                    <a:pt x="16946" y="21902"/>
                  </a:cubicBezTo>
                  <a:cubicBezTo>
                    <a:pt x="17615" y="23038"/>
                    <a:pt x="18273" y="24173"/>
                    <a:pt x="18899" y="25330"/>
                  </a:cubicBezTo>
                  <a:cubicBezTo>
                    <a:pt x="19376" y="26189"/>
                    <a:pt x="19801" y="27081"/>
                    <a:pt x="20162" y="28004"/>
                  </a:cubicBezTo>
                  <a:cubicBezTo>
                    <a:pt x="20448" y="28014"/>
                    <a:pt x="21106" y="27601"/>
                    <a:pt x="21297" y="27452"/>
                  </a:cubicBezTo>
                  <a:cubicBezTo>
                    <a:pt x="21488" y="27314"/>
                    <a:pt x="22072" y="26794"/>
                    <a:pt x="22125" y="26508"/>
                  </a:cubicBezTo>
                  <a:cubicBezTo>
                    <a:pt x="21339" y="25913"/>
                    <a:pt x="20597" y="25266"/>
                    <a:pt x="19896" y="24566"/>
                  </a:cubicBezTo>
                  <a:cubicBezTo>
                    <a:pt x="18952" y="23664"/>
                    <a:pt x="18029" y="22719"/>
                    <a:pt x="17127" y="21775"/>
                  </a:cubicBezTo>
                  <a:cubicBezTo>
                    <a:pt x="16893" y="21531"/>
                    <a:pt x="16660" y="21287"/>
                    <a:pt x="16426" y="21043"/>
                  </a:cubicBezTo>
                  <a:close/>
                  <a:moveTo>
                    <a:pt x="30019" y="38933"/>
                  </a:moveTo>
                  <a:cubicBezTo>
                    <a:pt x="30932" y="38244"/>
                    <a:pt x="31845" y="37543"/>
                    <a:pt x="32757" y="36854"/>
                  </a:cubicBezTo>
                  <a:cubicBezTo>
                    <a:pt x="33086" y="36609"/>
                    <a:pt x="33182" y="36429"/>
                    <a:pt x="32853" y="36143"/>
                  </a:cubicBezTo>
                  <a:cubicBezTo>
                    <a:pt x="31792" y="35219"/>
                    <a:pt x="30709" y="34296"/>
                    <a:pt x="29637" y="33384"/>
                  </a:cubicBezTo>
                  <a:lnTo>
                    <a:pt x="26772" y="30932"/>
                  </a:lnTo>
                  <a:cubicBezTo>
                    <a:pt x="26454" y="30667"/>
                    <a:pt x="25902" y="30285"/>
                    <a:pt x="25510" y="30593"/>
                  </a:cubicBezTo>
                  <a:lnTo>
                    <a:pt x="24342" y="31474"/>
                  </a:lnTo>
                  <a:lnTo>
                    <a:pt x="23186" y="32344"/>
                  </a:lnTo>
                  <a:cubicBezTo>
                    <a:pt x="22793" y="32651"/>
                    <a:pt x="23005" y="33288"/>
                    <a:pt x="23186" y="33660"/>
                  </a:cubicBezTo>
                  <a:lnTo>
                    <a:pt x="24777" y="37087"/>
                  </a:lnTo>
                  <a:cubicBezTo>
                    <a:pt x="25372" y="38360"/>
                    <a:pt x="25955" y="39655"/>
                    <a:pt x="26571" y="40918"/>
                  </a:cubicBezTo>
                  <a:cubicBezTo>
                    <a:pt x="26762" y="41310"/>
                    <a:pt x="26953" y="41257"/>
                    <a:pt x="27271" y="410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0"/>
            <p:cNvSpPr/>
            <p:nvPr/>
          </p:nvSpPr>
          <p:spPr>
            <a:xfrm>
              <a:off x="2064300" y="3385525"/>
              <a:ext cx="586025" cy="464800"/>
            </a:xfrm>
            <a:custGeom>
              <a:avLst/>
              <a:gdLst/>
              <a:ahLst/>
              <a:cxnLst/>
              <a:rect l="l" t="t" r="r" b="b"/>
              <a:pathLst>
                <a:path w="23441" h="18592" extrusionOk="0">
                  <a:moveTo>
                    <a:pt x="22497" y="1"/>
                  </a:moveTo>
                  <a:lnTo>
                    <a:pt x="22497" y="1"/>
                  </a:lnTo>
                  <a:cubicBezTo>
                    <a:pt x="23441" y="1263"/>
                    <a:pt x="23208" y="3046"/>
                    <a:pt x="21955" y="4001"/>
                  </a:cubicBezTo>
                  <a:lnTo>
                    <a:pt x="3991" y="17636"/>
                  </a:lnTo>
                  <a:cubicBezTo>
                    <a:pt x="2738" y="18591"/>
                    <a:pt x="956" y="18347"/>
                    <a:pt x="1" y="17095"/>
                  </a:cubicBezTo>
                  <a:lnTo>
                    <a:pt x="1" y="1709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0"/>
            <p:cNvSpPr/>
            <p:nvPr/>
          </p:nvSpPr>
          <p:spPr>
            <a:xfrm>
              <a:off x="2029825" y="3354750"/>
              <a:ext cx="631125" cy="488950"/>
            </a:xfrm>
            <a:custGeom>
              <a:avLst/>
              <a:gdLst/>
              <a:ahLst/>
              <a:cxnLst/>
              <a:rect l="l" t="t" r="r" b="b"/>
              <a:pathLst>
                <a:path w="25245" h="19558" extrusionOk="0">
                  <a:moveTo>
                    <a:pt x="372" y="18220"/>
                  </a:moveTo>
                  <a:lnTo>
                    <a:pt x="24045" y="234"/>
                  </a:lnTo>
                  <a:cubicBezTo>
                    <a:pt x="24353" y="1"/>
                    <a:pt x="24788" y="64"/>
                    <a:pt x="25022" y="372"/>
                  </a:cubicBezTo>
                  <a:lnTo>
                    <a:pt x="25022" y="372"/>
                  </a:lnTo>
                  <a:cubicBezTo>
                    <a:pt x="25244" y="669"/>
                    <a:pt x="25191" y="1104"/>
                    <a:pt x="24884" y="1338"/>
                  </a:cubicBezTo>
                  <a:lnTo>
                    <a:pt x="1210" y="19324"/>
                  </a:lnTo>
                  <a:cubicBezTo>
                    <a:pt x="902" y="19557"/>
                    <a:pt x="467" y="19493"/>
                    <a:pt x="234" y="19196"/>
                  </a:cubicBezTo>
                  <a:lnTo>
                    <a:pt x="234" y="19196"/>
                  </a:lnTo>
                  <a:cubicBezTo>
                    <a:pt x="0" y="18889"/>
                    <a:pt x="64" y="18454"/>
                    <a:pt x="372" y="1822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0"/>
            <p:cNvSpPr/>
            <p:nvPr/>
          </p:nvSpPr>
          <p:spPr>
            <a:xfrm>
              <a:off x="1539050" y="2536100"/>
              <a:ext cx="160250" cy="161850"/>
            </a:xfrm>
            <a:custGeom>
              <a:avLst/>
              <a:gdLst/>
              <a:ahLst/>
              <a:cxnLst/>
              <a:rect l="l" t="t" r="r" b="b"/>
              <a:pathLst>
                <a:path w="6410" h="6474" extrusionOk="0">
                  <a:moveTo>
                    <a:pt x="871" y="1465"/>
                  </a:moveTo>
                  <a:lnTo>
                    <a:pt x="2123" y="520"/>
                  </a:lnTo>
                  <a:cubicBezTo>
                    <a:pt x="2812" y="1"/>
                    <a:pt x="3736" y="64"/>
                    <a:pt x="4192" y="658"/>
                  </a:cubicBezTo>
                  <a:lnTo>
                    <a:pt x="5953" y="2972"/>
                  </a:lnTo>
                  <a:cubicBezTo>
                    <a:pt x="6410" y="3577"/>
                    <a:pt x="6219" y="4489"/>
                    <a:pt x="5529" y="5009"/>
                  </a:cubicBezTo>
                  <a:lnTo>
                    <a:pt x="4287" y="5953"/>
                  </a:lnTo>
                  <a:cubicBezTo>
                    <a:pt x="3598" y="6473"/>
                    <a:pt x="2664" y="6410"/>
                    <a:pt x="2218" y="5826"/>
                  </a:cubicBezTo>
                  <a:lnTo>
                    <a:pt x="457" y="3502"/>
                  </a:lnTo>
                  <a:cubicBezTo>
                    <a:pt x="1" y="2908"/>
                    <a:pt x="192" y="1995"/>
                    <a:pt x="871" y="14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50"/>
            <p:cNvSpPr/>
            <p:nvPr/>
          </p:nvSpPr>
          <p:spPr>
            <a:xfrm>
              <a:off x="1593425" y="2616750"/>
              <a:ext cx="143025" cy="121775"/>
            </a:xfrm>
            <a:custGeom>
              <a:avLst/>
              <a:gdLst/>
              <a:ahLst/>
              <a:cxnLst/>
              <a:rect l="l" t="t" r="r" b="b"/>
              <a:pathLst>
                <a:path w="5721" h="4871" extrusionOk="0">
                  <a:moveTo>
                    <a:pt x="680" y="2653"/>
                  </a:moveTo>
                  <a:lnTo>
                    <a:pt x="3662" y="393"/>
                  </a:lnTo>
                  <a:cubicBezTo>
                    <a:pt x="4139" y="22"/>
                    <a:pt x="4755" y="0"/>
                    <a:pt x="4999" y="329"/>
                  </a:cubicBezTo>
                  <a:lnTo>
                    <a:pt x="5466" y="934"/>
                  </a:lnTo>
                  <a:cubicBezTo>
                    <a:pt x="5720" y="1274"/>
                    <a:pt x="5529" y="1847"/>
                    <a:pt x="5041" y="2218"/>
                  </a:cubicBezTo>
                  <a:lnTo>
                    <a:pt x="2070" y="4468"/>
                  </a:lnTo>
                  <a:cubicBezTo>
                    <a:pt x="1582" y="4839"/>
                    <a:pt x="977" y="4871"/>
                    <a:pt x="722" y="4531"/>
                  </a:cubicBezTo>
                  <a:lnTo>
                    <a:pt x="255" y="3926"/>
                  </a:lnTo>
                  <a:cubicBezTo>
                    <a:pt x="1" y="3598"/>
                    <a:pt x="192" y="3014"/>
                    <a:pt x="680" y="26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50"/>
            <p:cNvSpPr/>
            <p:nvPr/>
          </p:nvSpPr>
          <p:spPr>
            <a:xfrm>
              <a:off x="1426300" y="2370300"/>
              <a:ext cx="172200" cy="212250"/>
            </a:xfrm>
            <a:custGeom>
              <a:avLst/>
              <a:gdLst/>
              <a:ahLst/>
              <a:cxnLst/>
              <a:rect l="l" t="t" r="r" b="b"/>
              <a:pathLst>
                <a:path w="6888" h="8490" extrusionOk="0">
                  <a:moveTo>
                    <a:pt x="255" y="467"/>
                  </a:moveTo>
                  <a:lnTo>
                    <a:pt x="659" y="170"/>
                  </a:lnTo>
                  <a:cubicBezTo>
                    <a:pt x="881" y="1"/>
                    <a:pt x="1189" y="54"/>
                    <a:pt x="1359" y="276"/>
                  </a:cubicBezTo>
                  <a:lnTo>
                    <a:pt x="6718" y="7322"/>
                  </a:lnTo>
                  <a:cubicBezTo>
                    <a:pt x="6887" y="7545"/>
                    <a:pt x="6845" y="7863"/>
                    <a:pt x="6633" y="8033"/>
                  </a:cubicBezTo>
                  <a:lnTo>
                    <a:pt x="6230" y="8330"/>
                  </a:lnTo>
                  <a:cubicBezTo>
                    <a:pt x="6007" y="8490"/>
                    <a:pt x="5699" y="8447"/>
                    <a:pt x="5529" y="8224"/>
                  </a:cubicBezTo>
                  <a:lnTo>
                    <a:pt x="171" y="1168"/>
                  </a:lnTo>
                  <a:cubicBezTo>
                    <a:pt x="1" y="956"/>
                    <a:pt x="43" y="637"/>
                    <a:pt x="255" y="4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50"/>
            <p:cNvSpPr/>
            <p:nvPr/>
          </p:nvSpPr>
          <p:spPr>
            <a:xfrm>
              <a:off x="1957400" y="3174625"/>
              <a:ext cx="333750" cy="273000"/>
            </a:xfrm>
            <a:custGeom>
              <a:avLst/>
              <a:gdLst/>
              <a:ahLst/>
              <a:cxnLst/>
              <a:rect l="l" t="t" r="r" b="b"/>
              <a:pathLst>
                <a:path w="13350" h="10920" extrusionOk="0">
                  <a:moveTo>
                    <a:pt x="12405" y="1"/>
                  </a:moveTo>
                  <a:lnTo>
                    <a:pt x="12405" y="1"/>
                  </a:lnTo>
                  <a:cubicBezTo>
                    <a:pt x="13349" y="1253"/>
                    <a:pt x="13105" y="3035"/>
                    <a:pt x="11864" y="3990"/>
                  </a:cubicBezTo>
                  <a:lnTo>
                    <a:pt x="3990" y="9965"/>
                  </a:lnTo>
                  <a:cubicBezTo>
                    <a:pt x="2738" y="10920"/>
                    <a:pt x="955" y="10676"/>
                    <a:pt x="0" y="9434"/>
                  </a:cubicBezTo>
                  <a:lnTo>
                    <a:pt x="0" y="943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50"/>
            <p:cNvSpPr/>
            <p:nvPr/>
          </p:nvSpPr>
          <p:spPr>
            <a:xfrm>
              <a:off x="1922900" y="3143850"/>
              <a:ext cx="378850" cy="297150"/>
            </a:xfrm>
            <a:custGeom>
              <a:avLst/>
              <a:gdLst/>
              <a:ahLst/>
              <a:cxnLst/>
              <a:rect l="l" t="t" r="r" b="b"/>
              <a:pathLst>
                <a:path w="15154" h="11886" extrusionOk="0">
                  <a:moveTo>
                    <a:pt x="372" y="10548"/>
                  </a:moveTo>
                  <a:lnTo>
                    <a:pt x="13955" y="234"/>
                  </a:lnTo>
                  <a:cubicBezTo>
                    <a:pt x="14252" y="1"/>
                    <a:pt x="14687" y="54"/>
                    <a:pt x="14920" y="362"/>
                  </a:cubicBezTo>
                  <a:lnTo>
                    <a:pt x="14920" y="362"/>
                  </a:lnTo>
                  <a:cubicBezTo>
                    <a:pt x="15154" y="669"/>
                    <a:pt x="15101" y="1104"/>
                    <a:pt x="14793" y="1338"/>
                  </a:cubicBezTo>
                  <a:lnTo>
                    <a:pt x="1211" y="11652"/>
                  </a:lnTo>
                  <a:cubicBezTo>
                    <a:pt x="903" y="11885"/>
                    <a:pt x="468" y="11822"/>
                    <a:pt x="234" y="11525"/>
                  </a:cubicBezTo>
                  <a:lnTo>
                    <a:pt x="234" y="11525"/>
                  </a:lnTo>
                  <a:cubicBezTo>
                    <a:pt x="1" y="11217"/>
                    <a:pt x="65" y="10782"/>
                    <a:pt x="372" y="1054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50"/>
            <p:cNvSpPr/>
            <p:nvPr/>
          </p:nvSpPr>
          <p:spPr>
            <a:xfrm>
              <a:off x="2270700" y="2357575"/>
              <a:ext cx="1042850" cy="629525"/>
            </a:xfrm>
            <a:custGeom>
              <a:avLst/>
              <a:gdLst/>
              <a:ahLst/>
              <a:cxnLst/>
              <a:rect l="l" t="t" r="r" b="b"/>
              <a:pathLst>
                <a:path w="41714" h="25181" extrusionOk="0">
                  <a:moveTo>
                    <a:pt x="4234" y="24915"/>
                  </a:moveTo>
                  <a:lnTo>
                    <a:pt x="40907" y="7460"/>
                  </a:lnTo>
                  <a:cubicBezTo>
                    <a:pt x="41469" y="7195"/>
                    <a:pt x="41713" y="6515"/>
                    <a:pt x="41437" y="5953"/>
                  </a:cubicBezTo>
                  <a:lnTo>
                    <a:pt x="38986" y="796"/>
                  </a:lnTo>
                  <a:cubicBezTo>
                    <a:pt x="38710" y="234"/>
                    <a:pt x="38042" y="0"/>
                    <a:pt x="37479" y="265"/>
                  </a:cubicBezTo>
                  <a:lnTo>
                    <a:pt x="807" y="17721"/>
                  </a:lnTo>
                  <a:cubicBezTo>
                    <a:pt x="244" y="17986"/>
                    <a:pt x="0" y="18655"/>
                    <a:pt x="276" y="19228"/>
                  </a:cubicBezTo>
                  <a:lnTo>
                    <a:pt x="2727" y="24385"/>
                  </a:lnTo>
                  <a:cubicBezTo>
                    <a:pt x="2993" y="24947"/>
                    <a:pt x="3672" y="25181"/>
                    <a:pt x="4234" y="249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50"/>
            <p:cNvSpPr/>
            <p:nvPr/>
          </p:nvSpPr>
          <p:spPr>
            <a:xfrm>
              <a:off x="2351075" y="2532125"/>
              <a:ext cx="1334400" cy="1230400"/>
            </a:xfrm>
            <a:custGeom>
              <a:avLst/>
              <a:gdLst/>
              <a:ahLst/>
              <a:cxnLst/>
              <a:rect l="l" t="t" r="r" b="b"/>
              <a:pathLst>
                <a:path w="53376" h="49216" extrusionOk="0">
                  <a:moveTo>
                    <a:pt x="1" y="18421"/>
                  </a:moveTo>
                  <a:lnTo>
                    <a:pt x="38721" y="0"/>
                  </a:lnTo>
                  <a:lnTo>
                    <a:pt x="53375" y="30794"/>
                  </a:lnTo>
                  <a:lnTo>
                    <a:pt x="40270" y="37023"/>
                  </a:lnTo>
                  <a:lnTo>
                    <a:pt x="32089" y="19833"/>
                  </a:lnTo>
                  <a:cubicBezTo>
                    <a:pt x="30444" y="16384"/>
                    <a:pt x="26306" y="14909"/>
                    <a:pt x="22857" y="16554"/>
                  </a:cubicBezTo>
                  <a:cubicBezTo>
                    <a:pt x="19398" y="18199"/>
                    <a:pt x="17933" y="22337"/>
                    <a:pt x="19578" y="25796"/>
                  </a:cubicBezTo>
                  <a:lnTo>
                    <a:pt x="27760" y="42986"/>
                  </a:lnTo>
                  <a:lnTo>
                    <a:pt x="14655" y="492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50"/>
            <p:cNvSpPr/>
            <p:nvPr/>
          </p:nvSpPr>
          <p:spPr>
            <a:xfrm>
              <a:off x="2351075" y="2557050"/>
              <a:ext cx="1281850" cy="1205475"/>
            </a:xfrm>
            <a:custGeom>
              <a:avLst/>
              <a:gdLst/>
              <a:ahLst/>
              <a:cxnLst/>
              <a:rect l="l" t="t" r="r" b="b"/>
              <a:pathLst>
                <a:path w="51274" h="48219" extrusionOk="0">
                  <a:moveTo>
                    <a:pt x="1" y="17424"/>
                  </a:moveTo>
                  <a:lnTo>
                    <a:pt x="117" y="17371"/>
                  </a:lnTo>
                  <a:lnTo>
                    <a:pt x="743" y="17064"/>
                  </a:lnTo>
                  <a:lnTo>
                    <a:pt x="828" y="17032"/>
                  </a:lnTo>
                  <a:lnTo>
                    <a:pt x="1486" y="16713"/>
                  </a:lnTo>
                  <a:lnTo>
                    <a:pt x="1529" y="16703"/>
                  </a:lnTo>
                  <a:lnTo>
                    <a:pt x="2208" y="16374"/>
                  </a:lnTo>
                  <a:lnTo>
                    <a:pt x="2208" y="16374"/>
                  </a:lnTo>
                  <a:lnTo>
                    <a:pt x="2887" y="16056"/>
                  </a:lnTo>
                  <a:lnTo>
                    <a:pt x="2919" y="16034"/>
                  </a:lnTo>
                  <a:lnTo>
                    <a:pt x="3545" y="15737"/>
                  </a:lnTo>
                  <a:lnTo>
                    <a:pt x="3619" y="15705"/>
                  </a:lnTo>
                  <a:lnTo>
                    <a:pt x="4203" y="15430"/>
                  </a:lnTo>
                  <a:lnTo>
                    <a:pt x="4309" y="15376"/>
                  </a:lnTo>
                  <a:lnTo>
                    <a:pt x="4839" y="15122"/>
                  </a:lnTo>
                  <a:lnTo>
                    <a:pt x="4967" y="15058"/>
                  </a:lnTo>
                  <a:lnTo>
                    <a:pt x="5465" y="14825"/>
                  </a:lnTo>
                  <a:lnTo>
                    <a:pt x="5635" y="14740"/>
                  </a:lnTo>
                  <a:lnTo>
                    <a:pt x="6081" y="14528"/>
                  </a:lnTo>
                  <a:lnTo>
                    <a:pt x="6282" y="14432"/>
                  </a:lnTo>
                  <a:lnTo>
                    <a:pt x="6696" y="14230"/>
                  </a:lnTo>
                  <a:lnTo>
                    <a:pt x="6930" y="14124"/>
                  </a:lnTo>
                  <a:lnTo>
                    <a:pt x="7301" y="13944"/>
                  </a:lnTo>
                  <a:lnTo>
                    <a:pt x="7556" y="13827"/>
                  </a:lnTo>
                  <a:lnTo>
                    <a:pt x="7906" y="13657"/>
                  </a:lnTo>
                  <a:lnTo>
                    <a:pt x="8182" y="13530"/>
                  </a:lnTo>
                  <a:lnTo>
                    <a:pt x="8489" y="13382"/>
                  </a:lnTo>
                  <a:lnTo>
                    <a:pt x="8797" y="13233"/>
                  </a:lnTo>
                  <a:lnTo>
                    <a:pt x="9073" y="13106"/>
                  </a:lnTo>
                  <a:lnTo>
                    <a:pt x="9402" y="12946"/>
                  </a:lnTo>
                  <a:lnTo>
                    <a:pt x="9646" y="12830"/>
                  </a:lnTo>
                  <a:lnTo>
                    <a:pt x="9996" y="12660"/>
                  </a:lnTo>
                  <a:lnTo>
                    <a:pt x="10219" y="12564"/>
                  </a:lnTo>
                  <a:lnTo>
                    <a:pt x="10580" y="12384"/>
                  </a:lnTo>
                  <a:lnTo>
                    <a:pt x="10782" y="12289"/>
                  </a:lnTo>
                  <a:lnTo>
                    <a:pt x="11164" y="12108"/>
                  </a:lnTo>
                  <a:lnTo>
                    <a:pt x="11344" y="12023"/>
                  </a:lnTo>
                  <a:lnTo>
                    <a:pt x="11737" y="11832"/>
                  </a:lnTo>
                  <a:lnTo>
                    <a:pt x="11885" y="11758"/>
                  </a:lnTo>
                  <a:lnTo>
                    <a:pt x="12310" y="11567"/>
                  </a:lnTo>
                  <a:lnTo>
                    <a:pt x="12437" y="11503"/>
                  </a:lnTo>
                  <a:lnTo>
                    <a:pt x="12872" y="11291"/>
                  </a:lnTo>
                  <a:lnTo>
                    <a:pt x="12989" y="11238"/>
                  </a:lnTo>
                  <a:lnTo>
                    <a:pt x="13434" y="11026"/>
                  </a:lnTo>
                  <a:lnTo>
                    <a:pt x="13530" y="10983"/>
                  </a:lnTo>
                  <a:lnTo>
                    <a:pt x="13986" y="10761"/>
                  </a:lnTo>
                  <a:lnTo>
                    <a:pt x="14071" y="10729"/>
                  </a:lnTo>
                  <a:lnTo>
                    <a:pt x="14538" y="10506"/>
                  </a:lnTo>
                  <a:lnTo>
                    <a:pt x="14602" y="10474"/>
                  </a:lnTo>
                  <a:lnTo>
                    <a:pt x="15079" y="10241"/>
                  </a:lnTo>
                  <a:lnTo>
                    <a:pt x="15132" y="10219"/>
                  </a:lnTo>
                  <a:lnTo>
                    <a:pt x="15631" y="9997"/>
                  </a:lnTo>
                  <a:lnTo>
                    <a:pt x="15673" y="9975"/>
                  </a:lnTo>
                  <a:lnTo>
                    <a:pt x="16172" y="9731"/>
                  </a:lnTo>
                  <a:lnTo>
                    <a:pt x="16204" y="9710"/>
                  </a:lnTo>
                  <a:lnTo>
                    <a:pt x="16703" y="9477"/>
                  </a:lnTo>
                  <a:lnTo>
                    <a:pt x="16734" y="9455"/>
                  </a:lnTo>
                  <a:lnTo>
                    <a:pt x="17233" y="9222"/>
                  </a:lnTo>
                  <a:lnTo>
                    <a:pt x="17265" y="9211"/>
                  </a:lnTo>
                  <a:lnTo>
                    <a:pt x="17774" y="8967"/>
                  </a:lnTo>
                  <a:lnTo>
                    <a:pt x="17796" y="8957"/>
                  </a:lnTo>
                  <a:lnTo>
                    <a:pt x="18294" y="8713"/>
                  </a:lnTo>
                  <a:lnTo>
                    <a:pt x="18326" y="8702"/>
                  </a:lnTo>
                  <a:lnTo>
                    <a:pt x="18825" y="8458"/>
                  </a:lnTo>
                  <a:lnTo>
                    <a:pt x="18846" y="8447"/>
                  </a:lnTo>
                  <a:lnTo>
                    <a:pt x="19355" y="8203"/>
                  </a:lnTo>
                  <a:lnTo>
                    <a:pt x="19387" y="8193"/>
                  </a:lnTo>
                  <a:lnTo>
                    <a:pt x="19886" y="7959"/>
                  </a:lnTo>
                  <a:lnTo>
                    <a:pt x="19918" y="7938"/>
                  </a:lnTo>
                  <a:lnTo>
                    <a:pt x="20417" y="7705"/>
                  </a:lnTo>
                  <a:lnTo>
                    <a:pt x="20448" y="7683"/>
                  </a:lnTo>
                  <a:lnTo>
                    <a:pt x="20947" y="7450"/>
                  </a:lnTo>
                  <a:lnTo>
                    <a:pt x="20990" y="7429"/>
                  </a:lnTo>
                  <a:lnTo>
                    <a:pt x="21478" y="7206"/>
                  </a:lnTo>
                  <a:lnTo>
                    <a:pt x="21531" y="7185"/>
                  </a:lnTo>
                  <a:lnTo>
                    <a:pt x="22008" y="6951"/>
                  </a:lnTo>
                  <a:lnTo>
                    <a:pt x="22072" y="6919"/>
                  </a:lnTo>
                  <a:lnTo>
                    <a:pt x="22549" y="6696"/>
                  </a:lnTo>
                  <a:lnTo>
                    <a:pt x="22624" y="6665"/>
                  </a:lnTo>
                  <a:lnTo>
                    <a:pt x="23080" y="6442"/>
                  </a:lnTo>
                  <a:lnTo>
                    <a:pt x="23175" y="6399"/>
                  </a:lnTo>
                  <a:lnTo>
                    <a:pt x="23621" y="6187"/>
                  </a:lnTo>
                  <a:lnTo>
                    <a:pt x="23738" y="6134"/>
                  </a:lnTo>
                  <a:lnTo>
                    <a:pt x="24173" y="5922"/>
                  </a:lnTo>
                  <a:lnTo>
                    <a:pt x="24300" y="5869"/>
                  </a:lnTo>
                  <a:lnTo>
                    <a:pt x="24725" y="5667"/>
                  </a:lnTo>
                  <a:lnTo>
                    <a:pt x="24873" y="5593"/>
                  </a:lnTo>
                  <a:lnTo>
                    <a:pt x="25266" y="5402"/>
                  </a:lnTo>
                  <a:lnTo>
                    <a:pt x="25446" y="5317"/>
                  </a:lnTo>
                  <a:lnTo>
                    <a:pt x="25828" y="5137"/>
                  </a:lnTo>
                  <a:lnTo>
                    <a:pt x="26019" y="5041"/>
                  </a:lnTo>
                  <a:lnTo>
                    <a:pt x="26391" y="4861"/>
                  </a:lnTo>
                  <a:lnTo>
                    <a:pt x="26613" y="4765"/>
                  </a:lnTo>
                  <a:lnTo>
                    <a:pt x="26964" y="4595"/>
                  </a:lnTo>
                  <a:lnTo>
                    <a:pt x="27208" y="4479"/>
                  </a:lnTo>
                  <a:lnTo>
                    <a:pt x="27537" y="4320"/>
                  </a:lnTo>
                  <a:lnTo>
                    <a:pt x="27813" y="4192"/>
                  </a:lnTo>
                  <a:lnTo>
                    <a:pt x="28120" y="4044"/>
                  </a:lnTo>
                  <a:lnTo>
                    <a:pt x="28428" y="3895"/>
                  </a:lnTo>
                  <a:lnTo>
                    <a:pt x="28704" y="3768"/>
                  </a:lnTo>
                  <a:lnTo>
                    <a:pt x="29054" y="3598"/>
                  </a:lnTo>
                  <a:lnTo>
                    <a:pt x="29309" y="3481"/>
                  </a:lnTo>
                  <a:lnTo>
                    <a:pt x="29680" y="3301"/>
                  </a:lnTo>
                  <a:lnTo>
                    <a:pt x="29914" y="3195"/>
                  </a:lnTo>
                  <a:lnTo>
                    <a:pt x="30327" y="2993"/>
                  </a:lnTo>
                  <a:lnTo>
                    <a:pt x="30518" y="2898"/>
                  </a:lnTo>
                  <a:lnTo>
                    <a:pt x="30975" y="2685"/>
                  </a:lnTo>
                  <a:lnTo>
                    <a:pt x="31144" y="2601"/>
                  </a:lnTo>
                  <a:lnTo>
                    <a:pt x="31643" y="2367"/>
                  </a:lnTo>
                  <a:lnTo>
                    <a:pt x="31771" y="2303"/>
                  </a:lnTo>
                  <a:lnTo>
                    <a:pt x="32312" y="2049"/>
                  </a:lnTo>
                  <a:lnTo>
                    <a:pt x="32418" y="1996"/>
                  </a:lnTo>
                  <a:lnTo>
                    <a:pt x="33001" y="1720"/>
                  </a:lnTo>
                  <a:lnTo>
                    <a:pt x="33065" y="1688"/>
                  </a:lnTo>
                  <a:lnTo>
                    <a:pt x="33691" y="1391"/>
                  </a:lnTo>
                  <a:lnTo>
                    <a:pt x="33734" y="1370"/>
                  </a:lnTo>
                  <a:lnTo>
                    <a:pt x="34402" y="1051"/>
                  </a:lnTo>
                  <a:lnTo>
                    <a:pt x="34402" y="1051"/>
                  </a:lnTo>
                  <a:lnTo>
                    <a:pt x="35092" y="722"/>
                  </a:lnTo>
                  <a:lnTo>
                    <a:pt x="35124" y="701"/>
                  </a:lnTo>
                  <a:lnTo>
                    <a:pt x="35792" y="393"/>
                  </a:lnTo>
                  <a:lnTo>
                    <a:pt x="35866" y="351"/>
                  </a:lnTo>
                  <a:lnTo>
                    <a:pt x="36503" y="54"/>
                  </a:lnTo>
                  <a:lnTo>
                    <a:pt x="36620" y="1"/>
                  </a:lnTo>
                  <a:lnTo>
                    <a:pt x="51274" y="30795"/>
                  </a:lnTo>
                  <a:lnTo>
                    <a:pt x="40270" y="36036"/>
                  </a:lnTo>
                  <a:lnTo>
                    <a:pt x="32089" y="18836"/>
                  </a:lnTo>
                  <a:cubicBezTo>
                    <a:pt x="30434" y="15398"/>
                    <a:pt x="26306" y="13933"/>
                    <a:pt x="22857" y="15567"/>
                  </a:cubicBezTo>
                  <a:cubicBezTo>
                    <a:pt x="22507" y="15727"/>
                    <a:pt x="22167" y="15928"/>
                    <a:pt x="21849" y="16151"/>
                  </a:cubicBezTo>
                  <a:cubicBezTo>
                    <a:pt x="17721" y="17318"/>
                    <a:pt x="15631" y="21913"/>
                    <a:pt x="17488" y="25786"/>
                  </a:cubicBezTo>
                  <a:lnTo>
                    <a:pt x="25669" y="42987"/>
                  </a:lnTo>
                  <a:lnTo>
                    <a:pt x="14655" y="4821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50"/>
            <p:cNvSpPr/>
            <p:nvPr/>
          </p:nvSpPr>
          <p:spPr>
            <a:xfrm>
              <a:off x="2481600" y="3147825"/>
              <a:ext cx="396875" cy="222600"/>
            </a:xfrm>
            <a:custGeom>
              <a:avLst/>
              <a:gdLst/>
              <a:ahLst/>
              <a:cxnLst/>
              <a:rect l="l" t="t" r="r" b="b"/>
              <a:pathLst>
                <a:path w="15875" h="8904" extrusionOk="0">
                  <a:moveTo>
                    <a:pt x="807" y="6591"/>
                  </a:moveTo>
                  <a:lnTo>
                    <a:pt x="14103" y="266"/>
                  </a:lnTo>
                  <a:cubicBezTo>
                    <a:pt x="14665" y="1"/>
                    <a:pt x="15344" y="234"/>
                    <a:pt x="15609" y="797"/>
                  </a:cubicBezTo>
                  <a:lnTo>
                    <a:pt x="15609" y="797"/>
                  </a:lnTo>
                  <a:cubicBezTo>
                    <a:pt x="15875" y="1359"/>
                    <a:pt x="15641" y="2028"/>
                    <a:pt x="15079" y="2304"/>
                  </a:cubicBezTo>
                  <a:lnTo>
                    <a:pt x="1783" y="8638"/>
                  </a:lnTo>
                  <a:cubicBezTo>
                    <a:pt x="1221" y="8904"/>
                    <a:pt x="541" y="8660"/>
                    <a:pt x="276" y="8108"/>
                  </a:cubicBezTo>
                  <a:lnTo>
                    <a:pt x="276" y="8108"/>
                  </a:lnTo>
                  <a:cubicBezTo>
                    <a:pt x="0" y="7546"/>
                    <a:pt x="244" y="6866"/>
                    <a:pt x="807" y="65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50"/>
            <p:cNvSpPr/>
            <p:nvPr/>
          </p:nvSpPr>
          <p:spPr>
            <a:xfrm>
              <a:off x="2314200" y="2518850"/>
              <a:ext cx="1079450" cy="566675"/>
            </a:xfrm>
            <a:custGeom>
              <a:avLst/>
              <a:gdLst/>
              <a:ahLst/>
              <a:cxnLst/>
              <a:rect l="l" t="t" r="r" b="b"/>
              <a:pathLst>
                <a:path w="43178" h="22667" extrusionOk="0">
                  <a:moveTo>
                    <a:pt x="2770" y="22252"/>
                  </a:moveTo>
                  <a:lnTo>
                    <a:pt x="23738" y="12267"/>
                  </a:lnTo>
                  <a:lnTo>
                    <a:pt x="41936" y="3609"/>
                  </a:lnTo>
                  <a:cubicBezTo>
                    <a:pt x="42806" y="3184"/>
                    <a:pt x="43178" y="2134"/>
                    <a:pt x="42764" y="1253"/>
                  </a:cubicBezTo>
                  <a:lnTo>
                    <a:pt x="42764" y="1253"/>
                  </a:lnTo>
                  <a:cubicBezTo>
                    <a:pt x="42339" y="383"/>
                    <a:pt x="41289" y="1"/>
                    <a:pt x="40408" y="415"/>
                  </a:cubicBezTo>
                  <a:lnTo>
                    <a:pt x="22210" y="9084"/>
                  </a:lnTo>
                  <a:lnTo>
                    <a:pt x="1253" y="19059"/>
                  </a:lnTo>
                  <a:cubicBezTo>
                    <a:pt x="372" y="19483"/>
                    <a:pt x="1" y="20533"/>
                    <a:pt x="414" y="21414"/>
                  </a:cubicBezTo>
                  <a:lnTo>
                    <a:pt x="414" y="21414"/>
                  </a:lnTo>
                  <a:cubicBezTo>
                    <a:pt x="839" y="22295"/>
                    <a:pt x="1889" y="22666"/>
                    <a:pt x="2770" y="222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50"/>
            <p:cNvSpPr/>
            <p:nvPr/>
          </p:nvSpPr>
          <p:spPr>
            <a:xfrm>
              <a:off x="2200925" y="2434775"/>
              <a:ext cx="1242075" cy="640400"/>
            </a:xfrm>
            <a:custGeom>
              <a:avLst/>
              <a:gdLst/>
              <a:ahLst/>
              <a:cxnLst/>
              <a:rect l="l" t="t" r="r" b="b"/>
              <a:pathLst>
                <a:path w="49683" h="25616" extrusionOk="0">
                  <a:moveTo>
                    <a:pt x="49088" y="170"/>
                  </a:moveTo>
                  <a:lnTo>
                    <a:pt x="24735" y="11757"/>
                  </a:lnTo>
                  <a:lnTo>
                    <a:pt x="361" y="23355"/>
                  </a:lnTo>
                  <a:cubicBezTo>
                    <a:pt x="1" y="23525"/>
                    <a:pt x="160" y="23960"/>
                    <a:pt x="711" y="24321"/>
                  </a:cubicBezTo>
                  <a:lnTo>
                    <a:pt x="1889" y="25096"/>
                  </a:lnTo>
                  <a:cubicBezTo>
                    <a:pt x="2441" y="25467"/>
                    <a:pt x="3184" y="25615"/>
                    <a:pt x="3545" y="25446"/>
                  </a:cubicBezTo>
                  <a:lnTo>
                    <a:pt x="26125" y="14707"/>
                  </a:lnTo>
                  <a:lnTo>
                    <a:pt x="48706" y="3958"/>
                  </a:lnTo>
                  <a:cubicBezTo>
                    <a:pt x="49067" y="3788"/>
                    <a:pt x="49417" y="3109"/>
                    <a:pt x="49481" y="2462"/>
                  </a:cubicBezTo>
                  <a:lnTo>
                    <a:pt x="49619" y="1040"/>
                  </a:lnTo>
                  <a:cubicBezTo>
                    <a:pt x="49682" y="393"/>
                    <a:pt x="49438" y="0"/>
                    <a:pt x="49088" y="1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50"/>
            <p:cNvSpPr/>
            <p:nvPr/>
          </p:nvSpPr>
          <p:spPr>
            <a:xfrm>
              <a:off x="2248400" y="2363400"/>
              <a:ext cx="1038350" cy="514400"/>
            </a:xfrm>
            <a:custGeom>
              <a:avLst/>
              <a:gdLst/>
              <a:ahLst/>
              <a:cxnLst/>
              <a:rect l="l" t="t" r="r" b="b"/>
              <a:pathLst>
                <a:path w="41534" h="20576" extrusionOk="0">
                  <a:moveTo>
                    <a:pt x="489" y="19186"/>
                  </a:moveTo>
                  <a:lnTo>
                    <a:pt x="40462" y="160"/>
                  </a:lnTo>
                  <a:cubicBezTo>
                    <a:pt x="40801" y="1"/>
                    <a:pt x="41204" y="139"/>
                    <a:pt x="41364" y="478"/>
                  </a:cubicBezTo>
                  <a:lnTo>
                    <a:pt x="41364" y="478"/>
                  </a:lnTo>
                  <a:cubicBezTo>
                    <a:pt x="41533" y="818"/>
                    <a:pt x="41385" y="1232"/>
                    <a:pt x="41045" y="1391"/>
                  </a:cubicBezTo>
                  <a:lnTo>
                    <a:pt x="1073" y="20417"/>
                  </a:lnTo>
                  <a:cubicBezTo>
                    <a:pt x="733" y="20576"/>
                    <a:pt x="319" y="20427"/>
                    <a:pt x="160" y="20088"/>
                  </a:cubicBezTo>
                  <a:lnTo>
                    <a:pt x="160" y="20088"/>
                  </a:lnTo>
                  <a:cubicBezTo>
                    <a:pt x="1" y="19748"/>
                    <a:pt x="150" y="19345"/>
                    <a:pt x="489" y="19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50"/>
            <p:cNvSpPr/>
            <p:nvPr/>
          </p:nvSpPr>
          <p:spPr>
            <a:xfrm>
              <a:off x="2435700" y="2961350"/>
              <a:ext cx="344625" cy="297925"/>
            </a:xfrm>
            <a:custGeom>
              <a:avLst/>
              <a:gdLst/>
              <a:ahLst/>
              <a:cxnLst/>
              <a:rect l="l" t="t" r="r" b="b"/>
              <a:pathLst>
                <a:path w="13785" h="11917" extrusionOk="0">
                  <a:moveTo>
                    <a:pt x="382" y="4722"/>
                  </a:moveTo>
                  <a:lnTo>
                    <a:pt x="10028" y="128"/>
                  </a:lnTo>
                  <a:cubicBezTo>
                    <a:pt x="10304" y="0"/>
                    <a:pt x="10622" y="117"/>
                    <a:pt x="10750" y="382"/>
                  </a:cubicBezTo>
                  <a:lnTo>
                    <a:pt x="13647" y="6473"/>
                  </a:lnTo>
                  <a:cubicBezTo>
                    <a:pt x="13784" y="6749"/>
                    <a:pt x="13668" y="7067"/>
                    <a:pt x="13392" y="7195"/>
                  </a:cubicBezTo>
                  <a:lnTo>
                    <a:pt x="3757" y="11789"/>
                  </a:lnTo>
                  <a:cubicBezTo>
                    <a:pt x="3481" y="11917"/>
                    <a:pt x="3152" y="11800"/>
                    <a:pt x="3025" y="11535"/>
                  </a:cubicBezTo>
                  <a:lnTo>
                    <a:pt x="128" y="5444"/>
                  </a:lnTo>
                  <a:cubicBezTo>
                    <a:pt x="0" y="5179"/>
                    <a:pt x="117" y="4850"/>
                    <a:pt x="382" y="47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50"/>
            <p:cNvSpPr/>
            <p:nvPr/>
          </p:nvSpPr>
          <p:spPr>
            <a:xfrm>
              <a:off x="2485850" y="3011750"/>
              <a:ext cx="244075" cy="197400"/>
            </a:xfrm>
            <a:custGeom>
              <a:avLst/>
              <a:gdLst/>
              <a:ahLst/>
              <a:cxnLst/>
              <a:rect l="l" t="t" r="r" b="b"/>
              <a:pathLst>
                <a:path w="9763" h="7896" extrusionOk="0">
                  <a:moveTo>
                    <a:pt x="7767" y="0"/>
                  </a:moveTo>
                  <a:lnTo>
                    <a:pt x="0" y="3693"/>
                  </a:lnTo>
                  <a:lnTo>
                    <a:pt x="1995" y="7895"/>
                  </a:lnTo>
                  <a:lnTo>
                    <a:pt x="9762" y="4202"/>
                  </a:lnTo>
                  <a:lnTo>
                    <a:pt x="776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50"/>
            <p:cNvSpPr/>
            <p:nvPr/>
          </p:nvSpPr>
          <p:spPr>
            <a:xfrm>
              <a:off x="2578950" y="3262425"/>
              <a:ext cx="407500" cy="430050"/>
            </a:xfrm>
            <a:custGeom>
              <a:avLst/>
              <a:gdLst/>
              <a:ahLst/>
              <a:cxnLst/>
              <a:rect l="l" t="t" r="r" b="b"/>
              <a:pathLst>
                <a:path w="16300" h="17202" extrusionOk="0">
                  <a:moveTo>
                    <a:pt x="383" y="4723"/>
                  </a:moveTo>
                  <a:lnTo>
                    <a:pt x="10028" y="128"/>
                  </a:lnTo>
                  <a:cubicBezTo>
                    <a:pt x="10304" y="1"/>
                    <a:pt x="10622" y="118"/>
                    <a:pt x="10760" y="383"/>
                  </a:cubicBezTo>
                  <a:lnTo>
                    <a:pt x="16172" y="11758"/>
                  </a:lnTo>
                  <a:cubicBezTo>
                    <a:pt x="16299" y="12034"/>
                    <a:pt x="16183" y="12352"/>
                    <a:pt x="15907" y="12490"/>
                  </a:cubicBezTo>
                  <a:lnTo>
                    <a:pt x="6261" y="17074"/>
                  </a:lnTo>
                  <a:cubicBezTo>
                    <a:pt x="5996" y="17202"/>
                    <a:pt x="5667" y="17085"/>
                    <a:pt x="5540" y="16820"/>
                  </a:cubicBezTo>
                  <a:lnTo>
                    <a:pt x="128" y="5445"/>
                  </a:lnTo>
                  <a:cubicBezTo>
                    <a:pt x="1" y="5179"/>
                    <a:pt x="117" y="4850"/>
                    <a:pt x="383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50"/>
            <p:cNvSpPr/>
            <p:nvPr/>
          </p:nvSpPr>
          <p:spPr>
            <a:xfrm>
              <a:off x="2629100" y="3312575"/>
              <a:ext cx="306950" cy="329775"/>
            </a:xfrm>
            <a:custGeom>
              <a:avLst/>
              <a:gdLst/>
              <a:ahLst/>
              <a:cxnLst/>
              <a:rect l="l" t="t" r="r" b="b"/>
              <a:pathLst>
                <a:path w="12278" h="13191" extrusionOk="0">
                  <a:moveTo>
                    <a:pt x="7768" y="1"/>
                  </a:moveTo>
                  <a:lnTo>
                    <a:pt x="0" y="3693"/>
                  </a:lnTo>
                  <a:lnTo>
                    <a:pt x="4520" y="13190"/>
                  </a:lnTo>
                  <a:lnTo>
                    <a:pt x="12277" y="9498"/>
                  </a:lnTo>
                  <a:lnTo>
                    <a:pt x="77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0"/>
            <p:cNvSpPr/>
            <p:nvPr/>
          </p:nvSpPr>
          <p:spPr>
            <a:xfrm>
              <a:off x="3121975" y="2843025"/>
              <a:ext cx="396900" cy="222600"/>
            </a:xfrm>
            <a:custGeom>
              <a:avLst/>
              <a:gdLst/>
              <a:ahLst/>
              <a:cxnLst/>
              <a:rect l="l" t="t" r="r" b="b"/>
              <a:pathLst>
                <a:path w="15876" h="8904" extrusionOk="0">
                  <a:moveTo>
                    <a:pt x="807" y="6590"/>
                  </a:moveTo>
                  <a:lnTo>
                    <a:pt x="14103" y="266"/>
                  </a:lnTo>
                  <a:cubicBezTo>
                    <a:pt x="14665" y="1"/>
                    <a:pt x="15334" y="234"/>
                    <a:pt x="15610" y="797"/>
                  </a:cubicBezTo>
                  <a:lnTo>
                    <a:pt x="15610" y="797"/>
                  </a:lnTo>
                  <a:cubicBezTo>
                    <a:pt x="15875" y="1359"/>
                    <a:pt x="15642" y="2027"/>
                    <a:pt x="15079" y="2303"/>
                  </a:cubicBezTo>
                  <a:lnTo>
                    <a:pt x="1773" y="8638"/>
                  </a:lnTo>
                  <a:cubicBezTo>
                    <a:pt x="1210" y="8903"/>
                    <a:pt x="542" y="8659"/>
                    <a:pt x="266" y="8108"/>
                  </a:cubicBezTo>
                  <a:lnTo>
                    <a:pt x="266" y="8108"/>
                  </a:lnTo>
                  <a:cubicBezTo>
                    <a:pt x="1" y="7535"/>
                    <a:pt x="245" y="6866"/>
                    <a:pt x="807" y="65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0"/>
            <p:cNvSpPr/>
            <p:nvPr/>
          </p:nvSpPr>
          <p:spPr>
            <a:xfrm>
              <a:off x="3076100" y="2656550"/>
              <a:ext cx="344350" cy="297925"/>
            </a:xfrm>
            <a:custGeom>
              <a:avLst/>
              <a:gdLst/>
              <a:ahLst/>
              <a:cxnLst/>
              <a:rect l="l" t="t" r="r" b="b"/>
              <a:pathLst>
                <a:path w="13774" h="11917" extrusionOk="0">
                  <a:moveTo>
                    <a:pt x="382" y="4722"/>
                  </a:moveTo>
                  <a:lnTo>
                    <a:pt x="10028" y="127"/>
                  </a:lnTo>
                  <a:cubicBezTo>
                    <a:pt x="10304" y="0"/>
                    <a:pt x="10622" y="117"/>
                    <a:pt x="10749" y="393"/>
                  </a:cubicBezTo>
                  <a:lnTo>
                    <a:pt x="13646" y="6473"/>
                  </a:lnTo>
                  <a:cubicBezTo>
                    <a:pt x="13773" y="6749"/>
                    <a:pt x="13667" y="7067"/>
                    <a:pt x="13391" y="7194"/>
                  </a:cubicBezTo>
                  <a:lnTo>
                    <a:pt x="3746" y="11789"/>
                  </a:lnTo>
                  <a:cubicBezTo>
                    <a:pt x="3470" y="11916"/>
                    <a:pt x="3152" y="11800"/>
                    <a:pt x="3024" y="11534"/>
                  </a:cubicBezTo>
                  <a:lnTo>
                    <a:pt x="127" y="5444"/>
                  </a:lnTo>
                  <a:cubicBezTo>
                    <a:pt x="0" y="5178"/>
                    <a:pt x="106" y="4849"/>
                    <a:pt x="382" y="47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0"/>
            <p:cNvSpPr/>
            <p:nvPr/>
          </p:nvSpPr>
          <p:spPr>
            <a:xfrm>
              <a:off x="3126225" y="2706950"/>
              <a:ext cx="244075" cy="197375"/>
            </a:xfrm>
            <a:custGeom>
              <a:avLst/>
              <a:gdLst/>
              <a:ahLst/>
              <a:cxnLst/>
              <a:rect l="l" t="t" r="r" b="b"/>
              <a:pathLst>
                <a:path w="9763" h="7895" extrusionOk="0">
                  <a:moveTo>
                    <a:pt x="7757" y="0"/>
                  </a:moveTo>
                  <a:lnTo>
                    <a:pt x="1" y="3693"/>
                  </a:lnTo>
                  <a:lnTo>
                    <a:pt x="1995" y="7895"/>
                  </a:lnTo>
                  <a:lnTo>
                    <a:pt x="9763" y="4202"/>
                  </a:lnTo>
                  <a:lnTo>
                    <a:pt x="7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0"/>
            <p:cNvSpPr/>
            <p:nvPr/>
          </p:nvSpPr>
          <p:spPr>
            <a:xfrm>
              <a:off x="3219350" y="2957625"/>
              <a:ext cx="407475" cy="430050"/>
            </a:xfrm>
            <a:custGeom>
              <a:avLst/>
              <a:gdLst/>
              <a:ahLst/>
              <a:cxnLst/>
              <a:rect l="l" t="t" r="r" b="b"/>
              <a:pathLst>
                <a:path w="16299" h="17202" extrusionOk="0">
                  <a:moveTo>
                    <a:pt x="382" y="4723"/>
                  </a:moveTo>
                  <a:lnTo>
                    <a:pt x="10028" y="128"/>
                  </a:lnTo>
                  <a:cubicBezTo>
                    <a:pt x="10304" y="1"/>
                    <a:pt x="10622" y="117"/>
                    <a:pt x="10760" y="383"/>
                  </a:cubicBezTo>
                  <a:lnTo>
                    <a:pt x="16172" y="11769"/>
                  </a:lnTo>
                  <a:cubicBezTo>
                    <a:pt x="16299" y="12034"/>
                    <a:pt x="16182" y="12352"/>
                    <a:pt x="15917" y="12490"/>
                  </a:cubicBezTo>
                  <a:lnTo>
                    <a:pt x="6261" y="17074"/>
                  </a:lnTo>
                  <a:cubicBezTo>
                    <a:pt x="5995" y="17201"/>
                    <a:pt x="5666" y="17095"/>
                    <a:pt x="5539" y="16819"/>
                  </a:cubicBezTo>
                  <a:lnTo>
                    <a:pt x="127" y="5444"/>
                  </a:lnTo>
                  <a:cubicBezTo>
                    <a:pt x="0" y="5179"/>
                    <a:pt x="117" y="4850"/>
                    <a:pt x="382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0"/>
            <p:cNvSpPr/>
            <p:nvPr/>
          </p:nvSpPr>
          <p:spPr>
            <a:xfrm>
              <a:off x="3269475" y="3008025"/>
              <a:ext cx="306950" cy="329775"/>
            </a:xfrm>
            <a:custGeom>
              <a:avLst/>
              <a:gdLst/>
              <a:ahLst/>
              <a:cxnLst/>
              <a:rect l="l" t="t" r="r" b="b"/>
              <a:pathLst>
                <a:path w="12278" h="13191" extrusionOk="0">
                  <a:moveTo>
                    <a:pt x="7768" y="1"/>
                  </a:moveTo>
                  <a:lnTo>
                    <a:pt x="1" y="3694"/>
                  </a:lnTo>
                  <a:lnTo>
                    <a:pt x="4521" y="13191"/>
                  </a:lnTo>
                  <a:lnTo>
                    <a:pt x="12278" y="9487"/>
                  </a:lnTo>
                  <a:lnTo>
                    <a:pt x="77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0"/>
            <p:cNvSpPr/>
            <p:nvPr/>
          </p:nvSpPr>
          <p:spPr>
            <a:xfrm>
              <a:off x="2320025" y="2405575"/>
              <a:ext cx="982900" cy="553675"/>
            </a:xfrm>
            <a:custGeom>
              <a:avLst/>
              <a:gdLst/>
              <a:ahLst/>
              <a:cxnLst/>
              <a:rect l="l" t="t" r="r" b="b"/>
              <a:pathLst>
                <a:path w="39316" h="22147" extrusionOk="0">
                  <a:moveTo>
                    <a:pt x="36143" y="669"/>
                  </a:moveTo>
                  <a:lnTo>
                    <a:pt x="36822" y="2102"/>
                  </a:lnTo>
                  <a:cubicBezTo>
                    <a:pt x="37087" y="2664"/>
                    <a:pt x="36854" y="3343"/>
                    <a:pt x="36291" y="3609"/>
                  </a:cubicBezTo>
                  <a:lnTo>
                    <a:pt x="1" y="20884"/>
                  </a:lnTo>
                  <a:lnTo>
                    <a:pt x="606" y="22146"/>
                  </a:lnTo>
                  <a:lnTo>
                    <a:pt x="19971" y="12925"/>
                  </a:lnTo>
                  <a:lnTo>
                    <a:pt x="39316" y="3715"/>
                  </a:lnTo>
                  <a:lnTo>
                    <a:pt x="375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0"/>
            <p:cNvSpPr/>
            <p:nvPr/>
          </p:nvSpPr>
          <p:spPr>
            <a:xfrm>
              <a:off x="3197575" y="2357825"/>
              <a:ext cx="46450" cy="33725"/>
            </a:xfrm>
            <a:custGeom>
              <a:avLst/>
              <a:gdLst/>
              <a:ahLst/>
              <a:cxnLst/>
              <a:rect l="l" t="t" r="r" b="b"/>
              <a:pathLst>
                <a:path w="1858" h="1349" extrusionOk="0">
                  <a:moveTo>
                    <a:pt x="447" y="1348"/>
                  </a:moveTo>
                  <a:lnTo>
                    <a:pt x="1858" y="680"/>
                  </a:lnTo>
                  <a:cubicBezTo>
                    <a:pt x="1561" y="181"/>
                    <a:pt x="924" y="1"/>
                    <a:pt x="404" y="255"/>
                  </a:cubicBezTo>
                  <a:lnTo>
                    <a:pt x="1" y="43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0"/>
            <p:cNvSpPr/>
            <p:nvPr/>
          </p:nvSpPr>
          <p:spPr>
            <a:xfrm>
              <a:off x="2294575" y="2974075"/>
              <a:ext cx="70575" cy="56000"/>
            </a:xfrm>
            <a:custGeom>
              <a:avLst/>
              <a:gdLst/>
              <a:ahLst/>
              <a:cxnLst/>
              <a:rect l="l" t="t" r="r" b="b"/>
              <a:pathLst>
                <a:path w="2823" h="2240" extrusionOk="0">
                  <a:moveTo>
                    <a:pt x="541" y="701"/>
                  </a:moveTo>
                  <a:lnTo>
                    <a:pt x="1634" y="170"/>
                  </a:lnTo>
                  <a:cubicBezTo>
                    <a:pt x="2016" y="1"/>
                    <a:pt x="2462" y="160"/>
                    <a:pt x="2643" y="531"/>
                  </a:cubicBezTo>
                  <a:lnTo>
                    <a:pt x="2643" y="531"/>
                  </a:lnTo>
                  <a:cubicBezTo>
                    <a:pt x="2823" y="903"/>
                    <a:pt x="2664" y="1359"/>
                    <a:pt x="2292" y="1539"/>
                  </a:cubicBezTo>
                  <a:lnTo>
                    <a:pt x="1189" y="2070"/>
                  </a:lnTo>
                  <a:cubicBezTo>
                    <a:pt x="807" y="2240"/>
                    <a:pt x="361" y="2080"/>
                    <a:pt x="181" y="1709"/>
                  </a:cubicBezTo>
                  <a:lnTo>
                    <a:pt x="181" y="1709"/>
                  </a:lnTo>
                  <a:cubicBezTo>
                    <a:pt x="0" y="1338"/>
                    <a:pt x="159" y="881"/>
                    <a:pt x="541" y="70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0"/>
            <p:cNvSpPr/>
            <p:nvPr/>
          </p:nvSpPr>
          <p:spPr>
            <a:xfrm>
              <a:off x="2383975" y="2826850"/>
              <a:ext cx="290775" cy="161050"/>
            </a:xfrm>
            <a:custGeom>
              <a:avLst/>
              <a:gdLst/>
              <a:ahLst/>
              <a:cxnLst/>
              <a:rect l="l" t="t" r="r" b="b"/>
              <a:pathLst>
                <a:path w="11631" h="6442" extrusionOk="0">
                  <a:moveTo>
                    <a:pt x="520" y="4903"/>
                  </a:moveTo>
                  <a:lnTo>
                    <a:pt x="10452" y="181"/>
                  </a:lnTo>
                  <a:cubicBezTo>
                    <a:pt x="10824" y="0"/>
                    <a:pt x="11269" y="160"/>
                    <a:pt x="11450" y="542"/>
                  </a:cubicBezTo>
                  <a:lnTo>
                    <a:pt x="11450" y="542"/>
                  </a:lnTo>
                  <a:cubicBezTo>
                    <a:pt x="11630" y="913"/>
                    <a:pt x="11471" y="1359"/>
                    <a:pt x="11100" y="1539"/>
                  </a:cubicBezTo>
                  <a:lnTo>
                    <a:pt x="1178" y="6261"/>
                  </a:lnTo>
                  <a:cubicBezTo>
                    <a:pt x="807" y="6441"/>
                    <a:pt x="350" y="6282"/>
                    <a:pt x="170" y="5900"/>
                  </a:cubicBezTo>
                  <a:lnTo>
                    <a:pt x="170" y="5900"/>
                  </a:lnTo>
                  <a:cubicBezTo>
                    <a:pt x="0" y="5529"/>
                    <a:pt x="159" y="5083"/>
                    <a:pt x="520" y="49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0"/>
            <p:cNvSpPr/>
            <p:nvPr/>
          </p:nvSpPr>
          <p:spPr>
            <a:xfrm>
              <a:off x="3535825" y="2542475"/>
              <a:ext cx="395825" cy="250175"/>
            </a:xfrm>
            <a:custGeom>
              <a:avLst/>
              <a:gdLst/>
              <a:ahLst/>
              <a:cxnLst/>
              <a:rect l="l" t="t" r="r" b="b"/>
              <a:pathLst>
                <a:path w="15833" h="10007" extrusionOk="0">
                  <a:moveTo>
                    <a:pt x="0" y="976"/>
                  </a:moveTo>
                  <a:lnTo>
                    <a:pt x="0" y="1221"/>
                  </a:lnTo>
                  <a:cubicBezTo>
                    <a:pt x="0" y="1316"/>
                    <a:pt x="117" y="1687"/>
                    <a:pt x="626" y="1931"/>
                  </a:cubicBezTo>
                  <a:cubicBezTo>
                    <a:pt x="1136" y="2186"/>
                    <a:pt x="14028" y="9094"/>
                    <a:pt x="14028" y="9094"/>
                  </a:cubicBezTo>
                  <a:lnTo>
                    <a:pt x="14262" y="10007"/>
                  </a:lnTo>
                  <a:lnTo>
                    <a:pt x="15005" y="10007"/>
                  </a:lnTo>
                  <a:cubicBezTo>
                    <a:pt x="15238" y="10007"/>
                    <a:pt x="15832" y="9699"/>
                    <a:pt x="15832" y="9158"/>
                  </a:cubicBezTo>
                  <a:lnTo>
                    <a:pt x="15832" y="8362"/>
                  </a:lnTo>
                  <a:lnTo>
                    <a:pt x="14983" y="7736"/>
                  </a:lnTo>
                  <a:lnTo>
                    <a:pt x="35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50"/>
            <p:cNvSpPr/>
            <p:nvPr/>
          </p:nvSpPr>
          <p:spPr>
            <a:xfrm>
              <a:off x="3547750" y="2534775"/>
              <a:ext cx="356050" cy="580200"/>
            </a:xfrm>
            <a:custGeom>
              <a:avLst/>
              <a:gdLst/>
              <a:ahLst/>
              <a:cxnLst/>
              <a:rect l="l" t="t" r="r" b="b"/>
              <a:pathLst>
                <a:path w="14242" h="23208" extrusionOk="0">
                  <a:moveTo>
                    <a:pt x="1" y="0"/>
                  </a:moveTo>
                  <a:lnTo>
                    <a:pt x="1" y="23207"/>
                  </a:lnTo>
                  <a:lnTo>
                    <a:pt x="14241" y="23207"/>
                  </a:lnTo>
                  <a:lnTo>
                    <a:pt x="142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50"/>
            <p:cNvSpPr/>
            <p:nvPr/>
          </p:nvSpPr>
          <p:spPr>
            <a:xfrm>
              <a:off x="3573750" y="2567400"/>
              <a:ext cx="303775" cy="547575"/>
            </a:xfrm>
            <a:custGeom>
              <a:avLst/>
              <a:gdLst/>
              <a:ahLst/>
              <a:cxnLst/>
              <a:rect l="l" t="t" r="r" b="b"/>
              <a:pathLst>
                <a:path w="12151" h="21903" extrusionOk="0">
                  <a:moveTo>
                    <a:pt x="12151" y="21902"/>
                  </a:moveTo>
                  <a:lnTo>
                    <a:pt x="10442" y="21902"/>
                  </a:lnTo>
                  <a:lnTo>
                    <a:pt x="10442" y="1"/>
                  </a:lnTo>
                  <a:lnTo>
                    <a:pt x="12151" y="1"/>
                  </a:lnTo>
                  <a:close/>
                  <a:moveTo>
                    <a:pt x="9381" y="21902"/>
                  </a:moveTo>
                  <a:lnTo>
                    <a:pt x="8606" y="21902"/>
                  </a:lnTo>
                  <a:lnTo>
                    <a:pt x="8606" y="1"/>
                  </a:lnTo>
                  <a:lnTo>
                    <a:pt x="9381" y="1"/>
                  </a:lnTo>
                  <a:close/>
                  <a:moveTo>
                    <a:pt x="5497" y="21902"/>
                  </a:moveTo>
                  <a:lnTo>
                    <a:pt x="3959" y="21902"/>
                  </a:lnTo>
                  <a:lnTo>
                    <a:pt x="3959" y="1"/>
                  </a:lnTo>
                  <a:lnTo>
                    <a:pt x="5497" y="1"/>
                  </a:lnTo>
                  <a:close/>
                  <a:moveTo>
                    <a:pt x="690" y="21902"/>
                  </a:moveTo>
                  <a:lnTo>
                    <a:pt x="1" y="21902"/>
                  </a:lnTo>
                  <a:lnTo>
                    <a:pt x="1" y="1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0"/>
            <p:cNvSpPr/>
            <p:nvPr/>
          </p:nvSpPr>
          <p:spPr>
            <a:xfrm>
              <a:off x="3547500" y="2535050"/>
              <a:ext cx="356300" cy="224450"/>
            </a:xfrm>
            <a:custGeom>
              <a:avLst/>
              <a:gdLst/>
              <a:ahLst/>
              <a:cxnLst/>
              <a:rect l="l" t="t" r="r" b="b"/>
              <a:pathLst>
                <a:path w="14252" h="8978" extrusionOk="0">
                  <a:moveTo>
                    <a:pt x="11" y="0"/>
                  </a:moveTo>
                  <a:lnTo>
                    <a:pt x="14251" y="0"/>
                  </a:lnTo>
                  <a:lnTo>
                    <a:pt x="14251" y="8977"/>
                  </a:lnTo>
                  <a:cubicBezTo>
                    <a:pt x="13657" y="8542"/>
                    <a:pt x="13031" y="8149"/>
                    <a:pt x="12394" y="7789"/>
                  </a:cubicBezTo>
                  <a:cubicBezTo>
                    <a:pt x="10728" y="6823"/>
                    <a:pt x="4998" y="3523"/>
                    <a:pt x="3619" y="2759"/>
                  </a:cubicBezTo>
                  <a:cubicBezTo>
                    <a:pt x="2229" y="1984"/>
                    <a:pt x="679" y="2048"/>
                    <a:pt x="265" y="2048"/>
                  </a:cubicBezTo>
                  <a:lnTo>
                    <a:pt x="0" y="20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50"/>
            <p:cNvSpPr/>
            <p:nvPr/>
          </p:nvSpPr>
          <p:spPr>
            <a:xfrm>
              <a:off x="2960950" y="1807650"/>
              <a:ext cx="1519025" cy="963525"/>
            </a:xfrm>
            <a:custGeom>
              <a:avLst/>
              <a:gdLst/>
              <a:ahLst/>
              <a:cxnLst/>
              <a:rect l="l" t="t" r="r" b="b"/>
              <a:pathLst>
                <a:path w="60761" h="38541" extrusionOk="0">
                  <a:moveTo>
                    <a:pt x="30381" y="0"/>
                  </a:moveTo>
                  <a:lnTo>
                    <a:pt x="27654" y="117"/>
                  </a:lnTo>
                  <a:lnTo>
                    <a:pt x="27654" y="2409"/>
                  </a:lnTo>
                  <a:cubicBezTo>
                    <a:pt x="27654" y="2876"/>
                    <a:pt x="27760" y="4383"/>
                    <a:pt x="25627" y="4383"/>
                  </a:cubicBezTo>
                  <a:lnTo>
                    <a:pt x="19313" y="4383"/>
                  </a:lnTo>
                  <a:cubicBezTo>
                    <a:pt x="17870" y="4383"/>
                    <a:pt x="17849" y="5603"/>
                    <a:pt x="15801" y="5603"/>
                  </a:cubicBezTo>
                  <a:lnTo>
                    <a:pt x="6962" y="5603"/>
                  </a:lnTo>
                  <a:cubicBezTo>
                    <a:pt x="5901" y="5603"/>
                    <a:pt x="6092" y="4807"/>
                    <a:pt x="4988" y="4807"/>
                  </a:cubicBezTo>
                  <a:lnTo>
                    <a:pt x="1019" y="4807"/>
                  </a:lnTo>
                  <a:cubicBezTo>
                    <a:pt x="160" y="4807"/>
                    <a:pt x="1" y="5741"/>
                    <a:pt x="1423" y="6653"/>
                  </a:cubicBezTo>
                  <a:cubicBezTo>
                    <a:pt x="2845" y="7555"/>
                    <a:pt x="3375" y="7916"/>
                    <a:pt x="4022" y="8192"/>
                  </a:cubicBezTo>
                  <a:cubicBezTo>
                    <a:pt x="4659" y="8479"/>
                    <a:pt x="5805" y="8426"/>
                    <a:pt x="6442" y="8426"/>
                  </a:cubicBezTo>
                  <a:cubicBezTo>
                    <a:pt x="7068" y="8426"/>
                    <a:pt x="7089" y="7842"/>
                    <a:pt x="7874" y="7842"/>
                  </a:cubicBezTo>
                  <a:lnTo>
                    <a:pt x="8744" y="7842"/>
                  </a:lnTo>
                  <a:lnTo>
                    <a:pt x="8744" y="9731"/>
                  </a:lnTo>
                  <a:cubicBezTo>
                    <a:pt x="8744" y="10495"/>
                    <a:pt x="9233" y="11195"/>
                    <a:pt x="9848" y="11757"/>
                  </a:cubicBezTo>
                  <a:cubicBezTo>
                    <a:pt x="10463" y="12320"/>
                    <a:pt x="11705" y="13264"/>
                    <a:pt x="12426" y="13583"/>
                  </a:cubicBezTo>
                  <a:cubicBezTo>
                    <a:pt x="13137" y="13911"/>
                    <a:pt x="14591" y="13583"/>
                    <a:pt x="15589" y="13402"/>
                  </a:cubicBezTo>
                  <a:cubicBezTo>
                    <a:pt x="16119" y="13296"/>
                    <a:pt x="16724" y="13179"/>
                    <a:pt x="17170" y="13084"/>
                  </a:cubicBezTo>
                  <a:cubicBezTo>
                    <a:pt x="17828" y="12946"/>
                    <a:pt x="18507" y="12872"/>
                    <a:pt x="19186" y="12882"/>
                  </a:cubicBezTo>
                  <a:lnTo>
                    <a:pt x="20608" y="12882"/>
                  </a:lnTo>
                  <a:cubicBezTo>
                    <a:pt x="20852" y="12882"/>
                    <a:pt x="21945" y="12925"/>
                    <a:pt x="21945" y="14060"/>
                  </a:cubicBezTo>
                  <a:lnTo>
                    <a:pt x="21945" y="22209"/>
                  </a:lnTo>
                  <a:cubicBezTo>
                    <a:pt x="21945" y="22867"/>
                    <a:pt x="22995" y="23058"/>
                    <a:pt x="22995" y="24353"/>
                  </a:cubicBezTo>
                  <a:lnTo>
                    <a:pt x="22995" y="30369"/>
                  </a:lnTo>
                  <a:lnTo>
                    <a:pt x="23727" y="30369"/>
                  </a:lnTo>
                  <a:cubicBezTo>
                    <a:pt x="24141" y="30369"/>
                    <a:pt x="25691" y="30316"/>
                    <a:pt x="27081" y="31080"/>
                  </a:cubicBezTo>
                  <a:cubicBezTo>
                    <a:pt x="28471" y="31844"/>
                    <a:pt x="34201" y="35144"/>
                    <a:pt x="35856" y="36110"/>
                  </a:cubicBezTo>
                  <a:cubicBezTo>
                    <a:pt x="37522" y="37065"/>
                    <a:pt x="38053" y="37553"/>
                    <a:pt x="38413" y="37882"/>
                  </a:cubicBezTo>
                  <a:cubicBezTo>
                    <a:pt x="38626" y="38052"/>
                    <a:pt x="38764" y="38275"/>
                    <a:pt x="38827" y="38540"/>
                  </a:cubicBezTo>
                  <a:lnTo>
                    <a:pt x="38827" y="20352"/>
                  </a:lnTo>
                  <a:lnTo>
                    <a:pt x="38806" y="20352"/>
                  </a:lnTo>
                  <a:lnTo>
                    <a:pt x="38806" y="14071"/>
                  </a:lnTo>
                  <a:cubicBezTo>
                    <a:pt x="38806" y="12935"/>
                    <a:pt x="39910" y="12882"/>
                    <a:pt x="40154" y="12882"/>
                  </a:cubicBezTo>
                  <a:lnTo>
                    <a:pt x="41576" y="12882"/>
                  </a:lnTo>
                  <a:cubicBezTo>
                    <a:pt x="42244" y="12882"/>
                    <a:pt x="42923" y="12946"/>
                    <a:pt x="43592" y="13094"/>
                  </a:cubicBezTo>
                  <a:cubicBezTo>
                    <a:pt x="44037" y="13179"/>
                    <a:pt x="44632" y="13307"/>
                    <a:pt x="45162" y="13402"/>
                  </a:cubicBezTo>
                  <a:cubicBezTo>
                    <a:pt x="46170" y="13593"/>
                    <a:pt x="47624" y="13911"/>
                    <a:pt x="48335" y="13593"/>
                  </a:cubicBezTo>
                  <a:cubicBezTo>
                    <a:pt x="49056" y="13264"/>
                    <a:pt x="50298" y="12330"/>
                    <a:pt x="50913" y="11768"/>
                  </a:cubicBezTo>
                  <a:cubicBezTo>
                    <a:pt x="51529" y="11206"/>
                    <a:pt x="52017" y="10505"/>
                    <a:pt x="52017" y="9741"/>
                  </a:cubicBezTo>
                  <a:lnTo>
                    <a:pt x="52017" y="7842"/>
                  </a:lnTo>
                  <a:lnTo>
                    <a:pt x="52887" y="7842"/>
                  </a:lnTo>
                  <a:cubicBezTo>
                    <a:pt x="53672" y="7842"/>
                    <a:pt x="53683" y="8426"/>
                    <a:pt x="54320" y="8426"/>
                  </a:cubicBezTo>
                  <a:cubicBezTo>
                    <a:pt x="54956" y="8426"/>
                    <a:pt x="56102" y="8489"/>
                    <a:pt x="56739" y="8203"/>
                  </a:cubicBezTo>
                  <a:cubicBezTo>
                    <a:pt x="57386" y="7916"/>
                    <a:pt x="57917" y="7566"/>
                    <a:pt x="59339" y="6653"/>
                  </a:cubicBezTo>
                  <a:cubicBezTo>
                    <a:pt x="60761" y="5751"/>
                    <a:pt x="60602" y="4807"/>
                    <a:pt x="59742" y="4807"/>
                  </a:cubicBezTo>
                  <a:lnTo>
                    <a:pt x="55773" y="4807"/>
                  </a:lnTo>
                  <a:cubicBezTo>
                    <a:pt x="54670" y="4807"/>
                    <a:pt x="54861" y="5603"/>
                    <a:pt x="53800" y="5603"/>
                  </a:cubicBezTo>
                  <a:lnTo>
                    <a:pt x="44961" y="5603"/>
                  </a:lnTo>
                  <a:cubicBezTo>
                    <a:pt x="42913" y="5603"/>
                    <a:pt x="42881" y="4393"/>
                    <a:pt x="41448" y="4393"/>
                  </a:cubicBezTo>
                  <a:lnTo>
                    <a:pt x="35135" y="4393"/>
                  </a:lnTo>
                  <a:cubicBezTo>
                    <a:pt x="33002" y="4393"/>
                    <a:pt x="33108" y="2876"/>
                    <a:pt x="33108" y="2409"/>
                  </a:cubicBezTo>
                  <a:lnTo>
                    <a:pt x="33108" y="11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50"/>
            <p:cNvSpPr/>
            <p:nvPr/>
          </p:nvSpPr>
          <p:spPr>
            <a:xfrm>
              <a:off x="3535825" y="2055425"/>
              <a:ext cx="395825" cy="715750"/>
            </a:xfrm>
            <a:custGeom>
              <a:avLst/>
              <a:gdLst/>
              <a:ahLst/>
              <a:cxnLst/>
              <a:rect l="l" t="t" r="r" b="b"/>
              <a:pathLst>
                <a:path w="15833" h="28630" extrusionOk="0">
                  <a:moveTo>
                    <a:pt x="0" y="19631"/>
                  </a:moveTo>
                  <a:lnTo>
                    <a:pt x="0" y="20458"/>
                  </a:lnTo>
                  <a:lnTo>
                    <a:pt x="732" y="20458"/>
                  </a:lnTo>
                  <a:cubicBezTo>
                    <a:pt x="1146" y="20458"/>
                    <a:pt x="2696" y="20405"/>
                    <a:pt x="4086" y="21169"/>
                  </a:cubicBezTo>
                  <a:cubicBezTo>
                    <a:pt x="5476" y="21933"/>
                    <a:pt x="11206" y="25244"/>
                    <a:pt x="12861" y="26199"/>
                  </a:cubicBezTo>
                  <a:cubicBezTo>
                    <a:pt x="14527" y="27165"/>
                    <a:pt x="15058" y="27653"/>
                    <a:pt x="15418" y="27971"/>
                  </a:cubicBezTo>
                  <a:cubicBezTo>
                    <a:pt x="15631" y="28141"/>
                    <a:pt x="15769" y="28374"/>
                    <a:pt x="15832" y="28629"/>
                  </a:cubicBezTo>
                  <a:lnTo>
                    <a:pt x="15832" y="24087"/>
                  </a:lnTo>
                  <a:cubicBezTo>
                    <a:pt x="15567" y="24395"/>
                    <a:pt x="15132" y="24597"/>
                    <a:pt x="14410" y="24406"/>
                  </a:cubicBezTo>
                  <a:cubicBezTo>
                    <a:pt x="12649" y="23928"/>
                    <a:pt x="12405" y="21244"/>
                    <a:pt x="12405" y="19174"/>
                  </a:cubicBezTo>
                  <a:lnTo>
                    <a:pt x="12405" y="3449"/>
                  </a:lnTo>
                  <a:cubicBezTo>
                    <a:pt x="12405" y="0"/>
                    <a:pt x="11450" y="2950"/>
                    <a:pt x="11450" y="4414"/>
                  </a:cubicBezTo>
                  <a:lnTo>
                    <a:pt x="11450" y="15599"/>
                  </a:lnTo>
                  <a:cubicBezTo>
                    <a:pt x="11450" y="18103"/>
                    <a:pt x="10272" y="19641"/>
                    <a:pt x="6898" y="196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50"/>
            <p:cNvSpPr/>
            <p:nvPr/>
          </p:nvSpPr>
          <p:spPr>
            <a:xfrm>
              <a:off x="3644050" y="1807650"/>
              <a:ext cx="184925" cy="203475"/>
            </a:xfrm>
            <a:custGeom>
              <a:avLst/>
              <a:gdLst/>
              <a:ahLst/>
              <a:cxnLst/>
              <a:rect l="l" t="t" r="r" b="b"/>
              <a:pathLst>
                <a:path w="7397" h="8139" extrusionOk="0">
                  <a:moveTo>
                    <a:pt x="3057" y="0"/>
                  </a:moveTo>
                  <a:lnTo>
                    <a:pt x="330" y="117"/>
                  </a:lnTo>
                  <a:lnTo>
                    <a:pt x="330" y="2292"/>
                  </a:lnTo>
                  <a:cubicBezTo>
                    <a:pt x="828" y="2642"/>
                    <a:pt x="1412" y="3035"/>
                    <a:pt x="1815" y="3268"/>
                  </a:cubicBezTo>
                  <a:cubicBezTo>
                    <a:pt x="2685" y="3757"/>
                    <a:pt x="2664" y="4542"/>
                    <a:pt x="1879" y="5539"/>
                  </a:cubicBezTo>
                  <a:cubicBezTo>
                    <a:pt x="1094" y="6547"/>
                    <a:pt x="393" y="7269"/>
                    <a:pt x="192" y="7587"/>
                  </a:cubicBezTo>
                  <a:cubicBezTo>
                    <a:pt x="1" y="7906"/>
                    <a:pt x="478" y="8139"/>
                    <a:pt x="1253" y="7460"/>
                  </a:cubicBezTo>
                  <a:cubicBezTo>
                    <a:pt x="2038" y="6770"/>
                    <a:pt x="3173" y="4796"/>
                    <a:pt x="4500" y="4796"/>
                  </a:cubicBezTo>
                  <a:lnTo>
                    <a:pt x="6357" y="4796"/>
                  </a:lnTo>
                  <a:cubicBezTo>
                    <a:pt x="6686" y="4796"/>
                    <a:pt x="7078" y="4595"/>
                    <a:pt x="7397" y="4361"/>
                  </a:cubicBezTo>
                  <a:cubicBezTo>
                    <a:pt x="5688" y="4181"/>
                    <a:pt x="5784" y="2833"/>
                    <a:pt x="5784" y="2398"/>
                  </a:cubicBezTo>
                  <a:lnTo>
                    <a:pt x="5784" y="1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0"/>
            <p:cNvSpPr/>
            <p:nvPr/>
          </p:nvSpPr>
          <p:spPr>
            <a:xfrm>
              <a:off x="3893675" y="1966800"/>
              <a:ext cx="367450" cy="381500"/>
            </a:xfrm>
            <a:custGeom>
              <a:avLst/>
              <a:gdLst/>
              <a:ahLst/>
              <a:cxnLst/>
              <a:rect l="l" t="t" r="r" b="b"/>
              <a:pathLst>
                <a:path w="14698" h="15260" extrusionOk="0">
                  <a:moveTo>
                    <a:pt x="1518" y="15260"/>
                  </a:moveTo>
                  <a:lnTo>
                    <a:pt x="1518" y="13986"/>
                  </a:lnTo>
                  <a:lnTo>
                    <a:pt x="1497" y="13986"/>
                  </a:lnTo>
                  <a:lnTo>
                    <a:pt x="1497" y="7705"/>
                  </a:lnTo>
                  <a:cubicBezTo>
                    <a:pt x="1497" y="6569"/>
                    <a:pt x="2601" y="6516"/>
                    <a:pt x="2845" y="6516"/>
                  </a:cubicBezTo>
                  <a:lnTo>
                    <a:pt x="4267" y="6516"/>
                  </a:lnTo>
                  <a:cubicBezTo>
                    <a:pt x="4935" y="6516"/>
                    <a:pt x="5614" y="6580"/>
                    <a:pt x="6283" y="6728"/>
                  </a:cubicBezTo>
                  <a:cubicBezTo>
                    <a:pt x="6728" y="6813"/>
                    <a:pt x="7323" y="6941"/>
                    <a:pt x="7853" y="7036"/>
                  </a:cubicBezTo>
                  <a:cubicBezTo>
                    <a:pt x="8861" y="7227"/>
                    <a:pt x="10315" y="7545"/>
                    <a:pt x="11026" y="7227"/>
                  </a:cubicBezTo>
                  <a:cubicBezTo>
                    <a:pt x="11747" y="6898"/>
                    <a:pt x="12989" y="5964"/>
                    <a:pt x="13604" y="5402"/>
                  </a:cubicBezTo>
                  <a:cubicBezTo>
                    <a:pt x="13668" y="5338"/>
                    <a:pt x="13742" y="5275"/>
                    <a:pt x="13806" y="5211"/>
                  </a:cubicBezTo>
                  <a:lnTo>
                    <a:pt x="13806" y="5200"/>
                  </a:lnTo>
                  <a:cubicBezTo>
                    <a:pt x="14315" y="4670"/>
                    <a:pt x="14697" y="4054"/>
                    <a:pt x="14697" y="3375"/>
                  </a:cubicBezTo>
                  <a:lnTo>
                    <a:pt x="14697" y="1476"/>
                  </a:lnTo>
                  <a:cubicBezTo>
                    <a:pt x="14697" y="1476"/>
                    <a:pt x="12872" y="3906"/>
                    <a:pt x="12045" y="4871"/>
                  </a:cubicBezTo>
                  <a:lnTo>
                    <a:pt x="11907" y="5031"/>
                  </a:lnTo>
                  <a:cubicBezTo>
                    <a:pt x="11854" y="5084"/>
                    <a:pt x="11801" y="5158"/>
                    <a:pt x="11737" y="5222"/>
                  </a:cubicBezTo>
                  <a:lnTo>
                    <a:pt x="11726" y="5243"/>
                  </a:lnTo>
                  <a:lnTo>
                    <a:pt x="11694" y="5275"/>
                  </a:lnTo>
                  <a:lnTo>
                    <a:pt x="11673" y="5307"/>
                  </a:lnTo>
                  <a:cubicBezTo>
                    <a:pt x="10379" y="6781"/>
                    <a:pt x="9646" y="4893"/>
                    <a:pt x="10230" y="4076"/>
                  </a:cubicBezTo>
                  <a:cubicBezTo>
                    <a:pt x="10814" y="3269"/>
                    <a:pt x="11100" y="2611"/>
                    <a:pt x="10294" y="3121"/>
                  </a:cubicBezTo>
                  <a:cubicBezTo>
                    <a:pt x="9487" y="3630"/>
                    <a:pt x="5858" y="5826"/>
                    <a:pt x="5009" y="5826"/>
                  </a:cubicBezTo>
                  <a:cubicBezTo>
                    <a:pt x="4160" y="5826"/>
                    <a:pt x="3619" y="5296"/>
                    <a:pt x="3969" y="4850"/>
                  </a:cubicBezTo>
                  <a:cubicBezTo>
                    <a:pt x="4309" y="4394"/>
                    <a:pt x="5413" y="2866"/>
                    <a:pt x="6007" y="2251"/>
                  </a:cubicBezTo>
                  <a:cubicBezTo>
                    <a:pt x="6612" y="1635"/>
                    <a:pt x="6484" y="1221"/>
                    <a:pt x="6007" y="1561"/>
                  </a:cubicBezTo>
                  <a:cubicBezTo>
                    <a:pt x="5540" y="1900"/>
                    <a:pt x="3683" y="3439"/>
                    <a:pt x="2813" y="4033"/>
                  </a:cubicBezTo>
                  <a:cubicBezTo>
                    <a:pt x="1943" y="4638"/>
                    <a:pt x="1476" y="4458"/>
                    <a:pt x="1327" y="4001"/>
                  </a:cubicBezTo>
                  <a:cubicBezTo>
                    <a:pt x="1189" y="3556"/>
                    <a:pt x="807" y="1784"/>
                    <a:pt x="638" y="1115"/>
                  </a:cubicBezTo>
                  <a:cubicBezTo>
                    <a:pt x="468" y="457"/>
                    <a:pt x="1" y="1"/>
                    <a:pt x="128" y="807"/>
                  </a:cubicBezTo>
                  <a:cubicBezTo>
                    <a:pt x="256" y="1614"/>
                    <a:pt x="1518" y="15260"/>
                    <a:pt x="1518" y="152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0"/>
            <p:cNvSpPr/>
            <p:nvPr/>
          </p:nvSpPr>
          <p:spPr>
            <a:xfrm>
              <a:off x="3509825" y="2362875"/>
              <a:ext cx="115950" cy="87575"/>
            </a:xfrm>
            <a:custGeom>
              <a:avLst/>
              <a:gdLst/>
              <a:ahLst/>
              <a:cxnLst/>
              <a:rect l="l" t="t" r="r" b="b"/>
              <a:pathLst>
                <a:path w="4638" h="3503" extrusionOk="0">
                  <a:moveTo>
                    <a:pt x="0" y="0"/>
                  </a:moveTo>
                  <a:cubicBezTo>
                    <a:pt x="0" y="669"/>
                    <a:pt x="1040" y="849"/>
                    <a:pt x="1040" y="2155"/>
                  </a:cubicBezTo>
                  <a:lnTo>
                    <a:pt x="1040" y="3502"/>
                  </a:lnTo>
                  <a:cubicBezTo>
                    <a:pt x="1040" y="1974"/>
                    <a:pt x="2812" y="1836"/>
                    <a:pt x="3534" y="1836"/>
                  </a:cubicBezTo>
                  <a:cubicBezTo>
                    <a:pt x="4245" y="1836"/>
                    <a:pt x="4638" y="1072"/>
                    <a:pt x="4234" y="1072"/>
                  </a:cubicBezTo>
                  <a:lnTo>
                    <a:pt x="2834" y="1072"/>
                  </a:lnTo>
                  <a:cubicBezTo>
                    <a:pt x="1751" y="1072"/>
                    <a:pt x="1507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0"/>
            <p:cNvSpPr/>
            <p:nvPr/>
          </p:nvSpPr>
          <p:spPr>
            <a:xfrm>
              <a:off x="3303425" y="1917725"/>
              <a:ext cx="346225" cy="182800"/>
            </a:xfrm>
            <a:custGeom>
              <a:avLst/>
              <a:gdLst/>
              <a:ahLst/>
              <a:cxnLst/>
              <a:rect l="l" t="t" r="r" b="b"/>
              <a:pathLst>
                <a:path w="13849" h="7312" extrusionOk="0">
                  <a:moveTo>
                    <a:pt x="5349" y="1"/>
                  </a:moveTo>
                  <a:cubicBezTo>
                    <a:pt x="4160" y="139"/>
                    <a:pt x="4023" y="1200"/>
                    <a:pt x="2102" y="1200"/>
                  </a:cubicBezTo>
                  <a:lnTo>
                    <a:pt x="1" y="1200"/>
                  </a:lnTo>
                  <a:cubicBezTo>
                    <a:pt x="1327" y="1200"/>
                    <a:pt x="1879" y="1518"/>
                    <a:pt x="3036" y="2134"/>
                  </a:cubicBezTo>
                  <a:cubicBezTo>
                    <a:pt x="4203" y="2739"/>
                    <a:pt x="10676" y="6675"/>
                    <a:pt x="11641" y="6972"/>
                  </a:cubicBezTo>
                  <a:cubicBezTo>
                    <a:pt x="12596" y="7259"/>
                    <a:pt x="13583" y="7312"/>
                    <a:pt x="13721" y="7163"/>
                  </a:cubicBezTo>
                  <a:cubicBezTo>
                    <a:pt x="13849" y="7015"/>
                    <a:pt x="13647" y="6813"/>
                    <a:pt x="13647" y="6813"/>
                  </a:cubicBezTo>
                  <a:cubicBezTo>
                    <a:pt x="13647" y="6813"/>
                    <a:pt x="10559" y="5041"/>
                    <a:pt x="8150" y="3450"/>
                  </a:cubicBezTo>
                  <a:cubicBezTo>
                    <a:pt x="5742" y="1847"/>
                    <a:pt x="5084" y="1168"/>
                    <a:pt x="4978" y="701"/>
                  </a:cubicBezTo>
                  <a:cubicBezTo>
                    <a:pt x="4871" y="234"/>
                    <a:pt x="5328" y="11"/>
                    <a:pt x="5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0"/>
            <p:cNvSpPr/>
            <p:nvPr/>
          </p:nvSpPr>
          <p:spPr>
            <a:xfrm>
              <a:off x="2967600" y="1928075"/>
              <a:ext cx="122050" cy="45400"/>
            </a:xfrm>
            <a:custGeom>
              <a:avLst/>
              <a:gdLst/>
              <a:ahLst/>
              <a:cxnLst/>
              <a:rect l="l" t="t" r="r" b="b"/>
              <a:pathLst>
                <a:path w="4882" h="1816" extrusionOk="0">
                  <a:moveTo>
                    <a:pt x="3756" y="1"/>
                  </a:moveTo>
                  <a:lnTo>
                    <a:pt x="753" y="1"/>
                  </a:lnTo>
                  <a:cubicBezTo>
                    <a:pt x="255" y="1"/>
                    <a:pt x="0" y="319"/>
                    <a:pt x="138" y="754"/>
                  </a:cubicBezTo>
                  <a:lnTo>
                    <a:pt x="1454" y="754"/>
                  </a:lnTo>
                  <a:cubicBezTo>
                    <a:pt x="2080" y="754"/>
                    <a:pt x="2663" y="606"/>
                    <a:pt x="3226" y="1157"/>
                  </a:cubicBezTo>
                  <a:cubicBezTo>
                    <a:pt x="3778" y="1698"/>
                    <a:pt x="3852" y="1815"/>
                    <a:pt x="4361" y="1815"/>
                  </a:cubicBezTo>
                  <a:cubicBezTo>
                    <a:pt x="4871" y="1815"/>
                    <a:pt x="4881" y="1486"/>
                    <a:pt x="4743" y="1370"/>
                  </a:cubicBezTo>
                  <a:cubicBezTo>
                    <a:pt x="4605" y="1253"/>
                    <a:pt x="3937" y="627"/>
                    <a:pt x="3714" y="425"/>
                  </a:cubicBezTo>
                  <a:cubicBezTo>
                    <a:pt x="3502" y="234"/>
                    <a:pt x="3756" y="1"/>
                    <a:pt x="37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50"/>
            <p:cNvSpPr/>
            <p:nvPr/>
          </p:nvSpPr>
          <p:spPr>
            <a:xfrm>
              <a:off x="3254100" y="2012450"/>
              <a:ext cx="255750" cy="146975"/>
            </a:xfrm>
            <a:custGeom>
              <a:avLst/>
              <a:gdLst/>
              <a:ahLst/>
              <a:cxnLst/>
              <a:rect l="l" t="t" r="r" b="b"/>
              <a:pathLst>
                <a:path w="10230" h="5879" extrusionOk="0">
                  <a:moveTo>
                    <a:pt x="5730" y="4849"/>
                  </a:moveTo>
                  <a:cubicBezTo>
                    <a:pt x="6303" y="4743"/>
                    <a:pt x="6876" y="4690"/>
                    <a:pt x="7460" y="4690"/>
                  </a:cubicBezTo>
                  <a:lnTo>
                    <a:pt x="8882" y="4690"/>
                  </a:lnTo>
                  <a:cubicBezTo>
                    <a:pt x="9126" y="4690"/>
                    <a:pt x="10229" y="4743"/>
                    <a:pt x="10229" y="5879"/>
                  </a:cubicBezTo>
                  <a:cubicBezTo>
                    <a:pt x="10229" y="4573"/>
                    <a:pt x="9030" y="3990"/>
                    <a:pt x="8118" y="3597"/>
                  </a:cubicBezTo>
                  <a:cubicBezTo>
                    <a:pt x="7205" y="3215"/>
                    <a:pt x="1751" y="637"/>
                    <a:pt x="1231" y="403"/>
                  </a:cubicBezTo>
                  <a:cubicBezTo>
                    <a:pt x="722" y="170"/>
                    <a:pt x="0" y="0"/>
                    <a:pt x="616" y="573"/>
                  </a:cubicBezTo>
                  <a:cubicBezTo>
                    <a:pt x="1231" y="1146"/>
                    <a:pt x="5730" y="4849"/>
                    <a:pt x="5730" y="48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50"/>
            <p:cNvSpPr/>
            <p:nvPr/>
          </p:nvSpPr>
          <p:spPr>
            <a:xfrm>
              <a:off x="3179550" y="2003675"/>
              <a:ext cx="95800" cy="145150"/>
            </a:xfrm>
            <a:custGeom>
              <a:avLst/>
              <a:gdLst/>
              <a:ahLst/>
              <a:cxnLst/>
              <a:rect l="l" t="t" r="r" b="b"/>
              <a:pathLst>
                <a:path w="3832" h="5806" extrusionOk="0">
                  <a:moveTo>
                    <a:pt x="0" y="1"/>
                  </a:moveTo>
                  <a:lnTo>
                    <a:pt x="0" y="1900"/>
                  </a:lnTo>
                  <a:cubicBezTo>
                    <a:pt x="0" y="2664"/>
                    <a:pt x="489" y="3365"/>
                    <a:pt x="1104" y="3927"/>
                  </a:cubicBezTo>
                  <a:cubicBezTo>
                    <a:pt x="1719" y="4489"/>
                    <a:pt x="2961" y="5423"/>
                    <a:pt x="3682" y="5752"/>
                  </a:cubicBezTo>
                  <a:cubicBezTo>
                    <a:pt x="3725" y="5773"/>
                    <a:pt x="3778" y="5784"/>
                    <a:pt x="3831" y="5805"/>
                  </a:cubicBezTo>
                  <a:cubicBezTo>
                    <a:pt x="3831" y="4702"/>
                    <a:pt x="3481" y="4351"/>
                    <a:pt x="2653" y="3396"/>
                  </a:cubicBezTo>
                  <a:cubicBezTo>
                    <a:pt x="1815" y="244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50"/>
            <p:cNvSpPr/>
            <p:nvPr/>
          </p:nvSpPr>
          <p:spPr>
            <a:xfrm>
              <a:off x="4351025" y="1928075"/>
              <a:ext cx="122050" cy="45400"/>
            </a:xfrm>
            <a:custGeom>
              <a:avLst/>
              <a:gdLst/>
              <a:ahLst/>
              <a:cxnLst/>
              <a:rect l="l" t="t" r="r" b="b"/>
              <a:pathLst>
                <a:path w="4882" h="1816" extrusionOk="0">
                  <a:moveTo>
                    <a:pt x="1125" y="1"/>
                  </a:moveTo>
                  <a:lnTo>
                    <a:pt x="4128" y="1"/>
                  </a:lnTo>
                  <a:cubicBezTo>
                    <a:pt x="4617" y="1"/>
                    <a:pt x="4882" y="319"/>
                    <a:pt x="4744" y="754"/>
                  </a:cubicBezTo>
                  <a:lnTo>
                    <a:pt x="3417" y="754"/>
                  </a:lnTo>
                  <a:cubicBezTo>
                    <a:pt x="2791" y="754"/>
                    <a:pt x="2218" y="606"/>
                    <a:pt x="1656" y="1157"/>
                  </a:cubicBezTo>
                  <a:cubicBezTo>
                    <a:pt x="1094" y="1698"/>
                    <a:pt x="1030" y="1815"/>
                    <a:pt x="510" y="1815"/>
                  </a:cubicBezTo>
                  <a:cubicBezTo>
                    <a:pt x="1" y="1815"/>
                    <a:pt x="1" y="1486"/>
                    <a:pt x="139" y="1370"/>
                  </a:cubicBezTo>
                  <a:cubicBezTo>
                    <a:pt x="277" y="1253"/>
                    <a:pt x="945" y="627"/>
                    <a:pt x="1157" y="425"/>
                  </a:cubicBezTo>
                  <a:cubicBezTo>
                    <a:pt x="1369" y="234"/>
                    <a:pt x="1125" y="1"/>
                    <a:pt x="1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50"/>
            <p:cNvSpPr/>
            <p:nvPr/>
          </p:nvSpPr>
          <p:spPr>
            <a:xfrm>
              <a:off x="3651750" y="1699950"/>
              <a:ext cx="137450" cy="170600"/>
            </a:xfrm>
            <a:custGeom>
              <a:avLst/>
              <a:gdLst/>
              <a:ahLst/>
              <a:cxnLst/>
              <a:rect l="l" t="t" r="r" b="b"/>
              <a:pathLst>
                <a:path w="5498" h="6824" extrusionOk="0">
                  <a:moveTo>
                    <a:pt x="2749" y="0"/>
                  </a:moveTo>
                  <a:lnTo>
                    <a:pt x="2749" y="0"/>
                  </a:lnTo>
                  <a:cubicBezTo>
                    <a:pt x="4266" y="0"/>
                    <a:pt x="5497" y="1231"/>
                    <a:pt x="5497" y="2748"/>
                  </a:cubicBezTo>
                  <a:lnTo>
                    <a:pt x="5497" y="4075"/>
                  </a:lnTo>
                  <a:cubicBezTo>
                    <a:pt x="5497" y="5592"/>
                    <a:pt x="4266" y="6812"/>
                    <a:pt x="2749" y="6823"/>
                  </a:cubicBezTo>
                  <a:lnTo>
                    <a:pt x="2749" y="6823"/>
                  </a:lnTo>
                  <a:cubicBezTo>
                    <a:pt x="1231" y="6812"/>
                    <a:pt x="0" y="5592"/>
                    <a:pt x="0" y="4075"/>
                  </a:cubicBezTo>
                  <a:lnTo>
                    <a:pt x="0" y="2748"/>
                  </a:lnTo>
                  <a:cubicBezTo>
                    <a:pt x="0" y="1231"/>
                    <a:pt x="1231" y="0"/>
                    <a:pt x="2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50"/>
            <p:cNvSpPr/>
            <p:nvPr/>
          </p:nvSpPr>
          <p:spPr>
            <a:xfrm>
              <a:off x="3706125" y="1741050"/>
              <a:ext cx="68200" cy="75375"/>
            </a:xfrm>
            <a:custGeom>
              <a:avLst/>
              <a:gdLst/>
              <a:ahLst/>
              <a:cxnLst/>
              <a:rect l="l" t="t" r="r" b="b"/>
              <a:pathLst>
                <a:path w="2728" h="3015" extrusionOk="0">
                  <a:moveTo>
                    <a:pt x="1815" y="648"/>
                  </a:moveTo>
                  <a:cubicBezTo>
                    <a:pt x="1465" y="648"/>
                    <a:pt x="1157" y="415"/>
                    <a:pt x="1072" y="75"/>
                  </a:cubicBezTo>
                  <a:lnTo>
                    <a:pt x="1072" y="75"/>
                  </a:lnTo>
                  <a:cubicBezTo>
                    <a:pt x="1051" y="33"/>
                    <a:pt x="1019" y="11"/>
                    <a:pt x="977" y="11"/>
                  </a:cubicBezTo>
                  <a:cubicBezTo>
                    <a:pt x="924" y="1"/>
                    <a:pt x="881" y="43"/>
                    <a:pt x="871" y="96"/>
                  </a:cubicBezTo>
                  <a:lnTo>
                    <a:pt x="828" y="945"/>
                  </a:lnTo>
                  <a:lnTo>
                    <a:pt x="754" y="2356"/>
                  </a:lnTo>
                  <a:cubicBezTo>
                    <a:pt x="680" y="2484"/>
                    <a:pt x="542" y="2558"/>
                    <a:pt x="393" y="2548"/>
                  </a:cubicBezTo>
                  <a:lnTo>
                    <a:pt x="1" y="2548"/>
                  </a:lnTo>
                  <a:cubicBezTo>
                    <a:pt x="1" y="2548"/>
                    <a:pt x="202" y="2781"/>
                    <a:pt x="319" y="2887"/>
                  </a:cubicBezTo>
                  <a:cubicBezTo>
                    <a:pt x="436" y="2993"/>
                    <a:pt x="521" y="3014"/>
                    <a:pt x="765" y="3014"/>
                  </a:cubicBezTo>
                  <a:cubicBezTo>
                    <a:pt x="1019" y="3014"/>
                    <a:pt x="1136" y="2739"/>
                    <a:pt x="1136" y="2431"/>
                  </a:cubicBezTo>
                  <a:lnTo>
                    <a:pt x="1136" y="1508"/>
                  </a:lnTo>
                  <a:cubicBezTo>
                    <a:pt x="1136" y="1508"/>
                    <a:pt x="1104" y="1200"/>
                    <a:pt x="1508" y="1200"/>
                  </a:cubicBezTo>
                  <a:lnTo>
                    <a:pt x="2632" y="1200"/>
                  </a:lnTo>
                  <a:cubicBezTo>
                    <a:pt x="2685" y="1200"/>
                    <a:pt x="2728" y="1157"/>
                    <a:pt x="2728" y="1104"/>
                  </a:cubicBezTo>
                  <a:lnTo>
                    <a:pt x="2728" y="744"/>
                  </a:lnTo>
                  <a:cubicBezTo>
                    <a:pt x="2728" y="691"/>
                    <a:pt x="2685" y="637"/>
                    <a:pt x="2632" y="6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50"/>
            <p:cNvSpPr/>
            <p:nvPr/>
          </p:nvSpPr>
          <p:spPr>
            <a:xfrm>
              <a:off x="3715425" y="1820100"/>
              <a:ext cx="26550" cy="5075"/>
            </a:xfrm>
            <a:custGeom>
              <a:avLst/>
              <a:gdLst/>
              <a:ahLst/>
              <a:cxnLst/>
              <a:rect l="l" t="t" r="r" b="b"/>
              <a:pathLst>
                <a:path w="1062" h="203" extrusionOk="0">
                  <a:moveTo>
                    <a:pt x="96" y="1"/>
                  </a:moveTo>
                  <a:lnTo>
                    <a:pt x="955" y="1"/>
                  </a:lnTo>
                  <a:cubicBezTo>
                    <a:pt x="1019" y="1"/>
                    <a:pt x="1061" y="43"/>
                    <a:pt x="1061" y="96"/>
                  </a:cubicBezTo>
                  <a:lnTo>
                    <a:pt x="1061" y="96"/>
                  </a:lnTo>
                  <a:cubicBezTo>
                    <a:pt x="1061" y="160"/>
                    <a:pt x="1019" y="203"/>
                    <a:pt x="955" y="203"/>
                  </a:cubicBezTo>
                  <a:lnTo>
                    <a:pt x="96" y="203"/>
                  </a:lnTo>
                  <a:cubicBezTo>
                    <a:pt x="43" y="203"/>
                    <a:pt x="0" y="160"/>
                    <a:pt x="0" y="96"/>
                  </a:cubicBezTo>
                  <a:lnTo>
                    <a:pt x="0" y="96"/>
                  </a:lnTo>
                  <a:cubicBezTo>
                    <a:pt x="0" y="43"/>
                    <a:pt x="43" y="1"/>
                    <a:pt x="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50"/>
            <p:cNvSpPr/>
            <p:nvPr/>
          </p:nvSpPr>
          <p:spPr>
            <a:xfrm>
              <a:off x="3698975" y="1827550"/>
              <a:ext cx="43000" cy="8250"/>
            </a:xfrm>
            <a:custGeom>
              <a:avLst/>
              <a:gdLst/>
              <a:ahLst/>
              <a:cxnLst/>
              <a:rect l="l" t="t" r="r" b="b"/>
              <a:pathLst>
                <a:path w="1720" h="330" extrusionOk="0">
                  <a:moveTo>
                    <a:pt x="159" y="0"/>
                  </a:moveTo>
                  <a:lnTo>
                    <a:pt x="1560" y="0"/>
                  </a:lnTo>
                  <a:cubicBezTo>
                    <a:pt x="1645" y="0"/>
                    <a:pt x="1719" y="74"/>
                    <a:pt x="1719" y="170"/>
                  </a:cubicBezTo>
                  <a:lnTo>
                    <a:pt x="1719" y="170"/>
                  </a:lnTo>
                  <a:cubicBezTo>
                    <a:pt x="1719" y="255"/>
                    <a:pt x="1645" y="329"/>
                    <a:pt x="1560" y="329"/>
                  </a:cubicBezTo>
                  <a:lnTo>
                    <a:pt x="159" y="329"/>
                  </a:lnTo>
                  <a:cubicBezTo>
                    <a:pt x="74" y="329"/>
                    <a:pt x="0" y="255"/>
                    <a:pt x="0" y="170"/>
                  </a:cubicBezTo>
                  <a:lnTo>
                    <a:pt x="0" y="170"/>
                  </a:lnTo>
                  <a:cubicBezTo>
                    <a:pt x="0" y="74"/>
                    <a:pt x="74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50"/>
            <p:cNvSpPr/>
            <p:nvPr/>
          </p:nvSpPr>
          <p:spPr>
            <a:xfrm>
              <a:off x="3674550" y="1705775"/>
              <a:ext cx="114650" cy="184125"/>
            </a:xfrm>
            <a:custGeom>
              <a:avLst/>
              <a:gdLst/>
              <a:ahLst/>
              <a:cxnLst/>
              <a:rect l="l" t="t" r="r" b="b"/>
              <a:pathLst>
                <a:path w="4586" h="7365" extrusionOk="0">
                  <a:moveTo>
                    <a:pt x="2940" y="1"/>
                  </a:moveTo>
                  <a:cubicBezTo>
                    <a:pt x="3524" y="520"/>
                    <a:pt x="3863" y="1263"/>
                    <a:pt x="3863" y="2048"/>
                  </a:cubicBezTo>
                  <a:lnTo>
                    <a:pt x="3863" y="2059"/>
                  </a:lnTo>
                  <a:lnTo>
                    <a:pt x="3895" y="2059"/>
                  </a:lnTo>
                  <a:cubicBezTo>
                    <a:pt x="3948" y="2059"/>
                    <a:pt x="3991" y="2102"/>
                    <a:pt x="3991" y="2155"/>
                  </a:cubicBezTo>
                  <a:lnTo>
                    <a:pt x="3991" y="2526"/>
                  </a:lnTo>
                  <a:cubicBezTo>
                    <a:pt x="3991" y="2579"/>
                    <a:pt x="3948" y="2621"/>
                    <a:pt x="3895" y="2621"/>
                  </a:cubicBezTo>
                  <a:lnTo>
                    <a:pt x="3863" y="2621"/>
                  </a:lnTo>
                  <a:lnTo>
                    <a:pt x="3863" y="3375"/>
                  </a:lnTo>
                  <a:cubicBezTo>
                    <a:pt x="3863" y="4892"/>
                    <a:pt x="2633" y="6123"/>
                    <a:pt x="1115" y="6123"/>
                  </a:cubicBezTo>
                  <a:cubicBezTo>
                    <a:pt x="733" y="6123"/>
                    <a:pt x="351" y="6038"/>
                    <a:pt x="1" y="5890"/>
                  </a:cubicBezTo>
                  <a:cubicBezTo>
                    <a:pt x="1646" y="7365"/>
                    <a:pt x="4277" y="6388"/>
                    <a:pt x="4564" y="4192"/>
                  </a:cubicBezTo>
                  <a:cubicBezTo>
                    <a:pt x="4574" y="4075"/>
                    <a:pt x="4585" y="3959"/>
                    <a:pt x="4585" y="3842"/>
                  </a:cubicBezTo>
                  <a:lnTo>
                    <a:pt x="4585" y="2515"/>
                  </a:lnTo>
                  <a:cubicBezTo>
                    <a:pt x="4585" y="1422"/>
                    <a:pt x="3938" y="436"/>
                    <a:pt x="29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0"/>
            <p:cNvSpPr/>
            <p:nvPr/>
          </p:nvSpPr>
          <p:spPr>
            <a:xfrm>
              <a:off x="3422275" y="3107525"/>
              <a:ext cx="607000" cy="541975"/>
            </a:xfrm>
            <a:custGeom>
              <a:avLst/>
              <a:gdLst/>
              <a:ahLst/>
              <a:cxnLst/>
              <a:rect l="l" t="t" r="r" b="b"/>
              <a:pathLst>
                <a:path w="24280" h="21679" extrusionOk="0">
                  <a:moveTo>
                    <a:pt x="616" y="0"/>
                  </a:moveTo>
                  <a:lnTo>
                    <a:pt x="23664" y="0"/>
                  </a:lnTo>
                  <a:cubicBezTo>
                    <a:pt x="24003" y="0"/>
                    <a:pt x="24279" y="276"/>
                    <a:pt x="24279" y="615"/>
                  </a:cubicBezTo>
                  <a:lnTo>
                    <a:pt x="24279" y="21074"/>
                  </a:lnTo>
                  <a:cubicBezTo>
                    <a:pt x="24279" y="21403"/>
                    <a:pt x="24003" y="21679"/>
                    <a:pt x="23664" y="21679"/>
                  </a:cubicBezTo>
                  <a:lnTo>
                    <a:pt x="616" y="21679"/>
                  </a:lnTo>
                  <a:cubicBezTo>
                    <a:pt x="277" y="21679"/>
                    <a:pt x="1" y="21403"/>
                    <a:pt x="1" y="21074"/>
                  </a:cubicBezTo>
                  <a:lnTo>
                    <a:pt x="1" y="615"/>
                  </a:lnTo>
                  <a:cubicBezTo>
                    <a:pt x="1" y="276"/>
                    <a:pt x="277" y="11"/>
                    <a:pt x="6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0"/>
            <p:cNvSpPr/>
            <p:nvPr/>
          </p:nvSpPr>
          <p:spPr>
            <a:xfrm>
              <a:off x="3394150" y="3047825"/>
              <a:ext cx="663225" cy="88100"/>
            </a:xfrm>
            <a:custGeom>
              <a:avLst/>
              <a:gdLst/>
              <a:ahLst/>
              <a:cxnLst/>
              <a:rect l="l" t="t" r="r" b="b"/>
              <a:pathLst>
                <a:path w="26529" h="3524" extrusionOk="0">
                  <a:moveTo>
                    <a:pt x="510" y="1"/>
                  </a:moveTo>
                  <a:lnTo>
                    <a:pt x="26020" y="1"/>
                  </a:lnTo>
                  <a:cubicBezTo>
                    <a:pt x="26296" y="1"/>
                    <a:pt x="26518" y="223"/>
                    <a:pt x="26529" y="499"/>
                  </a:cubicBezTo>
                  <a:lnTo>
                    <a:pt x="26529" y="3025"/>
                  </a:lnTo>
                  <a:cubicBezTo>
                    <a:pt x="26529" y="3301"/>
                    <a:pt x="26296" y="3523"/>
                    <a:pt x="26020" y="3523"/>
                  </a:cubicBezTo>
                  <a:lnTo>
                    <a:pt x="510" y="3523"/>
                  </a:lnTo>
                  <a:cubicBezTo>
                    <a:pt x="234" y="3523"/>
                    <a:pt x="1" y="3301"/>
                    <a:pt x="1" y="3025"/>
                  </a:cubicBezTo>
                  <a:lnTo>
                    <a:pt x="1" y="499"/>
                  </a:lnTo>
                  <a:cubicBezTo>
                    <a:pt x="1" y="223"/>
                    <a:pt x="234" y="1"/>
                    <a:pt x="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0"/>
            <p:cNvSpPr/>
            <p:nvPr/>
          </p:nvSpPr>
          <p:spPr>
            <a:xfrm>
              <a:off x="3394150" y="3047825"/>
              <a:ext cx="663225" cy="88100"/>
            </a:xfrm>
            <a:custGeom>
              <a:avLst/>
              <a:gdLst/>
              <a:ahLst/>
              <a:cxnLst/>
              <a:rect l="l" t="t" r="r" b="b"/>
              <a:pathLst>
                <a:path w="26529" h="3524" extrusionOk="0">
                  <a:moveTo>
                    <a:pt x="24842" y="2399"/>
                  </a:moveTo>
                  <a:lnTo>
                    <a:pt x="6145" y="2399"/>
                  </a:lnTo>
                  <a:lnTo>
                    <a:pt x="1731" y="2399"/>
                  </a:lnTo>
                  <a:lnTo>
                    <a:pt x="1688" y="2399"/>
                  </a:lnTo>
                  <a:lnTo>
                    <a:pt x="1" y="2399"/>
                  </a:lnTo>
                  <a:lnTo>
                    <a:pt x="1" y="3025"/>
                  </a:lnTo>
                  <a:cubicBezTo>
                    <a:pt x="1" y="3301"/>
                    <a:pt x="234" y="3523"/>
                    <a:pt x="510" y="3523"/>
                  </a:cubicBezTo>
                  <a:lnTo>
                    <a:pt x="26020" y="3523"/>
                  </a:lnTo>
                  <a:cubicBezTo>
                    <a:pt x="26296" y="3523"/>
                    <a:pt x="26529" y="3301"/>
                    <a:pt x="26518" y="3025"/>
                  </a:cubicBezTo>
                  <a:lnTo>
                    <a:pt x="26518" y="499"/>
                  </a:lnTo>
                  <a:cubicBezTo>
                    <a:pt x="26518" y="223"/>
                    <a:pt x="26296" y="1"/>
                    <a:pt x="26020" y="1"/>
                  </a:cubicBezTo>
                  <a:lnTo>
                    <a:pt x="25341" y="1"/>
                  </a:lnTo>
                  <a:lnTo>
                    <a:pt x="25341" y="1900"/>
                  </a:lnTo>
                  <a:cubicBezTo>
                    <a:pt x="25341" y="2176"/>
                    <a:pt x="25118" y="2388"/>
                    <a:pt x="24842" y="239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0"/>
            <p:cNvSpPr/>
            <p:nvPr/>
          </p:nvSpPr>
          <p:spPr>
            <a:xfrm>
              <a:off x="3422275" y="3135900"/>
              <a:ext cx="607000" cy="513600"/>
            </a:xfrm>
            <a:custGeom>
              <a:avLst/>
              <a:gdLst/>
              <a:ahLst/>
              <a:cxnLst/>
              <a:rect l="l" t="t" r="r" b="b"/>
              <a:pathLst>
                <a:path w="24280" h="20544" extrusionOk="0">
                  <a:moveTo>
                    <a:pt x="1" y="2834"/>
                  </a:moveTo>
                  <a:lnTo>
                    <a:pt x="20353" y="2834"/>
                  </a:lnTo>
                  <a:cubicBezTo>
                    <a:pt x="20693" y="2834"/>
                    <a:pt x="20958" y="3110"/>
                    <a:pt x="20958" y="3449"/>
                  </a:cubicBezTo>
                  <a:lnTo>
                    <a:pt x="20958" y="20544"/>
                  </a:lnTo>
                  <a:lnTo>
                    <a:pt x="23664" y="20544"/>
                  </a:lnTo>
                  <a:cubicBezTo>
                    <a:pt x="24003" y="20544"/>
                    <a:pt x="24279" y="20268"/>
                    <a:pt x="24279" y="19939"/>
                  </a:cubicBezTo>
                  <a:lnTo>
                    <a:pt x="2427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0"/>
            <p:cNvSpPr/>
            <p:nvPr/>
          </p:nvSpPr>
          <p:spPr>
            <a:xfrm>
              <a:off x="3561025" y="3232725"/>
              <a:ext cx="308000" cy="64500"/>
            </a:xfrm>
            <a:custGeom>
              <a:avLst/>
              <a:gdLst/>
              <a:ahLst/>
              <a:cxnLst/>
              <a:rect l="l" t="t" r="r" b="b"/>
              <a:pathLst>
                <a:path w="12320" h="2580" extrusionOk="0">
                  <a:moveTo>
                    <a:pt x="1295" y="1"/>
                  </a:moveTo>
                  <a:lnTo>
                    <a:pt x="11036" y="1"/>
                  </a:lnTo>
                  <a:cubicBezTo>
                    <a:pt x="11747" y="1"/>
                    <a:pt x="12320" y="574"/>
                    <a:pt x="12320" y="1284"/>
                  </a:cubicBezTo>
                  <a:lnTo>
                    <a:pt x="12320" y="1284"/>
                  </a:lnTo>
                  <a:cubicBezTo>
                    <a:pt x="12320" y="1995"/>
                    <a:pt x="11747" y="2568"/>
                    <a:pt x="11036" y="2579"/>
                  </a:cubicBezTo>
                  <a:lnTo>
                    <a:pt x="1295" y="2579"/>
                  </a:lnTo>
                  <a:cubicBezTo>
                    <a:pt x="584" y="2568"/>
                    <a:pt x="0" y="1995"/>
                    <a:pt x="0" y="1284"/>
                  </a:cubicBezTo>
                  <a:lnTo>
                    <a:pt x="0" y="1284"/>
                  </a:lnTo>
                  <a:cubicBezTo>
                    <a:pt x="0" y="574"/>
                    <a:pt x="584" y="1"/>
                    <a:pt x="12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0"/>
            <p:cNvSpPr/>
            <p:nvPr/>
          </p:nvSpPr>
          <p:spPr>
            <a:xfrm>
              <a:off x="3459675" y="3232725"/>
              <a:ext cx="66100" cy="64500"/>
            </a:xfrm>
            <a:custGeom>
              <a:avLst/>
              <a:gdLst/>
              <a:ahLst/>
              <a:cxnLst/>
              <a:rect l="l" t="t" r="r" b="b"/>
              <a:pathLst>
                <a:path w="2644" h="2580" extrusionOk="0">
                  <a:moveTo>
                    <a:pt x="1285" y="1"/>
                  </a:moveTo>
                  <a:cubicBezTo>
                    <a:pt x="574" y="1"/>
                    <a:pt x="1" y="574"/>
                    <a:pt x="1" y="1284"/>
                  </a:cubicBezTo>
                  <a:cubicBezTo>
                    <a:pt x="1" y="2006"/>
                    <a:pt x="574" y="2579"/>
                    <a:pt x="1285" y="2579"/>
                  </a:cubicBezTo>
                  <a:lnTo>
                    <a:pt x="1359" y="2579"/>
                  </a:lnTo>
                  <a:cubicBezTo>
                    <a:pt x="2070" y="2579"/>
                    <a:pt x="2643" y="2006"/>
                    <a:pt x="2643" y="1284"/>
                  </a:cubicBezTo>
                  <a:cubicBezTo>
                    <a:pt x="2643" y="574"/>
                    <a:pt x="2070" y="1"/>
                    <a:pt x="1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0"/>
            <p:cNvSpPr/>
            <p:nvPr/>
          </p:nvSpPr>
          <p:spPr>
            <a:xfrm>
              <a:off x="1842275" y="3339900"/>
              <a:ext cx="3756400" cy="1878200"/>
            </a:xfrm>
            <a:custGeom>
              <a:avLst/>
              <a:gdLst/>
              <a:ahLst/>
              <a:cxnLst/>
              <a:rect l="l" t="t" r="r" b="b"/>
              <a:pathLst>
                <a:path w="150256" h="75128" extrusionOk="0">
                  <a:moveTo>
                    <a:pt x="75128" y="0"/>
                  </a:moveTo>
                  <a:cubicBezTo>
                    <a:pt x="116618" y="0"/>
                    <a:pt x="150255" y="33638"/>
                    <a:pt x="150255" y="75128"/>
                  </a:cubicBezTo>
                  <a:lnTo>
                    <a:pt x="0" y="75128"/>
                  </a:lnTo>
                  <a:cubicBezTo>
                    <a:pt x="0" y="33638"/>
                    <a:pt x="33638" y="0"/>
                    <a:pt x="75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0"/>
            <p:cNvSpPr/>
            <p:nvPr/>
          </p:nvSpPr>
          <p:spPr>
            <a:xfrm>
              <a:off x="2262200" y="3348650"/>
              <a:ext cx="3336475" cy="1869450"/>
            </a:xfrm>
            <a:custGeom>
              <a:avLst/>
              <a:gdLst/>
              <a:ahLst/>
              <a:cxnLst/>
              <a:rect l="l" t="t" r="r" b="b"/>
              <a:pathLst>
                <a:path w="133459" h="74778" extrusionOk="0">
                  <a:moveTo>
                    <a:pt x="55116" y="64389"/>
                  </a:moveTo>
                  <a:cubicBezTo>
                    <a:pt x="55116" y="64389"/>
                    <a:pt x="52441" y="65620"/>
                    <a:pt x="51136" y="65143"/>
                  </a:cubicBezTo>
                  <a:cubicBezTo>
                    <a:pt x="49821" y="64665"/>
                    <a:pt x="48590" y="63158"/>
                    <a:pt x="47762" y="63975"/>
                  </a:cubicBezTo>
                  <a:cubicBezTo>
                    <a:pt x="46934" y="64793"/>
                    <a:pt x="44738" y="65355"/>
                    <a:pt x="43921" y="64591"/>
                  </a:cubicBezTo>
                  <a:cubicBezTo>
                    <a:pt x="43093" y="63838"/>
                    <a:pt x="41714" y="63084"/>
                    <a:pt x="39655" y="64251"/>
                  </a:cubicBezTo>
                  <a:cubicBezTo>
                    <a:pt x="37586" y="65419"/>
                    <a:pt x="34774" y="64113"/>
                    <a:pt x="33055" y="63700"/>
                  </a:cubicBezTo>
                  <a:cubicBezTo>
                    <a:pt x="31336" y="63286"/>
                    <a:pt x="29617" y="60877"/>
                    <a:pt x="29065" y="60262"/>
                  </a:cubicBezTo>
                  <a:cubicBezTo>
                    <a:pt x="28513" y="59646"/>
                    <a:pt x="27760" y="59986"/>
                    <a:pt x="25691" y="60134"/>
                  </a:cubicBezTo>
                  <a:cubicBezTo>
                    <a:pt x="23632" y="60272"/>
                    <a:pt x="22666" y="58341"/>
                    <a:pt x="21022" y="58203"/>
                  </a:cubicBezTo>
                  <a:cubicBezTo>
                    <a:pt x="19366" y="58065"/>
                    <a:pt x="16968" y="58139"/>
                    <a:pt x="15928" y="58277"/>
                  </a:cubicBezTo>
                  <a:cubicBezTo>
                    <a:pt x="14899" y="58415"/>
                    <a:pt x="13626" y="61057"/>
                    <a:pt x="12628" y="62331"/>
                  </a:cubicBezTo>
                  <a:cubicBezTo>
                    <a:pt x="11641" y="63604"/>
                    <a:pt x="1359" y="73228"/>
                    <a:pt x="255" y="74470"/>
                  </a:cubicBezTo>
                  <a:cubicBezTo>
                    <a:pt x="171" y="74565"/>
                    <a:pt x="86" y="74672"/>
                    <a:pt x="1" y="74778"/>
                  </a:cubicBezTo>
                  <a:lnTo>
                    <a:pt x="59519" y="74778"/>
                  </a:lnTo>
                  <a:cubicBezTo>
                    <a:pt x="59052" y="73579"/>
                    <a:pt x="58617" y="72210"/>
                    <a:pt x="58320" y="71403"/>
                  </a:cubicBezTo>
                  <a:cubicBezTo>
                    <a:pt x="57768" y="69886"/>
                    <a:pt x="58872" y="67891"/>
                    <a:pt x="59010" y="67212"/>
                  </a:cubicBezTo>
                  <a:cubicBezTo>
                    <a:pt x="59148" y="66522"/>
                    <a:pt x="59838" y="66798"/>
                    <a:pt x="61068" y="66862"/>
                  </a:cubicBezTo>
                  <a:cubicBezTo>
                    <a:pt x="62310" y="66936"/>
                    <a:pt x="63413" y="70852"/>
                    <a:pt x="63955" y="72369"/>
                  </a:cubicBezTo>
                  <a:cubicBezTo>
                    <a:pt x="64379" y="73526"/>
                    <a:pt x="65493" y="74046"/>
                    <a:pt x="66554" y="74778"/>
                  </a:cubicBezTo>
                  <a:lnTo>
                    <a:pt x="80498" y="74778"/>
                  </a:lnTo>
                  <a:cubicBezTo>
                    <a:pt x="79330" y="73791"/>
                    <a:pt x="77516" y="71011"/>
                    <a:pt x="77197" y="70544"/>
                  </a:cubicBezTo>
                  <a:cubicBezTo>
                    <a:pt x="76815" y="69992"/>
                    <a:pt x="77993" y="69101"/>
                    <a:pt x="78917" y="68655"/>
                  </a:cubicBezTo>
                  <a:cubicBezTo>
                    <a:pt x="79850" y="68209"/>
                    <a:pt x="80742" y="68517"/>
                    <a:pt x="81495" y="68623"/>
                  </a:cubicBezTo>
                  <a:cubicBezTo>
                    <a:pt x="82259" y="68719"/>
                    <a:pt x="85007" y="69239"/>
                    <a:pt x="85559" y="69345"/>
                  </a:cubicBezTo>
                  <a:cubicBezTo>
                    <a:pt x="86100" y="69440"/>
                    <a:pt x="86175" y="70883"/>
                    <a:pt x="89538" y="71297"/>
                  </a:cubicBezTo>
                  <a:cubicBezTo>
                    <a:pt x="92913" y="71711"/>
                    <a:pt x="93878" y="71923"/>
                    <a:pt x="95417" y="72125"/>
                  </a:cubicBezTo>
                  <a:cubicBezTo>
                    <a:pt x="96966" y="72326"/>
                    <a:pt x="97826" y="71573"/>
                    <a:pt x="99513" y="71647"/>
                  </a:cubicBezTo>
                  <a:cubicBezTo>
                    <a:pt x="101190" y="71711"/>
                    <a:pt x="101709" y="72740"/>
                    <a:pt x="102367" y="73632"/>
                  </a:cubicBezTo>
                  <a:cubicBezTo>
                    <a:pt x="102590" y="73939"/>
                    <a:pt x="102548" y="74343"/>
                    <a:pt x="102367" y="74778"/>
                  </a:cubicBezTo>
                  <a:lnTo>
                    <a:pt x="120895" y="74778"/>
                  </a:lnTo>
                  <a:cubicBezTo>
                    <a:pt x="121011" y="73515"/>
                    <a:pt x="121107" y="72284"/>
                    <a:pt x="121298" y="71679"/>
                  </a:cubicBezTo>
                  <a:cubicBezTo>
                    <a:pt x="121712" y="70363"/>
                    <a:pt x="124120" y="70915"/>
                    <a:pt x="125086" y="71265"/>
                  </a:cubicBezTo>
                  <a:cubicBezTo>
                    <a:pt x="125532" y="71425"/>
                    <a:pt x="125914" y="72984"/>
                    <a:pt x="126253" y="74778"/>
                  </a:cubicBezTo>
                  <a:lnTo>
                    <a:pt x="133458" y="74778"/>
                  </a:lnTo>
                  <a:cubicBezTo>
                    <a:pt x="133458" y="42849"/>
                    <a:pt x="113541" y="15578"/>
                    <a:pt x="85442" y="4701"/>
                  </a:cubicBezTo>
                  <a:cubicBezTo>
                    <a:pt x="84084" y="4701"/>
                    <a:pt x="81400" y="4765"/>
                    <a:pt x="80933" y="5327"/>
                  </a:cubicBezTo>
                  <a:cubicBezTo>
                    <a:pt x="80317" y="6081"/>
                    <a:pt x="79214" y="7800"/>
                    <a:pt x="77845" y="8352"/>
                  </a:cubicBezTo>
                  <a:cubicBezTo>
                    <a:pt x="76465" y="8903"/>
                    <a:pt x="75160" y="8214"/>
                    <a:pt x="74057" y="9105"/>
                  </a:cubicBezTo>
                  <a:cubicBezTo>
                    <a:pt x="72964" y="9996"/>
                    <a:pt x="71510" y="11439"/>
                    <a:pt x="71510" y="11439"/>
                  </a:cubicBezTo>
                  <a:cubicBezTo>
                    <a:pt x="71510" y="11439"/>
                    <a:pt x="71308" y="12267"/>
                    <a:pt x="70555" y="13923"/>
                  </a:cubicBezTo>
                  <a:cubicBezTo>
                    <a:pt x="69801" y="15567"/>
                    <a:pt x="67637" y="16257"/>
                    <a:pt x="66809" y="16257"/>
                  </a:cubicBezTo>
                  <a:cubicBezTo>
                    <a:pt x="65981" y="16257"/>
                    <a:pt x="64952" y="15397"/>
                    <a:pt x="64326" y="15334"/>
                  </a:cubicBezTo>
                  <a:cubicBezTo>
                    <a:pt x="63711" y="15260"/>
                    <a:pt x="61514" y="15504"/>
                    <a:pt x="60824" y="15397"/>
                  </a:cubicBezTo>
                  <a:cubicBezTo>
                    <a:pt x="60135" y="15291"/>
                    <a:pt x="59169" y="13880"/>
                    <a:pt x="59137" y="13095"/>
                  </a:cubicBezTo>
                  <a:cubicBezTo>
                    <a:pt x="59105" y="12299"/>
                    <a:pt x="58140" y="12182"/>
                    <a:pt x="57079" y="12182"/>
                  </a:cubicBezTo>
                  <a:cubicBezTo>
                    <a:pt x="56007" y="12182"/>
                    <a:pt x="55349" y="10219"/>
                    <a:pt x="57185" y="10219"/>
                  </a:cubicBezTo>
                  <a:lnTo>
                    <a:pt x="59583" y="10219"/>
                  </a:lnTo>
                  <a:cubicBezTo>
                    <a:pt x="60485" y="10219"/>
                    <a:pt x="60761" y="8850"/>
                    <a:pt x="61960" y="8850"/>
                  </a:cubicBezTo>
                  <a:lnTo>
                    <a:pt x="64369" y="8850"/>
                  </a:lnTo>
                  <a:cubicBezTo>
                    <a:pt x="65366" y="8850"/>
                    <a:pt x="67287" y="8956"/>
                    <a:pt x="67287" y="6240"/>
                  </a:cubicBezTo>
                  <a:cubicBezTo>
                    <a:pt x="67287" y="3524"/>
                    <a:pt x="64984" y="3619"/>
                    <a:pt x="61334" y="3619"/>
                  </a:cubicBezTo>
                  <a:cubicBezTo>
                    <a:pt x="57694" y="3619"/>
                    <a:pt x="58861" y="2144"/>
                    <a:pt x="56559" y="2144"/>
                  </a:cubicBezTo>
                  <a:lnTo>
                    <a:pt x="53333" y="2144"/>
                  </a:lnTo>
                  <a:cubicBezTo>
                    <a:pt x="52229" y="2144"/>
                    <a:pt x="51402" y="871"/>
                    <a:pt x="51168" y="86"/>
                  </a:cubicBezTo>
                  <a:cubicBezTo>
                    <a:pt x="51158" y="54"/>
                    <a:pt x="51136" y="22"/>
                    <a:pt x="51104" y="1"/>
                  </a:cubicBezTo>
                  <a:cubicBezTo>
                    <a:pt x="45194" y="552"/>
                    <a:pt x="39358" y="1826"/>
                    <a:pt x="33744" y="3768"/>
                  </a:cubicBezTo>
                  <a:cubicBezTo>
                    <a:pt x="33914" y="4415"/>
                    <a:pt x="34095" y="5603"/>
                    <a:pt x="33394" y="6378"/>
                  </a:cubicBezTo>
                  <a:cubicBezTo>
                    <a:pt x="32397" y="7471"/>
                    <a:pt x="31813" y="7853"/>
                    <a:pt x="30646" y="8808"/>
                  </a:cubicBezTo>
                  <a:cubicBezTo>
                    <a:pt x="29479" y="9774"/>
                    <a:pt x="30434" y="10877"/>
                    <a:pt x="29267" y="12426"/>
                  </a:cubicBezTo>
                  <a:cubicBezTo>
                    <a:pt x="28099" y="13976"/>
                    <a:pt x="26444" y="16172"/>
                    <a:pt x="26041" y="16724"/>
                  </a:cubicBezTo>
                  <a:cubicBezTo>
                    <a:pt x="25627" y="17276"/>
                    <a:pt x="25553" y="17445"/>
                    <a:pt x="25627" y="18507"/>
                  </a:cubicBezTo>
                  <a:cubicBezTo>
                    <a:pt x="25691" y="19568"/>
                    <a:pt x="24969" y="20979"/>
                    <a:pt x="24629" y="21669"/>
                  </a:cubicBezTo>
                  <a:cubicBezTo>
                    <a:pt x="24279" y="22358"/>
                    <a:pt x="25446" y="24184"/>
                    <a:pt x="25998" y="24725"/>
                  </a:cubicBezTo>
                  <a:cubicBezTo>
                    <a:pt x="26550" y="25276"/>
                    <a:pt x="28269" y="24417"/>
                    <a:pt x="28853" y="24385"/>
                  </a:cubicBezTo>
                  <a:cubicBezTo>
                    <a:pt x="29436" y="24353"/>
                    <a:pt x="30922" y="26316"/>
                    <a:pt x="31261" y="26656"/>
                  </a:cubicBezTo>
                  <a:cubicBezTo>
                    <a:pt x="31612" y="26995"/>
                    <a:pt x="32927" y="27017"/>
                    <a:pt x="33946" y="27017"/>
                  </a:cubicBezTo>
                  <a:cubicBezTo>
                    <a:pt x="34954" y="27017"/>
                    <a:pt x="36121" y="26741"/>
                    <a:pt x="36779" y="25849"/>
                  </a:cubicBezTo>
                  <a:cubicBezTo>
                    <a:pt x="37437" y="24958"/>
                    <a:pt x="38583" y="22836"/>
                    <a:pt x="38838" y="22263"/>
                  </a:cubicBezTo>
                  <a:cubicBezTo>
                    <a:pt x="39103" y="21690"/>
                    <a:pt x="38466" y="18199"/>
                    <a:pt x="38392" y="17509"/>
                  </a:cubicBezTo>
                  <a:cubicBezTo>
                    <a:pt x="38329" y="16819"/>
                    <a:pt x="38604" y="15928"/>
                    <a:pt x="39740" y="14411"/>
                  </a:cubicBezTo>
                  <a:cubicBezTo>
                    <a:pt x="40875" y="12904"/>
                    <a:pt x="41353" y="12384"/>
                    <a:pt x="41660" y="11906"/>
                  </a:cubicBezTo>
                  <a:cubicBezTo>
                    <a:pt x="41968" y="11418"/>
                    <a:pt x="43072" y="11386"/>
                    <a:pt x="43687" y="11768"/>
                  </a:cubicBezTo>
                  <a:cubicBezTo>
                    <a:pt x="44303" y="12150"/>
                    <a:pt x="45481" y="12904"/>
                    <a:pt x="44515" y="14655"/>
                  </a:cubicBezTo>
                  <a:cubicBezTo>
                    <a:pt x="43549" y="16416"/>
                    <a:pt x="42997" y="17414"/>
                    <a:pt x="42828" y="17817"/>
                  </a:cubicBezTo>
                  <a:cubicBezTo>
                    <a:pt x="42658" y="18231"/>
                    <a:pt x="42244" y="19748"/>
                    <a:pt x="43486" y="20639"/>
                  </a:cubicBezTo>
                  <a:cubicBezTo>
                    <a:pt x="44716" y="21531"/>
                    <a:pt x="45576" y="20745"/>
                    <a:pt x="46711" y="19780"/>
                  </a:cubicBezTo>
                  <a:cubicBezTo>
                    <a:pt x="47847" y="18814"/>
                    <a:pt x="50638" y="15514"/>
                    <a:pt x="51083" y="14962"/>
                  </a:cubicBezTo>
                  <a:cubicBezTo>
                    <a:pt x="51529" y="14421"/>
                    <a:pt x="52357" y="14591"/>
                    <a:pt x="53036" y="14655"/>
                  </a:cubicBezTo>
                  <a:cubicBezTo>
                    <a:pt x="53725" y="14729"/>
                    <a:pt x="53450" y="16002"/>
                    <a:pt x="53418" y="16819"/>
                  </a:cubicBezTo>
                  <a:cubicBezTo>
                    <a:pt x="53386" y="17647"/>
                    <a:pt x="54107" y="18443"/>
                    <a:pt x="54585" y="18857"/>
                  </a:cubicBezTo>
                  <a:cubicBezTo>
                    <a:pt x="55073" y="19260"/>
                    <a:pt x="56134" y="18369"/>
                    <a:pt x="57163" y="18644"/>
                  </a:cubicBezTo>
                  <a:cubicBezTo>
                    <a:pt x="58203" y="18920"/>
                    <a:pt x="59371" y="20470"/>
                    <a:pt x="59604" y="20809"/>
                  </a:cubicBezTo>
                  <a:cubicBezTo>
                    <a:pt x="59848" y="21149"/>
                    <a:pt x="60506" y="23324"/>
                    <a:pt x="57683" y="23324"/>
                  </a:cubicBezTo>
                  <a:lnTo>
                    <a:pt x="48887" y="23324"/>
                  </a:lnTo>
                  <a:cubicBezTo>
                    <a:pt x="46000" y="23324"/>
                    <a:pt x="45756" y="30571"/>
                    <a:pt x="40812" y="30571"/>
                  </a:cubicBezTo>
                  <a:lnTo>
                    <a:pt x="31039" y="30571"/>
                  </a:lnTo>
                  <a:cubicBezTo>
                    <a:pt x="27876" y="30571"/>
                    <a:pt x="25340" y="35453"/>
                    <a:pt x="21796" y="35453"/>
                  </a:cubicBezTo>
                  <a:cubicBezTo>
                    <a:pt x="18252" y="35453"/>
                    <a:pt x="17806" y="36662"/>
                    <a:pt x="16639" y="38105"/>
                  </a:cubicBezTo>
                  <a:cubicBezTo>
                    <a:pt x="15472" y="39559"/>
                    <a:pt x="13986" y="41756"/>
                    <a:pt x="14262" y="43231"/>
                  </a:cubicBezTo>
                  <a:cubicBezTo>
                    <a:pt x="14549" y="44706"/>
                    <a:pt x="15260" y="46255"/>
                    <a:pt x="13403" y="48282"/>
                  </a:cubicBezTo>
                  <a:cubicBezTo>
                    <a:pt x="11556" y="50308"/>
                    <a:pt x="10686" y="49778"/>
                    <a:pt x="9116" y="49884"/>
                  </a:cubicBezTo>
                  <a:cubicBezTo>
                    <a:pt x="7535" y="49990"/>
                    <a:pt x="6569" y="51571"/>
                    <a:pt x="6049" y="52982"/>
                  </a:cubicBezTo>
                  <a:cubicBezTo>
                    <a:pt x="5529" y="54383"/>
                    <a:pt x="5879" y="57142"/>
                    <a:pt x="7938" y="57142"/>
                  </a:cubicBezTo>
                  <a:lnTo>
                    <a:pt x="11493" y="57142"/>
                  </a:lnTo>
                  <a:cubicBezTo>
                    <a:pt x="12692" y="57142"/>
                    <a:pt x="15514" y="56346"/>
                    <a:pt x="15514" y="53768"/>
                  </a:cubicBezTo>
                  <a:lnTo>
                    <a:pt x="15514" y="50319"/>
                  </a:lnTo>
                  <a:cubicBezTo>
                    <a:pt x="15514" y="49565"/>
                    <a:pt x="15292" y="48568"/>
                    <a:pt x="16979" y="46499"/>
                  </a:cubicBezTo>
                  <a:cubicBezTo>
                    <a:pt x="18666" y="44440"/>
                    <a:pt x="19727" y="44546"/>
                    <a:pt x="21998" y="44546"/>
                  </a:cubicBezTo>
                  <a:lnTo>
                    <a:pt x="25330" y="44546"/>
                  </a:lnTo>
                  <a:cubicBezTo>
                    <a:pt x="26868" y="44546"/>
                    <a:pt x="28513" y="45448"/>
                    <a:pt x="30115" y="47868"/>
                  </a:cubicBezTo>
                  <a:cubicBezTo>
                    <a:pt x="31707" y="50287"/>
                    <a:pt x="31601" y="49799"/>
                    <a:pt x="33299" y="49799"/>
                  </a:cubicBezTo>
                  <a:cubicBezTo>
                    <a:pt x="35007" y="49799"/>
                    <a:pt x="37331" y="49629"/>
                    <a:pt x="37978" y="49799"/>
                  </a:cubicBezTo>
                  <a:cubicBezTo>
                    <a:pt x="38615" y="49969"/>
                    <a:pt x="41056" y="50510"/>
                    <a:pt x="41056" y="54256"/>
                  </a:cubicBezTo>
                  <a:cubicBezTo>
                    <a:pt x="41056" y="54256"/>
                    <a:pt x="41098" y="56463"/>
                    <a:pt x="42902" y="56463"/>
                  </a:cubicBezTo>
                  <a:lnTo>
                    <a:pt x="45693" y="56463"/>
                  </a:lnTo>
                  <a:cubicBezTo>
                    <a:pt x="46924" y="56463"/>
                    <a:pt x="46871" y="54585"/>
                    <a:pt x="48292" y="54585"/>
                  </a:cubicBezTo>
                  <a:lnTo>
                    <a:pt x="50818" y="54585"/>
                  </a:lnTo>
                  <a:cubicBezTo>
                    <a:pt x="51614" y="54585"/>
                    <a:pt x="52028" y="57991"/>
                    <a:pt x="53057" y="58967"/>
                  </a:cubicBezTo>
                  <a:cubicBezTo>
                    <a:pt x="54086" y="59943"/>
                    <a:pt x="54914" y="59795"/>
                    <a:pt x="56357" y="59795"/>
                  </a:cubicBezTo>
                  <a:cubicBezTo>
                    <a:pt x="57800" y="59795"/>
                    <a:pt x="59095" y="60463"/>
                    <a:pt x="59095" y="61747"/>
                  </a:cubicBezTo>
                  <a:cubicBezTo>
                    <a:pt x="59095" y="63042"/>
                    <a:pt x="59243" y="64283"/>
                    <a:pt x="57747" y="64283"/>
                  </a:cubicBezTo>
                  <a:cubicBezTo>
                    <a:pt x="56251" y="64283"/>
                    <a:pt x="55763" y="64230"/>
                    <a:pt x="55116" y="64400"/>
                  </a:cubicBezTo>
                  <a:close/>
                  <a:moveTo>
                    <a:pt x="20003" y="23939"/>
                  </a:moveTo>
                  <a:cubicBezTo>
                    <a:pt x="20003" y="23939"/>
                    <a:pt x="21690" y="26868"/>
                    <a:pt x="22189" y="27452"/>
                  </a:cubicBezTo>
                  <a:cubicBezTo>
                    <a:pt x="22677" y="28025"/>
                    <a:pt x="23091" y="28067"/>
                    <a:pt x="23961" y="28067"/>
                  </a:cubicBezTo>
                  <a:lnTo>
                    <a:pt x="26455" y="28067"/>
                  </a:lnTo>
                  <a:cubicBezTo>
                    <a:pt x="27006" y="28067"/>
                    <a:pt x="27611" y="28587"/>
                    <a:pt x="27611" y="29394"/>
                  </a:cubicBezTo>
                  <a:cubicBezTo>
                    <a:pt x="27611" y="30200"/>
                    <a:pt x="27134" y="30943"/>
                    <a:pt x="25319" y="30943"/>
                  </a:cubicBezTo>
                  <a:lnTo>
                    <a:pt x="19547" y="30943"/>
                  </a:lnTo>
                  <a:cubicBezTo>
                    <a:pt x="18539" y="30943"/>
                    <a:pt x="17531" y="28428"/>
                    <a:pt x="15058" y="28428"/>
                  </a:cubicBezTo>
                  <a:cubicBezTo>
                    <a:pt x="12586" y="28428"/>
                    <a:pt x="11991" y="25903"/>
                    <a:pt x="13721" y="25903"/>
                  </a:cubicBezTo>
                  <a:lnTo>
                    <a:pt x="17297" y="25903"/>
                  </a:lnTo>
                  <a:cubicBezTo>
                    <a:pt x="18178" y="25903"/>
                    <a:pt x="18146" y="24438"/>
                    <a:pt x="18146" y="24035"/>
                  </a:cubicBezTo>
                  <a:cubicBezTo>
                    <a:pt x="18146" y="23621"/>
                    <a:pt x="19610" y="23197"/>
                    <a:pt x="19992" y="23950"/>
                  </a:cubicBezTo>
                  <a:close/>
                  <a:moveTo>
                    <a:pt x="90695" y="46945"/>
                  </a:moveTo>
                  <a:cubicBezTo>
                    <a:pt x="92711" y="46945"/>
                    <a:pt x="93719" y="49396"/>
                    <a:pt x="92287" y="50818"/>
                  </a:cubicBezTo>
                  <a:cubicBezTo>
                    <a:pt x="90865" y="52240"/>
                    <a:pt x="88424" y="51231"/>
                    <a:pt x="88424" y="49215"/>
                  </a:cubicBezTo>
                  <a:cubicBezTo>
                    <a:pt x="88424" y="47953"/>
                    <a:pt x="89432" y="46945"/>
                    <a:pt x="90684" y="46945"/>
                  </a:cubicBezTo>
                  <a:close/>
                  <a:moveTo>
                    <a:pt x="50574" y="45501"/>
                  </a:moveTo>
                  <a:cubicBezTo>
                    <a:pt x="51720" y="44164"/>
                    <a:pt x="53269" y="42403"/>
                    <a:pt x="53863" y="41968"/>
                  </a:cubicBezTo>
                  <a:cubicBezTo>
                    <a:pt x="54840" y="41246"/>
                    <a:pt x="55200" y="41395"/>
                    <a:pt x="56124" y="41395"/>
                  </a:cubicBezTo>
                  <a:lnTo>
                    <a:pt x="57715" y="41395"/>
                  </a:lnTo>
                  <a:cubicBezTo>
                    <a:pt x="58002" y="41395"/>
                    <a:pt x="58235" y="42265"/>
                    <a:pt x="58819" y="42265"/>
                  </a:cubicBezTo>
                  <a:lnTo>
                    <a:pt x="60304" y="42265"/>
                  </a:lnTo>
                  <a:cubicBezTo>
                    <a:pt x="61037" y="42265"/>
                    <a:pt x="62352" y="42191"/>
                    <a:pt x="63063" y="42891"/>
                  </a:cubicBezTo>
                  <a:cubicBezTo>
                    <a:pt x="63764" y="43602"/>
                    <a:pt x="66066" y="46403"/>
                    <a:pt x="66448" y="46998"/>
                  </a:cubicBezTo>
                  <a:cubicBezTo>
                    <a:pt x="66841" y="47592"/>
                    <a:pt x="67064" y="47921"/>
                    <a:pt x="67064" y="49237"/>
                  </a:cubicBezTo>
                  <a:cubicBezTo>
                    <a:pt x="67064" y="50552"/>
                    <a:pt x="66448" y="50775"/>
                    <a:pt x="65536" y="50775"/>
                  </a:cubicBezTo>
                  <a:lnTo>
                    <a:pt x="58713" y="50775"/>
                  </a:lnTo>
                  <a:cubicBezTo>
                    <a:pt x="57291" y="50775"/>
                    <a:pt x="57142" y="49873"/>
                    <a:pt x="54840" y="49873"/>
                  </a:cubicBezTo>
                  <a:lnTo>
                    <a:pt x="52049" y="49873"/>
                  </a:lnTo>
                  <a:cubicBezTo>
                    <a:pt x="49375" y="49873"/>
                    <a:pt x="49630" y="46616"/>
                    <a:pt x="50574" y="45501"/>
                  </a:cubicBezTo>
                  <a:close/>
                  <a:moveTo>
                    <a:pt x="80922" y="44260"/>
                  </a:moveTo>
                  <a:cubicBezTo>
                    <a:pt x="82132" y="44239"/>
                    <a:pt x="82206" y="46064"/>
                    <a:pt x="82206" y="46064"/>
                  </a:cubicBezTo>
                  <a:lnTo>
                    <a:pt x="82206" y="51688"/>
                  </a:lnTo>
                  <a:cubicBezTo>
                    <a:pt x="82206" y="54521"/>
                    <a:pt x="83798" y="54627"/>
                    <a:pt x="86493" y="54627"/>
                  </a:cubicBezTo>
                  <a:cubicBezTo>
                    <a:pt x="89178" y="54627"/>
                    <a:pt x="88445" y="58903"/>
                    <a:pt x="86949" y="58903"/>
                  </a:cubicBezTo>
                  <a:lnTo>
                    <a:pt x="80922" y="58903"/>
                  </a:lnTo>
                  <a:cubicBezTo>
                    <a:pt x="79214" y="58903"/>
                    <a:pt x="78598" y="57980"/>
                    <a:pt x="78598" y="55815"/>
                  </a:cubicBezTo>
                  <a:lnTo>
                    <a:pt x="78598" y="47571"/>
                  </a:lnTo>
                  <a:cubicBezTo>
                    <a:pt x="78609" y="44419"/>
                    <a:pt x="80922" y="44260"/>
                    <a:pt x="80922" y="442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0"/>
            <p:cNvSpPr/>
            <p:nvPr/>
          </p:nvSpPr>
          <p:spPr>
            <a:xfrm>
              <a:off x="1775150" y="3861975"/>
              <a:ext cx="54675" cy="54925"/>
            </a:xfrm>
            <a:custGeom>
              <a:avLst/>
              <a:gdLst/>
              <a:ahLst/>
              <a:cxnLst/>
              <a:rect l="l" t="t" r="r" b="b"/>
              <a:pathLst>
                <a:path w="2187" h="2197" extrusionOk="0">
                  <a:moveTo>
                    <a:pt x="1794" y="807"/>
                  </a:moveTo>
                  <a:cubicBezTo>
                    <a:pt x="2186" y="807"/>
                    <a:pt x="2186" y="1401"/>
                    <a:pt x="1794" y="1401"/>
                  </a:cubicBezTo>
                  <a:lnTo>
                    <a:pt x="1391" y="1401"/>
                  </a:lnTo>
                  <a:lnTo>
                    <a:pt x="1391" y="1804"/>
                  </a:lnTo>
                  <a:cubicBezTo>
                    <a:pt x="1391" y="2197"/>
                    <a:pt x="796" y="2197"/>
                    <a:pt x="796" y="1804"/>
                  </a:cubicBezTo>
                  <a:lnTo>
                    <a:pt x="796" y="1401"/>
                  </a:lnTo>
                  <a:lnTo>
                    <a:pt x="393" y="1401"/>
                  </a:lnTo>
                  <a:cubicBezTo>
                    <a:pt x="1" y="1401"/>
                    <a:pt x="1" y="807"/>
                    <a:pt x="393" y="807"/>
                  </a:cubicBezTo>
                  <a:lnTo>
                    <a:pt x="796" y="807"/>
                  </a:lnTo>
                  <a:lnTo>
                    <a:pt x="796" y="403"/>
                  </a:lnTo>
                  <a:cubicBezTo>
                    <a:pt x="796" y="0"/>
                    <a:pt x="1391" y="0"/>
                    <a:pt x="1391" y="403"/>
                  </a:cubicBezTo>
                  <a:lnTo>
                    <a:pt x="1391" y="8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0"/>
            <p:cNvSpPr/>
            <p:nvPr/>
          </p:nvSpPr>
          <p:spPr>
            <a:xfrm>
              <a:off x="3993950" y="4188525"/>
              <a:ext cx="54950" cy="54950"/>
            </a:xfrm>
            <a:custGeom>
              <a:avLst/>
              <a:gdLst/>
              <a:ahLst/>
              <a:cxnLst/>
              <a:rect l="l" t="t" r="r" b="b"/>
              <a:pathLst>
                <a:path w="2198" h="2198" extrusionOk="0">
                  <a:moveTo>
                    <a:pt x="1805" y="828"/>
                  </a:moveTo>
                  <a:cubicBezTo>
                    <a:pt x="2197" y="828"/>
                    <a:pt x="2197" y="1423"/>
                    <a:pt x="1805" y="1423"/>
                  </a:cubicBezTo>
                  <a:lnTo>
                    <a:pt x="1402" y="1423"/>
                  </a:lnTo>
                  <a:lnTo>
                    <a:pt x="1402" y="1826"/>
                  </a:lnTo>
                  <a:cubicBezTo>
                    <a:pt x="1370" y="2197"/>
                    <a:pt x="829" y="2197"/>
                    <a:pt x="807" y="1826"/>
                  </a:cubicBezTo>
                  <a:lnTo>
                    <a:pt x="807" y="1423"/>
                  </a:lnTo>
                  <a:lnTo>
                    <a:pt x="404" y="1423"/>
                  </a:lnTo>
                  <a:cubicBezTo>
                    <a:pt x="1" y="1423"/>
                    <a:pt x="1" y="828"/>
                    <a:pt x="404" y="828"/>
                  </a:cubicBezTo>
                  <a:lnTo>
                    <a:pt x="807" y="828"/>
                  </a:lnTo>
                  <a:lnTo>
                    <a:pt x="807" y="425"/>
                  </a:lnTo>
                  <a:cubicBezTo>
                    <a:pt x="776" y="1"/>
                    <a:pt x="1423" y="1"/>
                    <a:pt x="1402" y="425"/>
                  </a:cubicBezTo>
                  <a:lnTo>
                    <a:pt x="1402" y="8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0"/>
            <p:cNvSpPr/>
            <p:nvPr/>
          </p:nvSpPr>
          <p:spPr>
            <a:xfrm>
              <a:off x="5993650" y="4949075"/>
              <a:ext cx="56250" cy="56275"/>
            </a:xfrm>
            <a:custGeom>
              <a:avLst/>
              <a:gdLst/>
              <a:ahLst/>
              <a:cxnLst/>
              <a:rect l="l" t="t" r="r" b="b"/>
              <a:pathLst>
                <a:path w="2250" h="2251" extrusionOk="0">
                  <a:moveTo>
                    <a:pt x="1836" y="829"/>
                  </a:moveTo>
                  <a:cubicBezTo>
                    <a:pt x="2250" y="797"/>
                    <a:pt x="2250" y="1444"/>
                    <a:pt x="1836" y="1423"/>
                  </a:cubicBezTo>
                  <a:lnTo>
                    <a:pt x="1422" y="1423"/>
                  </a:lnTo>
                  <a:lnTo>
                    <a:pt x="1422" y="1826"/>
                  </a:lnTo>
                  <a:cubicBezTo>
                    <a:pt x="1454" y="2250"/>
                    <a:pt x="807" y="2250"/>
                    <a:pt x="839" y="1826"/>
                  </a:cubicBezTo>
                  <a:lnTo>
                    <a:pt x="839" y="1423"/>
                  </a:lnTo>
                  <a:lnTo>
                    <a:pt x="425" y="1423"/>
                  </a:lnTo>
                  <a:cubicBezTo>
                    <a:pt x="0" y="1444"/>
                    <a:pt x="0" y="797"/>
                    <a:pt x="425" y="829"/>
                  </a:cubicBezTo>
                  <a:lnTo>
                    <a:pt x="839" y="829"/>
                  </a:lnTo>
                  <a:lnTo>
                    <a:pt x="839" y="425"/>
                  </a:lnTo>
                  <a:cubicBezTo>
                    <a:pt x="807" y="1"/>
                    <a:pt x="1454" y="1"/>
                    <a:pt x="1433" y="425"/>
                  </a:cubicBezTo>
                  <a:lnTo>
                    <a:pt x="1433" y="8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0"/>
            <p:cNvSpPr/>
            <p:nvPr/>
          </p:nvSpPr>
          <p:spPr>
            <a:xfrm>
              <a:off x="4818650" y="1861825"/>
              <a:ext cx="98975" cy="356900"/>
            </a:xfrm>
            <a:custGeom>
              <a:avLst/>
              <a:gdLst/>
              <a:ahLst/>
              <a:cxnLst/>
              <a:rect l="l" t="t" r="r" b="b"/>
              <a:pathLst>
                <a:path w="3959" h="14276" extrusionOk="0">
                  <a:moveTo>
                    <a:pt x="83" y="1"/>
                  </a:moveTo>
                  <a:cubicBezTo>
                    <a:pt x="38" y="1"/>
                    <a:pt x="0" y="51"/>
                    <a:pt x="24" y="136"/>
                  </a:cubicBezTo>
                  <a:cubicBezTo>
                    <a:pt x="24" y="136"/>
                    <a:pt x="1096" y="4433"/>
                    <a:pt x="1828" y="7182"/>
                  </a:cubicBezTo>
                  <a:cubicBezTo>
                    <a:pt x="2571" y="9941"/>
                    <a:pt x="3791" y="14196"/>
                    <a:pt x="3791" y="14196"/>
                  </a:cubicBezTo>
                  <a:cubicBezTo>
                    <a:pt x="3809" y="14250"/>
                    <a:pt x="3845" y="14275"/>
                    <a:pt x="3877" y="14275"/>
                  </a:cubicBezTo>
                  <a:cubicBezTo>
                    <a:pt x="3920" y="14275"/>
                    <a:pt x="3958" y="14228"/>
                    <a:pt x="3940" y="14143"/>
                  </a:cubicBezTo>
                  <a:cubicBezTo>
                    <a:pt x="3940" y="14143"/>
                    <a:pt x="2868" y="9845"/>
                    <a:pt x="2136" y="7097"/>
                  </a:cubicBezTo>
                  <a:cubicBezTo>
                    <a:pt x="1393" y="4348"/>
                    <a:pt x="173" y="93"/>
                    <a:pt x="173" y="93"/>
                  </a:cubicBezTo>
                  <a:cubicBezTo>
                    <a:pt x="155" y="30"/>
                    <a:pt x="117" y="1"/>
                    <a:pt x="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0"/>
            <p:cNvSpPr/>
            <p:nvPr/>
          </p:nvSpPr>
          <p:spPr>
            <a:xfrm>
              <a:off x="4883500" y="1959200"/>
              <a:ext cx="52175" cy="259425"/>
            </a:xfrm>
            <a:custGeom>
              <a:avLst/>
              <a:gdLst/>
              <a:ahLst/>
              <a:cxnLst/>
              <a:rect l="l" t="t" r="r" b="b"/>
              <a:pathLst>
                <a:path w="2087" h="10377" extrusionOk="0">
                  <a:moveTo>
                    <a:pt x="104" y="0"/>
                  </a:moveTo>
                  <a:cubicBezTo>
                    <a:pt x="56" y="0"/>
                    <a:pt x="1" y="32"/>
                    <a:pt x="20" y="82"/>
                  </a:cubicBezTo>
                  <a:cubicBezTo>
                    <a:pt x="20" y="82"/>
                    <a:pt x="518" y="3212"/>
                    <a:pt x="890" y="5218"/>
                  </a:cubicBezTo>
                  <a:cubicBezTo>
                    <a:pt x="1261" y="7223"/>
                    <a:pt x="1908" y="10322"/>
                    <a:pt x="1908" y="10322"/>
                  </a:cubicBezTo>
                  <a:cubicBezTo>
                    <a:pt x="1913" y="10360"/>
                    <a:pt x="1944" y="10376"/>
                    <a:pt x="1979" y="10376"/>
                  </a:cubicBezTo>
                  <a:cubicBezTo>
                    <a:pt x="2030" y="10376"/>
                    <a:pt x="2087" y="10341"/>
                    <a:pt x="2068" y="10290"/>
                  </a:cubicBezTo>
                  <a:cubicBezTo>
                    <a:pt x="2068" y="10290"/>
                    <a:pt x="1569" y="7160"/>
                    <a:pt x="1197" y="5154"/>
                  </a:cubicBezTo>
                  <a:cubicBezTo>
                    <a:pt x="815" y="3149"/>
                    <a:pt x="168" y="50"/>
                    <a:pt x="168" y="50"/>
                  </a:cubicBezTo>
                  <a:cubicBezTo>
                    <a:pt x="168" y="16"/>
                    <a:pt x="138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0"/>
            <p:cNvSpPr/>
            <p:nvPr/>
          </p:nvSpPr>
          <p:spPr>
            <a:xfrm>
              <a:off x="5109700" y="1909450"/>
              <a:ext cx="81800" cy="310950"/>
            </a:xfrm>
            <a:custGeom>
              <a:avLst/>
              <a:gdLst/>
              <a:ahLst/>
              <a:cxnLst/>
              <a:rect l="l" t="t" r="r" b="b"/>
              <a:pathLst>
                <a:path w="3272" h="12438" extrusionOk="0">
                  <a:moveTo>
                    <a:pt x="3185" y="0"/>
                  </a:moveTo>
                  <a:cubicBezTo>
                    <a:pt x="3153" y="0"/>
                    <a:pt x="3118" y="24"/>
                    <a:pt x="3100" y="77"/>
                  </a:cubicBezTo>
                  <a:cubicBezTo>
                    <a:pt x="3100" y="77"/>
                    <a:pt x="2092" y="3781"/>
                    <a:pt x="1487" y="6179"/>
                  </a:cubicBezTo>
                  <a:cubicBezTo>
                    <a:pt x="882" y="8577"/>
                    <a:pt x="12" y="12323"/>
                    <a:pt x="12" y="12323"/>
                  </a:cubicBezTo>
                  <a:cubicBezTo>
                    <a:pt x="0" y="12396"/>
                    <a:pt x="37" y="12437"/>
                    <a:pt x="79" y="12437"/>
                  </a:cubicBezTo>
                  <a:cubicBezTo>
                    <a:pt x="109" y="12437"/>
                    <a:pt x="143" y="12415"/>
                    <a:pt x="161" y="12365"/>
                  </a:cubicBezTo>
                  <a:cubicBezTo>
                    <a:pt x="161" y="12365"/>
                    <a:pt x="1180" y="8662"/>
                    <a:pt x="1784" y="6264"/>
                  </a:cubicBezTo>
                  <a:cubicBezTo>
                    <a:pt x="2389" y="3865"/>
                    <a:pt x="3259" y="120"/>
                    <a:pt x="3259" y="120"/>
                  </a:cubicBezTo>
                  <a:cubicBezTo>
                    <a:pt x="3272" y="46"/>
                    <a:pt x="3230" y="0"/>
                    <a:pt x="31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0"/>
            <p:cNvSpPr/>
            <p:nvPr/>
          </p:nvSpPr>
          <p:spPr>
            <a:xfrm>
              <a:off x="5091675" y="1974775"/>
              <a:ext cx="47525" cy="245550"/>
            </a:xfrm>
            <a:custGeom>
              <a:avLst/>
              <a:gdLst/>
              <a:ahLst/>
              <a:cxnLst/>
              <a:rect l="l" t="t" r="r" b="b"/>
              <a:pathLst>
                <a:path w="1901" h="9822" extrusionOk="0">
                  <a:moveTo>
                    <a:pt x="1813" y="0"/>
                  </a:moveTo>
                  <a:cubicBezTo>
                    <a:pt x="1781" y="0"/>
                    <a:pt x="1751" y="17"/>
                    <a:pt x="1741" y="53"/>
                  </a:cubicBezTo>
                  <a:cubicBezTo>
                    <a:pt x="1741" y="53"/>
                    <a:pt x="1137" y="2982"/>
                    <a:pt x="797" y="4881"/>
                  </a:cubicBezTo>
                  <a:cubicBezTo>
                    <a:pt x="468" y="6770"/>
                    <a:pt x="12" y="9731"/>
                    <a:pt x="12" y="9731"/>
                  </a:cubicBezTo>
                  <a:cubicBezTo>
                    <a:pt x="0" y="9789"/>
                    <a:pt x="43" y="9822"/>
                    <a:pt x="87" y="9822"/>
                  </a:cubicBezTo>
                  <a:cubicBezTo>
                    <a:pt x="124" y="9822"/>
                    <a:pt x="161" y="9800"/>
                    <a:pt x="171" y="9752"/>
                  </a:cubicBezTo>
                  <a:cubicBezTo>
                    <a:pt x="171" y="9752"/>
                    <a:pt x="755" y="6823"/>
                    <a:pt x="1105" y="4934"/>
                  </a:cubicBezTo>
                  <a:cubicBezTo>
                    <a:pt x="1444" y="3035"/>
                    <a:pt x="1901" y="85"/>
                    <a:pt x="1901" y="85"/>
                  </a:cubicBezTo>
                  <a:cubicBezTo>
                    <a:pt x="1901" y="30"/>
                    <a:pt x="1855" y="0"/>
                    <a:pt x="18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0"/>
            <p:cNvSpPr/>
            <p:nvPr/>
          </p:nvSpPr>
          <p:spPr>
            <a:xfrm>
              <a:off x="4786875" y="1558650"/>
              <a:ext cx="458975" cy="536850"/>
            </a:xfrm>
            <a:custGeom>
              <a:avLst/>
              <a:gdLst/>
              <a:ahLst/>
              <a:cxnLst/>
              <a:rect l="l" t="t" r="r" b="b"/>
              <a:pathLst>
                <a:path w="18359" h="21474" extrusionOk="0">
                  <a:moveTo>
                    <a:pt x="9060" y="1"/>
                  </a:moveTo>
                  <a:cubicBezTo>
                    <a:pt x="8904" y="1"/>
                    <a:pt x="8747" y="8"/>
                    <a:pt x="8585" y="28"/>
                  </a:cubicBezTo>
                  <a:cubicBezTo>
                    <a:pt x="8288" y="60"/>
                    <a:pt x="8002" y="113"/>
                    <a:pt x="7715" y="177"/>
                  </a:cubicBezTo>
                  <a:cubicBezTo>
                    <a:pt x="6972" y="378"/>
                    <a:pt x="6251" y="665"/>
                    <a:pt x="5593" y="1047"/>
                  </a:cubicBezTo>
                  <a:cubicBezTo>
                    <a:pt x="4383" y="1715"/>
                    <a:pt x="3301" y="2596"/>
                    <a:pt x="2410" y="3647"/>
                  </a:cubicBezTo>
                  <a:cubicBezTo>
                    <a:pt x="1975" y="4145"/>
                    <a:pt x="1614" y="4697"/>
                    <a:pt x="1317" y="5291"/>
                  </a:cubicBezTo>
                  <a:cubicBezTo>
                    <a:pt x="1" y="8103"/>
                    <a:pt x="383" y="10873"/>
                    <a:pt x="1656" y="13324"/>
                  </a:cubicBezTo>
                  <a:cubicBezTo>
                    <a:pt x="2293" y="14523"/>
                    <a:pt x="3099" y="15637"/>
                    <a:pt x="4044" y="16624"/>
                  </a:cubicBezTo>
                  <a:lnTo>
                    <a:pt x="4054" y="16635"/>
                  </a:lnTo>
                  <a:lnTo>
                    <a:pt x="4171" y="16751"/>
                  </a:lnTo>
                  <a:cubicBezTo>
                    <a:pt x="4893" y="17505"/>
                    <a:pt x="5678" y="18205"/>
                    <a:pt x="6453" y="18916"/>
                  </a:cubicBezTo>
                  <a:cubicBezTo>
                    <a:pt x="7015" y="19425"/>
                    <a:pt x="7577" y="19935"/>
                    <a:pt x="8129" y="20455"/>
                  </a:cubicBezTo>
                  <a:cubicBezTo>
                    <a:pt x="8426" y="20731"/>
                    <a:pt x="8713" y="21017"/>
                    <a:pt x="8989" y="21304"/>
                  </a:cubicBezTo>
                  <a:cubicBezTo>
                    <a:pt x="9042" y="21367"/>
                    <a:pt x="9105" y="21420"/>
                    <a:pt x="9158" y="21473"/>
                  </a:cubicBezTo>
                  <a:cubicBezTo>
                    <a:pt x="9286" y="21335"/>
                    <a:pt x="9424" y="21187"/>
                    <a:pt x="9562" y="21060"/>
                  </a:cubicBezTo>
                  <a:cubicBezTo>
                    <a:pt x="9869" y="20762"/>
                    <a:pt x="10188" y="20465"/>
                    <a:pt x="10527" y="20179"/>
                  </a:cubicBezTo>
                  <a:cubicBezTo>
                    <a:pt x="11079" y="19701"/>
                    <a:pt x="11663" y="19234"/>
                    <a:pt x="12236" y="18757"/>
                  </a:cubicBezTo>
                  <a:lnTo>
                    <a:pt x="12278" y="18725"/>
                  </a:lnTo>
                  <a:cubicBezTo>
                    <a:pt x="12374" y="18640"/>
                    <a:pt x="12469" y="18566"/>
                    <a:pt x="12565" y="18481"/>
                  </a:cubicBezTo>
                  <a:cubicBezTo>
                    <a:pt x="13021" y="18099"/>
                    <a:pt x="13477" y="17717"/>
                    <a:pt x="13902" y="17314"/>
                  </a:cubicBezTo>
                  <a:cubicBezTo>
                    <a:pt x="14093" y="17133"/>
                    <a:pt x="14294" y="16942"/>
                    <a:pt x="14475" y="16751"/>
                  </a:cubicBezTo>
                  <a:cubicBezTo>
                    <a:pt x="14528" y="16709"/>
                    <a:pt x="14570" y="16656"/>
                    <a:pt x="14613" y="16613"/>
                  </a:cubicBezTo>
                  <a:cubicBezTo>
                    <a:pt x="14719" y="16507"/>
                    <a:pt x="14825" y="16391"/>
                    <a:pt x="14931" y="16274"/>
                  </a:cubicBezTo>
                  <a:cubicBezTo>
                    <a:pt x="15239" y="15924"/>
                    <a:pt x="15546" y="15552"/>
                    <a:pt x="15833" y="15181"/>
                  </a:cubicBezTo>
                  <a:cubicBezTo>
                    <a:pt x="16862" y="13791"/>
                    <a:pt x="17637" y="12263"/>
                    <a:pt x="17976" y="10639"/>
                  </a:cubicBezTo>
                  <a:cubicBezTo>
                    <a:pt x="18358" y="8835"/>
                    <a:pt x="18146" y="6957"/>
                    <a:pt x="17340" y="5291"/>
                  </a:cubicBezTo>
                  <a:cubicBezTo>
                    <a:pt x="17053" y="4697"/>
                    <a:pt x="16692" y="4145"/>
                    <a:pt x="16257" y="3647"/>
                  </a:cubicBezTo>
                  <a:cubicBezTo>
                    <a:pt x="16003" y="3349"/>
                    <a:pt x="15727" y="3063"/>
                    <a:pt x="15440" y="2787"/>
                  </a:cubicBezTo>
                  <a:cubicBezTo>
                    <a:pt x="14729" y="2108"/>
                    <a:pt x="13933" y="1524"/>
                    <a:pt x="13074" y="1047"/>
                  </a:cubicBezTo>
                  <a:cubicBezTo>
                    <a:pt x="12395" y="665"/>
                    <a:pt x="11673" y="368"/>
                    <a:pt x="10920" y="177"/>
                  </a:cubicBezTo>
                  <a:cubicBezTo>
                    <a:pt x="10473" y="58"/>
                    <a:pt x="10019" y="2"/>
                    <a:pt x="9557" y="2"/>
                  </a:cubicBezTo>
                  <a:cubicBezTo>
                    <a:pt x="9481" y="2"/>
                    <a:pt x="9405" y="4"/>
                    <a:pt x="9328" y="7"/>
                  </a:cubicBezTo>
                  <a:cubicBezTo>
                    <a:pt x="9239" y="3"/>
                    <a:pt x="9150" y="1"/>
                    <a:pt x="9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0"/>
            <p:cNvSpPr/>
            <p:nvPr/>
          </p:nvSpPr>
          <p:spPr>
            <a:xfrm>
              <a:off x="4899375" y="2220425"/>
              <a:ext cx="241675" cy="124425"/>
            </a:xfrm>
            <a:custGeom>
              <a:avLst/>
              <a:gdLst/>
              <a:ahLst/>
              <a:cxnLst/>
              <a:rect l="l" t="t" r="r" b="b"/>
              <a:pathLst>
                <a:path w="9667" h="4977" extrusionOk="0">
                  <a:moveTo>
                    <a:pt x="0" y="0"/>
                  </a:moveTo>
                  <a:cubicBezTo>
                    <a:pt x="0" y="21"/>
                    <a:pt x="0" y="43"/>
                    <a:pt x="0" y="64"/>
                  </a:cubicBezTo>
                  <a:cubicBezTo>
                    <a:pt x="11" y="435"/>
                    <a:pt x="32" y="860"/>
                    <a:pt x="74" y="1305"/>
                  </a:cubicBezTo>
                  <a:cubicBezTo>
                    <a:pt x="191" y="2791"/>
                    <a:pt x="509" y="4414"/>
                    <a:pt x="1634" y="4818"/>
                  </a:cubicBezTo>
                  <a:cubicBezTo>
                    <a:pt x="2059" y="4977"/>
                    <a:pt x="2472" y="4977"/>
                    <a:pt x="2897" y="4977"/>
                  </a:cubicBezTo>
                  <a:lnTo>
                    <a:pt x="6759" y="4977"/>
                  </a:lnTo>
                  <a:cubicBezTo>
                    <a:pt x="7184" y="4977"/>
                    <a:pt x="7608" y="4977"/>
                    <a:pt x="8022" y="4818"/>
                  </a:cubicBezTo>
                  <a:cubicBezTo>
                    <a:pt x="8765" y="4552"/>
                    <a:pt x="9158" y="3757"/>
                    <a:pt x="9370" y="2823"/>
                  </a:cubicBezTo>
                  <a:cubicBezTo>
                    <a:pt x="9582" y="1900"/>
                    <a:pt x="9624" y="828"/>
                    <a:pt x="96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0"/>
            <p:cNvSpPr/>
            <p:nvPr/>
          </p:nvSpPr>
          <p:spPr>
            <a:xfrm>
              <a:off x="4956400" y="1558650"/>
              <a:ext cx="127100" cy="536850"/>
            </a:xfrm>
            <a:custGeom>
              <a:avLst/>
              <a:gdLst/>
              <a:ahLst/>
              <a:cxnLst/>
              <a:rect l="l" t="t" r="r" b="b"/>
              <a:pathLst>
                <a:path w="5084" h="21474" extrusionOk="0">
                  <a:moveTo>
                    <a:pt x="2279" y="1"/>
                  </a:moveTo>
                  <a:cubicBezTo>
                    <a:pt x="2123" y="1"/>
                    <a:pt x="1966" y="8"/>
                    <a:pt x="1804" y="28"/>
                  </a:cubicBezTo>
                  <a:cubicBezTo>
                    <a:pt x="1507" y="49"/>
                    <a:pt x="1221" y="102"/>
                    <a:pt x="934" y="177"/>
                  </a:cubicBezTo>
                  <a:cubicBezTo>
                    <a:pt x="807" y="495"/>
                    <a:pt x="701" y="824"/>
                    <a:pt x="616" y="1153"/>
                  </a:cubicBezTo>
                  <a:cubicBezTo>
                    <a:pt x="287" y="2437"/>
                    <a:pt x="191" y="3848"/>
                    <a:pt x="96" y="5249"/>
                  </a:cubicBezTo>
                  <a:cubicBezTo>
                    <a:pt x="0" y="7350"/>
                    <a:pt x="393" y="11849"/>
                    <a:pt x="828" y="15881"/>
                  </a:cubicBezTo>
                  <a:cubicBezTo>
                    <a:pt x="1009" y="17547"/>
                    <a:pt x="1200" y="19139"/>
                    <a:pt x="1359" y="20455"/>
                  </a:cubicBezTo>
                  <a:cubicBezTo>
                    <a:pt x="1645" y="20731"/>
                    <a:pt x="1932" y="21017"/>
                    <a:pt x="2218" y="21304"/>
                  </a:cubicBezTo>
                  <a:cubicBezTo>
                    <a:pt x="2271" y="21357"/>
                    <a:pt x="2324" y="21420"/>
                    <a:pt x="2377" y="21473"/>
                  </a:cubicBezTo>
                  <a:cubicBezTo>
                    <a:pt x="2505" y="21335"/>
                    <a:pt x="2643" y="21187"/>
                    <a:pt x="2791" y="21060"/>
                  </a:cubicBezTo>
                  <a:cubicBezTo>
                    <a:pt x="3088" y="20762"/>
                    <a:pt x="3417" y="20465"/>
                    <a:pt x="3746" y="20179"/>
                  </a:cubicBezTo>
                  <a:cubicBezTo>
                    <a:pt x="3831" y="19510"/>
                    <a:pt x="3916" y="18768"/>
                    <a:pt x="4001" y="17982"/>
                  </a:cubicBezTo>
                  <a:cubicBezTo>
                    <a:pt x="4510" y="13526"/>
                    <a:pt x="5083" y="7721"/>
                    <a:pt x="4977" y="5249"/>
                  </a:cubicBezTo>
                  <a:cubicBezTo>
                    <a:pt x="4860" y="3487"/>
                    <a:pt x="4744" y="1705"/>
                    <a:pt x="4139" y="166"/>
                  </a:cubicBezTo>
                  <a:cubicBezTo>
                    <a:pt x="3693" y="57"/>
                    <a:pt x="3240" y="2"/>
                    <a:pt x="2778" y="2"/>
                  </a:cubicBezTo>
                  <a:cubicBezTo>
                    <a:pt x="2702" y="2"/>
                    <a:pt x="2624" y="4"/>
                    <a:pt x="2547" y="7"/>
                  </a:cubicBezTo>
                  <a:cubicBezTo>
                    <a:pt x="2458" y="3"/>
                    <a:pt x="2369" y="1"/>
                    <a:pt x="2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0"/>
            <p:cNvSpPr/>
            <p:nvPr/>
          </p:nvSpPr>
          <p:spPr>
            <a:xfrm>
              <a:off x="4824550" y="1584800"/>
              <a:ext cx="123650" cy="446775"/>
            </a:xfrm>
            <a:custGeom>
              <a:avLst/>
              <a:gdLst/>
              <a:ahLst/>
              <a:cxnLst/>
              <a:rect l="l" t="t" r="r" b="b"/>
              <a:pathLst>
                <a:path w="4946" h="17871" extrusionOk="0">
                  <a:moveTo>
                    <a:pt x="4086" y="1"/>
                  </a:moveTo>
                  <a:lnTo>
                    <a:pt x="4086" y="1"/>
                  </a:lnTo>
                  <a:cubicBezTo>
                    <a:pt x="2876" y="669"/>
                    <a:pt x="1794" y="1550"/>
                    <a:pt x="903" y="2601"/>
                  </a:cubicBezTo>
                  <a:cubicBezTo>
                    <a:pt x="499" y="3704"/>
                    <a:pt x="266" y="4861"/>
                    <a:pt x="224" y="6039"/>
                  </a:cubicBezTo>
                  <a:cubicBezTo>
                    <a:pt x="1" y="9328"/>
                    <a:pt x="1529" y="12660"/>
                    <a:pt x="2675" y="15705"/>
                  </a:cubicBezTo>
                  <a:cubicBezTo>
                    <a:pt x="3396" y="16459"/>
                    <a:pt x="4171" y="17159"/>
                    <a:pt x="4946" y="17870"/>
                  </a:cubicBezTo>
                  <a:cubicBezTo>
                    <a:pt x="4213" y="13944"/>
                    <a:pt x="2590" y="10209"/>
                    <a:pt x="2643" y="6102"/>
                  </a:cubicBezTo>
                  <a:cubicBezTo>
                    <a:pt x="2643" y="3895"/>
                    <a:pt x="3025" y="1762"/>
                    <a:pt x="40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0"/>
            <p:cNvSpPr/>
            <p:nvPr/>
          </p:nvSpPr>
          <p:spPr>
            <a:xfrm>
              <a:off x="5093825" y="1584800"/>
              <a:ext cx="118600" cy="442000"/>
            </a:xfrm>
            <a:custGeom>
              <a:avLst/>
              <a:gdLst/>
              <a:ahLst/>
              <a:cxnLst/>
              <a:rect l="l" t="t" r="r" b="b"/>
              <a:pathLst>
                <a:path w="4744" h="17680" extrusionOk="0">
                  <a:moveTo>
                    <a:pt x="785" y="1"/>
                  </a:moveTo>
                  <a:cubicBezTo>
                    <a:pt x="1104" y="521"/>
                    <a:pt x="1358" y="1083"/>
                    <a:pt x="1560" y="1667"/>
                  </a:cubicBezTo>
                  <a:cubicBezTo>
                    <a:pt x="2037" y="3036"/>
                    <a:pt x="2218" y="4553"/>
                    <a:pt x="2218" y="6102"/>
                  </a:cubicBezTo>
                  <a:cubicBezTo>
                    <a:pt x="2228" y="7344"/>
                    <a:pt x="2112" y="8575"/>
                    <a:pt x="1878" y="9784"/>
                  </a:cubicBezTo>
                  <a:cubicBezTo>
                    <a:pt x="1401" y="12352"/>
                    <a:pt x="541" y="14825"/>
                    <a:pt x="21" y="17382"/>
                  </a:cubicBezTo>
                  <a:cubicBezTo>
                    <a:pt x="11" y="17414"/>
                    <a:pt x="11" y="17531"/>
                    <a:pt x="0" y="17679"/>
                  </a:cubicBezTo>
                  <a:cubicBezTo>
                    <a:pt x="96" y="17594"/>
                    <a:pt x="191" y="17520"/>
                    <a:pt x="287" y="17435"/>
                  </a:cubicBezTo>
                  <a:cubicBezTo>
                    <a:pt x="743" y="17064"/>
                    <a:pt x="1199" y="16671"/>
                    <a:pt x="1624" y="16268"/>
                  </a:cubicBezTo>
                  <a:cubicBezTo>
                    <a:pt x="1815" y="16087"/>
                    <a:pt x="2016" y="15896"/>
                    <a:pt x="2197" y="15705"/>
                  </a:cubicBezTo>
                  <a:cubicBezTo>
                    <a:pt x="2250" y="15663"/>
                    <a:pt x="2292" y="15620"/>
                    <a:pt x="2335" y="15567"/>
                  </a:cubicBezTo>
                  <a:cubicBezTo>
                    <a:pt x="2441" y="15461"/>
                    <a:pt x="2547" y="15345"/>
                    <a:pt x="2653" y="15228"/>
                  </a:cubicBezTo>
                  <a:cubicBezTo>
                    <a:pt x="3237" y="13530"/>
                    <a:pt x="3831" y="11514"/>
                    <a:pt x="4245" y="9880"/>
                  </a:cubicBezTo>
                  <a:cubicBezTo>
                    <a:pt x="4563" y="8606"/>
                    <a:pt x="4743" y="7323"/>
                    <a:pt x="4658" y="6039"/>
                  </a:cubicBezTo>
                  <a:cubicBezTo>
                    <a:pt x="4605" y="4861"/>
                    <a:pt x="4372" y="3704"/>
                    <a:pt x="3969" y="2601"/>
                  </a:cubicBezTo>
                  <a:cubicBezTo>
                    <a:pt x="3714" y="2303"/>
                    <a:pt x="3438" y="2017"/>
                    <a:pt x="3152" y="1741"/>
                  </a:cubicBezTo>
                  <a:cubicBezTo>
                    <a:pt x="2441" y="1062"/>
                    <a:pt x="1645" y="478"/>
                    <a:pt x="7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0"/>
            <p:cNvSpPr/>
            <p:nvPr/>
          </p:nvSpPr>
          <p:spPr>
            <a:xfrm>
              <a:off x="4896175" y="2219950"/>
              <a:ext cx="245425" cy="56225"/>
            </a:xfrm>
            <a:custGeom>
              <a:avLst/>
              <a:gdLst/>
              <a:ahLst/>
              <a:cxnLst/>
              <a:rect l="l" t="t" r="r" b="b"/>
              <a:pathLst>
                <a:path w="9817" h="2249" extrusionOk="0">
                  <a:moveTo>
                    <a:pt x="9752" y="1"/>
                  </a:moveTo>
                  <a:cubicBezTo>
                    <a:pt x="9750" y="1"/>
                    <a:pt x="9747" y="3"/>
                    <a:pt x="9742" y="9"/>
                  </a:cubicBezTo>
                  <a:lnTo>
                    <a:pt x="9721" y="9"/>
                  </a:lnTo>
                  <a:cubicBezTo>
                    <a:pt x="9711" y="6"/>
                    <a:pt x="9702" y="4"/>
                    <a:pt x="9693" y="4"/>
                  </a:cubicBezTo>
                  <a:cubicBezTo>
                    <a:pt x="9671" y="4"/>
                    <a:pt x="9651" y="12"/>
                    <a:pt x="9636" y="19"/>
                  </a:cubicBezTo>
                  <a:cubicBezTo>
                    <a:pt x="9323" y="771"/>
                    <a:pt x="8737" y="1130"/>
                    <a:pt x="8140" y="1130"/>
                  </a:cubicBezTo>
                  <a:cubicBezTo>
                    <a:pt x="7523" y="1130"/>
                    <a:pt x="6893" y="747"/>
                    <a:pt x="6537" y="19"/>
                  </a:cubicBezTo>
                  <a:lnTo>
                    <a:pt x="6431" y="19"/>
                  </a:lnTo>
                  <a:cubicBezTo>
                    <a:pt x="6100" y="759"/>
                    <a:pt x="5482" y="1111"/>
                    <a:pt x="4852" y="1111"/>
                  </a:cubicBezTo>
                  <a:cubicBezTo>
                    <a:pt x="4290" y="1111"/>
                    <a:pt x="3718" y="831"/>
                    <a:pt x="3333" y="295"/>
                  </a:cubicBezTo>
                  <a:cubicBezTo>
                    <a:pt x="3269" y="210"/>
                    <a:pt x="3205" y="115"/>
                    <a:pt x="3163" y="19"/>
                  </a:cubicBezTo>
                  <a:lnTo>
                    <a:pt x="3046" y="19"/>
                  </a:lnTo>
                  <a:cubicBezTo>
                    <a:pt x="2769" y="712"/>
                    <a:pt x="2228" y="1052"/>
                    <a:pt x="1665" y="1052"/>
                  </a:cubicBezTo>
                  <a:cubicBezTo>
                    <a:pt x="1149" y="1052"/>
                    <a:pt x="615" y="768"/>
                    <a:pt x="245" y="210"/>
                  </a:cubicBezTo>
                  <a:cubicBezTo>
                    <a:pt x="202" y="147"/>
                    <a:pt x="170" y="83"/>
                    <a:pt x="139" y="19"/>
                  </a:cubicBezTo>
                  <a:cubicBezTo>
                    <a:pt x="128" y="40"/>
                    <a:pt x="128" y="51"/>
                    <a:pt x="117" y="72"/>
                  </a:cubicBezTo>
                  <a:cubicBezTo>
                    <a:pt x="1" y="486"/>
                    <a:pt x="33" y="921"/>
                    <a:pt x="192" y="1314"/>
                  </a:cubicBezTo>
                  <a:cubicBezTo>
                    <a:pt x="439" y="1860"/>
                    <a:pt x="971" y="2153"/>
                    <a:pt x="1517" y="2153"/>
                  </a:cubicBezTo>
                  <a:cubicBezTo>
                    <a:pt x="2116" y="2153"/>
                    <a:pt x="2731" y="1799"/>
                    <a:pt x="3004" y="1038"/>
                  </a:cubicBezTo>
                  <a:cubicBezTo>
                    <a:pt x="3036" y="1208"/>
                    <a:pt x="3110" y="1367"/>
                    <a:pt x="3205" y="1505"/>
                  </a:cubicBezTo>
                  <a:cubicBezTo>
                    <a:pt x="3498" y="1953"/>
                    <a:pt x="4039" y="2203"/>
                    <a:pt x="4597" y="2203"/>
                  </a:cubicBezTo>
                  <a:cubicBezTo>
                    <a:pt x="5214" y="2203"/>
                    <a:pt x="5852" y="1898"/>
                    <a:pt x="6198" y="1218"/>
                  </a:cubicBezTo>
                  <a:cubicBezTo>
                    <a:pt x="6251" y="1123"/>
                    <a:pt x="6304" y="1027"/>
                    <a:pt x="6336" y="921"/>
                  </a:cubicBezTo>
                  <a:cubicBezTo>
                    <a:pt x="6346" y="868"/>
                    <a:pt x="6367" y="826"/>
                    <a:pt x="6378" y="773"/>
                  </a:cubicBezTo>
                  <a:cubicBezTo>
                    <a:pt x="6410" y="1324"/>
                    <a:pt x="6739" y="1823"/>
                    <a:pt x="7248" y="2046"/>
                  </a:cubicBezTo>
                  <a:cubicBezTo>
                    <a:pt x="7517" y="2177"/>
                    <a:pt x="7821" y="2248"/>
                    <a:pt x="8122" y="2248"/>
                  </a:cubicBezTo>
                  <a:cubicBezTo>
                    <a:pt x="8867" y="2248"/>
                    <a:pt x="9600" y="1817"/>
                    <a:pt x="9774" y="804"/>
                  </a:cubicBezTo>
                  <a:cubicBezTo>
                    <a:pt x="9806" y="550"/>
                    <a:pt x="9816" y="285"/>
                    <a:pt x="9784" y="30"/>
                  </a:cubicBezTo>
                  <a:lnTo>
                    <a:pt x="9784" y="9"/>
                  </a:lnTo>
                  <a:lnTo>
                    <a:pt x="9763" y="9"/>
                  </a:lnTo>
                  <a:cubicBezTo>
                    <a:pt x="9758" y="3"/>
                    <a:pt x="9755" y="1"/>
                    <a:pt x="97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0"/>
            <p:cNvSpPr/>
            <p:nvPr/>
          </p:nvSpPr>
          <p:spPr>
            <a:xfrm>
              <a:off x="5137325" y="2217225"/>
              <a:ext cx="2400" cy="2425"/>
            </a:xfrm>
            <a:custGeom>
              <a:avLst/>
              <a:gdLst/>
              <a:ahLst/>
              <a:cxnLst/>
              <a:rect l="l" t="t" r="r" b="b"/>
              <a:pathLst>
                <a:path w="96" h="97" extrusionOk="0">
                  <a:moveTo>
                    <a:pt x="0" y="1"/>
                  </a:moveTo>
                  <a:lnTo>
                    <a:pt x="96" y="96"/>
                  </a:lnTo>
                  <a:cubicBezTo>
                    <a:pt x="96" y="65"/>
                    <a:pt x="96" y="33"/>
                    <a:pt x="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0"/>
            <p:cNvSpPr/>
            <p:nvPr/>
          </p:nvSpPr>
          <p:spPr>
            <a:xfrm>
              <a:off x="5057475" y="2220050"/>
              <a:ext cx="84375" cy="36200"/>
            </a:xfrm>
            <a:custGeom>
              <a:avLst/>
              <a:gdLst/>
              <a:ahLst/>
              <a:cxnLst/>
              <a:rect l="l" t="t" r="r" b="b"/>
              <a:pathLst>
                <a:path w="3375" h="1448" extrusionOk="0">
                  <a:moveTo>
                    <a:pt x="3258" y="0"/>
                  </a:moveTo>
                  <a:cubicBezTo>
                    <a:pt x="3240" y="0"/>
                    <a:pt x="3220" y="8"/>
                    <a:pt x="3205" y="15"/>
                  </a:cubicBezTo>
                  <a:cubicBezTo>
                    <a:pt x="2887" y="771"/>
                    <a:pt x="2301" y="1130"/>
                    <a:pt x="1704" y="1130"/>
                  </a:cubicBezTo>
                  <a:cubicBezTo>
                    <a:pt x="1086" y="1130"/>
                    <a:pt x="457" y="744"/>
                    <a:pt x="106" y="15"/>
                  </a:cubicBezTo>
                  <a:lnTo>
                    <a:pt x="0" y="15"/>
                  </a:lnTo>
                  <a:cubicBezTo>
                    <a:pt x="32" y="631"/>
                    <a:pt x="510" y="1236"/>
                    <a:pt x="1061" y="1352"/>
                  </a:cubicBezTo>
                  <a:cubicBezTo>
                    <a:pt x="1352" y="1407"/>
                    <a:pt x="1641" y="1447"/>
                    <a:pt x="1918" y="1447"/>
                  </a:cubicBezTo>
                  <a:cubicBezTo>
                    <a:pt x="2453" y="1447"/>
                    <a:pt x="2945" y="1296"/>
                    <a:pt x="3322" y="800"/>
                  </a:cubicBezTo>
                  <a:cubicBezTo>
                    <a:pt x="3364" y="546"/>
                    <a:pt x="3375" y="291"/>
                    <a:pt x="3354" y="26"/>
                  </a:cubicBezTo>
                  <a:lnTo>
                    <a:pt x="3354" y="5"/>
                  </a:lnTo>
                  <a:lnTo>
                    <a:pt x="3279" y="5"/>
                  </a:lnTo>
                  <a:cubicBezTo>
                    <a:pt x="3273" y="2"/>
                    <a:pt x="3266" y="0"/>
                    <a:pt x="32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9" name="Google Shape;1529;p50"/>
          <p:cNvSpPr txBox="1">
            <a:spLocks noGrp="1"/>
          </p:cNvSpPr>
          <p:nvPr>
            <p:ph type="ctrTitle"/>
          </p:nvPr>
        </p:nvSpPr>
        <p:spPr>
          <a:xfrm>
            <a:off x="311700" y="363575"/>
            <a:ext cx="8520600" cy="10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Around the World 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F4D64E-7450-B043-94DD-7C16033EFC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Unit 4</a:t>
            </a:r>
            <a:endParaRPr lang="en-SA" dirty="0"/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91C6CA-4D16-EC41-937D-A2A4D08E5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0" y="1145607"/>
            <a:ext cx="4064000" cy="2694517"/>
          </a:xfrm>
        </p:spPr>
        <p:txBody>
          <a:bodyPr/>
          <a:lstStyle/>
          <a:p>
            <a:r>
              <a:rPr lang="en-US" sz="2800" dirty="0"/>
              <a:t>Where is Tom from?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What’s his nationality?</a:t>
            </a:r>
            <a:br>
              <a:rPr lang="en-US" sz="2800" dirty="0"/>
            </a:br>
            <a:endParaRPr lang="ar-SA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صورة 6">
            <a:extLst>
              <a:ext uri="{FF2B5EF4-FFF2-40B4-BE49-F238E27FC236}">
                <a16:creationId xmlns:a16="http://schemas.microsoft.com/office/drawing/2014/main" id="{BD70714B-FF57-664A-B876-21E820BA1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5" y="714375"/>
            <a:ext cx="3969488" cy="3714750"/>
          </a:xfrm>
          <a:prstGeom prst="rect">
            <a:avLst/>
          </a:prstGeom>
        </p:spPr>
      </p:pic>
      <p:cxnSp>
        <p:nvCxnSpPr>
          <p:cNvPr id="15" name="موصل: على شكل مرفق 14">
            <a:extLst>
              <a:ext uri="{FF2B5EF4-FFF2-40B4-BE49-F238E27FC236}">
                <a16:creationId xmlns:a16="http://schemas.microsoft.com/office/drawing/2014/main" id="{1D77BFCE-61B1-0E48-AA36-F07CE996271A}"/>
              </a:ext>
            </a:extLst>
          </p:cNvPr>
          <p:cNvCxnSpPr>
            <a:cxnSpLocks/>
          </p:cNvCxnSpPr>
          <p:nvPr/>
        </p:nvCxnSpPr>
        <p:spPr>
          <a:xfrm>
            <a:off x="3969488" y="2217699"/>
            <a:ext cx="1937489" cy="1126229"/>
          </a:xfrm>
          <a:prstGeom prst="bentConnector3">
            <a:avLst>
              <a:gd name="adj1" fmla="val 51829"/>
            </a:avLst>
          </a:prstGeom>
          <a:ln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oogle Shape;9411;p112">
            <a:extLst>
              <a:ext uri="{FF2B5EF4-FFF2-40B4-BE49-F238E27FC236}">
                <a16:creationId xmlns:a16="http://schemas.microsoft.com/office/drawing/2014/main" id="{4A70ECD0-03B0-BD4D-B76C-B56C33DCB2F6}"/>
              </a:ext>
            </a:extLst>
          </p:cNvPr>
          <p:cNvGrpSpPr/>
          <p:nvPr/>
        </p:nvGrpSpPr>
        <p:grpSpPr>
          <a:xfrm>
            <a:off x="4859348" y="3920492"/>
            <a:ext cx="3772479" cy="1223008"/>
            <a:chOff x="4658265" y="3418238"/>
            <a:chExt cx="3772479" cy="1223008"/>
          </a:xfrm>
        </p:grpSpPr>
        <p:sp>
          <p:nvSpPr>
            <p:cNvPr id="7" name="Google Shape;9412;p112">
              <a:extLst>
                <a:ext uri="{FF2B5EF4-FFF2-40B4-BE49-F238E27FC236}">
                  <a16:creationId xmlns:a16="http://schemas.microsoft.com/office/drawing/2014/main" id="{A70E3041-0283-E245-8002-92E31A94F739}"/>
                </a:ext>
              </a:extLst>
            </p:cNvPr>
            <p:cNvSpPr/>
            <p:nvPr/>
          </p:nvSpPr>
          <p:spPr>
            <a:xfrm>
              <a:off x="7322723" y="3834273"/>
              <a:ext cx="258448" cy="258651"/>
            </a:xfrm>
            <a:custGeom>
              <a:avLst/>
              <a:gdLst/>
              <a:ahLst/>
              <a:cxnLst/>
              <a:rect l="l" t="t" r="r" b="b"/>
              <a:pathLst>
                <a:path w="16538" h="16551" extrusionOk="0">
                  <a:moveTo>
                    <a:pt x="8263" y="1"/>
                  </a:moveTo>
                  <a:cubicBezTo>
                    <a:pt x="3703" y="1"/>
                    <a:pt x="0" y="3703"/>
                    <a:pt x="0" y="8275"/>
                  </a:cubicBezTo>
                  <a:cubicBezTo>
                    <a:pt x="0" y="12835"/>
                    <a:pt x="3703" y="16550"/>
                    <a:pt x="8263" y="16550"/>
                  </a:cubicBezTo>
                  <a:cubicBezTo>
                    <a:pt x="12835" y="16550"/>
                    <a:pt x="16538" y="12835"/>
                    <a:pt x="16538" y="8275"/>
                  </a:cubicBezTo>
                  <a:cubicBezTo>
                    <a:pt x="16538" y="3703"/>
                    <a:pt x="12835" y="1"/>
                    <a:pt x="82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413;p112">
              <a:extLst>
                <a:ext uri="{FF2B5EF4-FFF2-40B4-BE49-F238E27FC236}">
                  <a16:creationId xmlns:a16="http://schemas.microsoft.com/office/drawing/2014/main" id="{6DCAD5F5-AAA8-EB4A-8BFA-C51278BFA992}"/>
                </a:ext>
              </a:extLst>
            </p:cNvPr>
            <p:cNvSpPr/>
            <p:nvPr/>
          </p:nvSpPr>
          <p:spPr>
            <a:xfrm>
              <a:off x="4672783" y="3811691"/>
              <a:ext cx="3728940" cy="812630"/>
            </a:xfrm>
            <a:custGeom>
              <a:avLst/>
              <a:gdLst/>
              <a:ahLst/>
              <a:cxnLst/>
              <a:rect l="l" t="t" r="r" b="b"/>
              <a:pathLst>
                <a:path w="238614" h="52000" extrusionOk="0">
                  <a:moveTo>
                    <a:pt x="48026" y="1"/>
                  </a:moveTo>
                  <a:cubicBezTo>
                    <a:pt x="47932" y="1"/>
                    <a:pt x="47838" y="2"/>
                    <a:pt x="47744" y="5"/>
                  </a:cubicBezTo>
                  <a:cubicBezTo>
                    <a:pt x="44542" y="88"/>
                    <a:pt x="41696" y="1958"/>
                    <a:pt x="39124" y="3863"/>
                  </a:cubicBezTo>
                  <a:cubicBezTo>
                    <a:pt x="22241" y="16364"/>
                    <a:pt x="8787" y="32914"/>
                    <a:pt x="0" y="51999"/>
                  </a:cubicBezTo>
                  <a:lnTo>
                    <a:pt x="238614" y="51726"/>
                  </a:lnTo>
                  <a:cubicBezTo>
                    <a:pt x="238506" y="51499"/>
                    <a:pt x="238411" y="51285"/>
                    <a:pt x="238304" y="51059"/>
                  </a:cubicBezTo>
                  <a:cubicBezTo>
                    <a:pt x="231672" y="36771"/>
                    <a:pt x="222361" y="24508"/>
                    <a:pt x="210681" y="13983"/>
                  </a:cubicBezTo>
                  <a:cubicBezTo>
                    <a:pt x="206378" y="10103"/>
                    <a:pt x="201162" y="4537"/>
                    <a:pt x="194933" y="4537"/>
                  </a:cubicBezTo>
                  <a:cubicBezTo>
                    <a:pt x="194338" y="4537"/>
                    <a:pt x="193734" y="4588"/>
                    <a:pt x="193120" y="4696"/>
                  </a:cubicBezTo>
                  <a:cubicBezTo>
                    <a:pt x="190000" y="5244"/>
                    <a:pt x="187202" y="6922"/>
                    <a:pt x="184750" y="8935"/>
                  </a:cubicBezTo>
                  <a:cubicBezTo>
                    <a:pt x="178689" y="13923"/>
                    <a:pt x="173439" y="19948"/>
                    <a:pt x="168021" y="25603"/>
                  </a:cubicBezTo>
                  <a:cubicBezTo>
                    <a:pt x="166128" y="27583"/>
                    <a:pt x="163748" y="30098"/>
                    <a:pt x="160846" y="30098"/>
                  </a:cubicBezTo>
                  <a:cubicBezTo>
                    <a:pt x="160537" y="30098"/>
                    <a:pt x="160222" y="30069"/>
                    <a:pt x="159901" y="30009"/>
                  </a:cubicBezTo>
                  <a:cubicBezTo>
                    <a:pt x="156213" y="29313"/>
                    <a:pt x="154150" y="25339"/>
                    <a:pt x="150991" y="25339"/>
                  </a:cubicBezTo>
                  <a:cubicBezTo>
                    <a:pt x="150041" y="25339"/>
                    <a:pt x="148991" y="25698"/>
                    <a:pt x="147769" y="26615"/>
                  </a:cubicBezTo>
                  <a:cubicBezTo>
                    <a:pt x="144330" y="29186"/>
                    <a:pt x="140903" y="30755"/>
                    <a:pt x="137356" y="30755"/>
                  </a:cubicBezTo>
                  <a:cubicBezTo>
                    <a:pt x="134776" y="30755"/>
                    <a:pt x="132132" y="29924"/>
                    <a:pt x="129374" y="28044"/>
                  </a:cubicBezTo>
                  <a:cubicBezTo>
                    <a:pt x="122992" y="23686"/>
                    <a:pt x="119182" y="15781"/>
                    <a:pt x="111562" y="13137"/>
                  </a:cubicBezTo>
                  <a:cubicBezTo>
                    <a:pt x="110342" y="12713"/>
                    <a:pt x="109178" y="12525"/>
                    <a:pt x="108061" y="12525"/>
                  </a:cubicBezTo>
                  <a:cubicBezTo>
                    <a:pt x="103094" y="12525"/>
                    <a:pt x="99073" y="16262"/>
                    <a:pt x="95369" y="19674"/>
                  </a:cubicBezTo>
                  <a:cubicBezTo>
                    <a:pt x="92497" y="22325"/>
                    <a:pt x="89698" y="24681"/>
                    <a:pt x="86478" y="24681"/>
                  </a:cubicBezTo>
                  <a:cubicBezTo>
                    <a:pt x="85026" y="24681"/>
                    <a:pt x="83489" y="24202"/>
                    <a:pt x="81820" y="23055"/>
                  </a:cubicBezTo>
                  <a:cubicBezTo>
                    <a:pt x="76224" y="19222"/>
                    <a:pt x="71212" y="14721"/>
                    <a:pt x="66009" y="10411"/>
                  </a:cubicBezTo>
                  <a:cubicBezTo>
                    <a:pt x="61267" y="6456"/>
                    <a:pt x="54546" y="1"/>
                    <a:pt x="480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414;p112">
              <a:extLst>
                <a:ext uri="{FF2B5EF4-FFF2-40B4-BE49-F238E27FC236}">
                  <a16:creationId xmlns:a16="http://schemas.microsoft.com/office/drawing/2014/main" id="{703D9092-405E-AD47-BAE0-84B7CE372E9D}"/>
                </a:ext>
              </a:extLst>
            </p:cNvPr>
            <p:cNvSpPr/>
            <p:nvPr/>
          </p:nvSpPr>
          <p:spPr>
            <a:xfrm>
              <a:off x="5668974" y="3759855"/>
              <a:ext cx="293813" cy="818693"/>
            </a:xfrm>
            <a:custGeom>
              <a:avLst/>
              <a:gdLst/>
              <a:ahLst/>
              <a:cxnLst/>
              <a:rect l="l" t="t" r="r" b="b"/>
              <a:pathLst>
                <a:path w="18801" h="52388" extrusionOk="0">
                  <a:moveTo>
                    <a:pt x="0" y="0"/>
                  </a:moveTo>
                  <a:lnTo>
                    <a:pt x="0" y="52387"/>
                  </a:lnTo>
                  <a:lnTo>
                    <a:pt x="18800" y="52387"/>
                  </a:lnTo>
                  <a:lnTo>
                    <a:pt x="188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415;p112">
              <a:extLst>
                <a:ext uri="{FF2B5EF4-FFF2-40B4-BE49-F238E27FC236}">
                  <a16:creationId xmlns:a16="http://schemas.microsoft.com/office/drawing/2014/main" id="{6D3D99F5-045B-7E42-B579-98C1967DD3DB}"/>
                </a:ext>
              </a:extLst>
            </p:cNvPr>
            <p:cNvSpPr/>
            <p:nvPr/>
          </p:nvSpPr>
          <p:spPr>
            <a:xfrm>
              <a:off x="7909754" y="3716676"/>
              <a:ext cx="207658" cy="861872"/>
            </a:xfrm>
            <a:custGeom>
              <a:avLst/>
              <a:gdLst/>
              <a:ahLst/>
              <a:cxnLst/>
              <a:rect l="l" t="t" r="r" b="b"/>
              <a:pathLst>
                <a:path w="13288" h="55151" extrusionOk="0">
                  <a:moveTo>
                    <a:pt x="0" y="1"/>
                  </a:moveTo>
                  <a:lnTo>
                    <a:pt x="0" y="55150"/>
                  </a:lnTo>
                  <a:lnTo>
                    <a:pt x="13288" y="55150"/>
                  </a:lnTo>
                  <a:lnTo>
                    <a:pt x="132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416;p112">
              <a:extLst>
                <a:ext uri="{FF2B5EF4-FFF2-40B4-BE49-F238E27FC236}">
                  <a16:creationId xmlns:a16="http://schemas.microsoft.com/office/drawing/2014/main" id="{9C357DA2-1FEE-3E43-BEDA-4AFEF32AD120}"/>
                </a:ext>
              </a:extLst>
            </p:cNvPr>
            <p:cNvSpPr/>
            <p:nvPr/>
          </p:nvSpPr>
          <p:spPr>
            <a:xfrm>
              <a:off x="8191831" y="3567824"/>
              <a:ext cx="144961" cy="1010724"/>
            </a:xfrm>
            <a:custGeom>
              <a:avLst/>
              <a:gdLst/>
              <a:ahLst/>
              <a:cxnLst/>
              <a:rect l="l" t="t" r="r" b="b"/>
              <a:pathLst>
                <a:path w="9276" h="64676" extrusionOk="0">
                  <a:moveTo>
                    <a:pt x="0" y="1"/>
                  </a:moveTo>
                  <a:lnTo>
                    <a:pt x="0" y="64675"/>
                  </a:lnTo>
                  <a:lnTo>
                    <a:pt x="9275" y="64675"/>
                  </a:lnTo>
                  <a:lnTo>
                    <a:pt x="92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417;p112">
              <a:extLst>
                <a:ext uri="{FF2B5EF4-FFF2-40B4-BE49-F238E27FC236}">
                  <a16:creationId xmlns:a16="http://schemas.microsoft.com/office/drawing/2014/main" id="{C4D5AB6F-A892-4C4C-A623-989443CDD6BE}"/>
                </a:ext>
              </a:extLst>
            </p:cNvPr>
            <p:cNvSpPr/>
            <p:nvPr/>
          </p:nvSpPr>
          <p:spPr>
            <a:xfrm>
              <a:off x="4658265" y="4578533"/>
              <a:ext cx="3772479" cy="62713"/>
            </a:xfrm>
            <a:custGeom>
              <a:avLst/>
              <a:gdLst/>
              <a:ahLst/>
              <a:cxnLst/>
              <a:rect l="l" t="t" r="r" b="b"/>
              <a:pathLst>
                <a:path w="241400" h="4013" extrusionOk="0">
                  <a:moveTo>
                    <a:pt x="1" y="0"/>
                  </a:moveTo>
                  <a:lnTo>
                    <a:pt x="1" y="4013"/>
                  </a:lnTo>
                  <a:lnTo>
                    <a:pt x="241400" y="4013"/>
                  </a:lnTo>
                  <a:lnTo>
                    <a:pt x="241400" y="0"/>
                  </a:lnTo>
                  <a:close/>
                </a:path>
              </a:pathLst>
            </a:custGeom>
            <a:solidFill>
              <a:srgbClr val="1A3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418;p112">
              <a:extLst>
                <a:ext uri="{FF2B5EF4-FFF2-40B4-BE49-F238E27FC236}">
                  <a16:creationId xmlns:a16="http://schemas.microsoft.com/office/drawing/2014/main" id="{2AD0D0FF-A4E0-4F40-9A42-26114C482090}"/>
                </a:ext>
              </a:extLst>
            </p:cNvPr>
            <p:cNvSpPr/>
            <p:nvPr/>
          </p:nvSpPr>
          <p:spPr>
            <a:xfrm>
              <a:off x="7020550" y="3963591"/>
              <a:ext cx="1010724" cy="614958"/>
            </a:xfrm>
            <a:custGeom>
              <a:avLst/>
              <a:gdLst/>
              <a:ahLst/>
              <a:cxnLst/>
              <a:rect l="l" t="t" r="r" b="b"/>
              <a:pathLst>
                <a:path w="64676" h="39351" extrusionOk="0">
                  <a:moveTo>
                    <a:pt x="28980" y="2215"/>
                  </a:moveTo>
                  <a:lnTo>
                    <a:pt x="29111" y="2917"/>
                  </a:lnTo>
                  <a:lnTo>
                    <a:pt x="6858" y="29325"/>
                  </a:lnTo>
                  <a:lnTo>
                    <a:pt x="2584" y="29325"/>
                  </a:lnTo>
                  <a:lnTo>
                    <a:pt x="28980" y="2215"/>
                  </a:lnTo>
                  <a:close/>
                  <a:moveTo>
                    <a:pt x="29218" y="3560"/>
                  </a:moveTo>
                  <a:lnTo>
                    <a:pt x="29409" y="4620"/>
                  </a:lnTo>
                  <a:lnTo>
                    <a:pt x="10335" y="29325"/>
                  </a:lnTo>
                  <a:lnTo>
                    <a:pt x="7513" y="29325"/>
                  </a:lnTo>
                  <a:lnTo>
                    <a:pt x="29218" y="3560"/>
                  </a:lnTo>
                  <a:close/>
                  <a:moveTo>
                    <a:pt x="29540" y="5287"/>
                  </a:moveTo>
                  <a:lnTo>
                    <a:pt x="29695" y="6132"/>
                  </a:lnTo>
                  <a:lnTo>
                    <a:pt x="14062" y="29325"/>
                  </a:lnTo>
                  <a:lnTo>
                    <a:pt x="10978" y="29325"/>
                  </a:lnTo>
                  <a:lnTo>
                    <a:pt x="29540" y="5287"/>
                  </a:lnTo>
                  <a:close/>
                  <a:moveTo>
                    <a:pt x="29826" y="6835"/>
                  </a:moveTo>
                  <a:lnTo>
                    <a:pt x="29968" y="7632"/>
                  </a:lnTo>
                  <a:lnTo>
                    <a:pt x="17538" y="29325"/>
                  </a:lnTo>
                  <a:lnTo>
                    <a:pt x="14669" y="29325"/>
                  </a:lnTo>
                  <a:lnTo>
                    <a:pt x="29826" y="6835"/>
                  </a:lnTo>
                  <a:close/>
                  <a:moveTo>
                    <a:pt x="30111" y="8394"/>
                  </a:moveTo>
                  <a:lnTo>
                    <a:pt x="30278" y="9323"/>
                  </a:lnTo>
                  <a:lnTo>
                    <a:pt x="21253" y="29325"/>
                  </a:lnTo>
                  <a:lnTo>
                    <a:pt x="18122" y="29325"/>
                  </a:lnTo>
                  <a:lnTo>
                    <a:pt x="30111" y="8394"/>
                  </a:lnTo>
                  <a:close/>
                  <a:moveTo>
                    <a:pt x="30433" y="10192"/>
                  </a:moveTo>
                  <a:lnTo>
                    <a:pt x="30564" y="10871"/>
                  </a:lnTo>
                  <a:lnTo>
                    <a:pt x="25027" y="29325"/>
                  </a:lnTo>
                  <a:lnTo>
                    <a:pt x="21801" y="29325"/>
                  </a:lnTo>
                  <a:lnTo>
                    <a:pt x="30433" y="10192"/>
                  </a:lnTo>
                  <a:close/>
                  <a:moveTo>
                    <a:pt x="30754" y="11954"/>
                  </a:moveTo>
                  <a:lnTo>
                    <a:pt x="30957" y="13050"/>
                  </a:lnTo>
                  <a:lnTo>
                    <a:pt x="27063" y="29325"/>
                  </a:lnTo>
                  <a:lnTo>
                    <a:pt x="25551" y="29325"/>
                  </a:lnTo>
                  <a:lnTo>
                    <a:pt x="30754" y="11954"/>
                  </a:lnTo>
                  <a:close/>
                  <a:moveTo>
                    <a:pt x="32326" y="20539"/>
                  </a:moveTo>
                  <a:lnTo>
                    <a:pt x="33945" y="29325"/>
                  </a:lnTo>
                  <a:lnTo>
                    <a:pt x="30719" y="29325"/>
                  </a:lnTo>
                  <a:lnTo>
                    <a:pt x="32326" y="20539"/>
                  </a:lnTo>
                  <a:close/>
                  <a:moveTo>
                    <a:pt x="33898" y="11954"/>
                  </a:moveTo>
                  <a:lnTo>
                    <a:pt x="39101" y="29325"/>
                  </a:lnTo>
                  <a:lnTo>
                    <a:pt x="37600" y="29325"/>
                  </a:lnTo>
                  <a:lnTo>
                    <a:pt x="33695" y="13050"/>
                  </a:lnTo>
                  <a:lnTo>
                    <a:pt x="33898" y="11954"/>
                  </a:lnTo>
                  <a:close/>
                  <a:moveTo>
                    <a:pt x="34219" y="10192"/>
                  </a:moveTo>
                  <a:lnTo>
                    <a:pt x="42851" y="29325"/>
                  </a:lnTo>
                  <a:lnTo>
                    <a:pt x="39636" y="29325"/>
                  </a:lnTo>
                  <a:lnTo>
                    <a:pt x="34100" y="10871"/>
                  </a:lnTo>
                  <a:lnTo>
                    <a:pt x="34219" y="10192"/>
                  </a:lnTo>
                  <a:close/>
                  <a:moveTo>
                    <a:pt x="34552" y="8394"/>
                  </a:moveTo>
                  <a:lnTo>
                    <a:pt x="46542" y="29325"/>
                  </a:lnTo>
                  <a:lnTo>
                    <a:pt x="43411" y="29325"/>
                  </a:lnTo>
                  <a:lnTo>
                    <a:pt x="34386" y="9323"/>
                  </a:lnTo>
                  <a:lnTo>
                    <a:pt x="34552" y="8394"/>
                  </a:lnTo>
                  <a:close/>
                  <a:moveTo>
                    <a:pt x="34838" y="6835"/>
                  </a:moveTo>
                  <a:lnTo>
                    <a:pt x="49995" y="29325"/>
                  </a:lnTo>
                  <a:lnTo>
                    <a:pt x="47125" y="29325"/>
                  </a:lnTo>
                  <a:lnTo>
                    <a:pt x="34695" y="7632"/>
                  </a:lnTo>
                  <a:lnTo>
                    <a:pt x="34838" y="6835"/>
                  </a:lnTo>
                  <a:close/>
                  <a:moveTo>
                    <a:pt x="35124" y="5287"/>
                  </a:moveTo>
                  <a:lnTo>
                    <a:pt x="53686" y="29325"/>
                  </a:lnTo>
                  <a:lnTo>
                    <a:pt x="50602" y="29325"/>
                  </a:lnTo>
                  <a:lnTo>
                    <a:pt x="34969" y="6132"/>
                  </a:lnTo>
                  <a:lnTo>
                    <a:pt x="35124" y="5287"/>
                  </a:lnTo>
                  <a:close/>
                  <a:moveTo>
                    <a:pt x="35433" y="3560"/>
                  </a:moveTo>
                  <a:lnTo>
                    <a:pt x="57150" y="29325"/>
                  </a:lnTo>
                  <a:lnTo>
                    <a:pt x="54317" y="29325"/>
                  </a:lnTo>
                  <a:lnTo>
                    <a:pt x="35243" y="4620"/>
                  </a:lnTo>
                  <a:lnTo>
                    <a:pt x="35433" y="3560"/>
                  </a:lnTo>
                  <a:close/>
                  <a:moveTo>
                    <a:pt x="35683" y="2215"/>
                  </a:moveTo>
                  <a:lnTo>
                    <a:pt x="62080" y="29325"/>
                  </a:lnTo>
                  <a:lnTo>
                    <a:pt x="57805" y="29325"/>
                  </a:lnTo>
                  <a:lnTo>
                    <a:pt x="35552" y="2917"/>
                  </a:lnTo>
                  <a:lnTo>
                    <a:pt x="35683" y="2215"/>
                  </a:lnTo>
                  <a:close/>
                  <a:moveTo>
                    <a:pt x="34302" y="31338"/>
                  </a:moveTo>
                  <a:lnTo>
                    <a:pt x="35088" y="35588"/>
                  </a:lnTo>
                  <a:lnTo>
                    <a:pt x="29564" y="35588"/>
                  </a:lnTo>
                  <a:lnTo>
                    <a:pt x="30349" y="31338"/>
                  </a:lnTo>
                  <a:close/>
                  <a:moveTo>
                    <a:pt x="28575" y="0"/>
                  </a:moveTo>
                  <a:lnTo>
                    <a:pt x="28873" y="1608"/>
                  </a:lnTo>
                  <a:lnTo>
                    <a:pt x="1882" y="29325"/>
                  </a:lnTo>
                  <a:lnTo>
                    <a:pt x="0" y="29325"/>
                  </a:lnTo>
                  <a:lnTo>
                    <a:pt x="0" y="31338"/>
                  </a:lnTo>
                  <a:lnTo>
                    <a:pt x="26587" y="31338"/>
                  </a:lnTo>
                  <a:lnTo>
                    <a:pt x="25563" y="35588"/>
                  </a:lnTo>
                  <a:lnTo>
                    <a:pt x="21051" y="35588"/>
                  </a:lnTo>
                  <a:lnTo>
                    <a:pt x="21051" y="39350"/>
                  </a:lnTo>
                  <a:lnTo>
                    <a:pt x="43613" y="39350"/>
                  </a:lnTo>
                  <a:lnTo>
                    <a:pt x="43613" y="35588"/>
                  </a:lnTo>
                  <a:lnTo>
                    <a:pt x="39101" y="35588"/>
                  </a:lnTo>
                  <a:lnTo>
                    <a:pt x="38077" y="31338"/>
                  </a:lnTo>
                  <a:lnTo>
                    <a:pt x="64675" y="31338"/>
                  </a:lnTo>
                  <a:lnTo>
                    <a:pt x="64675" y="29325"/>
                  </a:lnTo>
                  <a:lnTo>
                    <a:pt x="62782" y="29325"/>
                  </a:lnTo>
                  <a:lnTo>
                    <a:pt x="35803" y="1608"/>
                  </a:lnTo>
                  <a:lnTo>
                    <a:pt x="36100" y="0"/>
                  </a:lnTo>
                  <a:lnTo>
                    <a:pt x="34088" y="0"/>
                  </a:lnTo>
                  <a:lnTo>
                    <a:pt x="32338" y="7323"/>
                  </a:lnTo>
                  <a:lnTo>
                    <a:pt x="3057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419;p112">
              <a:extLst>
                <a:ext uri="{FF2B5EF4-FFF2-40B4-BE49-F238E27FC236}">
                  <a16:creationId xmlns:a16="http://schemas.microsoft.com/office/drawing/2014/main" id="{9C2E87B3-2C9C-5B4C-912A-442D3E54CADA}"/>
                </a:ext>
              </a:extLst>
            </p:cNvPr>
            <p:cNvSpPr/>
            <p:nvPr/>
          </p:nvSpPr>
          <p:spPr>
            <a:xfrm>
              <a:off x="4999695" y="3418238"/>
              <a:ext cx="337913" cy="1160311"/>
            </a:xfrm>
            <a:custGeom>
              <a:avLst/>
              <a:gdLst/>
              <a:ahLst/>
              <a:cxnLst/>
              <a:rect l="l" t="t" r="r" b="b"/>
              <a:pathLst>
                <a:path w="21623" h="74248" extrusionOk="0">
                  <a:moveTo>
                    <a:pt x="1739" y="0"/>
                  </a:moveTo>
                  <a:lnTo>
                    <a:pt x="1739" y="34135"/>
                  </a:lnTo>
                  <a:lnTo>
                    <a:pt x="1" y="34135"/>
                  </a:lnTo>
                  <a:lnTo>
                    <a:pt x="1" y="74247"/>
                  </a:lnTo>
                  <a:lnTo>
                    <a:pt x="21622" y="74247"/>
                  </a:lnTo>
                  <a:lnTo>
                    <a:pt x="21622" y="34135"/>
                  </a:lnTo>
                  <a:lnTo>
                    <a:pt x="19884" y="34135"/>
                  </a:lnTo>
                  <a:lnTo>
                    <a:pt x="1988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420;p112">
              <a:extLst>
                <a:ext uri="{FF2B5EF4-FFF2-40B4-BE49-F238E27FC236}">
                  <a16:creationId xmlns:a16="http://schemas.microsoft.com/office/drawing/2014/main" id="{5EB3538A-F9C5-8C43-9794-EB60A3A3E9CD}"/>
                </a:ext>
              </a:extLst>
            </p:cNvPr>
            <p:cNvSpPr/>
            <p:nvPr/>
          </p:nvSpPr>
          <p:spPr>
            <a:xfrm>
              <a:off x="5034122" y="3446695"/>
              <a:ext cx="269059" cy="1026914"/>
            </a:xfrm>
            <a:custGeom>
              <a:avLst/>
              <a:gdLst/>
              <a:ahLst/>
              <a:cxnLst/>
              <a:rect l="l" t="t" r="r" b="b"/>
              <a:pathLst>
                <a:path w="17217" h="65712" extrusionOk="0">
                  <a:moveTo>
                    <a:pt x="1596" y="1"/>
                  </a:moveTo>
                  <a:lnTo>
                    <a:pt x="1596" y="2049"/>
                  </a:lnTo>
                  <a:lnTo>
                    <a:pt x="3644" y="2049"/>
                  </a:lnTo>
                  <a:lnTo>
                    <a:pt x="3644" y="1"/>
                  </a:lnTo>
                  <a:close/>
                  <a:moveTo>
                    <a:pt x="4584" y="1"/>
                  </a:moveTo>
                  <a:lnTo>
                    <a:pt x="4584" y="2049"/>
                  </a:lnTo>
                  <a:lnTo>
                    <a:pt x="6632" y="2049"/>
                  </a:lnTo>
                  <a:lnTo>
                    <a:pt x="6632" y="1"/>
                  </a:lnTo>
                  <a:close/>
                  <a:moveTo>
                    <a:pt x="7585" y="1"/>
                  </a:moveTo>
                  <a:lnTo>
                    <a:pt x="7585" y="2049"/>
                  </a:lnTo>
                  <a:lnTo>
                    <a:pt x="9632" y="2049"/>
                  </a:lnTo>
                  <a:lnTo>
                    <a:pt x="9632" y="1"/>
                  </a:lnTo>
                  <a:close/>
                  <a:moveTo>
                    <a:pt x="10573" y="1"/>
                  </a:moveTo>
                  <a:lnTo>
                    <a:pt x="10573" y="2049"/>
                  </a:lnTo>
                  <a:lnTo>
                    <a:pt x="12633" y="2049"/>
                  </a:lnTo>
                  <a:lnTo>
                    <a:pt x="12633" y="1"/>
                  </a:lnTo>
                  <a:close/>
                  <a:moveTo>
                    <a:pt x="13573" y="1"/>
                  </a:moveTo>
                  <a:lnTo>
                    <a:pt x="13573" y="2049"/>
                  </a:lnTo>
                  <a:lnTo>
                    <a:pt x="15621" y="2049"/>
                  </a:lnTo>
                  <a:lnTo>
                    <a:pt x="15621" y="1"/>
                  </a:lnTo>
                  <a:close/>
                  <a:moveTo>
                    <a:pt x="1596" y="3073"/>
                  </a:moveTo>
                  <a:lnTo>
                    <a:pt x="1596" y="5121"/>
                  </a:lnTo>
                  <a:lnTo>
                    <a:pt x="3644" y="5121"/>
                  </a:lnTo>
                  <a:lnTo>
                    <a:pt x="3644" y="3073"/>
                  </a:lnTo>
                  <a:close/>
                  <a:moveTo>
                    <a:pt x="4584" y="3073"/>
                  </a:moveTo>
                  <a:lnTo>
                    <a:pt x="4584" y="5121"/>
                  </a:lnTo>
                  <a:lnTo>
                    <a:pt x="6632" y="5121"/>
                  </a:lnTo>
                  <a:lnTo>
                    <a:pt x="6632" y="3073"/>
                  </a:lnTo>
                  <a:close/>
                  <a:moveTo>
                    <a:pt x="7585" y="3073"/>
                  </a:moveTo>
                  <a:lnTo>
                    <a:pt x="7585" y="5121"/>
                  </a:lnTo>
                  <a:lnTo>
                    <a:pt x="9632" y="5121"/>
                  </a:lnTo>
                  <a:lnTo>
                    <a:pt x="9632" y="3073"/>
                  </a:lnTo>
                  <a:close/>
                  <a:moveTo>
                    <a:pt x="10573" y="3073"/>
                  </a:moveTo>
                  <a:lnTo>
                    <a:pt x="10573" y="5121"/>
                  </a:lnTo>
                  <a:lnTo>
                    <a:pt x="12633" y="5121"/>
                  </a:lnTo>
                  <a:lnTo>
                    <a:pt x="12633" y="3073"/>
                  </a:lnTo>
                  <a:close/>
                  <a:moveTo>
                    <a:pt x="13573" y="3073"/>
                  </a:moveTo>
                  <a:lnTo>
                    <a:pt x="13573" y="5121"/>
                  </a:lnTo>
                  <a:lnTo>
                    <a:pt x="15621" y="5121"/>
                  </a:lnTo>
                  <a:lnTo>
                    <a:pt x="15621" y="3073"/>
                  </a:lnTo>
                  <a:close/>
                  <a:moveTo>
                    <a:pt x="1596" y="6180"/>
                  </a:moveTo>
                  <a:lnTo>
                    <a:pt x="1596" y="8228"/>
                  </a:lnTo>
                  <a:lnTo>
                    <a:pt x="3644" y="8228"/>
                  </a:lnTo>
                  <a:lnTo>
                    <a:pt x="3644" y="6180"/>
                  </a:lnTo>
                  <a:close/>
                  <a:moveTo>
                    <a:pt x="4584" y="6180"/>
                  </a:moveTo>
                  <a:lnTo>
                    <a:pt x="4584" y="8228"/>
                  </a:lnTo>
                  <a:lnTo>
                    <a:pt x="6632" y="8228"/>
                  </a:lnTo>
                  <a:lnTo>
                    <a:pt x="6632" y="6180"/>
                  </a:lnTo>
                  <a:close/>
                  <a:moveTo>
                    <a:pt x="7585" y="6180"/>
                  </a:moveTo>
                  <a:lnTo>
                    <a:pt x="7585" y="8228"/>
                  </a:lnTo>
                  <a:lnTo>
                    <a:pt x="9632" y="8228"/>
                  </a:lnTo>
                  <a:lnTo>
                    <a:pt x="9632" y="6180"/>
                  </a:lnTo>
                  <a:close/>
                  <a:moveTo>
                    <a:pt x="10573" y="6180"/>
                  </a:moveTo>
                  <a:lnTo>
                    <a:pt x="10573" y="8228"/>
                  </a:lnTo>
                  <a:lnTo>
                    <a:pt x="12621" y="8228"/>
                  </a:lnTo>
                  <a:lnTo>
                    <a:pt x="12621" y="6180"/>
                  </a:lnTo>
                  <a:close/>
                  <a:moveTo>
                    <a:pt x="13573" y="6180"/>
                  </a:moveTo>
                  <a:lnTo>
                    <a:pt x="13573" y="8228"/>
                  </a:lnTo>
                  <a:lnTo>
                    <a:pt x="15621" y="8228"/>
                  </a:lnTo>
                  <a:lnTo>
                    <a:pt x="15621" y="6180"/>
                  </a:lnTo>
                  <a:close/>
                  <a:moveTo>
                    <a:pt x="1596" y="9252"/>
                  </a:moveTo>
                  <a:lnTo>
                    <a:pt x="1596" y="11300"/>
                  </a:lnTo>
                  <a:lnTo>
                    <a:pt x="3644" y="11300"/>
                  </a:lnTo>
                  <a:lnTo>
                    <a:pt x="3644" y="9252"/>
                  </a:lnTo>
                  <a:close/>
                  <a:moveTo>
                    <a:pt x="4584" y="9252"/>
                  </a:moveTo>
                  <a:lnTo>
                    <a:pt x="4584" y="11300"/>
                  </a:lnTo>
                  <a:lnTo>
                    <a:pt x="6632" y="11300"/>
                  </a:lnTo>
                  <a:lnTo>
                    <a:pt x="6632" y="9252"/>
                  </a:lnTo>
                  <a:close/>
                  <a:moveTo>
                    <a:pt x="7585" y="9252"/>
                  </a:moveTo>
                  <a:lnTo>
                    <a:pt x="7585" y="11300"/>
                  </a:lnTo>
                  <a:lnTo>
                    <a:pt x="9632" y="11300"/>
                  </a:lnTo>
                  <a:lnTo>
                    <a:pt x="9632" y="9252"/>
                  </a:lnTo>
                  <a:close/>
                  <a:moveTo>
                    <a:pt x="10573" y="9252"/>
                  </a:moveTo>
                  <a:lnTo>
                    <a:pt x="10573" y="11300"/>
                  </a:lnTo>
                  <a:lnTo>
                    <a:pt x="12621" y="11300"/>
                  </a:lnTo>
                  <a:lnTo>
                    <a:pt x="12621" y="9252"/>
                  </a:lnTo>
                  <a:close/>
                  <a:moveTo>
                    <a:pt x="13573" y="9252"/>
                  </a:moveTo>
                  <a:lnTo>
                    <a:pt x="13573" y="11300"/>
                  </a:lnTo>
                  <a:lnTo>
                    <a:pt x="15621" y="11300"/>
                  </a:lnTo>
                  <a:lnTo>
                    <a:pt x="15621" y="9252"/>
                  </a:lnTo>
                  <a:close/>
                  <a:moveTo>
                    <a:pt x="7585" y="12336"/>
                  </a:moveTo>
                  <a:lnTo>
                    <a:pt x="7585" y="14372"/>
                  </a:lnTo>
                  <a:lnTo>
                    <a:pt x="9632" y="14372"/>
                  </a:lnTo>
                  <a:lnTo>
                    <a:pt x="9632" y="12336"/>
                  </a:lnTo>
                  <a:close/>
                  <a:moveTo>
                    <a:pt x="10573" y="12336"/>
                  </a:moveTo>
                  <a:lnTo>
                    <a:pt x="10573" y="14372"/>
                  </a:lnTo>
                  <a:lnTo>
                    <a:pt x="12621" y="14372"/>
                  </a:lnTo>
                  <a:lnTo>
                    <a:pt x="12621" y="12336"/>
                  </a:lnTo>
                  <a:close/>
                  <a:moveTo>
                    <a:pt x="1596" y="12336"/>
                  </a:moveTo>
                  <a:lnTo>
                    <a:pt x="1596" y="14384"/>
                  </a:lnTo>
                  <a:lnTo>
                    <a:pt x="3644" y="14384"/>
                  </a:lnTo>
                  <a:lnTo>
                    <a:pt x="3644" y="12336"/>
                  </a:lnTo>
                  <a:close/>
                  <a:moveTo>
                    <a:pt x="4584" y="12336"/>
                  </a:moveTo>
                  <a:lnTo>
                    <a:pt x="4584" y="14384"/>
                  </a:lnTo>
                  <a:lnTo>
                    <a:pt x="6632" y="14384"/>
                  </a:lnTo>
                  <a:lnTo>
                    <a:pt x="6632" y="12336"/>
                  </a:lnTo>
                  <a:close/>
                  <a:moveTo>
                    <a:pt x="13573" y="12336"/>
                  </a:moveTo>
                  <a:lnTo>
                    <a:pt x="13573" y="14384"/>
                  </a:lnTo>
                  <a:lnTo>
                    <a:pt x="15621" y="14384"/>
                  </a:lnTo>
                  <a:lnTo>
                    <a:pt x="15621" y="12336"/>
                  </a:lnTo>
                  <a:close/>
                  <a:moveTo>
                    <a:pt x="1596" y="15408"/>
                  </a:moveTo>
                  <a:lnTo>
                    <a:pt x="1596" y="17455"/>
                  </a:lnTo>
                  <a:lnTo>
                    <a:pt x="3644" y="17455"/>
                  </a:lnTo>
                  <a:lnTo>
                    <a:pt x="3644" y="15408"/>
                  </a:lnTo>
                  <a:close/>
                  <a:moveTo>
                    <a:pt x="4584" y="15408"/>
                  </a:moveTo>
                  <a:lnTo>
                    <a:pt x="4584" y="17455"/>
                  </a:lnTo>
                  <a:lnTo>
                    <a:pt x="6632" y="17455"/>
                  </a:lnTo>
                  <a:lnTo>
                    <a:pt x="6632" y="15408"/>
                  </a:lnTo>
                  <a:close/>
                  <a:moveTo>
                    <a:pt x="7585" y="15408"/>
                  </a:moveTo>
                  <a:lnTo>
                    <a:pt x="7585" y="17455"/>
                  </a:lnTo>
                  <a:lnTo>
                    <a:pt x="9632" y="17455"/>
                  </a:lnTo>
                  <a:lnTo>
                    <a:pt x="9632" y="15408"/>
                  </a:lnTo>
                  <a:close/>
                  <a:moveTo>
                    <a:pt x="10573" y="15408"/>
                  </a:moveTo>
                  <a:lnTo>
                    <a:pt x="10573" y="17455"/>
                  </a:lnTo>
                  <a:lnTo>
                    <a:pt x="12621" y="17455"/>
                  </a:lnTo>
                  <a:lnTo>
                    <a:pt x="12621" y="15408"/>
                  </a:lnTo>
                  <a:close/>
                  <a:moveTo>
                    <a:pt x="13573" y="15408"/>
                  </a:moveTo>
                  <a:lnTo>
                    <a:pt x="13573" y="17455"/>
                  </a:lnTo>
                  <a:lnTo>
                    <a:pt x="15621" y="17455"/>
                  </a:lnTo>
                  <a:lnTo>
                    <a:pt x="15621" y="15408"/>
                  </a:lnTo>
                  <a:close/>
                  <a:moveTo>
                    <a:pt x="1596" y="18479"/>
                  </a:moveTo>
                  <a:lnTo>
                    <a:pt x="1596" y="20527"/>
                  </a:lnTo>
                  <a:lnTo>
                    <a:pt x="3644" y="20527"/>
                  </a:lnTo>
                  <a:lnTo>
                    <a:pt x="3644" y="18479"/>
                  </a:lnTo>
                  <a:close/>
                  <a:moveTo>
                    <a:pt x="4584" y="18479"/>
                  </a:moveTo>
                  <a:lnTo>
                    <a:pt x="4584" y="20527"/>
                  </a:lnTo>
                  <a:lnTo>
                    <a:pt x="6632" y="20527"/>
                  </a:lnTo>
                  <a:lnTo>
                    <a:pt x="6632" y="18479"/>
                  </a:lnTo>
                  <a:close/>
                  <a:moveTo>
                    <a:pt x="7585" y="18479"/>
                  </a:moveTo>
                  <a:lnTo>
                    <a:pt x="7585" y="20527"/>
                  </a:lnTo>
                  <a:lnTo>
                    <a:pt x="9632" y="20527"/>
                  </a:lnTo>
                  <a:lnTo>
                    <a:pt x="9632" y="18479"/>
                  </a:lnTo>
                  <a:close/>
                  <a:moveTo>
                    <a:pt x="10573" y="18479"/>
                  </a:moveTo>
                  <a:lnTo>
                    <a:pt x="10573" y="20527"/>
                  </a:lnTo>
                  <a:lnTo>
                    <a:pt x="12621" y="20527"/>
                  </a:lnTo>
                  <a:lnTo>
                    <a:pt x="12621" y="18479"/>
                  </a:lnTo>
                  <a:close/>
                  <a:moveTo>
                    <a:pt x="13573" y="18479"/>
                  </a:moveTo>
                  <a:lnTo>
                    <a:pt x="13573" y="20527"/>
                  </a:lnTo>
                  <a:lnTo>
                    <a:pt x="15621" y="20527"/>
                  </a:lnTo>
                  <a:lnTo>
                    <a:pt x="15621" y="18479"/>
                  </a:lnTo>
                  <a:close/>
                  <a:moveTo>
                    <a:pt x="1596" y="21551"/>
                  </a:moveTo>
                  <a:lnTo>
                    <a:pt x="1596" y="23599"/>
                  </a:lnTo>
                  <a:lnTo>
                    <a:pt x="3644" y="23599"/>
                  </a:lnTo>
                  <a:lnTo>
                    <a:pt x="3644" y="21551"/>
                  </a:lnTo>
                  <a:close/>
                  <a:moveTo>
                    <a:pt x="4584" y="21551"/>
                  </a:moveTo>
                  <a:lnTo>
                    <a:pt x="4584" y="23599"/>
                  </a:lnTo>
                  <a:lnTo>
                    <a:pt x="6632" y="23599"/>
                  </a:lnTo>
                  <a:lnTo>
                    <a:pt x="6632" y="21551"/>
                  </a:lnTo>
                  <a:close/>
                  <a:moveTo>
                    <a:pt x="7585" y="21551"/>
                  </a:moveTo>
                  <a:lnTo>
                    <a:pt x="7585" y="23599"/>
                  </a:lnTo>
                  <a:lnTo>
                    <a:pt x="9632" y="23599"/>
                  </a:lnTo>
                  <a:lnTo>
                    <a:pt x="9632" y="21551"/>
                  </a:lnTo>
                  <a:close/>
                  <a:moveTo>
                    <a:pt x="10573" y="21551"/>
                  </a:moveTo>
                  <a:lnTo>
                    <a:pt x="10573" y="23599"/>
                  </a:lnTo>
                  <a:lnTo>
                    <a:pt x="12621" y="23599"/>
                  </a:lnTo>
                  <a:lnTo>
                    <a:pt x="12621" y="21551"/>
                  </a:lnTo>
                  <a:close/>
                  <a:moveTo>
                    <a:pt x="13573" y="21551"/>
                  </a:moveTo>
                  <a:lnTo>
                    <a:pt x="13573" y="23599"/>
                  </a:lnTo>
                  <a:lnTo>
                    <a:pt x="15621" y="23599"/>
                  </a:lnTo>
                  <a:lnTo>
                    <a:pt x="15621" y="21551"/>
                  </a:lnTo>
                  <a:close/>
                  <a:moveTo>
                    <a:pt x="1596" y="24623"/>
                  </a:moveTo>
                  <a:lnTo>
                    <a:pt x="1596" y="26671"/>
                  </a:lnTo>
                  <a:lnTo>
                    <a:pt x="3644" y="26671"/>
                  </a:lnTo>
                  <a:lnTo>
                    <a:pt x="3644" y="24623"/>
                  </a:lnTo>
                  <a:close/>
                  <a:moveTo>
                    <a:pt x="4584" y="24623"/>
                  </a:moveTo>
                  <a:lnTo>
                    <a:pt x="4584" y="26671"/>
                  </a:lnTo>
                  <a:lnTo>
                    <a:pt x="6632" y="26671"/>
                  </a:lnTo>
                  <a:lnTo>
                    <a:pt x="6632" y="24623"/>
                  </a:lnTo>
                  <a:close/>
                  <a:moveTo>
                    <a:pt x="7585" y="24623"/>
                  </a:moveTo>
                  <a:lnTo>
                    <a:pt x="7585" y="26671"/>
                  </a:lnTo>
                  <a:lnTo>
                    <a:pt x="9632" y="26671"/>
                  </a:lnTo>
                  <a:lnTo>
                    <a:pt x="9632" y="24623"/>
                  </a:lnTo>
                  <a:close/>
                  <a:moveTo>
                    <a:pt x="10573" y="24623"/>
                  </a:moveTo>
                  <a:lnTo>
                    <a:pt x="10573" y="26671"/>
                  </a:lnTo>
                  <a:lnTo>
                    <a:pt x="12621" y="26671"/>
                  </a:lnTo>
                  <a:lnTo>
                    <a:pt x="12621" y="24623"/>
                  </a:lnTo>
                  <a:close/>
                  <a:moveTo>
                    <a:pt x="13573" y="24623"/>
                  </a:moveTo>
                  <a:lnTo>
                    <a:pt x="13573" y="26671"/>
                  </a:lnTo>
                  <a:lnTo>
                    <a:pt x="15621" y="26671"/>
                  </a:lnTo>
                  <a:lnTo>
                    <a:pt x="15621" y="24623"/>
                  </a:lnTo>
                  <a:close/>
                  <a:moveTo>
                    <a:pt x="1596" y="27695"/>
                  </a:moveTo>
                  <a:lnTo>
                    <a:pt x="1596" y="29743"/>
                  </a:lnTo>
                  <a:lnTo>
                    <a:pt x="3644" y="29743"/>
                  </a:lnTo>
                  <a:lnTo>
                    <a:pt x="3644" y="27695"/>
                  </a:lnTo>
                  <a:close/>
                  <a:moveTo>
                    <a:pt x="4584" y="27695"/>
                  </a:moveTo>
                  <a:lnTo>
                    <a:pt x="4584" y="29743"/>
                  </a:lnTo>
                  <a:lnTo>
                    <a:pt x="6632" y="29743"/>
                  </a:lnTo>
                  <a:lnTo>
                    <a:pt x="6632" y="27695"/>
                  </a:lnTo>
                  <a:close/>
                  <a:moveTo>
                    <a:pt x="7585" y="27695"/>
                  </a:moveTo>
                  <a:lnTo>
                    <a:pt x="7585" y="29743"/>
                  </a:lnTo>
                  <a:lnTo>
                    <a:pt x="9632" y="29743"/>
                  </a:lnTo>
                  <a:lnTo>
                    <a:pt x="9632" y="27695"/>
                  </a:lnTo>
                  <a:close/>
                  <a:moveTo>
                    <a:pt x="10573" y="27695"/>
                  </a:moveTo>
                  <a:lnTo>
                    <a:pt x="10573" y="29743"/>
                  </a:lnTo>
                  <a:lnTo>
                    <a:pt x="12621" y="29743"/>
                  </a:lnTo>
                  <a:lnTo>
                    <a:pt x="12621" y="27695"/>
                  </a:lnTo>
                  <a:close/>
                  <a:moveTo>
                    <a:pt x="13573" y="27695"/>
                  </a:moveTo>
                  <a:lnTo>
                    <a:pt x="13573" y="29743"/>
                  </a:lnTo>
                  <a:lnTo>
                    <a:pt x="15621" y="29743"/>
                  </a:lnTo>
                  <a:lnTo>
                    <a:pt x="15621" y="27695"/>
                  </a:lnTo>
                  <a:close/>
                  <a:moveTo>
                    <a:pt x="0" y="34636"/>
                  </a:moveTo>
                  <a:lnTo>
                    <a:pt x="0" y="36708"/>
                  </a:lnTo>
                  <a:lnTo>
                    <a:pt x="4132" y="36708"/>
                  </a:lnTo>
                  <a:lnTo>
                    <a:pt x="4132" y="34636"/>
                  </a:lnTo>
                  <a:close/>
                  <a:moveTo>
                    <a:pt x="13085" y="34636"/>
                  </a:moveTo>
                  <a:lnTo>
                    <a:pt x="13085" y="36708"/>
                  </a:lnTo>
                  <a:lnTo>
                    <a:pt x="17217" y="36708"/>
                  </a:lnTo>
                  <a:lnTo>
                    <a:pt x="17217" y="34636"/>
                  </a:lnTo>
                  <a:close/>
                  <a:moveTo>
                    <a:pt x="0" y="37851"/>
                  </a:moveTo>
                  <a:lnTo>
                    <a:pt x="0" y="39922"/>
                  </a:lnTo>
                  <a:lnTo>
                    <a:pt x="4132" y="39922"/>
                  </a:lnTo>
                  <a:lnTo>
                    <a:pt x="4132" y="37851"/>
                  </a:lnTo>
                  <a:close/>
                  <a:moveTo>
                    <a:pt x="13085" y="37851"/>
                  </a:moveTo>
                  <a:lnTo>
                    <a:pt x="13085" y="39922"/>
                  </a:lnTo>
                  <a:lnTo>
                    <a:pt x="17217" y="39922"/>
                  </a:lnTo>
                  <a:lnTo>
                    <a:pt x="17217" y="37851"/>
                  </a:lnTo>
                  <a:close/>
                  <a:moveTo>
                    <a:pt x="0" y="41149"/>
                  </a:moveTo>
                  <a:lnTo>
                    <a:pt x="0" y="43209"/>
                  </a:lnTo>
                  <a:lnTo>
                    <a:pt x="4132" y="43209"/>
                  </a:lnTo>
                  <a:lnTo>
                    <a:pt x="4132" y="41149"/>
                  </a:lnTo>
                  <a:close/>
                  <a:moveTo>
                    <a:pt x="13085" y="41149"/>
                  </a:moveTo>
                  <a:lnTo>
                    <a:pt x="13085" y="43209"/>
                  </a:lnTo>
                  <a:lnTo>
                    <a:pt x="17217" y="43209"/>
                  </a:lnTo>
                  <a:lnTo>
                    <a:pt x="17217" y="41149"/>
                  </a:lnTo>
                  <a:close/>
                  <a:moveTo>
                    <a:pt x="0" y="44352"/>
                  </a:moveTo>
                  <a:lnTo>
                    <a:pt x="0" y="46423"/>
                  </a:lnTo>
                  <a:lnTo>
                    <a:pt x="4132" y="46423"/>
                  </a:lnTo>
                  <a:lnTo>
                    <a:pt x="4132" y="44352"/>
                  </a:lnTo>
                  <a:close/>
                  <a:moveTo>
                    <a:pt x="13085" y="44352"/>
                  </a:moveTo>
                  <a:lnTo>
                    <a:pt x="13085" y="46423"/>
                  </a:lnTo>
                  <a:lnTo>
                    <a:pt x="17217" y="46423"/>
                  </a:lnTo>
                  <a:lnTo>
                    <a:pt x="17217" y="44352"/>
                  </a:lnTo>
                  <a:close/>
                  <a:moveTo>
                    <a:pt x="0" y="47566"/>
                  </a:moveTo>
                  <a:lnTo>
                    <a:pt x="0" y="49638"/>
                  </a:lnTo>
                  <a:lnTo>
                    <a:pt x="4132" y="49638"/>
                  </a:lnTo>
                  <a:lnTo>
                    <a:pt x="4132" y="47566"/>
                  </a:lnTo>
                  <a:close/>
                  <a:moveTo>
                    <a:pt x="13085" y="47566"/>
                  </a:moveTo>
                  <a:lnTo>
                    <a:pt x="13085" y="49638"/>
                  </a:lnTo>
                  <a:lnTo>
                    <a:pt x="17217" y="49638"/>
                  </a:lnTo>
                  <a:lnTo>
                    <a:pt x="17217" y="47566"/>
                  </a:lnTo>
                  <a:close/>
                  <a:moveTo>
                    <a:pt x="0" y="50781"/>
                  </a:moveTo>
                  <a:lnTo>
                    <a:pt x="0" y="52853"/>
                  </a:lnTo>
                  <a:lnTo>
                    <a:pt x="4132" y="52853"/>
                  </a:lnTo>
                  <a:lnTo>
                    <a:pt x="4132" y="50781"/>
                  </a:lnTo>
                  <a:close/>
                  <a:moveTo>
                    <a:pt x="13085" y="50781"/>
                  </a:moveTo>
                  <a:lnTo>
                    <a:pt x="13085" y="52853"/>
                  </a:lnTo>
                  <a:lnTo>
                    <a:pt x="17217" y="52853"/>
                  </a:lnTo>
                  <a:lnTo>
                    <a:pt x="17217" y="50781"/>
                  </a:lnTo>
                  <a:close/>
                  <a:moveTo>
                    <a:pt x="0" y="54008"/>
                  </a:moveTo>
                  <a:lnTo>
                    <a:pt x="0" y="56067"/>
                  </a:lnTo>
                  <a:lnTo>
                    <a:pt x="4132" y="56067"/>
                  </a:lnTo>
                  <a:lnTo>
                    <a:pt x="4132" y="54008"/>
                  </a:lnTo>
                  <a:close/>
                  <a:moveTo>
                    <a:pt x="13085" y="54008"/>
                  </a:moveTo>
                  <a:lnTo>
                    <a:pt x="13085" y="56067"/>
                  </a:lnTo>
                  <a:lnTo>
                    <a:pt x="17217" y="56067"/>
                  </a:lnTo>
                  <a:lnTo>
                    <a:pt x="17217" y="54008"/>
                  </a:lnTo>
                  <a:close/>
                  <a:moveTo>
                    <a:pt x="0" y="57210"/>
                  </a:moveTo>
                  <a:lnTo>
                    <a:pt x="0" y="59282"/>
                  </a:lnTo>
                  <a:lnTo>
                    <a:pt x="4132" y="59282"/>
                  </a:lnTo>
                  <a:lnTo>
                    <a:pt x="4132" y="57210"/>
                  </a:lnTo>
                  <a:close/>
                  <a:moveTo>
                    <a:pt x="13085" y="57210"/>
                  </a:moveTo>
                  <a:lnTo>
                    <a:pt x="13085" y="59282"/>
                  </a:lnTo>
                  <a:lnTo>
                    <a:pt x="17217" y="59282"/>
                  </a:lnTo>
                  <a:lnTo>
                    <a:pt x="17217" y="57210"/>
                  </a:lnTo>
                  <a:close/>
                  <a:moveTo>
                    <a:pt x="0" y="60425"/>
                  </a:moveTo>
                  <a:lnTo>
                    <a:pt x="0" y="62497"/>
                  </a:lnTo>
                  <a:lnTo>
                    <a:pt x="4132" y="62497"/>
                  </a:lnTo>
                  <a:lnTo>
                    <a:pt x="4132" y="60425"/>
                  </a:lnTo>
                  <a:close/>
                  <a:moveTo>
                    <a:pt x="13085" y="60425"/>
                  </a:moveTo>
                  <a:lnTo>
                    <a:pt x="13085" y="62497"/>
                  </a:lnTo>
                  <a:lnTo>
                    <a:pt x="17217" y="62497"/>
                  </a:lnTo>
                  <a:lnTo>
                    <a:pt x="17217" y="60425"/>
                  </a:lnTo>
                  <a:close/>
                  <a:moveTo>
                    <a:pt x="0" y="63640"/>
                  </a:moveTo>
                  <a:lnTo>
                    <a:pt x="0" y="65711"/>
                  </a:lnTo>
                  <a:lnTo>
                    <a:pt x="4132" y="65711"/>
                  </a:lnTo>
                  <a:lnTo>
                    <a:pt x="4132" y="63640"/>
                  </a:lnTo>
                  <a:close/>
                  <a:moveTo>
                    <a:pt x="13085" y="63640"/>
                  </a:moveTo>
                  <a:lnTo>
                    <a:pt x="13085" y="65711"/>
                  </a:lnTo>
                  <a:lnTo>
                    <a:pt x="17217" y="65711"/>
                  </a:lnTo>
                  <a:lnTo>
                    <a:pt x="17217" y="636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421;p112">
              <a:extLst>
                <a:ext uri="{FF2B5EF4-FFF2-40B4-BE49-F238E27FC236}">
                  <a16:creationId xmlns:a16="http://schemas.microsoft.com/office/drawing/2014/main" id="{48B5EFB7-29F7-F94F-830C-1899210D8F69}"/>
                </a:ext>
              </a:extLst>
            </p:cNvPr>
            <p:cNvSpPr/>
            <p:nvPr/>
          </p:nvSpPr>
          <p:spPr>
            <a:xfrm>
              <a:off x="5123246" y="3963966"/>
              <a:ext cx="15831" cy="593001"/>
            </a:xfrm>
            <a:custGeom>
              <a:avLst/>
              <a:gdLst/>
              <a:ahLst/>
              <a:cxnLst/>
              <a:rect l="l" t="t" r="r" b="b"/>
              <a:pathLst>
                <a:path w="1013" h="37946" extrusionOk="0">
                  <a:moveTo>
                    <a:pt x="0" y="0"/>
                  </a:moveTo>
                  <a:lnTo>
                    <a:pt x="0" y="37945"/>
                  </a:lnTo>
                  <a:lnTo>
                    <a:pt x="1012" y="37945"/>
                  </a:lnTo>
                  <a:lnTo>
                    <a:pt x="10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422;p112">
              <a:extLst>
                <a:ext uri="{FF2B5EF4-FFF2-40B4-BE49-F238E27FC236}">
                  <a16:creationId xmlns:a16="http://schemas.microsoft.com/office/drawing/2014/main" id="{D3A35C46-1C1C-A142-A5FD-967CB80BD15B}"/>
                </a:ext>
              </a:extLst>
            </p:cNvPr>
            <p:cNvSpPr/>
            <p:nvPr/>
          </p:nvSpPr>
          <p:spPr>
            <a:xfrm>
              <a:off x="5160455" y="3963966"/>
              <a:ext cx="15831" cy="593001"/>
            </a:xfrm>
            <a:custGeom>
              <a:avLst/>
              <a:gdLst/>
              <a:ahLst/>
              <a:cxnLst/>
              <a:rect l="l" t="t" r="r" b="b"/>
              <a:pathLst>
                <a:path w="1013" h="37946" extrusionOk="0">
                  <a:moveTo>
                    <a:pt x="1" y="0"/>
                  </a:moveTo>
                  <a:lnTo>
                    <a:pt x="1" y="37945"/>
                  </a:lnTo>
                  <a:lnTo>
                    <a:pt x="1013" y="37945"/>
                  </a:lnTo>
                  <a:lnTo>
                    <a:pt x="10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423;p112">
              <a:extLst>
                <a:ext uri="{FF2B5EF4-FFF2-40B4-BE49-F238E27FC236}">
                  <a16:creationId xmlns:a16="http://schemas.microsoft.com/office/drawing/2014/main" id="{827AB9D2-DDA9-9F43-B009-AC95A5D7ACA5}"/>
                </a:ext>
              </a:extLst>
            </p:cNvPr>
            <p:cNvSpPr/>
            <p:nvPr/>
          </p:nvSpPr>
          <p:spPr>
            <a:xfrm>
              <a:off x="5197664" y="3963966"/>
              <a:ext cx="15831" cy="593001"/>
            </a:xfrm>
            <a:custGeom>
              <a:avLst/>
              <a:gdLst/>
              <a:ahLst/>
              <a:cxnLst/>
              <a:rect l="l" t="t" r="r" b="b"/>
              <a:pathLst>
                <a:path w="1013" h="37946" extrusionOk="0">
                  <a:moveTo>
                    <a:pt x="1" y="0"/>
                  </a:moveTo>
                  <a:lnTo>
                    <a:pt x="1" y="37945"/>
                  </a:lnTo>
                  <a:lnTo>
                    <a:pt x="1013" y="37945"/>
                  </a:lnTo>
                  <a:lnTo>
                    <a:pt x="10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424;p112">
              <a:extLst>
                <a:ext uri="{FF2B5EF4-FFF2-40B4-BE49-F238E27FC236}">
                  <a16:creationId xmlns:a16="http://schemas.microsoft.com/office/drawing/2014/main" id="{E0E9817D-0F06-4744-A319-1FAEB9DC1D0C}"/>
                </a:ext>
              </a:extLst>
            </p:cNvPr>
            <p:cNvSpPr/>
            <p:nvPr/>
          </p:nvSpPr>
          <p:spPr>
            <a:xfrm>
              <a:off x="5060720" y="3933633"/>
              <a:ext cx="215488" cy="30349"/>
            </a:xfrm>
            <a:custGeom>
              <a:avLst/>
              <a:gdLst/>
              <a:ahLst/>
              <a:cxnLst/>
              <a:rect l="l" t="t" r="r" b="b"/>
              <a:pathLst>
                <a:path w="13789" h="1942" extrusionOk="0">
                  <a:moveTo>
                    <a:pt x="1" y="0"/>
                  </a:moveTo>
                  <a:lnTo>
                    <a:pt x="1" y="1941"/>
                  </a:lnTo>
                  <a:lnTo>
                    <a:pt x="13788" y="1941"/>
                  </a:lnTo>
                  <a:lnTo>
                    <a:pt x="137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425;p112">
              <a:extLst>
                <a:ext uri="{FF2B5EF4-FFF2-40B4-BE49-F238E27FC236}">
                  <a16:creationId xmlns:a16="http://schemas.microsoft.com/office/drawing/2014/main" id="{F4399187-26EC-644B-9E25-1AE55F91036E}"/>
                </a:ext>
              </a:extLst>
            </p:cNvPr>
            <p:cNvSpPr/>
            <p:nvPr/>
          </p:nvSpPr>
          <p:spPr>
            <a:xfrm>
              <a:off x="5363456" y="3658073"/>
              <a:ext cx="415316" cy="920475"/>
            </a:xfrm>
            <a:custGeom>
              <a:avLst/>
              <a:gdLst/>
              <a:ahLst/>
              <a:cxnLst/>
              <a:rect l="l" t="t" r="r" b="b"/>
              <a:pathLst>
                <a:path w="26576" h="58901" extrusionOk="0">
                  <a:moveTo>
                    <a:pt x="0" y="0"/>
                  </a:moveTo>
                  <a:lnTo>
                    <a:pt x="0" y="3501"/>
                  </a:lnTo>
                  <a:lnTo>
                    <a:pt x="0" y="5001"/>
                  </a:lnTo>
                  <a:lnTo>
                    <a:pt x="0" y="58900"/>
                  </a:lnTo>
                  <a:lnTo>
                    <a:pt x="26575" y="58900"/>
                  </a:lnTo>
                  <a:lnTo>
                    <a:pt x="26575" y="24563"/>
                  </a:lnTo>
                  <a:lnTo>
                    <a:pt x="13288" y="24563"/>
                  </a:lnTo>
                  <a:lnTo>
                    <a:pt x="13288" y="3501"/>
                  </a:lnTo>
                  <a:lnTo>
                    <a:pt x="5870" y="3501"/>
                  </a:lnTo>
                  <a:lnTo>
                    <a:pt x="58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426;p112">
              <a:extLst>
                <a:ext uri="{FF2B5EF4-FFF2-40B4-BE49-F238E27FC236}">
                  <a16:creationId xmlns:a16="http://schemas.microsoft.com/office/drawing/2014/main" id="{19C7BB95-65F3-2049-A915-ED8CC0FDCA08}"/>
                </a:ext>
              </a:extLst>
            </p:cNvPr>
            <p:cNvSpPr/>
            <p:nvPr/>
          </p:nvSpPr>
          <p:spPr>
            <a:xfrm>
              <a:off x="5390242" y="3775482"/>
              <a:ext cx="357823" cy="705191"/>
            </a:xfrm>
            <a:custGeom>
              <a:avLst/>
              <a:gdLst/>
              <a:ahLst/>
              <a:cxnLst/>
              <a:rect l="l" t="t" r="r" b="b"/>
              <a:pathLst>
                <a:path w="22897" h="45125" extrusionOk="0">
                  <a:moveTo>
                    <a:pt x="1" y="0"/>
                  </a:moveTo>
                  <a:lnTo>
                    <a:pt x="1" y="965"/>
                  </a:lnTo>
                  <a:lnTo>
                    <a:pt x="9847" y="965"/>
                  </a:lnTo>
                  <a:lnTo>
                    <a:pt x="9847" y="0"/>
                  </a:lnTo>
                  <a:close/>
                  <a:moveTo>
                    <a:pt x="1" y="1929"/>
                  </a:moveTo>
                  <a:lnTo>
                    <a:pt x="1" y="2881"/>
                  </a:lnTo>
                  <a:lnTo>
                    <a:pt x="9847" y="2881"/>
                  </a:lnTo>
                  <a:lnTo>
                    <a:pt x="9847" y="1929"/>
                  </a:lnTo>
                  <a:close/>
                  <a:moveTo>
                    <a:pt x="1" y="3846"/>
                  </a:moveTo>
                  <a:lnTo>
                    <a:pt x="1" y="4810"/>
                  </a:lnTo>
                  <a:lnTo>
                    <a:pt x="9847" y="4810"/>
                  </a:lnTo>
                  <a:lnTo>
                    <a:pt x="9847" y="3846"/>
                  </a:lnTo>
                  <a:close/>
                  <a:moveTo>
                    <a:pt x="1" y="5763"/>
                  </a:moveTo>
                  <a:lnTo>
                    <a:pt x="1" y="6727"/>
                  </a:lnTo>
                  <a:lnTo>
                    <a:pt x="9847" y="6727"/>
                  </a:lnTo>
                  <a:lnTo>
                    <a:pt x="9847" y="5763"/>
                  </a:lnTo>
                  <a:close/>
                  <a:moveTo>
                    <a:pt x="1" y="7680"/>
                  </a:moveTo>
                  <a:lnTo>
                    <a:pt x="1" y="8644"/>
                  </a:lnTo>
                  <a:lnTo>
                    <a:pt x="9847" y="8644"/>
                  </a:lnTo>
                  <a:lnTo>
                    <a:pt x="9847" y="7680"/>
                  </a:lnTo>
                  <a:close/>
                  <a:moveTo>
                    <a:pt x="1" y="9609"/>
                  </a:moveTo>
                  <a:lnTo>
                    <a:pt x="1" y="10561"/>
                  </a:lnTo>
                  <a:lnTo>
                    <a:pt x="9847" y="10561"/>
                  </a:lnTo>
                  <a:lnTo>
                    <a:pt x="9847" y="9609"/>
                  </a:lnTo>
                  <a:close/>
                  <a:moveTo>
                    <a:pt x="1" y="11525"/>
                  </a:moveTo>
                  <a:lnTo>
                    <a:pt x="1" y="12490"/>
                  </a:lnTo>
                  <a:lnTo>
                    <a:pt x="9847" y="12490"/>
                  </a:lnTo>
                  <a:lnTo>
                    <a:pt x="9847" y="11525"/>
                  </a:lnTo>
                  <a:close/>
                  <a:moveTo>
                    <a:pt x="1" y="13442"/>
                  </a:moveTo>
                  <a:lnTo>
                    <a:pt x="1" y="14407"/>
                  </a:lnTo>
                  <a:lnTo>
                    <a:pt x="9847" y="14407"/>
                  </a:lnTo>
                  <a:lnTo>
                    <a:pt x="9847" y="13442"/>
                  </a:lnTo>
                  <a:close/>
                  <a:moveTo>
                    <a:pt x="1" y="15359"/>
                  </a:moveTo>
                  <a:lnTo>
                    <a:pt x="1" y="16324"/>
                  </a:lnTo>
                  <a:lnTo>
                    <a:pt x="9847" y="16324"/>
                  </a:lnTo>
                  <a:lnTo>
                    <a:pt x="9847" y="15359"/>
                  </a:lnTo>
                  <a:close/>
                  <a:moveTo>
                    <a:pt x="1" y="17288"/>
                  </a:moveTo>
                  <a:lnTo>
                    <a:pt x="1" y="18241"/>
                  </a:lnTo>
                  <a:lnTo>
                    <a:pt x="9847" y="18241"/>
                  </a:lnTo>
                  <a:lnTo>
                    <a:pt x="9847" y="17288"/>
                  </a:lnTo>
                  <a:close/>
                  <a:moveTo>
                    <a:pt x="1" y="19205"/>
                  </a:moveTo>
                  <a:lnTo>
                    <a:pt x="1" y="20169"/>
                  </a:lnTo>
                  <a:lnTo>
                    <a:pt x="9847" y="20169"/>
                  </a:lnTo>
                  <a:lnTo>
                    <a:pt x="9847" y="19205"/>
                  </a:lnTo>
                  <a:close/>
                  <a:moveTo>
                    <a:pt x="13026" y="20050"/>
                  </a:moveTo>
                  <a:lnTo>
                    <a:pt x="13026" y="21015"/>
                  </a:lnTo>
                  <a:lnTo>
                    <a:pt x="22897" y="21015"/>
                  </a:lnTo>
                  <a:lnTo>
                    <a:pt x="22897" y="20050"/>
                  </a:lnTo>
                  <a:close/>
                  <a:moveTo>
                    <a:pt x="1" y="21122"/>
                  </a:moveTo>
                  <a:lnTo>
                    <a:pt x="1" y="22086"/>
                  </a:lnTo>
                  <a:lnTo>
                    <a:pt x="9847" y="22086"/>
                  </a:lnTo>
                  <a:lnTo>
                    <a:pt x="9847" y="21122"/>
                  </a:lnTo>
                  <a:close/>
                  <a:moveTo>
                    <a:pt x="13026" y="21979"/>
                  </a:moveTo>
                  <a:lnTo>
                    <a:pt x="13026" y="22943"/>
                  </a:lnTo>
                  <a:lnTo>
                    <a:pt x="22897" y="22943"/>
                  </a:lnTo>
                  <a:lnTo>
                    <a:pt x="22897" y="21979"/>
                  </a:lnTo>
                  <a:close/>
                  <a:moveTo>
                    <a:pt x="1" y="23039"/>
                  </a:moveTo>
                  <a:lnTo>
                    <a:pt x="1" y="24003"/>
                  </a:lnTo>
                  <a:lnTo>
                    <a:pt x="9847" y="24003"/>
                  </a:lnTo>
                  <a:lnTo>
                    <a:pt x="9847" y="23039"/>
                  </a:lnTo>
                  <a:close/>
                  <a:moveTo>
                    <a:pt x="13026" y="23908"/>
                  </a:moveTo>
                  <a:lnTo>
                    <a:pt x="13026" y="24872"/>
                  </a:lnTo>
                  <a:lnTo>
                    <a:pt x="22897" y="24872"/>
                  </a:lnTo>
                  <a:lnTo>
                    <a:pt x="22897" y="23908"/>
                  </a:lnTo>
                  <a:close/>
                  <a:moveTo>
                    <a:pt x="1" y="24968"/>
                  </a:moveTo>
                  <a:lnTo>
                    <a:pt x="1" y="25920"/>
                  </a:lnTo>
                  <a:lnTo>
                    <a:pt x="9847" y="25920"/>
                  </a:lnTo>
                  <a:lnTo>
                    <a:pt x="9847" y="24968"/>
                  </a:lnTo>
                  <a:close/>
                  <a:moveTo>
                    <a:pt x="13026" y="25825"/>
                  </a:moveTo>
                  <a:lnTo>
                    <a:pt x="13026" y="26789"/>
                  </a:lnTo>
                  <a:lnTo>
                    <a:pt x="22897" y="26789"/>
                  </a:lnTo>
                  <a:lnTo>
                    <a:pt x="22897" y="25825"/>
                  </a:lnTo>
                  <a:close/>
                  <a:moveTo>
                    <a:pt x="1" y="26884"/>
                  </a:moveTo>
                  <a:lnTo>
                    <a:pt x="1" y="27849"/>
                  </a:lnTo>
                  <a:lnTo>
                    <a:pt x="9847" y="27849"/>
                  </a:lnTo>
                  <a:lnTo>
                    <a:pt x="9847" y="26884"/>
                  </a:lnTo>
                  <a:close/>
                  <a:moveTo>
                    <a:pt x="13026" y="27754"/>
                  </a:moveTo>
                  <a:lnTo>
                    <a:pt x="13026" y="28718"/>
                  </a:lnTo>
                  <a:lnTo>
                    <a:pt x="22897" y="28718"/>
                  </a:lnTo>
                  <a:lnTo>
                    <a:pt x="22897" y="27754"/>
                  </a:lnTo>
                  <a:close/>
                  <a:moveTo>
                    <a:pt x="1" y="28801"/>
                  </a:moveTo>
                  <a:lnTo>
                    <a:pt x="1" y="29766"/>
                  </a:lnTo>
                  <a:lnTo>
                    <a:pt x="9847" y="29766"/>
                  </a:lnTo>
                  <a:lnTo>
                    <a:pt x="9847" y="28801"/>
                  </a:lnTo>
                  <a:close/>
                  <a:moveTo>
                    <a:pt x="13026" y="29682"/>
                  </a:moveTo>
                  <a:lnTo>
                    <a:pt x="13026" y="30647"/>
                  </a:lnTo>
                  <a:lnTo>
                    <a:pt x="22897" y="30647"/>
                  </a:lnTo>
                  <a:lnTo>
                    <a:pt x="22897" y="29682"/>
                  </a:lnTo>
                  <a:close/>
                  <a:moveTo>
                    <a:pt x="1" y="30730"/>
                  </a:moveTo>
                  <a:lnTo>
                    <a:pt x="1" y="31683"/>
                  </a:lnTo>
                  <a:lnTo>
                    <a:pt x="9847" y="31683"/>
                  </a:lnTo>
                  <a:lnTo>
                    <a:pt x="9847" y="30730"/>
                  </a:lnTo>
                  <a:close/>
                  <a:moveTo>
                    <a:pt x="13026" y="31611"/>
                  </a:moveTo>
                  <a:lnTo>
                    <a:pt x="13026" y="32564"/>
                  </a:lnTo>
                  <a:lnTo>
                    <a:pt x="22897" y="32564"/>
                  </a:lnTo>
                  <a:lnTo>
                    <a:pt x="22897" y="31611"/>
                  </a:lnTo>
                  <a:close/>
                  <a:moveTo>
                    <a:pt x="1" y="32647"/>
                  </a:moveTo>
                  <a:lnTo>
                    <a:pt x="1" y="33600"/>
                  </a:lnTo>
                  <a:lnTo>
                    <a:pt x="9847" y="33600"/>
                  </a:lnTo>
                  <a:lnTo>
                    <a:pt x="9847" y="32647"/>
                  </a:lnTo>
                  <a:close/>
                  <a:moveTo>
                    <a:pt x="13026" y="33528"/>
                  </a:moveTo>
                  <a:lnTo>
                    <a:pt x="13026" y="34493"/>
                  </a:lnTo>
                  <a:lnTo>
                    <a:pt x="22897" y="34493"/>
                  </a:lnTo>
                  <a:lnTo>
                    <a:pt x="22897" y="33528"/>
                  </a:lnTo>
                  <a:close/>
                  <a:moveTo>
                    <a:pt x="1" y="34564"/>
                  </a:moveTo>
                  <a:lnTo>
                    <a:pt x="1" y="35528"/>
                  </a:lnTo>
                  <a:lnTo>
                    <a:pt x="9847" y="35528"/>
                  </a:lnTo>
                  <a:lnTo>
                    <a:pt x="9847" y="34564"/>
                  </a:lnTo>
                  <a:close/>
                  <a:moveTo>
                    <a:pt x="13026" y="35457"/>
                  </a:moveTo>
                  <a:lnTo>
                    <a:pt x="13026" y="36421"/>
                  </a:lnTo>
                  <a:lnTo>
                    <a:pt x="22897" y="36421"/>
                  </a:lnTo>
                  <a:lnTo>
                    <a:pt x="22897" y="35457"/>
                  </a:lnTo>
                  <a:close/>
                  <a:moveTo>
                    <a:pt x="1" y="36481"/>
                  </a:moveTo>
                  <a:lnTo>
                    <a:pt x="1" y="37445"/>
                  </a:lnTo>
                  <a:lnTo>
                    <a:pt x="9847" y="37445"/>
                  </a:lnTo>
                  <a:lnTo>
                    <a:pt x="9847" y="36481"/>
                  </a:lnTo>
                  <a:close/>
                  <a:moveTo>
                    <a:pt x="13026" y="37386"/>
                  </a:moveTo>
                  <a:lnTo>
                    <a:pt x="13026" y="38338"/>
                  </a:lnTo>
                  <a:lnTo>
                    <a:pt x="22897" y="38338"/>
                  </a:lnTo>
                  <a:lnTo>
                    <a:pt x="22897" y="37386"/>
                  </a:lnTo>
                  <a:close/>
                  <a:moveTo>
                    <a:pt x="1" y="38410"/>
                  </a:moveTo>
                  <a:lnTo>
                    <a:pt x="1" y="39362"/>
                  </a:lnTo>
                  <a:lnTo>
                    <a:pt x="9847" y="39362"/>
                  </a:lnTo>
                  <a:lnTo>
                    <a:pt x="9847" y="38410"/>
                  </a:lnTo>
                  <a:close/>
                  <a:moveTo>
                    <a:pt x="13026" y="39303"/>
                  </a:moveTo>
                  <a:lnTo>
                    <a:pt x="13026" y="40267"/>
                  </a:lnTo>
                  <a:lnTo>
                    <a:pt x="22897" y="40267"/>
                  </a:lnTo>
                  <a:lnTo>
                    <a:pt x="22897" y="39303"/>
                  </a:lnTo>
                  <a:close/>
                  <a:moveTo>
                    <a:pt x="1" y="40327"/>
                  </a:moveTo>
                  <a:lnTo>
                    <a:pt x="1" y="41279"/>
                  </a:lnTo>
                  <a:lnTo>
                    <a:pt x="9847" y="41279"/>
                  </a:lnTo>
                  <a:lnTo>
                    <a:pt x="9847" y="40327"/>
                  </a:lnTo>
                  <a:close/>
                  <a:moveTo>
                    <a:pt x="13026" y="41231"/>
                  </a:moveTo>
                  <a:lnTo>
                    <a:pt x="13026" y="42196"/>
                  </a:lnTo>
                  <a:lnTo>
                    <a:pt x="22897" y="42196"/>
                  </a:lnTo>
                  <a:lnTo>
                    <a:pt x="22897" y="41231"/>
                  </a:lnTo>
                  <a:close/>
                  <a:moveTo>
                    <a:pt x="1" y="42243"/>
                  </a:moveTo>
                  <a:lnTo>
                    <a:pt x="1" y="43208"/>
                  </a:lnTo>
                  <a:lnTo>
                    <a:pt x="9847" y="43208"/>
                  </a:lnTo>
                  <a:lnTo>
                    <a:pt x="9847" y="42243"/>
                  </a:lnTo>
                  <a:close/>
                  <a:moveTo>
                    <a:pt x="13026" y="43160"/>
                  </a:moveTo>
                  <a:lnTo>
                    <a:pt x="13026" y="44125"/>
                  </a:lnTo>
                  <a:lnTo>
                    <a:pt x="22897" y="44125"/>
                  </a:lnTo>
                  <a:lnTo>
                    <a:pt x="22897" y="43160"/>
                  </a:lnTo>
                  <a:close/>
                  <a:moveTo>
                    <a:pt x="1" y="44160"/>
                  </a:moveTo>
                  <a:lnTo>
                    <a:pt x="1" y="45125"/>
                  </a:lnTo>
                  <a:lnTo>
                    <a:pt x="9847" y="45125"/>
                  </a:lnTo>
                  <a:lnTo>
                    <a:pt x="9847" y="4416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427;p112">
              <a:extLst>
                <a:ext uri="{FF2B5EF4-FFF2-40B4-BE49-F238E27FC236}">
                  <a16:creationId xmlns:a16="http://schemas.microsoft.com/office/drawing/2014/main" id="{FA195D78-CE1F-E148-9027-FF9E56A3221B}"/>
                </a:ext>
              </a:extLst>
            </p:cNvPr>
            <p:cNvSpPr/>
            <p:nvPr/>
          </p:nvSpPr>
          <p:spPr>
            <a:xfrm>
              <a:off x="5389695" y="3736211"/>
              <a:ext cx="47086" cy="23660"/>
            </a:xfrm>
            <a:custGeom>
              <a:avLst/>
              <a:gdLst/>
              <a:ahLst/>
              <a:cxnLst/>
              <a:rect l="l" t="t" r="r" b="b"/>
              <a:pathLst>
                <a:path w="3013" h="1514" extrusionOk="0">
                  <a:moveTo>
                    <a:pt x="0" y="1"/>
                  </a:moveTo>
                  <a:lnTo>
                    <a:pt x="0" y="1513"/>
                  </a:lnTo>
                  <a:lnTo>
                    <a:pt x="3012" y="1513"/>
                  </a:lnTo>
                  <a:lnTo>
                    <a:pt x="30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428;p112">
              <a:extLst>
                <a:ext uri="{FF2B5EF4-FFF2-40B4-BE49-F238E27FC236}">
                  <a16:creationId xmlns:a16="http://schemas.microsoft.com/office/drawing/2014/main" id="{1EAAE0FD-04B5-0F49-8024-051A2549E5E5}"/>
                </a:ext>
              </a:extLst>
            </p:cNvPr>
            <p:cNvSpPr/>
            <p:nvPr/>
          </p:nvSpPr>
          <p:spPr>
            <a:xfrm>
              <a:off x="5442531" y="3736211"/>
              <a:ext cx="47086" cy="23660"/>
            </a:xfrm>
            <a:custGeom>
              <a:avLst/>
              <a:gdLst/>
              <a:ahLst/>
              <a:cxnLst/>
              <a:rect l="l" t="t" r="r" b="b"/>
              <a:pathLst>
                <a:path w="3013" h="1514" extrusionOk="0">
                  <a:moveTo>
                    <a:pt x="1" y="1"/>
                  </a:moveTo>
                  <a:lnTo>
                    <a:pt x="1" y="1513"/>
                  </a:lnTo>
                  <a:lnTo>
                    <a:pt x="3013" y="1513"/>
                  </a:lnTo>
                  <a:lnTo>
                    <a:pt x="30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429;p112">
              <a:extLst>
                <a:ext uri="{FF2B5EF4-FFF2-40B4-BE49-F238E27FC236}">
                  <a16:creationId xmlns:a16="http://schemas.microsoft.com/office/drawing/2014/main" id="{056ADDBD-8B91-F348-8441-E67085B61F08}"/>
                </a:ext>
              </a:extLst>
            </p:cNvPr>
            <p:cNvSpPr/>
            <p:nvPr/>
          </p:nvSpPr>
          <p:spPr>
            <a:xfrm>
              <a:off x="5495556" y="3736211"/>
              <a:ext cx="46914" cy="23660"/>
            </a:xfrm>
            <a:custGeom>
              <a:avLst/>
              <a:gdLst/>
              <a:ahLst/>
              <a:cxnLst/>
              <a:rect l="l" t="t" r="r" b="b"/>
              <a:pathLst>
                <a:path w="3002" h="1514" extrusionOk="0">
                  <a:moveTo>
                    <a:pt x="1" y="1"/>
                  </a:moveTo>
                  <a:lnTo>
                    <a:pt x="1" y="1513"/>
                  </a:lnTo>
                  <a:lnTo>
                    <a:pt x="3001" y="1513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430;p112">
              <a:extLst>
                <a:ext uri="{FF2B5EF4-FFF2-40B4-BE49-F238E27FC236}">
                  <a16:creationId xmlns:a16="http://schemas.microsoft.com/office/drawing/2014/main" id="{8073B275-FF1F-EA41-9C3A-DB1C6FD352DE}"/>
                </a:ext>
              </a:extLst>
            </p:cNvPr>
            <p:cNvSpPr/>
            <p:nvPr/>
          </p:nvSpPr>
          <p:spPr>
            <a:xfrm>
              <a:off x="5389695" y="4496285"/>
              <a:ext cx="47086" cy="23473"/>
            </a:xfrm>
            <a:custGeom>
              <a:avLst/>
              <a:gdLst/>
              <a:ahLst/>
              <a:cxnLst/>
              <a:rect l="l" t="t" r="r" b="b"/>
              <a:pathLst>
                <a:path w="3013" h="1502" extrusionOk="0">
                  <a:moveTo>
                    <a:pt x="0" y="1"/>
                  </a:moveTo>
                  <a:lnTo>
                    <a:pt x="0" y="1501"/>
                  </a:lnTo>
                  <a:lnTo>
                    <a:pt x="3012" y="1501"/>
                  </a:lnTo>
                  <a:lnTo>
                    <a:pt x="30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431;p112">
              <a:extLst>
                <a:ext uri="{FF2B5EF4-FFF2-40B4-BE49-F238E27FC236}">
                  <a16:creationId xmlns:a16="http://schemas.microsoft.com/office/drawing/2014/main" id="{5098FCAE-F5EC-D84C-B4DB-8E4591BF4177}"/>
                </a:ext>
              </a:extLst>
            </p:cNvPr>
            <p:cNvSpPr/>
            <p:nvPr/>
          </p:nvSpPr>
          <p:spPr>
            <a:xfrm>
              <a:off x="5442531" y="4496285"/>
              <a:ext cx="47086" cy="23473"/>
            </a:xfrm>
            <a:custGeom>
              <a:avLst/>
              <a:gdLst/>
              <a:ahLst/>
              <a:cxnLst/>
              <a:rect l="l" t="t" r="r" b="b"/>
              <a:pathLst>
                <a:path w="3013" h="1502" extrusionOk="0">
                  <a:moveTo>
                    <a:pt x="1" y="1"/>
                  </a:moveTo>
                  <a:lnTo>
                    <a:pt x="1" y="1501"/>
                  </a:lnTo>
                  <a:lnTo>
                    <a:pt x="3013" y="1501"/>
                  </a:lnTo>
                  <a:lnTo>
                    <a:pt x="30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432;p112">
              <a:extLst>
                <a:ext uri="{FF2B5EF4-FFF2-40B4-BE49-F238E27FC236}">
                  <a16:creationId xmlns:a16="http://schemas.microsoft.com/office/drawing/2014/main" id="{69B1E7A3-636C-B648-ABC0-9F2B2F1A8BA1}"/>
                </a:ext>
              </a:extLst>
            </p:cNvPr>
            <p:cNvSpPr/>
            <p:nvPr/>
          </p:nvSpPr>
          <p:spPr>
            <a:xfrm>
              <a:off x="5495556" y="4496285"/>
              <a:ext cx="46914" cy="23473"/>
            </a:xfrm>
            <a:custGeom>
              <a:avLst/>
              <a:gdLst/>
              <a:ahLst/>
              <a:cxnLst/>
              <a:rect l="l" t="t" r="r" b="b"/>
              <a:pathLst>
                <a:path w="3002" h="1502" extrusionOk="0">
                  <a:moveTo>
                    <a:pt x="1" y="1"/>
                  </a:moveTo>
                  <a:lnTo>
                    <a:pt x="1" y="1501"/>
                  </a:lnTo>
                  <a:lnTo>
                    <a:pt x="3001" y="150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433;p112">
              <a:extLst>
                <a:ext uri="{FF2B5EF4-FFF2-40B4-BE49-F238E27FC236}">
                  <a16:creationId xmlns:a16="http://schemas.microsoft.com/office/drawing/2014/main" id="{3953CF33-3A35-9B4E-B3AC-21305CB69D5C}"/>
                </a:ext>
              </a:extLst>
            </p:cNvPr>
            <p:cNvSpPr/>
            <p:nvPr/>
          </p:nvSpPr>
          <p:spPr>
            <a:xfrm>
              <a:off x="5593431" y="4061466"/>
              <a:ext cx="47086" cy="15643"/>
            </a:xfrm>
            <a:custGeom>
              <a:avLst/>
              <a:gdLst/>
              <a:ahLst/>
              <a:cxnLst/>
              <a:rect l="l" t="t" r="r" b="b"/>
              <a:pathLst>
                <a:path w="3013" h="1001" extrusionOk="0">
                  <a:moveTo>
                    <a:pt x="0" y="0"/>
                  </a:moveTo>
                  <a:lnTo>
                    <a:pt x="0" y="1000"/>
                  </a:lnTo>
                  <a:lnTo>
                    <a:pt x="3013" y="1000"/>
                  </a:lnTo>
                  <a:lnTo>
                    <a:pt x="30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434;p112">
              <a:extLst>
                <a:ext uri="{FF2B5EF4-FFF2-40B4-BE49-F238E27FC236}">
                  <a16:creationId xmlns:a16="http://schemas.microsoft.com/office/drawing/2014/main" id="{521890C1-E2FA-A042-875A-6B6D3CF07C5B}"/>
                </a:ext>
              </a:extLst>
            </p:cNvPr>
            <p:cNvSpPr/>
            <p:nvPr/>
          </p:nvSpPr>
          <p:spPr>
            <a:xfrm>
              <a:off x="5646267" y="4061466"/>
              <a:ext cx="47101" cy="15643"/>
            </a:xfrm>
            <a:custGeom>
              <a:avLst/>
              <a:gdLst/>
              <a:ahLst/>
              <a:cxnLst/>
              <a:rect l="l" t="t" r="r" b="b"/>
              <a:pathLst>
                <a:path w="3014" h="1001" extrusionOk="0">
                  <a:moveTo>
                    <a:pt x="1" y="0"/>
                  </a:moveTo>
                  <a:lnTo>
                    <a:pt x="1" y="1000"/>
                  </a:lnTo>
                  <a:lnTo>
                    <a:pt x="3013" y="1000"/>
                  </a:lnTo>
                  <a:lnTo>
                    <a:pt x="30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435;p112">
              <a:extLst>
                <a:ext uri="{FF2B5EF4-FFF2-40B4-BE49-F238E27FC236}">
                  <a16:creationId xmlns:a16="http://schemas.microsoft.com/office/drawing/2014/main" id="{E551D866-A06E-8547-B418-BEF03BB97763}"/>
                </a:ext>
              </a:extLst>
            </p:cNvPr>
            <p:cNvSpPr/>
            <p:nvPr/>
          </p:nvSpPr>
          <p:spPr>
            <a:xfrm>
              <a:off x="5699119" y="4061466"/>
              <a:ext cx="47086" cy="15643"/>
            </a:xfrm>
            <a:custGeom>
              <a:avLst/>
              <a:gdLst/>
              <a:ahLst/>
              <a:cxnLst/>
              <a:rect l="l" t="t" r="r" b="b"/>
              <a:pathLst>
                <a:path w="3013" h="1001" extrusionOk="0">
                  <a:moveTo>
                    <a:pt x="0" y="0"/>
                  </a:moveTo>
                  <a:lnTo>
                    <a:pt x="0" y="1000"/>
                  </a:lnTo>
                  <a:lnTo>
                    <a:pt x="3013" y="1000"/>
                  </a:lnTo>
                  <a:lnTo>
                    <a:pt x="30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436;p112">
              <a:extLst>
                <a:ext uri="{FF2B5EF4-FFF2-40B4-BE49-F238E27FC236}">
                  <a16:creationId xmlns:a16="http://schemas.microsoft.com/office/drawing/2014/main" id="{84B2BF51-DF1F-6548-8635-E4B2C4B4075B}"/>
                </a:ext>
              </a:extLst>
            </p:cNvPr>
            <p:cNvSpPr/>
            <p:nvPr/>
          </p:nvSpPr>
          <p:spPr>
            <a:xfrm>
              <a:off x="5593431" y="4476751"/>
              <a:ext cx="47086" cy="15643"/>
            </a:xfrm>
            <a:custGeom>
              <a:avLst/>
              <a:gdLst/>
              <a:ahLst/>
              <a:cxnLst/>
              <a:rect l="l" t="t" r="r" b="b"/>
              <a:pathLst>
                <a:path w="3013" h="1001" extrusionOk="0">
                  <a:moveTo>
                    <a:pt x="0" y="1"/>
                  </a:moveTo>
                  <a:lnTo>
                    <a:pt x="0" y="1001"/>
                  </a:lnTo>
                  <a:lnTo>
                    <a:pt x="3013" y="1001"/>
                  </a:lnTo>
                  <a:lnTo>
                    <a:pt x="30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437;p112">
              <a:extLst>
                <a:ext uri="{FF2B5EF4-FFF2-40B4-BE49-F238E27FC236}">
                  <a16:creationId xmlns:a16="http://schemas.microsoft.com/office/drawing/2014/main" id="{254BE8ED-0C28-6147-AF9B-2D4D0AA7C516}"/>
                </a:ext>
              </a:extLst>
            </p:cNvPr>
            <p:cNvSpPr/>
            <p:nvPr/>
          </p:nvSpPr>
          <p:spPr>
            <a:xfrm>
              <a:off x="5646267" y="4476751"/>
              <a:ext cx="47101" cy="15643"/>
            </a:xfrm>
            <a:custGeom>
              <a:avLst/>
              <a:gdLst/>
              <a:ahLst/>
              <a:cxnLst/>
              <a:rect l="l" t="t" r="r" b="b"/>
              <a:pathLst>
                <a:path w="3014" h="1001" extrusionOk="0">
                  <a:moveTo>
                    <a:pt x="1" y="1"/>
                  </a:moveTo>
                  <a:lnTo>
                    <a:pt x="1" y="1001"/>
                  </a:lnTo>
                  <a:lnTo>
                    <a:pt x="3013" y="1001"/>
                  </a:lnTo>
                  <a:lnTo>
                    <a:pt x="30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438;p112">
              <a:extLst>
                <a:ext uri="{FF2B5EF4-FFF2-40B4-BE49-F238E27FC236}">
                  <a16:creationId xmlns:a16="http://schemas.microsoft.com/office/drawing/2014/main" id="{4C9CE6F8-8F3A-D547-8096-46844B73E073}"/>
                </a:ext>
              </a:extLst>
            </p:cNvPr>
            <p:cNvSpPr/>
            <p:nvPr/>
          </p:nvSpPr>
          <p:spPr>
            <a:xfrm>
              <a:off x="5699119" y="4476751"/>
              <a:ext cx="47086" cy="15643"/>
            </a:xfrm>
            <a:custGeom>
              <a:avLst/>
              <a:gdLst/>
              <a:ahLst/>
              <a:cxnLst/>
              <a:rect l="l" t="t" r="r" b="b"/>
              <a:pathLst>
                <a:path w="3013" h="1001" extrusionOk="0">
                  <a:moveTo>
                    <a:pt x="0" y="1"/>
                  </a:moveTo>
                  <a:lnTo>
                    <a:pt x="0" y="1001"/>
                  </a:lnTo>
                  <a:lnTo>
                    <a:pt x="3013" y="1001"/>
                  </a:lnTo>
                  <a:lnTo>
                    <a:pt x="30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439;p112">
              <a:extLst>
                <a:ext uri="{FF2B5EF4-FFF2-40B4-BE49-F238E27FC236}">
                  <a16:creationId xmlns:a16="http://schemas.microsoft.com/office/drawing/2014/main" id="{529F4180-DCD9-4443-97F5-D294C8AD175A}"/>
                </a:ext>
              </a:extLst>
            </p:cNvPr>
            <p:cNvSpPr/>
            <p:nvPr/>
          </p:nvSpPr>
          <p:spPr>
            <a:xfrm>
              <a:off x="4713337" y="3583639"/>
              <a:ext cx="250274" cy="994909"/>
            </a:xfrm>
            <a:custGeom>
              <a:avLst/>
              <a:gdLst/>
              <a:ahLst/>
              <a:cxnLst/>
              <a:rect l="l" t="t" r="r" b="b"/>
              <a:pathLst>
                <a:path w="16015" h="63664" extrusionOk="0">
                  <a:moveTo>
                    <a:pt x="8014" y="1"/>
                  </a:moveTo>
                  <a:lnTo>
                    <a:pt x="3299" y="4704"/>
                  </a:lnTo>
                  <a:lnTo>
                    <a:pt x="1" y="63663"/>
                  </a:lnTo>
                  <a:lnTo>
                    <a:pt x="16015" y="63663"/>
                  </a:lnTo>
                  <a:lnTo>
                    <a:pt x="12717" y="4704"/>
                  </a:lnTo>
                  <a:lnTo>
                    <a:pt x="80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440;p112">
              <a:extLst>
                <a:ext uri="{FF2B5EF4-FFF2-40B4-BE49-F238E27FC236}">
                  <a16:creationId xmlns:a16="http://schemas.microsoft.com/office/drawing/2014/main" id="{81C7E567-BD04-5942-9ABE-A8F37CDC3ECD}"/>
                </a:ext>
              </a:extLst>
            </p:cNvPr>
            <p:cNvSpPr/>
            <p:nvPr/>
          </p:nvSpPr>
          <p:spPr>
            <a:xfrm>
              <a:off x="4797819" y="4503552"/>
              <a:ext cx="81326" cy="74996"/>
            </a:xfrm>
            <a:custGeom>
              <a:avLst/>
              <a:gdLst/>
              <a:ahLst/>
              <a:cxnLst/>
              <a:rect l="l" t="t" r="r" b="b"/>
              <a:pathLst>
                <a:path w="5204" h="4799" extrusionOk="0">
                  <a:moveTo>
                    <a:pt x="0" y="0"/>
                  </a:moveTo>
                  <a:lnTo>
                    <a:pt x="0" y="4798"/>
                  </a:lnTo>
                  <a:lnTo>
                    <a:pt x="5203" y="4798"/>
                  </a:lnTo>
                  <a:lnTo>
                    <a:pt x="5203" y="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441;p112">
              <a:extLst>
                <a:ext uri="{FF2B5EF4-FFF2-40B4-BE49-F238E27FC236}">
                  <a16:creationId xmlns:a16="http://schemas.microsoft.com/office/drawing/2014/main" id="{8D1DFBA1-1F2F-DE4D-B1F9-E1FDCDA1AA60}"/>
                </a:ext>
              </a:extLst>
            </p:cNvPr>
            <p:cNvSpPr/>
            <p:nvPr/>
          </p:nvSpPr>
          <p:spPr>
            <a:xfrm>
              <a:off x="6232939" y="4092908"/>
              <a:ext cx="654214" cy="264402"/>
            </a:xfrm>
            <a:custGeom>
              <a:avLst/>
              <a:gdLst/>
              <a:ahLst/>
              <a:cxnLst/>
              <a:rect l="l" t="t" r="r" b="b"/>
              <a:pathLst>
                <a:path w="41863" h="16919" extrusionOk="0">
                  <a:moveTo>
                    <a:pt x="20931" y="0"/>
                  </a:moveTo>
                  <a:lnTo>
                    <a:pt x="18907" y="1584"/>
                  </a:lnTo>
                  <a:cubicBezTo>
                    <a:pt x="8299" y="2334"/>
                    <a:pt x="0" y="8906"/>
                    <a:pt x="0" y="16919"/>
                  </a:cubicBezTo>
                  <a:lnTo>
                    <a:pt x="41863" y="16919"/>
                  </a:lnTo>
                  <a:cubicBezTo>
                    <a:pt x="41863" y="8906"/>
                    <a:pt x="33564" y="2322"/>
                    <a:pt x="22956" y="1572"/>
                  </a:cubicBezTo>
                  <a:lnTo>
                    <a:pt x="209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442;p112">
              <a:extLst>
                <a:ext uri="{FF2B5EF4-FFF2-40B4-BE49-F238E27FC236}">
                  <a16:creationId xmlns:a16="http://schemas.microsoft.com/office/drawing/2014/main" id="{46885DBD-EEE8-7942-A546-4A368C59D5AF}"/>
                </a:ext>
              </a:extLst>
            </p:cNvPr>
            <p:cNvSpPr/>
            <p:nvPr/>
          </p:nvSpPr>
          <p:spPr>
            <a:xfrm>
              <a:off x="6232939" y="4355247"/>
              <a:ext cx="654214" cy="223301"/>
            </a:xfrm>
            <a:custGeom>
              <a:avLst/>
              <a:gdLst/>
              <a:ahLst/>
              <a:cxnLst/>
              <a:rect l="l" t="t" r="r" b="b"/>
              <a:pathLst>
                <a:path w="41863" h="14289" extrusionOk="0">
                  <a:moveTo>
                    <a:pt x="0" y="1"/>
                  </a:moveTo>
                  <a:lnTo>
                    <a:pt x="0" y="14288"/>
                  </a:lnTo>
                  <a:lnTo>
                    <a:pt x="41863" y="14288"/>
                  </a:lnTo>
                  <a:lnTo>
                    <a:pt x="418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443;p112">
              <a:extLst>
                <a:ext uri="{FF2B5EF4-FFF2-40B4-BE49-F238E27FC236}">
                  <a16:creationId xmlns:a16="http://schemas.microsoft.com/office/drawing/2014/main" id="{4F751A7E-3C49-BC43-B9E1-73145FA02C31}"/>
                </a:ext>
              </a:extLst>
            </p:cNvPr>
            <p:cNvSpPr/>
            <p:nvPr/>
          </p:nvSpPr>
          <p:spPr>
            <a:xfrm>
              <a:off x="6001105" y="3736211"/>
              <a:ext cx="168589" cy="564168"/>
            </a:xfrm>
            <a:custGeom>
              <a:avLst/>
              <a:gdLst/>
              <a:ahLst/>
              <a:cxnLst/>
              <a:rect l="l" t="t" r="r" b="b"/>
              <a:pathLst>
                <a:path w="10788" h="36101" extrusionOk="0">
                  <a:moveTo>
                    <a:pt x="4513" y="1"/>
                  </a:moveTo>
                  <a:lnTo>
                    <a:pt x="2262" y="5275"/>
                  </a:lnTo>
                  <a:lnTo>
                    <a:pt x="2262" y="13038"/>
                  </a:lnTo>
                  <a:lnTo>
                    <a:pt x="512" y="13038"/>
                  </a:lnTo>
                  <a:lnTo>
                    <a:pt x="512" y="10038"/>
                  </a:lnTo>
                  <a:lnTo>
                    <a:pt x="0" y="10038"/>
                  </a:lnTo>
                  <a:lnTo>
                    <a:pt x="0" y="36101"/>
                  </a:lnTo>
                  <a:lnTo>
                    <a:pt x="10787" y="36101"/>
                  </a:lnTo>
                  <a:lnTo>
                    <a:pt x="10787" y="10038"/>
                  </a:lnTo>
                  <a:lnTo>
                    <a:pt x="10287" y="10038"/>
                  </a:lnTo>
                  <a:lnTo>
                    <a:pt x="10287" y="13038"/>
                  </a:lnTo>
                  <a:lnTo>
                    <a:pt x="8525" y="13038"/>
                  </a:lnTo>
                  <a:lnTo>
                    <a:pt x="8525" y="5275"/>
                  </a:lnTo>
                  <a:lnTo>
                    <a:pt x="62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444;p112">
              <a:extLst>
                <a:ext uri="{FF2B5EF4-FFF2-40B4-BE49-F238E27FC236}">
                  <a16:creationId xmlns:a16="http://schemas.microsoft.com/office/drawing/2014/main" id="{F5275E36-676C-E848-A221-421FD10AA462}"/>
                </a:ext>
              </a:extLst>
            </p:cNvPr>
            <p:cNvSpPr/>
            <p:nvPr/>
          </p:nvSpPr>
          <p:spPr>
            <a:xfrm>
              <a:off x="6069757" y="3814739"/>
              <a:ext cx="31271" cy="78341"/>
            </a:xfrm>
            <a:custGeom>
              <a:avLst/>
              <a:gdLst/>
              <a:ahLst/>
              <a:cxnLst/>
              <a:rect l="l" t="t" r="r" b="b"/>
              <a:pathLst>
                <a:path w="2001" h="5013" extrusionOk="0">
                  <a:moveTo>
                    <a:pt x="1001" y="0"/>
                  </a:moveTo>
                  <a:cubicBezTo>
                    <a:pt x="453" y="0"/>
                    <a:pt x="0" y="441"/>
                    <a:pt x="0" y="1001"/>
                  </a:cubicBezTo>
                  <a:lnTo>
                    <a:pt x="0" y="5013"/>
                  </a:lnTo>
                  <a:lnTo>
                    <a:pt x="2001" y="5013"/>
                  </a:lnTo>
                  <a:lnTo>
                    <a:pt x="2001" y="1001"/>
                  </a:lnTo>
                  <a:cubicBezTo>
                    <a:pt x="2001" y="441"/>
                    <a:pt x="1560" y="0"/>
                    <a:pt x="1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445;p112">
              <a:extLst>
                <a:ext uri="{FF2B5EF4-FFF2-40B4-BE49-F238E27FC236}">
                  <a16:creationId xmlns:a16="http://schemas.microsoft.com/office/drawing/2014/main" id="{14395DB1-8672-4041-BFB7-746CA041DF10}"/>
                </a:ext>
              </a:extLst>
            </p:cNvPr>
            <p:cNvSpPr/>
            <p:nvPr/>
          </p:nvSpPr>
          <p:spPr>
            <a:xfrm>
              <a:off x="6252474" y="4457217"/>
              <a:ext cx="285999" cy="121332"/>
            </a:xfrm>
            <a:custGeom>
              <a:avLst/>
              <a:gdLst/>
              <a:ahLst/>
              <a:cxnLst/>
              <a:rect l="l" t="t" r="r" b="b"/>
              <a:pathLst>
                <a:path w="18301" h="7764" extrusionOk="0">
                  <a:moveTo>
                    <a:pt x="13038" y="1"/>
                  </a:moveTo>
                  <a:lnTo>
                    <a:pt x="0" y="7763"/>
                  </a:lnTo>
                  <a:lnTo>
                    <a:pt x="12788" y="7763"/>
                  </a:lnTo>
                  <a:lnTo>
                    <a:pt x="183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446;p112">
              <a:extLst>
                <a:ext uri="{FF2B5EF4-FFF2-40B4-BE49-F238E27FC236}">
                  <a16:creationId xmlns:a16="http://schemas.microsoft.com/office/drawing/2014/main" id="{45185498-819D-7944-8A66-DE894735C504}"/>
                </a:ext>
              </a:extLst>
            </p:cNvPr>
            <p:cNvSpPr/>
            <p:nvPr/>
          </p:nvSpPr>
          <p:spPr>
            <a:xfrm>
              <a:off x="6581620" y="4457217"/>
              <a:ext cx="285999" cy="121332"/>
            </a:xfrm>
            <a:custGeom>
              <a:avLst/>
              <a:gdLst/>
              <a:ahLst/>
              <a:cxnLst/>
              <a:rect l="l" t="t" r="r" b="b"/>
              <a:pathLst>
                <a:path w="18301" h="7764" extrusionOk="0">
                  <a:moveTo>
                    <a:pt x="1" y="1"/>
                  </a:moveTo>
                  <a:lnTo>
                    <a:pt x="5513" y="7763"/>
                  </a:lnTo>
                  <a:lnTo>
                    <a:pt x="18300" y="7763"/>
                  </a:lnTo>
                  <a:lnTo>
                    <a:pt x="5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447;p112">
              <a:extLst>
                <a:ext uri="{FF2B5EF4-FFF2-40B4-BE49-F238E27FC236}">
                  <a16:creationId xmlns:a16="http://schemas.microsoft.com/office/drawing/2014/main" id="{E58BD8BD-E19B-5B48-B084-C7BD2C899DF7}"/>
                </a:ext>
              </a:extLst>
            </p:cNvPr>
            <p:cNvSpPr/>
            <p:nvPr/>
          </p:nvSpPr>
          <p:spPr>
            <a:xfrm>
              <a:off x="6240940" y="4402333"/>
              <a:ext cx="638211" cy="86154"/>
            </a:xfrm>
            <a:custGeom>
              <a:avLst/>
              <a:gdLst/>
              <a:ahLst/>
              <a:cxnLst/>
              <a:rect l="l" t="t" r="r" b="b"/>
              <a:pathLst>
                <a:path w="40839" h="5513" extrusionOk="0">
                  <a:moveTo>
                    <a:pt x="20419" y="0"/>
                  </a:moveTo>
                  <a:cubicBezTo>
                    <a:pt x="9144" y="0"/>
                    <a:pt x="0" y="2465"/>
                    <a:pt x="0" y="5513"/>
                  </a:cubicBezTo>
                  <a:lnTo>
                    <a:pt x="40839" y="5513"/>
                  </a:lnTo>
                  <a:cubicBezTo>
                    <a:pt x="40839" y="2465"/>
                    <a:pt x="31695" y="0"/>
                    <a:pt x="204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448;p112">
              <a:extLst>
                <a:ext uri="{FF2B5EF4-FFF2-40B4-BE49-F238E27FC236}">
                  <a16:creationId xmlns:a16="http://schemas.microsoft.com/office/drawing/2014/main" id="{0EA8AAF6-251E-DA41-902C-8E7AFD9E5734}"/>
                </a:ext>
              </a:extLst>
            </p:cNvPr>
            <p:cNvSpPr/>
            <p:nvPr/>
          </p:nvSpPr>
          <p:spPr>
            <a:xfrm>
              <a:off x="5786571" y="4257388"/>
              <a:ext cx="301626" cy="321161"/>
            </a:xfrm>
            <a:custGeom>
              <a:avLst/>
              <a:gdLst/>
              <a:ahLst/>
              <a:cxnLst/>
              <a:rect l="l" t="t" r="r" b="b"/>
              <a:pathLst>
                <a:path w="19301" h="20551" extrusionOk="0">
                  <a:moveTo>
                    <a:pt x="1500" y="0"/>
                  </a:moveTo>
                  <a:lnTo>
                    <a:pt x="1500" y="4763"/>
                  </a:lnTo>
                  <a:lnTo>
                    <a:pt x="0" y="4763"/>
                  </a:lnTo>
                  <a:lnTo>
                    <a:pt x="0" y="6263"/>
                  </a:lnTo>
                  <a:lnTo>
                    <a:pt x="1500" y="6263"/>
                  </a:lnTo>
                  <a:lnTo>
                    <a:pt x="1500" y="12026"/>
                  </a:lnTo>
                  <a:lnTo>
                    <a:pt x="0" y="12026"/>
                  </a:lnTo>
                  <a:lnTo>
                    <a:pt x="0" y="13538"/>
                  </a:lnTo>
                  <a:lnTo>
                    <a:pt x="1500" y="13538"/>
                  </a:lnTo>
                  <a:lnTo>
                    <a:pt x="1500" y="20550"/>
                  </a:lnTo>
                  <a:lnTo>
                    <a:pt x="19300" y="20550"/>
                  </a:lnTo>
                  <a:lnTo>
                    <a:pt x="193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449;p112">
              <a:extLst>
                <a:ext uri="{FF2B5EF4-FFF2-40B4-BE49-F238E27FC236}">
                  <a16:creationId xmlns:a16="http://schemas.microsoft.com/office/drawing/2014/main" id="{C5E75042-A041-AD4F-B444-8CF3206C70D5}"/>
                </a:ext>
              </a:extLst>
            </p:cNvPr>
            <p:cNvSpPr/>
            <p:nvPr/>
          </p:nvSpPr>
          <p:spPr>
            <a:xfrm>
              <a:off x="6087056" y="4014380"/>
              <a:ext cx="168402" cy="564168"/>
            </a:xfrm>
            <a:custGeom>
              <a:avLst/>
              <a:gdLst/>
              <a:ahLst/>
              <a:cxnLst/>
              <a:rect l="l" t="t" r="r" b="b"/>
              <a:pathLst>
                <a:path w="10776" h="36101" extrusionOk="0">
                  <a:moveTo>
                    <a:pt x="4513" y="1"/>
                  </a:moveTo>
                  <a:lnTo>
                    <a:pt x="2251" y="5275"/>
                  </a:lnTo>
                  <a:lnTo>
                    <a:pt x="2251" y="13038"/>
                  </a:lnTo>
                  <a:lnTo>
                    <a:pt x="501" y="13038"/>
                  </a:lnTo>
                  <a:lnTo>
                    <a:pt x="501" y="10038"/>
                  </a:lnTo>
                  <a:lnTo>
                    <a:pt x="1" y="10038"/>
                  </a:lnTo>
                  <a:lnTo>
                    <a:pt x="1" y="36100"/>
                  </a:lnTo>
                  <a:lnTo>
                    <a:pt x="10776" y="36100"/>
                  </a:lnTo>
                  <a:lnTo>
                    <a:pt x="10776" y="10038"/>
                  </a:lnTo>
                  <a:lnTo>
                    <a:pt x="10276" y="10038"/>
                  </a:lnTo>
                  <a:lnTo>
                    <a:pt x="10276" y="13038"/>
                  </a:lnTo>
                  <a:lnTo>
                    <a:pt x="8514" y="13038"/>
                  </a:lnTo>
                  <a:lnTo>
                    <a:pt x="8514" y="5275"/>
                  </a:lnTo>
                  <a:lnTo>
                    <a:pt x="6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450;p112">
              <a:extLst>
                <a:ext uri="{FF2B5EF4-FFF2-40B4-BE49-F238E27FC236}">
                  <a16:creationId xmlns:a16="http://schemas.microsoft.com/office/drawing/2014/main" id="{33F11F10-DF0C-7047-946C-6A8D43235342}"/>
                </a:ext>
              </a:extLst>
            </p:cNvPr>
            <p:cNvSpPr/>
            <p:nvPr/>
          </p:nvSpPr>
          <p:spPr>
            <a:xfrm>
              <a:off x="6110498" y="4237853"/>
              <a:ext cx="121519" cy="113503"/>
            </a:xfrm>
            <a:custGeom>
              <a:avLst/>
              <a:gdLst/>
              <a:ahLst/>
              <a:cxnLst/>
              <a:rect l="l" t="t" r="r" b="b"/>
              <a:pathLst>
                <a:path w="7776" h="7263" extrusionOk="0">
                  <a:moveTo>
                    <a:pt x="1" y="0"/>
                  </a:moveTo>
                  <a:lnTo>
                    <a:pt x="1" y="7263"/>
                  </a:lnTo>
                  <a:lnTo>
                    <a:pt x="7776" y="7263"/>
                  </a:lnTo>
                  <a:lnTo>
                    <a:pt x="777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451;p112">
              <a:extLst>
                <a:ext uri="{FF2B5EF4-FFF2-40B4-BE49-F238E27FC236}">
                  <a16:creationId xmlns:a16="http://schemas.microsoft.com/office/drawing/2014/main" id="{A5A16123-BEDF-874F-BAC0-B981B3F1EB22}"/>
                </a:ext>
              </a:extLst>
            </p:cNvPr>
            <p:cNvSpPr/>
            <p:nvPr/>
          </p:nvSpPr>
          <p:spPr>
            <a:xfrm>
              <a:off x="6110498" y="4370890"/>
              <a:ext cx="121519" cy="54899"/>
            </a:xfrm>
            <a:custGeom>
              <a:avLst/>
              <a:gdLst/>
              <a:ahLst/>
              <a:cxnLst/>
              <a:rect l="l" t="t" r="r" b="b"/>
              <a:pathLst>
                <a:path w="7776" h="3513" extrusionOk="0">
                  <a:moveTo>
                    <a:pt x="1" y="0"/>
                  </a:moveTo>
                  <a:lnTo>
                    <a:pt x="1" y="3512"/>
                  </a:lnTo>
                  <a:lnTo>
                    <a:pt x="7776" y="3512"/>
                  </a:lnTo>
                  <a:lnTo>
                    <a:pt x="777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452;p112">
              <a:extLst>
                <a:ext uri="{FF2B5EF4-FFF2-40B4-BE49-F238E27FC236}">
                  <a16:creationId xmlns:a16="http://schemas.microsoft.com/office/drawing/2014/main" id="{CE2EB14B-2DCD-A846-B529-EE07E924B2B8}"/>
                </a:ext>
              </a:extLst>
            </p:cNvPr>
            <p:cNvSpPr/>
            <p:nvPr/>
          </p:nvSpPr>
          <p:spPr>
            <a:xfrm>
              <a:off x="6136002" y="4265201"/>
              <a:ext cx="70527" cy="35178"/>
            </a:xfrm>
            <a:custGeom>
              <a:avLst/>
              <a:gdLst/>
              <a:ahLst/>
              <a:cxnLst/>
              <a:rect l="l" t="t" r="r" b="b"/>
              <a:pathLst>
                <a:path w="4513" h="2251" extrusionOk="0">
                  <a:moveTo>
                    <a:pt x="2250" y="0"/>
                  </a:moveTo>
                  <a:cubicBezTo>
                    <a:pt x="1012" y="0"/>
                    <a:pt x="0" y="1012"/>
                    <a:pt x="0" y="2251"/>
                  </a:cubicBezTo>
                  <a:lnTo>
                    <a:pt x="4513" y="2251"/>
                  </a:lnTo>
                  <a:cubicBezTo>
                    <a:pt x="4513" y="1012"/>
                    <a:pt x="3501" y="0"/>
                    <a:pt x="22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453;p112">
              <a:extLst>
                <a:ext uri="{FF2B5EF4-FFF2-40B4-BE49-F238E27FC236}">
                  <a16:creationId xmlns:a16="http://schemas.microsoft.com/office/drawing/2014/main" id="{95242D97-1856-3142-A553-24FE1AE7C6BE}"/>
                </a:ext>
              </a:extLst>
            </p:cNvPr>
            <p:cNvSpPr/>
            <p:nvPr/>
          </p:nvSpPr>
          <p:spPr>
            <a:xfrm>
              <a:off x="5810012" y="4237838"/>
              <a:ext cx="39647" cy="19566"/>
            </a:xfrm>
            <a:custGeom>
              <a:avLst/>
              <a:gdLst/>
              <a:ahLst/>
              <a:cxnLst/>
              <a:rect l="l" t="t" r="r" b="b"/>
              <a:pathLst>
                <a:path w="2537" h="1252" extrusionOk="0">
                  <a:moveTo>
                    <a:pt x="1241" y="1"/>
                  </a:moveTo>
                  <a:cubicBezTo>
                    <a:pt x="560" y="1"/>
                    <a:pt x="0" y="556"/>
                    <a:pt x="0" y="1251"/>
                  </a:cubicBezTo>
                  <a:lnTo>
                    <a:pt x="2536" y="1251"/>
                  </a:lnTo>
                  <a:cubicBezTo>
                    <a:pt x="2525" y="556"/>
                    <a:pt x="1977" y="1"/>
                    <a:pt x="1284" y="1"/>
                  </a:cubicBezTo>
                  <a:cubicBezTo>
                    <a:pt x="1277" y="1"/>
                    <a:pt x="1270" y="1"/>
                    <a:pt x="1262" y="1"/>
                  </a:cubicBezTo>
                  <a:cubicBezTo>
                    <a:pt x="1255" y="1"/>
                    <a:pt x="1248" y="1"/>
                    <a:pt x="12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454;p112">
              <a:extLst>
                <a:ext uri="{FF2B5EF4-FFF2-40B4-BE49-F238E27FC236}">
                  <a16:creationId xmlns:a16="http://schemas.microsoft.com/office/drawing/2014/main" id="{3BD4A634-2DA1-2840-9F9B-D4C93D2594E2}"/>
                </a:ext>
              </a:extLst>
            </p:cNvPr>
            <p:cNvSpPr/>
            <p:nvPr/>
          </p:nvSpPr>
          <p:spPr>
            <a:xfrm>
              <a:off x="5849643" y="4237838"/>
              <a:ext cx="39459" cy="19566"/>
            </a:xfrm>
            <a:custGeom>
              <a:avLst/>
              <a:gdLst/>
              <a:ahLst/>
              <a:cxnLst/>
              <a:rect l="l" t="t" r="r" b="b"/>
              <a:pathLst>
                <a:path w="2525" h="1252" extrusionOk="0">
                  <a:moveTo>
                    <a:pt x="1241" y="1"/>
                  </a:moveTo>
                  <a:cubicBezTo>
                    <a:pt x="560" y="1"/>
                    <a:pt x="0" y="556"/>
                    <a:pt x="0" y="1251"/>
                  </a:cubicBezTo>
                  <a:lnTo>
                    <a:pt x="2525" y="1251"/>
                  </a:lnTo>
                  <a:cubicBezTo>
                    <a:pt x="2525" y="556"/>
                    <a:pt x="1965" y="1"/>
                    <a:pt x="1284" y="1"/>
                  </a:cubicBezTo>
                  <a:cubicBezTo>
                    <a:pt x="1277" y="1"/>
                    <a:pt x="1270" y="1"/>
                    <a:pt x="1262" y="1"/>
                  </a:cubicBezTo>
                  <a:cubicBezTo>
                    <a:pt x="1255" y="1"/>
                    <a:pt x="1248" y="1"/>
                    <a:pt x="12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455;p112">
              <a:extLst>
                <a:ext uri="{FF2B5EF4-FFF2-40B4-BE49-F238E27FC236}">
                  <a16:creationId xmlns:a16="http://schemas.microsoft.com/office/drawing/2014/main" id="{8B61288B-ED4E-4646-BD94-11E751DF9120}"/>
                </a:ext>
              </a:extLst>
            </p:cNvPr>
            <p:cNvSpPr/>
            <p:nvPr/>
          </p:nvSpPr>
          <p:spPr>
            <a:xfrm>
              <a:off x="5889087" y="4237838"/>
              <a:ext cx="39647" cy="19566"/>
            </a:xfrm>
            <a:custGeom>
              <a:avLst/>
              <a:gdLst/>
              <a:ahLst/>
              <a:cxnLst/>
              <a:rect l="l" t="t" r="r" b="b"/>
              <a:pathLst>
                <a:path w="2537" h="1252" extrusionOk="0">
                  <a:moveTo>
                    <a:pt x="1252" y="1"/>
                  </a:moveTo>
                  <a:cubicBezTo>
                    <a:pt x="560" y="1"/>
                    <a:pt x="12" y="556"/>
                    <a:pt x="1" y="1251"/>
                  </a:cubicBezTo>
                  <a:lnTo>
                    <a:pt x="2537" y="1251"/>
                  </a:lnTo>
                  <a:cubicBezTo>
                    <a:pt x="2537" y="556"/>
                    <a:pt x="1977" y="1"/>
                    <a:pt x="1296" y="1"/>
                  </a:cubicBezTo>
                  <a:cubicBezTo>
                    <a:pt x="1289" y="1"/>
                    <a:pt x="1282" y="1"/>
                    <a:pt x="1274" y="1"/>
                  </a:cubicBezTo>
                  <a:cubicBezTo>
                    <a:pt x="1267" y="1"/>
                    <a:pt x="1260" y="1"/>
                    <a:pt x="1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456;p112">
              <a:extLst>
                <a:ext uri="{FF2B5EF4-FFF2-40B4-BE49-F238E27FC236}">
                  <a16:creationId xmlns:a16="http://schemas.microsoft.com/office/drawing/2014/main" id="{5F6C9889-4A06-144B-9A58-7A9EBD9CB78B}"/>
                </a:ext>
              </a:extLst>
            </p:cNvPr>
            <p:cNvSpPr/>
            <p:nvPr/>
          </p:nvSpPr>
          <p:spPr>
            <a:xfrm>
              <a:off x="5928719" y="4237838"/>
              <a:ext cx="39647" cy="19566"/>
            </a:xfrm>
            <a:custGeom>
              <a:avLst/>
              <a:gdLst/>
              <a:ahLst/>
              <a:cxnLst/>
              <a:rect l="l" t="t" r="r" b="b"/>
              <a:pathLst>
                <a:path w="2537" h="1252" extrusionOk="0">
                  <a:moveTo>
                    <a:pt x="1241" y="1"/>
                  </a:moveTo>
                  <a:cubicBezTo>
                    <a:pt x="560" y="1"/>
                    <a:pt x="1" y="556"/>
                    <a:pt x="1" y="1251"/>
                  </a:cubicBezTo>
                  <a:lnTo>
                    <a:pt x="2537" y="1251"/>
                  </a:lnTo>
                  <a:cubicBezTo>
                    <a:pt x="2525" y="556"/>
                    <a:pt x="1977" y="1"/>
                    <a:pt x="1285" y="1"/>
                  </a:cubicBezTo>
                  <a:cubicBezTo>
                    <a:pt x="1277" y="1"/>
                    <a:pt x="1270" y="1"/>
                    <a:pt x="1263" y="1"/>
                  </a:cubicBezTo>
                  <a:cubicBezTo>
                    <a:pt x="1255" y="1"/>
                    <a:pt x="1248" y="1"/>
                    <a:pt x="12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457;p112">
              <a:extLst>
                <a:ext uri="{FF2B5EF4-FFF2-40B4-BE49-F238E27FC236}">
                  <a16:creationId xmlns:a16="http://schemas.microsoft.com/office/drawing/2014/main" id="{38A5D81B-DD6D-2D46-876A-622E0F90C43D}"/>
                </a:ext>
              </a:extLst>
            </p:cNvPr>
            <p:cNvSpPr/>
            <p:nvPr/>
          </p:nvSpPr>
          <p:spPr>
            <a:xfrm>
              <a:off x="5968350" y="4237838"/>
              <a:ext cx="39459" cy="19566"/>
            </a:xfrm>
            <a:custGeom>
              <a:avLst/>
              <a:gdLst/>
              <a:ahLst/>
              <a:cxnLst/>
              <a:rect l="l" t="t" r="r" b="b"/>
              <a:pathLst>
                <a:path w="2525" h="1252" extrusionOk="0">
                  <a:moveTo>
                    <a:pt x="1241" y="1"/>
                  </a:moveTo>
                  <a:cubicBezTo>
                    <a:pt x="560" y="1"/>
                    <a:pt x="1" y="556"/>
                    <a:pt x="1" y="1251"/>
                  </a:cubicBezTo>
                  <a:lnTo>
                    <a:pt x="2525" y="1251"/>
                  </a:lnTo>
                  <a:cubicBezTo>
                    <a:pt x="2525" y="556"/>
                    <a:pt x="1965" y="1"/>
                    <a:pt x="1284" y="1"/>
                  </a:cubicBezTo>
                  <a:cubicBezTo>
                    <a:pt x="1277" y="1"/>
                    <a:pt x="1270" y="1"/>
                    <a:pt x="1263" y="1"/>
                  </a:cubicBezTo>
                  <a:cubicBezTo>
                    <a:pt x="1255" y="1"/>
                    <a:pt x="1248" y="1"/>
                    <a:pt x="12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458;p112">
              <a:extLst>
                <a:ext uri="{FF2B5EF4-FFF2-40B4-BE49-F238E27FC236}">
                  <a16:creationId xmlns:a16="http://schemas.microsoft.com/office/drawing/2014/main" id="{3A18EA68-211A-354D-B530-59D89F84E7A3}"/>
                </a:ext>
              </a:extLst>
            </p:cNvPr>
            <p:cNvSpPr/>
            <p:nvPr/>
          </p:nvSpPr>
          <p:spPr>
            <a:xfrm>
              <a:off x="6007981" y="4237838"/>
              <a:ext cx="39459" cy="19566"/>
            </a:xfrm>
            <a:custGeom>
              <a:avLst/>
              <a:gdLst/>
              <a:ahLst/>
              <a:cxnLst/>
              <a:rect l="l" t="t" r="r" b="b"/>
              <a:pathLst>
                <a:path w="2525" h="1252" extrusionOk="0">
                  <a:moveTo>
                    <a:pt x="1241" y="1"/>
                  </a:moveTo>
                  <a:cubicBezTo>
                    <a:pt x="549" y="1"/>
                    <a:pt x="1" y="556"/>
                    <a:pt x="1" y="1251"/>
                  </a:cubicBezTo>
                  <a:lnTo>
                    <a:pt x="2525" y="1251"/>
                  </a:lnTo>
                  <a:cubicBezTo>
                    <a:pt x="2525" y="556"/>
                    <a:pt x="1965" y="1"/>
                    <a:pt x="1284" y="1"/>
                  </a:cubicBezTo>
                  <a:cubicBezTo>
                    <a:pt x="1277" y="1"/>
                    <a:pt x="1270" y="1"/>
                    <a:pt x="1263" y="1"/>
                  </a:cubicBezTo>
                  <a:cubicBezTo>
                    <a:pt x="1255" y="1"/>
                    <a:pt x="1248" y="1"/>
                    <a:pt x="12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459;p112">
              <a:extLst>
                <a:ext uri="{FF2B5EF4-FFF2-40B4-BE49-F238E27FC236}">
                  <a16:creationId xmlns:a16="http://schemas.microsoft.com/office/drawing/2014/main" id="{39F553C8-9F11-A147-8B44-5AE37302B2A7}"/>
                </a:ext>
              </a:extLst>
            </p:cNvPr>
            <p:cNvSpPr/>
            <p:nvPr/>
          </p:nvSpPr>
          <p:spPr>
            <a:xfrm>
              <a:off x="6047425" y="4237838"/>
              <a:ext cx="39647" cy="19566"/>
            </a:xfrm>
            <a:custGeom>
              <a:avLst/>
              <a:gdLst/>
              <a:ahLst/>
              <a:cxnLst/>
              <a:rect l="l" t="t" r="r" b="b"/>
              <a:pathLst>
                <a:path w="2537" h="1252" extrusionOk="0">
                  <a:moveTo>
                    <a:pt x="1253" y="1"/>
                  </a:moveTo>
                  <a:cubicBezTo>
                    <a:pt x="560" y="1"/>
                    <a:pt x="1" y="556"/>
                    <a:pt x="1" y="1251"/>
                  </a:cubicBezTo>
                  <a:lnTo>
                    <a:pt x="2537" y="1251"/>
                  </a:lnTo>
                  <a:cubicBezTo>
                    <a:pt x="2525" y="556"/>
                    <a:pt x="1977" y="1"/>
                    <a:pt x="1296" y="1"/>
                  </a:cubicBezTo>
                  <a:cubicBezTo>
                    <a:pt x="1289" y="1"/>
                    <a:pt x="1282" y="1"/>
                    <a:pt x="1275" y="1"/>
                  </a:cubicBezTo>
                  <a:cubicBezTo>
                    <a:pt x="1267" y="1"/>
                    <a:pt x="1260" y="1"/>
                    <a:pt x="1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460;p112">
              <a:extLst>
                <a:ext uri="{FF2B5EF4-FFF2-40B4-BE49-F238E27FC236}">
                  <a16:creationId xmlns:a16="http://schemas.microsoft.com/office/drawing/2014/main" id="{E77DEEA5-8930-8E4A-A317-07E359AA1D00}"/>
                </a:ext>
              </a:extLst>
            </p:cNvPr>
            <p:cNvSpPr/>
            <p:nvPr/>
          </p:nvSpPr>
          <p:spPr>
            <a:xfrm>
              <a:off x="6155536" y="4092908"/>
              <a:ext cx="31458" cy="78341"/>
            </a:xfrm>
            <a:custGeom>
              <a:avLst/>
              <a:gdLst/>
              <a:ahLst/>
              <a:cxnLst/>
              <a:rect l="l" t="t" r="r" b="b"/>
              <a:pathLst>
                <a:path w="2013" h="5013" extrusionOk="0">
                  <a:moveTo>
                    <a:pt x="1000" y="0"/>
                  </a:moveTo>
                  <a:cubicBezTo>
                    <a:pt x="453" y="0"/>
                    <a:pt x="0" y="453"/>
                    <a:pt x="0" y="1000"/>
                  </a:cubicBezTo>
                  <a:lnTo>
                    <a:pt x="0" y="5013"/>
                  </a:lnTo>
                  <a:lnTo>
                    <a:pt x="2012" y="5013"/>
                  </a:lnTo>
                  <a:lnTo>
                    <a:pt x="2012" y="1000"/>
                  </a:lnTo>
                  <a:cubicBezTo>
                    <a:pt x="2001" y="441"/>
                    <a:pt x="1560" y="0"/>
                    <a:pt x="10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461;p112">
              <a:extLst>
                <a:ext uri="{FF2B5EF4-FFF2-40B4-BE49-F238E27FC236}">
                  <a16:creationId xmlns:a16="http://schemas.microsoft.com/office/drawing/2014/main" id="{44C23E5A-0856-5B47-A136-1F2C3097F016}"/>
                </a:ext>
              </a:extLst>
            </p:cNvPr>
            <p:cNvSpPr/>
            <p:nvPr/>
          </p:nvSpPr>
          <p:spPr>
            <a:xfrm>
              <a:off x="5871413" y="4366983"/>
              <a:ext cx="26801" cy="66620"/>
            </a:xfrm>
            <a:custGeom>
              <a:avLst/>
              <a:gdLst/>
              <a:ahLst/>
              <a:cxnLst/>
              <a:rect l="l" t="t" r="r" b="b"/>
              <a:pathLst>
                <a:path w="1715" h="4263" extrusionOk="0">
                  <a:moveTo>
                    <a:pt x="858" y="0"/>
                  </a:moveTo>
                  <a:cubicBezTo>
                    <a:pt x="381" y="0"/>
                    <a:pt x="0" y="381"/>
                    <a:pt x="0" y="857"/>
                  </a:cubicBezTo>
                  <a:lnTo>
                    <a:pt x="0" y="4263"/>
                  </a:lnTo>
                  <a:lnTo>
                    <a:pt x="1715" y="4263"/>
                  </a:lnTo>
                  <a:lnTo>
                    <a:pt x="1715" y="857"/>
                  </a:lnTo>
                  <a:cubicBezTo>
                    <a:pt x="1715" y="381"/>
                    <a:pt x="1322" y="0"/>
                    <a:pt x="8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462;p112">
              <a:extLst>
                <a:ext uri="{FF2B5EF4-FFF2-40B4-BE49-F238E27FC236}">
                  <a16:creationId xmlns:a16="http://schemas.microsoft.com/office/drawing/2014/main" id="{CC656E36-0C54-D94D-B002-3BD09C15ECD0}"/>
                </a:ext>
              </a:extLst>
            </p:cNvPr>
            <p:cNvSpPr/>
            <p:nvPr/>
          </p:nvSpPr>
          <p:spPr>
            <a:xfrm>
              <a:off x="5921467" y="4366983"/>
              <a:ext cx="26614" cy="66620"/>
            </a:xfrm>
            <a:custGeom>
              <a:avLst/>
              <a:gdLst/>
              <a:ahLst/>
              <a:cxnLst/>
              <a:rect l="l" t="t" r="r" b="b"/>
              <a:pathLst>
                <a:path w="1703" h="4263" extrusionOk="0">
                  <a:moveTo>
                    <a:pt x="846" y="0"/>
                  </a:moveTo>
                  <a:cubicBezTo>
                    <a:pt x="381" y="0"/>
                    <a:pt x="0" y="381"/>
                    <a:pt x="0" y="857"/>
                  </a:cubicBezTo>
                  <a:lnTo>
                    <a:pt x="0" y="4263"/>
                  </a:lnTo>
                  <a:lnTo>
                    <a:pt x="1703" y="4263"/>
                  </a:lnTo>
                  <a:lnTo>
                    <a:pt x="1703" y="857"/>
                  </a:lnTo>
                  <a:cubicBezTo>
                    <a:pt x="1703" y="381"/>
                    <a:pt x="1322" y="0"/>
                    <a:pt x="8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463;p112">
              <a:extLst>
                <a:ext uri="{FF2B5EF4-FFF2-40B4-BE49-F238E27FC236}">
                  <a16:creationId xmlns:a16="http://schemas.microsoft.com/office/drawing/2014/main" id="{44759C25-12A7-1D41-B4C2-2BCDDB9C7694}"/>
                </a:ext>
              </a:extLst>
            </p:cNvPr>
            <p:cNvSpPr/>
            <p:nvPr/>
          </p:nvSpPr>
          <p:spPr>
            <a:xfrm>
              <a:off x="5971335" y="4366983"/>
              <a:ext cx="26614" cy="66620"/>
            </a:xfrm>
            <a:custGeom>
              <a:avLst/>
              <a:gdLst/>
              <a:ahLst/>
              <a:cxnLst/>
              <a:rect l="l" t="t" r="r" b="b"/>
              <a:pathLst>
                <a:path w="1703" h="4263" extrusionOk="0">
                  <a:moveTo>
                    <a:pt x="857" y="0"/>
                  </a:moveTo>
                  <a:cubicBezTo>
                    <a:pt x="381" y="0"/>
                    <a:pt x="0" y="381"/>
                    <a:pt x="0" y="857"/>
                  </a:cubicBezTo>
                  <a:lnTo>
                    <a:pt x="0" y="4263"/>
                  </a:lnTo>
                  <a:lnTo>
                    <a:pt x="1703" y="4263"/>
                  </a:lnTo>
                  <a:lnTo>
                    <a:pt x="1703" y="857"/>
                  </a:lnTo>
                  <a:cubicBezTo>
                    <a:pt x="1703" y="381"/>
                    <a:pt x="1322" y="0"/>
                    <a:pt x="8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464;p112">
              <a:extLst>
                <a:ext uri="{FF2B5EF4-FFF2-40B4-BE49-F238E27FC236}">
                  <a16:creationId xmlns:a16="http://schemas.microsoft.com/office/drawing/2014/main" id="{3F4C8538-7B85-924F-AE04-00459AF52730}"/>
                </a:ext>
              </a:extLst>
            </p:cNvPr>
            <p:cNvSpPr/>
            <p:nvPr/>
          </p:nvSpPr>
          <p:spPr>
            <a:xfrm>
              <a:off x="6021374" y="4366983"/>
              <a:ext cx="26629" cy="66620"/>
            </a:xfrm>
            <a:custGeom>
              <a:avLst/>
              <a:gdLst/>
              <a:ahLst/>
              <a:cxnLst/>
              <a:rect l="l" t="t" r="r" b="b"/>
              <a:pathLst>
                <a:path w="1704" h="4263" extrusionOk="0">
                  <a:moveTo>
                    <a:pt x="846" y="0"/>
                  </a:moveTo>
                  <a:cubicBezTo>
                    <a:pt x="382" y="0"/>
                    <a:pt x="1" y="381"/>
                    <a:pt x="1" y="857"/>
                  </a:cubicBezTo>
                  <a:lnTo>
                    <a:pt x="1" y="4263"/>
                  </a:lnTo>
                  <a:lnTo>
                    <a:pt x="1703" y="4263"/>
                  </a:lnTo>
                  <a:lnTo>
                    <a:pt x="1703" y="857"/>
                  </a:lnTo>
                  <a:cubicBezTo>
                    <a:pt x="1703" y="381"/>
                    <a:pt x="1322" y="0"/>
                    <a:pt x="8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465;p112">
              <a:extLst>
                <a:ext uri="{FF2B5EF4-FFF2-40B4-BE49-F238E27FC236}">
                  <a16:creationId xmlns:a16="http://schemas.microsoft.com/office/drawing/2014/main" id="{70C0EFF3-E76B-3D41-BB82-0DB53A980791}"/>
                </a:ext>
              </a:extLst>
            </p:cNvPr>
            <p:cNvSpPr/>
            <p:nvPr/>
          </p:nvSpPr>
          <p:spPr>
            <a:xfrm>
              <a:off x="6866494" y="4014380"/>
              <a:ext cx="168589" cy="564168"/>
            </a:xfrm>
            <a:custGeom>
              <a:avLst/>
              <a:gdLst/>
              <a:ahLst/>
              <a:cxnLst/>
              <a:rect l="l" t="t" r="r" b="b"/>
              <a:pathLst>
                <a:path w="10788" h="36101" extrusionOk="0">
                  <a:moveTo>
                    <a:pt x="4513" y="1"/>
                  </a:moveTo>
                  <a:lnTo>
                    <a:pt x="2262" y="5275"/>
                  </a:lnTo>
                  <a:lnTo>
                    <a:pt x="2262" y="13038"/>
                  </a:lnTo>
                  <a:lnTo>
                    <a:pt x="500" y="13038"/>
                  </a:lnTo>
                  <a:lnTo>
                    <a:pt x="500" y="10038"/>
                  </a:lnTo>
                  <a:lnTo>
                    <a:pt x="0" y="10038"/>
                  </a:lnTo>
                  <a:lnTo>
                    <a:pt x="0" y="36100"/>
                  </a:lnTo>
                  <a:lnTo>
                    <a:pt x="10787" y="36100"/>
                  </a:lnTo>
                  <a:lnTo>
                    <a:pt x="10787" y="10038"/>
                  </a:lnTo>
                  <a:lnTo>
                    <a:pt x="10287" y="10038"/>
                  </a:lnTo>
                  <a:lnTo>
                    <a:pt x="10287" y="13038"/>
                  </a:lnTo>
                  <a:lnTo>
                    <a:pt x="8525" y="13038"/>
                  </a:lnTo>
                  <a:lnTo>
                    <a:pt x="8525" y="5275"/>
                  </a:lnTo>
                  <a:lnTo>
                    <a:pt x="62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466;p112">
              <a:extLst>
                <a:ext uri="{FF2B5EF4-FFF2-40B4-BE49-F238E27FC236}">
                  <a16:creationId xmlns:a16="http://schemas.microsoft.com/office/drawing/2014/main" id="{A3461957-1218-744B-9870-34A24A73362C}"/>
                </a:ext>
              </a:extLst>
            </p:cNvPr>
            <p:cNvSpPr/>
            <p:nvPr/>
          </p:nvSpPr>
          <p:spPr>
            <a:xfrm>
              <a:off x="6890122" y="4370890"/>
              <a:ext cx="121316" cy="54899"/>
            </a:xfrm>
            <a:custGeom>
              <a:avLst/>
              <a:gdLst/>
              <a:ahLst/>
              <a:cxnLst/>
              <a:rect l="l" t="t" r="r" b="b"/>
              <a:pathLst>
                <a:path w="7763" h="3513" extrusionOk="0">
                  <a:moveTo>
                    <a:pt x="0" y="0"/>
                  </a:moveTo>
                  <a:lnTo>
                    <a:pt x="0" y="3512"/>
                  </a:lnTo>
                  <a:lnTo>
                    <a:pt x="7763" y="3512"/>
                  </a:lnTo>
                  <a:lnTo>
                    <a:pt x="77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467;p112">
              <a:extLst>
                <a:ext uri="{FF2B5EF4-FFF2-40B4-BE49-F238E27FC236}">
                  <a16:creationId xmlns:a16="http://schemas.microsoft.com/office/drawing/2014/main" id="{3487AC56-8D4C-A448-84CD-BF0D863AB469}"/>
                </a:ext>
              </a:extLst>
            </p:cNvPr>
            <p:cNvSpPr/>
            <p:nvPr/>
          </p:nvSpPr>
          <p:spPr>
            <a:xfrm>
              <a:off x="6890122" y="4237853"/>
              <a:ext cx="121316" cy="113503"/>
            </a:xfrm>
            <a:custGeom>
              <a:avLst/>
              <a:gdLst/>
              <a:ahLst/>
              <a:cxnLst/>
              <a:rect l="l" t="t" r="r" b="b"/>
              <a:pathLst>
                <a:path w="7763" h="7263" extrusionOk="0">
                  <a:moveTo>
                    <a:pt x="0" y="0"/>
                  </a:moveTo>
                  <a:lnTo>
                    <a:pt x="0" y="7263"/>
                  </a:lnTo>
                  <a:lnTo>
                    <a:pt x="7763" y="7263"/>
                  </a:lnTo>
                  <a:lnTo>
                    <a:pt x="77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468;p112">
              <a:extLst>
                <a:ext uri="{FF2B5EF4-FFF2-40B4-BE49-F238E27FC236}">
                  <a16:creationId xmlns:a16="http://schemas.microsoft.com/office/drawing/2014/main" id="{44375358-71D9-6948-89BE-441BE76C83DD}"/>
                </a:ext>
              </a:extLst>
            </p:cNvPr>
            <p:cNvSpPr/>
            <p:nvPr/>
          </p:nvSpPr>
          <p:spPr>
            <a:xfrm>
              <a:off x="6110498" y="4445308"/>
              <a:ext cx="121519" cy="113706"/>
            </a:xfrm>
            <a:custGeom>
              <a:avLst/>
              <a:gdLst/>
              <a:ahLst/>
              <a:cxnLst/>
              <a:rect l="l" t="t" r="r" b="b"/>
              <a:pathLst>
                <a:path w="7776" h="7276" extrusionOk="0">
                  <a:moveTo>
                    <a:pt x="1" y="1"/>
                  </a:moveTo>
                  <a:lnTo>
                    <a:pt x="1" y="7275"/>
                  </a:lnTo>
                  <a:lnTo>
                    <a:pt x="7776" y="7275"/>
                  </a:lnTo>
                  <a:lnTo>
                    <a:pt x="77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469;p112">
              <a:extLst>
                <a:ext uri="{FF2B5EF4-FFF2-40B4-BE49-F238E27FC236}">
                  <a16:creationId xmlns:a16="http://schemas.microsoft.com/office/drawing/2014/main" id="{A3A069B2-3020-3E45-A472-10EBC76C14B0}"/>
                </a:ext>
              </a:extLst>
            </p:cNvPr>
            <p:cNvSpPr/>
            <p:nvPr/>
          </p:nvSpPr>
          <p:spPr>
            <a:xfrm>
              <a:off x="6890122" y="4445308"/>
              <a:ext cx="121316" cy="113706"/>
            </a:xfrm>
            <a:custGeom>
              <a:avLst/>
              <a:gdLst/>
              <a:ahLst/>
              <a:cxnLst/>
              <a:rect l="l" t="t" r="r" b="b"/>
              <a:pathLst>
                <a:path w="7763" h="7276" extrusionOk="0">
                  <a:moveTo>
                    <a:pt x="0" y="1"/>
                  </a:moveTo>
                  <a:lnTo>
                    <a:pt x="0" y="7275"/>
                  </a:lnTo>
                  <a:lnTo>
                    <a:pt x="7763" y="7275"/>
                  </a:lnTo>
                  <a:lnTo>
                    <a:pt x="776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470;p112">
              <a:extLst>
                <a:ext uri="{FF2B5EF4-FFF2-40B4-BE49-F238E27FC236}">
                  <a16:creationId xmlns:a16="http://schemas.microsoft.com/office/drawing/2014/main" id="{5CBBB407-822E-2242-8337-37A31D3FDE4B}"/>
                </a:ext>
              </a:extLst>
            </p:cNvPr>
            <p:cNvSpPr/>
            <p:nvPr/>
          </p:nvSpPr>
          <p:spPr>
            <a:xfrm>
              <a:off x="6915611" y="4265201"/>
              <a:ext cx="70339" cy="35178"/>
            </a:xfrm>
            <a:custGeom>
              <a:avLst/>
              <a:gdLst/>
              <a:ahLst/>
              <a:cxnLst/>
              <a:rect l="l" t="t" r="r" b="b"/>
              <a:pathLst>
                <a:path w="4501" h="2251" extrusionOk="0">
                  <a:moveTo>
                    <a:pt x="2251" y="0"/>
                  </a:moveTo>
                  <a:cubicBezTo>
                    <a:pt x="1000" y="0"/>
                    <a:pt x="0" y="1012"/>
                    <a:pt x="0" y="2251"/>
                  </a:cubicBezTo>
                  <a:lnTo>
                    <a:pt x="4501" y="2251"/>
                  </a:lnTo>
                  <a:cubicBezTo>
                    <a:pt x="4501" y="1012"/>
                    <a:pt x="3501" y="0"/>
                    <a:pt x="22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471;p112">
              <a:extLst>
                <a:ext uri="{FF2B5EF4-FFF2-40B4-BE49-F238E27FC236}">
                  <a16:creationId xmlns:a16="http://schemas.microsoft.com/office/drawing/2014/main" id="{6F7EF069-1BE8-3A46-A289-428171716F8E}"/>
                </a:ext>
              </a:extLst>
            </p:cNvPr>
            <p:cNvSpPr/>
            <p:nvPr/>
          </p:nvSpPr>
          <p:spPr>
            <a:xfrm>
              <a:off x="6136002" y="4492378"/>
              <a:ext cx="70527" cy="35381"/>
            </a:xfrm>
            <a:custGeom>
              <a:avLst/>
              <a:gdLst/>
              <a:ahLst/>
              <a:cxnLst/>
              <a:rect l="l" t="t" r="r" b="b"/>
              <a:pathLst>
                <a:path w="4513" h="2264" extrusionOk="0">
                  <a:moveTo>
                    <a:pt x="2250" y="1"/>
                  </a:moveTo>
                  <a:cubicBezTo>
                    <a:pt x="1012" y="1"/>
                    <a:pt x="0" y="1013"/>
                    <a:pt x="0" y="2263"/>
                  </a:cubicBezTo>
                  <a:lnTo>
                    <a:pt x="4513" y="2263"/>
                  </a:lnTo>
                  <a:cubicBezTo>
                    <a:pt x="4513" y="1013"/>
                    <a:pt x="3501" y="1"/>
                    <a:pt x="22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472;p112">
              <a:extLst>
                <a:ext uri="{FF2B5EF4-FFF2-40B4-BE49-F238E27FC236}">
                  <a16:creationId xmlns:a16="http://schemas.microsoft.com/office/drawing/2014/main" id="{17C5110B-B6A8-9C45-BD64-6299CCF3CE21}"/>
                </a:ext>
              </a:extLst>
            </p:cNvPr>
            <p:cNvSpPr/>
            <p:nvPr/>
          </p:nvSpPr>
          <p:spPr>
            <a:xfrm>
              <a:off x="6915611" y="4492378"/>
              <a:ext cx="70339" cy="35381"/>
            </a:xfrm>
            <a:custGeom>
              <a:avLst/>
              <a:gdLst/>
              <a:ahLst/>
              <a:cxnLst/>
              <a:rect l="l" t="t" r="r" b="b"/>
              <a:pathLst>
                <a:path w="4501" h="2264" extrusionOk="0">
                  <a:moveTo>
                    <a:pt x="2251" y="1"/>
                  </a:moveTo>
                  <a:cubicBezTo>
                    <a:pt x="1000" y="1"/>
                    <a:pt x="0" y="1013"/>
                    <a:pt x="0" y="2263"/>
                  </a:cubicBezTo>
                  <a:lnTo>
                    <a:pt x="4501" y="2263"/>
                  </a:lnTo>
                  <a:cubicBezTo>
                    <a:pt x="4501" y="1013"/>
                    <a:pt x="3501" y="1"/>
                    <a:pt x="22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473;p112">
              <a:extLst>
                <a:ext uri="{FF2B5EF4-FFF2-40B4-BE49-F238E27FC236}">
                  <a16:creationId xmlns:a16="http://schemas.microsoft.com/office/drawing/2014/main" id="{CEAD7B7E-FA51-0F47-ACA2-4C1E18DAB236}"/>
                </a:ext>
              </a:extLst>
            </p:cNvPr>
            <p:cNvSpPr/>
            <p:nvPr/>
          </p:nvSpPr>
          <p:spPr>
            <a:xfrm>
              <a:off x="6935145" y="4092908"/>
              <a:ext cx="31271" cy="78341"/>
            </a:xfrm>
            <a:custGeom>
              <a:avLst/>
              <a:gdLst/>
              <a:ahLst/>
              <a:cxnLst/>
              <a:rect l="l" t="t" r="r" b="b"/>
              <a:pathLst>
                <a:path w="2001" h="5013" extrusionOk="0">
                  <a:moveTo>
                    <a:pt x="1001" y="0"/>
                  </a:moveTo>
                  <a:cubicBezTo>
                    <a:pt x="441" y="0"/>
                    <a:pt x="0" y="453"/>
                    <a:pt x="0" y="1000"/>
                  </a:cubicBezTo>
                  <a:lnTo>
                    <a:pt x="0" y="5013"/>
                  </a:lnTo>
                  <a:lnTo>
                    <a:pt x="2001" y="5013"/>
                  </a:lnTo>
                  <a:lnTo>
                    <a:pt x="2001" y="1000"/>
                  </a:lnTo>
                  <a:cubicBezTo>
                    <a:pt x="2001" y="441"/>
                    <a:pt x="1548" y="0"/>
                    <a:pt x="10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474;p112">
              <a:extLst>
                <a:ext uri="{FF2B5EF4-FFF2-40B4-BE49-F238E27FC236}">
                  <a16:creationId xmlns:a16="http://schemas.microsoft.com/office/drawing/2014/main" id="{477E7F8B-D8ED-B74B-9887-745239ADCF44}"/>
                </a:ext>
              </a:extLst>
            </p:cNvPr>
            <p:cNvSpPr/>
            <p:nvPr/>
          </p:nvSpPr>
          <p:spPr>
            <a:xfrm>
              <a:off x="6044456" y="3967388"/>
              <a:ext cx="81872" cy="74418"/>
            </a:xfrm>
            <a:custGeom>
              <a:avLst/>
              <a:gdLst/>
              <a:ahLst/>
              <a:cxnLst/>
              <a:rect l="l" t="t" r="r" b="b"/>
              <a:pathLst>
                <a:path w="5239" h="4762" extrusionOk="0">
                  <a:moveTo>
                    <a:pt x="2608" y="0"/>
                  </a:moveTo>
                  <a:cubicBezTo>
                    <a:pt x="1527" y="0"/>
                    <a:pt x="552" y="741"/>
                    <a:pt x="298" y="1829"/>
                  </a:cubicBezTo>
                  <a:cubicBezTo>
                    <a:pt x="0" y="3115"/>
                    <a:pt x="786" y="4401"/>
                    <a:pt x="2072" y="4698"/>
                  </a:cubicBezTo>
                  <a:cubicBezTo>
                    <a:pt x="2254" y="4741"/>
                    <a:pt x="2436" y="4761"/>
                    <a:pt x="2616" y="4761"/>
                  </a:cubicBezTo>
                  <a:cubicBezTo>
                    <a:pt x="3693" y="4761"/>
                    <a:pt x="4674" y="4027"/>
                    <a:pt x="4929" y="2924"/>
                  </a:cubicBezTo>
                  <a:cubicBezTo>
                    <a:pt x="5239" y="1650"/>
                    <a:pt x="4441" y="365"/>
                    <a:pt x="3167" y="67"/>
                  </a:cubicBezTo>
                  <a:cubicBezTo>
                    <a:pt x="2980" y="22"/>
                    <a:pt x="2792" y="0"/>
                    <a:pt x="2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475;p112">
              <a:extLst>
                <a:ext uri="{FF2B5EF4-FFF2-40B4-BE49-F238E27FC236}">
                  <a16:creationId xmlns:a16="http://schemas.microsoft.com/office/drawing/2014/main" id="{05A9CB9F-91F7-7F43-96E7-C9E5125FBE92}"/>
                </a:ext>
              </a:extLst>
            </p:cNvPr>
            <p:cNvSpPr/>
            <p:nvPr/>
          </p:nvSpPr>
          <p:spPr>
            <a:xfrm>
              <a:off x="6263257" y="4465030"/>
              <a:ext cx="48211" cy="15643"/>
            </a:xfrm>
            <a:custGeom>
              <a:avLst/>
              <a:gdLst/>
              <a:ahLst/>
              <a:cxnLst/>
              <a:rect l="l" t="t" r="r" b="b"/>
              <a:pathLst>
                <a:path w="3085" h="1001" extrusionOk="0">
                  <a:moveTo>
                    <a:pt x="1" y="1"/>
                  </a:moveTo>
                  <a:lnTo>
                    <a:pt x="1" y="1001"/>
                  </a:lnTo>
                  <a:lnTo>
                    <a:pt x="3085" y="1001"/>
                  </a:lnTo>
                  <a:lnTo>
                    <a:pt x="30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476;p112">
              <a:extLst>
                <a:ext uri="{FF2B5EF4-FFF2-40B4-BE49-F238E27FC236}">
                  <a16:creationId xmlns:a16="http://schemas.microsoft.com/office/drawing/2014/main" id="{C7EF0AD4-1E13-9B40-B318-8640E068FB02}"/>
                </a:ext>
              </a:extLst>
            </p:cNvPr>
            <p:cNvSpPr/>
            <p:nvPr/>
          </p:nvSpPr>
          <p:spPr>
            <a:xfrm>
              <a:off x="6317968" y="4465030"/>
              <a:ext cx="48211" cy="15643"/>
            </a:xfrm>
            <a:custGeom>
              <a:avLst/>
              <a:gdLst/>
              <a:ahLst/>
              <a:cxnLst/>
              <a:rect l="l" t="t" r="r" b="b"/>
              <a:pathLst>
                <a:path w="3085" h="1001" extrusionOk="0">
                  <a:moveTo>
                    <a:pt x="0" y="1"/>
                  </a:moveTo>
                  <a:lnTo>
                    <a:pt x="0" y="1001"/>
                  </a:lnTo>
                  <a:lnTo>
                    <a:pt x="3084" y="1001"/>
                  </a:lnTo>
                  <a:lnTo>
                    <a:pt x="30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477;p112">
              <a:extLst>
                <a:ext uri="{FF2B5EF4-FFF2-40B4-BE49-F238E27FC236}">
                  <a16:creationId xmlns:a16="http://schemas.microsoft.com/office/drawing/2014/main" id="{6D90A85B-C286-F745-B065-C08CE8764B61}"/>
                </a:ext>
              </a:extLst>
            </p:cNvPr>
            <p:cNvSpPr/>
            <p:nvPr/>
          </p:nvSpPr>
          <p:spPr>
            <a:xfrm>
              <a:off x="6372852" y="4465030"/>
              <a:ext cx="48023" cy="15643"/>
            </a:xfrm>
            <a:custGeom>
              <a:avLst/>
              <a:gdLst/>
              <a:ahLst/>
              <a:cxnLst/>
              <a:rect l="l" t="t" r="r" b="b"/>
              <a:pathLst>
                <a:path w="3073" h="1001" extrusionOk="0">
                  <a:moveTo>
                    <a:pt x="1" y="1"/>
                  </a:moveTo>
                  <a:lnTo>
                    <a:pt x="1" y="1001"/>
                  </a:lnTo>
                  <a:lnTo>
                    <a:pt x="3073" y="1001"/>
                  </a:lnTo>
                  <a:lnTo>
                    <a:pt x="30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478;p112">
              <a:extLst>
                <a:ext uri="{FF2B5EF4-FFF2-40B4-BE49-F238E27FC236}">
                  <a16:creationId xmlns:a16="http://schemas.microsoft.com/office/drawing/2014/main" id="{D6E14D06-6918-6943-9601-9F1695B32B17}"/>
                </a:ext>
              </a:extLst>
            </p:cNvPr>
            <p:cNvSpPr/>
            <p:nvPr/>
          </p:nvSpPr>
          <p:spPr>
            <a:xfrm>
              <a:off x="6427564" y="4465030"/>
              <a:ext cx="48008" cy="15643"/>
            </a:xfrm>
            <a:custGeom>
              <a:avLst/>
              <a:gdLst/>
              <a:ahLst/>
              <a:cxnLst/>
              <a:rect l="l" t="t" r="r" b="b"/>
              <a:pathLst>
                <a:path w="3072" h="1001" extrusionOk="0">
                  <a:moveTo>
                    <a:pt x="0" y="1"/>
                  </a:moveTo>
                  <a:lnTo>
                    <a:pt x="0" y="1001"/>
                  </a:lnTo>
                  <a:lnTo>
                    <a:pt x="3072" y="1001"/>
                  </a:lnTo>
                  <a:lnTo>
                    <a:pt x="30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479;p112">
              <a:extLst>
                <a:ext uri="{FF2B5EF4-FFF2-40B4-BE49-F238E27FC236}">
                  <a16:creationId xmlns:a16="http://schemas.microsoft.com/office/drawing/2014/main" id="{999E9686-4781-194A-8951-66F24C77EA72}"/>
                </a:ext>
              </a:extLst>
            </p:cNvPr>
            <p:cNvSpPr/>
            <p:nvPr/>
          </p:nvSpPr>
          <p:spPr>
            <a:xfrm>
              <a:off x="6482260" y="4465030"/>
              <a:ext cx="48023" cy="15643"/>
            </a:xfrm>
            <a:custGeom>
              <a:avLst/>
              <a:gdLst/>
              <a:ahLst/>
              <a:cxnLst/>
              <a:rect l="l" t="t" r="r" b="b"/>
              <a:pathLst>
                <a:path w="3073" h="1001" extrusionOk="0">
                  <a:moveTo>
                    <a:pt x="1" y="1"/>
                  </a:moveTo>
                  <a:lnTo>
                    <a:pt x="1" y="1001"/>
                  </a:lnTo>
                  <a:lnTo>
                    <a:pt x="3072" y="1001"/>
                  </a:lnTo>
                  <a:lnTo>
                    <a:pt x="30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480;p112">
              <a:extLst>
                <a:ext uri="{FF2B5EF4-FFF2-40B4-BE49-F238E27FC236}">
                  <a16:creationId xmlns:a16="http://schemas.microsoft.com/office/drawing/2014/main" id="{FC4ACF37-5874-7844-A1F1-70340D0F19B7}"/>
                </a:ext>
              </a:extLst>
            </p:cNvPr>
            <p:cNvSpPr/>
            <p:nvPr/>
          </p:nvSpPr>
          <p:spPr>
            <a:xfrm>
              <a:off x="6536972" y="4465030"/>
              <a:ext cx="48195" cy="15643"/>
            </a:xfrm>
            <a:custGeom>
              <a:avLst/>
              <a:gdLst/>
              <a:ahLst/>
              <a:cxnLst/>
              <a:rect l="l" t="t" r="r" b="b"/>
              <a:pathLst>
                <a:path w="3084" h="1001" extrusionOk="0">
                  <a:moveTo>
                    <a:pt x="0" y="1"/>
                  </a:moveTo>
                  <a:lnTo>
                    <a:pt x="0" y="1001"/>
                  </a:lnTo>
                  <a:lnTo>
                    <a:pt x="3084" y="1001"/>
                  </a:lnTo>
                  <a:lnTo>
                    <a:pt x="30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481;p112">
              <a:extLst>
                <a:ext uri="{FF2B5EF4-FFF2-40B4-BE49-F238E27FC236}">
                  <a16:creationId xmlns:a16="http://schemas.microsoft.com/office/drawing/2014/main" id="{723778CA-7C83-A147-95C5-567574A2C390}"/>
                </a:ext>
              </a:extLst>
            </p:cNvPr>
            <p:cNvSpPr/>
            <p:nvPr/>
          </p:nvSpPr>
          <p:spPr>
            <a:xfrm>
              <a:off x="6591668" y="4465030"/>
              <a:ext cx="48211" cy="15643"/>
            </a:xfrm>
            <a:custGeom>
              <a:avLst/>
              <a:gdLst/>
              <a:ahLst/>
              <a:cxnLst/>
              <a:rect l="l" t="t" r="r" b="b"/>
              <a:pathLst>
                <a:path w="3085" h="1001" extrusionOk="0">
                  <a:moveTo>
                    <a:pt x="1" y="1"/>
                  </a:moveTo>
                  <a:lnTo>
                    <a:pt x="1" y="1001"/>
                  </a:lnTo>
                  <a:lnTo>
                    <a:pt x="3084" y="1001"/>
                  </a:lnTo>
                  <a:lnTo>
                    <a:pt x="30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482;p112">
              <a:extLst>
                <a:ext uri="{FF2B5EF4-FFF2-40B4-BE49-F238E27FC236}">
                  <a16:creationId xmlns:a16="http://schemas.microsoft.com/office/drawing/2014/main" id="{91BECE4C-1603-7A48-8E67-00E32E073012}"/>
                </a:ext>
              </a:extLst>
            </p:cNvPr>
            <p:cNvSpPr/>
            <p:nvPr/>
          </p:nvSpPr>
          <p:spPr>
            <a:xfrm>
              <a:off x="6646552" y="4465030"/>
              <a:ext cx="48023" cy="15643"/>
            </a:xfrm>
            <a:custGeom>
              <a:avLst/>
              <a:gdLst/>
              <a:ahLst/>
              <a:cxnLst/>
              <a:rect l="l" t="t" r="r" b="b"/>
              <a:pathLst>
                <a:path w="3073" h="1001" extrusionOk="0">
                  <a:moveTo>
                    <a:pt x="1" y="1"/>
                  </a:moveTo>
                  <a:lnTo>
                    <a:pt x="1" y="1001"/>
                  </a:lnTo>
                  <a:lnTo>
                    <a:pt x="3073" y="1001"/>
                  </a:lnTo>
                  <a:lnTo>
                    <a:pt x="30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483;p112">
              <a:extLst>
                <a:ext uri="{FF2B5EF4-FFF2-40B4-BE49-F238E27FC236}">
                  <a16:creationId xmlns:a16="http://schemas.microsoft.com/office/drawing/2014/main" id="{A23E701B-1FE9-4147-A23C-0E44A5842105}"/>
                </a:ext>
              </a:extLst>
            </p:cNvPr>
            <p:cNvSpPr/>
            <p:nvPr/>
          </p:nvSpPr>
          <p:spPr>
            <a:xfrm>
              <a:off x="6701264" y="4465030"/>
              <a:ext cx="48023" cy="15643"/>
            </a:xfrm>
            <a:custGeom>
              <a:avLst/>
              <a:gdLst/>
              <a:ahLst/>
              <a:cxnLst/>
              <a:rect l="l" t="t" r="r" b="b"/>
              <a:pathLst>
                <a:path w="3073" h="1001" extrusionOk="0">
                  <a:moveTo>
                    <a:pt x="0" y="1"/>
                  </a:moveTo>
                  <a:lnTo>
                    <a:pt x="0" y="1001"/>
                  </a:lnTo>
                  <a:lnTo>
                    <a:pt x="3072" y="1001"/>
                  </a:lnTo>
                  <a:lnTo>
                    <a:pt x="30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484;p112">
              <a:extLst>
                <a:ext uri="{FF2B5EF4-FFF2-40B4-BE49-F238E27FC236}">
                  <a16:creationId xmlns:a16="http://schemas.microsoft.com/office/drawing/2014/main" id="{0E7E16F8-F3C0-B543-B627-DA4E99427606}"/>
                </a:ext>
              </a:extLst>
            </p:cNvPr>
            <p:cNvSpPr/>
            <p:nvPr/>
          </p:nvSpPr>
          <p:spPr>
            <a:xfrm>
              <a:off x="6755960" y="4465030"/>
              <a:ext cx="48023" cy="15643"/>
            </a:xfrm>
            <a:custGeom>
              <a:avLst/>
              <a:gdLst/>
              <a:ahLst/>
              <a:cxnLst/>
              <a:rect l="l" t="t" r="r" b="b"/>
              <a:pathLst>
                <a:path w="3073" h="1001" extrusionOk="0">
                  <a:moveTo>
                    <a:pt x="1" y="1"/>
                  </a:moveTo>
                  <a:lnTo>
                    <a:pt x="1" y="1001"/>
                  </a:lnTo>
                  <a:lnTo>
                    <a:pt x="3073" y="1001"/>
                  </a:lnTo>
                  <a:lnTo>
                    <a:pt x="30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485;p112">
              <a:extLst>
                <a:ext uri="{FF2B5EF4-FFF2-40B4-BE49-F238E27FC236}">
                  <a16:creationId xmlns:a16="http://schemas.microsoft.com/office/drawing/2014/main" id="{2D0FF706-15CF-C044-A2BA-2AA621F287F7}"/>
                </a:ext>
              </a:extLst>
            </p:cNvPr>
            <p:cNvSpPr/>
            <p:nvPr/>
          </p:nvSpPr>
          <p:spPr>
            <a:xfrm>
              <a:off x="6810672" y="4465030"/>
              <a:ext cx="48008" cy="15643"/>
            </a:xfrm>
            <a:custGeom>
              <a:avLst/>
              <a:gdLst/>
              <a:ahLst/>
              <a:cxnLst/>
              <a:rect l="l" t="t" r="r" b="b"/>
              <a:pathLst>
                <a:path w="3072" h="1001" extrusionOk="0">
                  <a:moveTo>
                    <a:pt x="0" y="1"/>
                  </a:moveTo>
                  <a:lnTo>
                    <a:pt x="0" y="1001"/>
                  </a:lnTo>
                  <a:lnTo>
                    <a:pt x="3072" y="1001"/>
                  </a:lnTo>
                  <a:lnTo>
                    <a:pt x="30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486;p112">
              <a:extLst>
                <a:ext uri="{FF2B5EF4-FFF2-40B4-BE49-F238E27FC236}">
                  <a16:creationId xmlns:a16="http://schemas.microsoft.com/office/drawing/2014/main" id="{6918CEA8-DF5C-AA43-A9DA-4D70CD1B7D5D}"/>
                </a:ext>
              </a:extLst>
            </p:cNvPr>
            <p:cNvSpPr/>
            <p:nvPr/>
          </p:nvSpPr>
          <p:spPr>
            <a:xfrm>
              <a:off x="6251536" y="4092721"/>
              <a:ext cx="616833" cy="184217"/>
            </a:xfrm>
            <a:custGeom>
              <a:avLst/>
              <a:gdLst/>
              <a:ahLst/>
              <a:cxnLst/>
              <a:rect l="l" t="t" r="r" b="b"/>
              <a:pathLst>
                <a:path w="39471" h="11788" extrusionOk="0">
                  <a:moveTo>
                    <a:pt x="19741" y="0"/>
                  </a:moveTo>
                  <a:lnTo>
                    <a:pt x="19396" y="274"/>
                  </a:lnTo>
                  <a:lnTo>
                    <a:pt x="19396" y="11037"/>
                  </a:lnTo>
                  <a:lnTo>
                    <a:pt x="18277" y="11037"/>
                  </a:lnTo>
                  <a:lnTo>
                    <a:pt x="18277" y="1143"/>
                  </a:lnTo>
                  <a:lnTo>
                    <a:pt x="17729" y="1572"/>
                  </a:lnTo>
                  <a:lnTo>
                    <a:pt x="17729" y="11037"/>
                  </a:lnTo>
                  <a:lnTo>
                    <a:pt x="16622" y="11037"/>
                  </a:lnTo>
                  <a:lnTo>
                    <a:pt x="16622" y="1679"/>
                  </a:lnTo>
                  <a:cubicBezTo>
                    <a:pt x="16432" y="1703"/>
                    <a:pt x="16253" y="1727"/>
                    <a:pt x="16074" y="1751"/>
                  </a:cubicBezTo>
                  <a:lnTo>
                    <a:pt x="16074" y="11037"/>
                  </a:lnTo>
                  <a:lnTo>
                    <a:pt x="14955" y="11037"/>
                  </a:lnTo>
                  <a:lnTo>
                    <a:pt x="14955" y="1917"/>
                  </a:lnTo>
                  <a:cubicBezTo>
                    <a:pt x="14777" y="1953"/>
                    <a:pt x="14598" y="1989"/>
                    <a:pt x="14407" y="2024"/>
                  </a:cubicBezTo>
                  <a:lnTo>
                    <a:pt x="14407" y="11037"/>
                  </a:lnTo>
                  <a:lnTo>
                    <a:pt x="13300" y="11037"/>
                  </a:lnTo>
                  <a:lnTo>
                    <a:pt x="13300" y="2262"/>
                  </a:lnTo>
                  <a:cubicBezTo>
                    <a:pt x="13110" y="2298"/>
                    <a:pt x="12931" y="2346"/>
                    <a:pt x="12752" y="2393"/>
                  </a:cubicBezTo>
                  <a:lnTo>
                    <a:pt x="12752" y="11037"/>
                  </a:lnTo>
                  <a:lnTo>
                    <a:pt x="11633" y="11037"/>
                  </a:lnTo>
                  <a:lnTo>
                    <a:pt x="11633" y="2715"/>
                  </a:lnTo>
                  <a:cubicBezTo>
                    <a:pt x="11455" y="2774"/>
                    <a:pt x="11264" y="2834"/>
                    <a:pt x="11086" y="2894"/>
                  </a:cubicBezTo>
                  <a:lnTo>
                    <a:pt x="11086" y="11037"/>
                  </a:lnTo>
                  <a:lnTo>
                    <a:pt x="9978" y="11037"/>
                  </a:lnTo>
                  <a:lnTo>
                    <a:pt x="9978" y="3298"/>
                  </a:lnTo>
                  <a:cubicBezTo>
                    <a:pt x="9788" y="3370"/>
                    <a:pt x="9609" y="3441"/>
                    <a:pt x="9419" y="3513"/>
                  </a:cubicBezTo>
                  <a:lnTo>
                    <a:pt x="9419" y="11037"/>
                  </a:lnTo>
                  <a:lnTo>
                    <a:pt x="8311" y="11037"/>
                  </a:lnTo>
                  <a:lnTo>
                    <a:pt x="8311" y="4025"/>
                  </a:lnTo>
                  <a:cubicBezTo>
                    <a:pt x="8121" y="4108"/>
                    <a:pt x="7942" y="4203"/>
                    <a:pt x="7764" y="4287"/>
                  </a:cubicBezTo>
                  <a:lnTo>
                    <a:pt x="7764" y="11037"/>
                  </a:lnTo>
                  <a:lnTo>
                    <a:pt x="6645" y="11037"/>
                  </a:lnTo>
                  <a:lnTo>
                    <a:pt x="6645" y="4906"/>
                  </a:lnTo>
                  <a:cubicBezTo>
                    <a:pt x="6466" y="5025"/>
                    <a:pt x="6275" y="5132"/>
                    <a:pt x="6097" y="5251"/>
                  </a:cubicBezTo>
                  <a:lnTo>
                    <a:pt x="6097" y="11037"/>
                  </a:lnTo>
                  <a:lnTo>
                    <a:pt x="4978" y="11037"/>
                  </a:lnTo>
                  <a:lnTo>
                    <a:pt x="4978" y="6001"/>
                  </a:lnTo>
                  <a:cubicBezTo>
                    <a:pt x="4787" y="6132"/>
                    <a:pt x="4609" y="6275"/>
                    <a:pt x="4430" y="6418"/>
                  </a:cubicBezTo>
                  <a:lnTo>
                    <a:pt x="4430" y="11037"/>
                  </a:lnTo>
                  <a:lnTo>
                    <a:pt x="3311" y="11037"/>
                  </a:lnTo>
                  <a:lnTo>
                    <a:pt x="3311" y="7370"/>
                  </a:lnTo>
                  <a:cubicBezTo>
                    <a:pt x="3132" y="7549"/>
                    <a:pt x="2942" y="7727"/>
                    <a:pt x="2763" y="7906"/>
                  </a:cubicBezTo>
                  <a:lnTo>
                    <a:pt x="2763" y="11037"/>
                  </a:lnTo>
                  <a:lnTo>
                    <a:pt x="1656" y="11037"/>
                  </a:lnTo>
                  <a:lnTo>
                    <a:pt x="1656" y="9168"/>
                  </a:lnTo>
                  <a:cubicBezTo>
                    <a:pt x="1465" y="9418"/>
                    <a:pt x="1275" y="9668"/>
                    <a:pt x="1108" y="9918"/>
                  </a:cubicBezTo>
                  <a:lnTo>
                    <a:pt x="1108" y="11049"/>
                  </a:lnTo>
                  <a:lnTo>
                    <a:pt x="394" y="11049"/>
                  </a:lnTo>
                  <a:cubicBezTo>
                    <a:pt x="263" y="11287"/>
                    <a:pt x="132" y="11537"/>
                    <a:pt x="1" y="11787"/>
                  </a:cubicBezTo>
                  <a:lnTo>
                    <a:pt x="39470" y="11776"/>
                  </a:lnTo>
                  <a:cubicBezTo>
                    <a:pt x="39351" y="11526"/>
                    <a:pt x="39220" y="11287"/>
                    <a:pt x="39077" y="11037"/>
                  </a:cubicBezTo>
                  <a:lnTo>
                    <a:pt x="38232" y="11037"/>
                  </a:lnTo>
                  <a:lnTo>
                    <a:pt x="38232" y="9704"/>
                  </a:lnTo>
                  <a:cubicBezTo>
                    <a:pt x="38053" y="9466"/>
                    <a:pt x="37875" y="9228"/>
                    <a:pt x="37684" y="8990"/>
                  </a:cubicBezTo>
                  <a:lnTo>
                    <a:pt x="37684" y="11037"/>
                  </a:lnTo>
                  <a:lnTo>
                    <a:pt x="36565" y="11037"/>
                  </a:lnTo>
                  <a:lnTo>
                    <a:pt x="36565" y="7763"/>
                  </a:lnTo>
                  <a:cubicBezTo>
                    <a:pt x="36386" y="7585"/>
                    <a:pt x="36208" y="7418"/>
                    <a:pt x="36017" y="7239"/>
                  </a:cubicBezTo>
                  <a:lnTo>
                    <a:pt x="36017" y="11037"/>
                  </a:lnTo>
                  <a:lnTo>
                    <a:pt x="34898" y="11037"/>
                  </a:lnTo>
                  <a:lnTo>
                    <a:pt x="34898" y="6311"/>
                  </a:lnTo>
                  <a:cubicBezTo>
                    <a:pt x="34720" y="6168"/>
                    <a:pt x="34541" y="6037"/>
                    <a:pt x="34350" y="5894"/>
                  </a:cubicBezTo>
                  <a:lnTo>
                    <a:pt x="34350" y="11037"/>
                  </a:lnTo>
                  <a:lnTo>
                    <a:pt x="33243" y="11037"/>
                  </a:lnTo>
                  <a:lnTo>
                    <a:pt x="33243" y="5156"/>
                  </a:lnTo>
                  <a:cubicBezTo>
                    <a:pt x="33065" y="5037"/>
                    <a:pt x="32874" y="4929"/>
                    <a:pt x="32695" y="4822"/>
                  </a:cubicBezTo>
                  <a:lnTo>
                    <a:pt x="32695" y="11037"/>
                  </a:lnTo>
                  <a:lnTo>
                    <a:pt x="31576" y="11037"/>
                  </a:lnTo>
                  <a:lnTo>
                    <a:pt x="31576" y="4215"/>
                  </a:lnTo>
                  <a:cubicBezTo>
                    <a:pt x="31398" y="4120"/>
                    <a:pt x="31219" y="4037"/>
                    <a:pt x="31029" y="3953"/>
                  </a:cubicBezTo>
                  <a:lnTo>
                    <a:pt x="31029" y="11037"/>
                  </a:lnTo>
                  <a:lnTo>
                    <a:pt x="29921" y="11037"/>
                  </a:lnTo>
                  <a:lnTo>
                    <a:pt x="29921" y="3453"/>
                  </a:lnTo>
                  <a:cubicBezTo>
                    <a:pt x="29731" y="3394"/>
                    <a:pt x="29552" y="3310"/>
                    <a:pt x="29362" y="3239"/>
                  </a:cubicBezTo>
                  <a:lnTo>
                    <a:pt x="29362" y="11037"/>
                  </a:lnTo>
                  <a:lnTo>
                    <a:pt x="28254" y="11037"/>
                  </a:lnTo>
                  <a:lnTo>
                    <a:pt x="28254" y="2846"/>
                  </a:lnTo>
                  <a:cubicBezTo>
                    <a:pt x="28076" y="2786"/>
                    <a:pt x="27885" y="2727"/>
                    <a:pt x="27707" y="2667"/>
                  </a:cubicBezTo>
                  <a:lnTo>
                    <a:pt x="27707" y="11037"/>
                  </a:lnTo>
                  <a:lnTo>
                    <a:pt x="26588" y="11037"/>
                  </a:lnTo>
                  <a:lnTo>
                    <a:pt x="26588" y="2358"/>
                  </a:lnTo>
                  <a:cubicBezTo>
                    <a:pt x="26409" y="2310"/>
                    <a:pt x="26218" y="2274"/>
                    <a:pt x="26040" y="2227"/>
                  </a:cubicBezTo>
                  <a:lnTo>
                    <a:pt x="26040" y="11037"/>
                  </a:lnTo>
                  <a:lnTo>
                    <a:pt x="24933" y="11037"/>
                  </a:lnTo>
                  <a:lnTo>
                    <a:pt x="24933" y="1989"/>
                  </a:lnTo>
                  <a:cubicBezTo>
                    <a:pt x="24754" y="1965"/>
                    <a:pt x="24563" y="1929"/>
                    <a:pt x="24385" y="1893"/>
                  </a:cubicBezTo>
                  <a:lnTo>
                    <a:pt x="24385" y="11025"/>
                  </a:lnTo>
                  <a:lnTo>
                    <a:pt x="23266" y="11025"/>
                  </a:lnTo>
                  <a:lnTo>
                    <a:pt x="23266" y="1727"/>
                  </a:lnTo>
                  <a:cubicBezTo>
                    <a:pt x="23087" y="1703"/>
                    <a:pt x="22909" y="1679"/>
                    <a:pt x="22718" y="1655"/>
                  </a:cubicBezTo>
                  <a:lnTo>
                    <a:pt x="22718" y="11037"/>
                  </a:lnTo>
                  <a:lnTo>
                    <a:pt x="21611" y="11037"/>
                  </a:lnTo>
                  <a:lnTo>
                    <a:pt x="21611" y="1453"/>
                  </a:lnTo>
                  <a:lnTo>
                    <a:pt x="21063" y="1024"/>
                  </a:lnTo>
                  <a:lnTo>
                    <a:pt x="21063" y="11025"/>
                  </a:lnTo>
                  <a:lnTo>
                    <a:pt x="19944" y="11025"/>
                  </a:lnTo>
                  <a:lnTo>
                    <a:pt x="19944" y="155"/>
                  </a:lnTo>
                  <a:lnTo>
                    <a:pt x="197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487;p112">
              <a:extLst>
                <a:ext uri="{FF2B5EF4-FFF2-40B4-BE49-F238E27FC236}">
                  <a16:creationId xmlns:a16="http://schemas.microsoft.com/office/drawing/2014/main" id="{49BFEC6C-ADD6-3C4C-AA20-30BFA969E4C5}"/>
                </a:ext>
              </a:extLst>
            </p:cNvPr>
            <p:cNvSpPr/>
            <p:nvPr/>
          </p:nvSpPr>
          <p:spPr>
            <a:xfrm>
              <a:off x="5840158" y="4444558"/>
              <a:ext cx="258635" cy="25145"/>
            </a:xfrm>
            <a:custGeom>
              <a:avLst/>
              <a:gdLst/>
              <a:ahLst/>
              <a:cxnLst/>
              <a:rect l="l" t="t" r="r" b="b"/>
              <a:pathLst>
                <a:path w="16550" h="1609" extrusionOk="0">
                  <a:moveTo>
                    <a:pt x="0" y="1"/>
                  </a:moveTo>
                  <a:lnTo>
                    <a:pt x="0" y="1608"/>
                  </a:lnTo>
                  <a:lnTo>
                    <a:pt x="16550" y="1608"/>
                  </a:lnTo>
                  <a:lnTo>
                    <a:pt x="165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488;p112">
              <a:extLst>
                <a:ext uri="{FF2B5EF4-FFF2-40B4-BE49-F238E27FC236}">
                  <a16:creationId xmlns:a16="http://schemas.microsoft.com/office/drawing/2014/main" id="{34CA8D5A-40F8-304F-A3AB-D586F4C8F8DD}"/>
                </a:ext>
              </a:extLst>
            </p:cNvPr>
            <p:cNvSpPr/>
            <p:nvPr/>
          </p:nvSpPr>
          <p:spPr>
            <a:xfrm>
              <a:off x="5840158" y="4331071"/>
              <a:ext cx="258635" cy="24941"/>
            </a:xfrm>
            <a:custGeom>
              <a:avLst/>
              <a:gdLst/>
              <a:ahLst/>
              <a:cxnLst/>
              <a:rect l="l" t="t" r="r" b="b"/>
              <a:pathLst>
                <a:path w="16550" h="1596" extrusionOk="0">
                  <a:moveTo>
                    <a:pt x="0" y="0"/>
                  </a:moveTo>
                  <a:lnTo>
                    <a:pt x="0" y="1596"/>
                  </a:lnTo>
                  <a:lnTo>
                    <a:pt x="16550" y="1596"/>
                  </a:lnTo>
                  <a:lnTo>
                    <a:pt x="165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489;p112">
              <a:extLst>
                <a:ext uri="{FF2B5EF4-FFF2-40B4-BE49-F238E27FC236}">
                  <a16:creationId xmlns:a16="http://schemas.microsoft.com/office/drawing/2014/main" id="{B38C10D4-DCD7-9543-A2B5-C181FFBEDB7B}"/>
                </a:ext>
              </a:extLst>
            </p:cNvPr>
            <p:cNvSpPr/>
            <p:nvPr/>
          </p:nvSpPr>
          <p:spPr>
            <a:xfrm>
              <a:off x="7986220" y="3652119"/>
              <a:ext cx="251212" cy="926429"/>
            </a:xfrm>
            <a:custGeom>
              <a:avLst/>
              <a:gdLst/>
              <a:ahLst/>
              <a:cxnLst/>
              <a:rect l="l" t="t" r="r" b="b"/>
              <a:pathLst>
                <a:path w="16075" h="59282" extrusionOk="0">
                  <a:moveTo>
                    <a:pt x="1" y="0"/>
                  </a:moveTo>
                  <a:lnTo>
                    <a:pt x="1" y="10406"/>
                  </a:lnTo>
                  <a:lnTo>
                    <a:pt x="8561" y="10406"/>
                  </a:lnTo>
                  <a:lnTo>
                    <a:pt x="8561" y="13550"/>
                  </a:lnTo>
                  <a:lnTo>
                    <a:pt x="1" y="13550"/>
                  </a:lnTo>
                  <a:lnTo>
                    <a:pt x="2930" y="59281"/>
                  </a:lnTo>
                  <a:lnTo>
                    <a:pt x="16074" y="59281"/>
                  </a:lnTo>
                  <a:lnTo>
                    <a:pt x="16074" y="135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490;p112">
              <a:extLst>
                <a:ext uri="{FF2B5EF4-FFF2-40B4-BE49-F238E27FC236}">
                  <a16:creationId xmlns:a16="http://schemas.microsoft.com/office/drawing/2014/main" id="{7F4F1001-8BB4-C447-8ABA-9B1E6CF0F014}"/>
                </a:ext>
              </a:extLst>
            </p:cNvPr>
            <p:cNvSpPr/>
            <p:nvPr/>
          </p:nvSpPr>
          <p:spPr>
            <a:xfrm>
              <a:off x="8058044" y="3731569"/>
              <a:ext cx="339211" cy="846979"/>
            </a:xfrm>
            <a:custGeom>
              <a:avLst/>
              <a:gdLst/>
              <a:ahLst/>
              <a:cxnLst/>
              <a:rect l="l" t="t" r="r" b="b"/>
              <a:pathLst>
                <a:path w="21706" h="54198" extrusionOk="0">
                  <a:moveTo>
                    <a:pt x="21706" y="0"/>
                  </a:moveTo>
                  <a:lnTo>
                    <a:pt x="1" y="4834"/>
                  </a:lnTo>
                  <a:lnTo>
                    <a:pt x="632" y="54197"/>
                  </a:lnTo>
                  <a:lnTo>
                    <a:pt x="18158" y="54197"/>
                  </a:lnTo>
                  <a:lnTo>
                    <a:pt x="217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491;p112">
              <a:extLst>
                <a:ext uri="{FF2B5EF4-FFF2-40B4-BE49-F238E27FC236}">
                  <a16:creationId xmlns:a16="http://schemas.microsoft.com/office/drawing/2014/main" id="{BFC2E98F-B9BE-8544-94CD-BCF0375EC10F}"/>
                </a:ext>
              </a:extLst>
            </p:cNvPr>
            <p:cNvSpPr/>
            <p:nvPr/>
          </p:nvSpPr>
          <p:spPr>
            <a:xfrm>
              <a:off x="8142885" y="4213287"/>
              <a:ext cx="169527" cy="26067"/>
            </a:xfrm>
            <a:custGeom>
              <a:avLst/>
              <a:gdLst/>
              <a:ahLst/>
              <a:cxnLst/>
              <a:rect l="l" t="t" r="r" b="b"/>
              <a:pathLst>
                <a:path w="10848" h="1668" extrusionOk="0">
                  <a:moveTo>
                    <a:pt x="1" y="1"/>
                  </a:moveTo>
                  <a:lnTo>
                    <a:pt x="1" y="1667"/>
                  </a:lnTo>
                  <a:lnTo>
                    <a:pt x="10848" y="1667"/>
                  </a:lnTo>
                  <a:lnTo>
                    <a:pt x="108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492;p112">
              <a:extLst>
                <a:ext uri="{FF2B5EF4-FFF2-40B4-BE49-F238E27FC236}">
                  <a16:creationId xmlns:a16="http://schemas.microsoft.com/office/drawing/2014/main" id="{B0CA5348-13A5-B346-8E98-3CE782B08DCD}"/>
                </a:ext>
              </a:extLst>
            </p:cNvPr>
            <p:cNvSpPr/>
            <p:nvPr/>
          </p:nvSpPr>
          <p:spPr>
            <a:xfrm>
              <a:off x="8142885" y="4255716"/>
              <a:ext cx="169527" cy="26067"/>
            </a:xfrm>
            <a:custGeom>
              <a:avLst/>
              <a:gdLst/>
              <a:ahLst/>
              <a:cxnLst/>
              <a:rect l="l" t="t" r="r" b="b"/>
              <a:pathLst>
                <a:path w="10848" h="1668" extrusionOk="0">
                  <a:moveTo>
                    <a:pt x="1" y="0"/>
                  </a:moveTo>
                  <a:lnTo>
                    <a:pt x="1" y="1667"/>
                  </a:lnTo>
                  <a:lnTo>
                    <a:pt x="10848" y="1667"/>
                  </a:lnTo>
                  <a:lnTo>
                    <a:pt x="108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493;p112">
              <a:extLst>
                <a:ext uri="{FF2B5EF4-FFF2-40B4-BE49-F238E27FC236}">
                  <a16:creationId xmlns:a16="http://schemas.microsoft.com/office/drawing/2014/main" id="{9C006A01-5918-F140-AD8C-7D3F5E172D4F}"/>
                </a:ext>
              </a:extLst>
            </p:cNvPr>
            <p:cNvSpPr/>
            <p:nvPr/>
          </p:nvSpPr>
          <p:spPr>
            <a:xfrm>
              <a:off x="8142885" y="4298129"/>
              <a:ext cx="169527" cy="26067"/>
            </a:xfrm>
            <a:custGeom>
              <a:avLst/>
              <a:gdLst/>
              <a:ahLst/>
              <a:cxnLst/>
              <a:rect l="l" t="t" r="r" b="b"/>
              <a:pathLst>
                <a:path w="10848" h="1668" extrusionOk="0">
                  <a:moveTo>
                    <a:pt x="1" y="1"/>
                  </a:moveTo>
                  <a:lnTo>
                    <a:pt x="1" y="1668"/>
                  </a:lnTo>
                  <a:lnTo>
                    <a:pt x="10848" y="1668"/>
                  </a:lnTo>
                  <a:lnTo>
                    <a:pt x="108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494;p112">
              <a:extLst>
                <a:ext uri="{FF2B5EF4-FFF2-40B4-BE49-F238E27FC236}">
                  <a16:creationId xmlns:a16="http://schemas.microsoft.com/office/drawing/2014/main" id="{DE345694-0C32-E64B-8B9C-DBF5FEC94D6B}"/>
                </a:ext>
              </a:extLst>
            </p:cNvPr>
            <p:cNvSpPr/>
            <p:nvPr/>
          </p:nvSpPr>
          <p:spPr>
            <a:xfrm>
              <a:off x="8142885" y="4340370"/>
              <a:ext cx="169527" cy="26254"/>
            </a:xfrm>
            <a:custGeom>
              <a:avLst/>
              <a:gdLst/>
              <a:ahLst/>
              <a:cxnLst/>
              <a:rect l="l" t="t" r="r" b="b"/>
              <a:pathLst>
                <a:path w="10848" h="1680" extrusionOk="0">
                  <a:moveTo>
                    <a:pt x="1" y="0"/>
                  </a:moveTo>
                  <a:lnTo>
                    <a:pt x="1" y="1679"/>
                  </a:lnTo>
                  <a:lnTo>
                    <a:pt x="10848" y="1679"/>
                  </a:lnTo>
                  <a:lnTo>
                    <a:pt x="108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495;p112">
              <a:extLst>
                <a:ext uri="{FF2B5EF4-FFF2-40B4-BE49-F238E27FC236}">
                  <a16:creationId xmlns:a16="http://schemas.microsoft.com/office/drawing/2014/main" id="{9AE75978-67AF-2A42-9D07-76794318B540}"/>
                </a:ext>
              </a:extLst>
            </p:cNvPr>
            <p:cNvSpPr/>
            <p:nvPr/>
          </p:nvSpPr>
          <p:spPr>
            <a:xfrm>
              <a:off x="8142885" y="4382798"/>
              <a:ext cx="169527" cy="26239"/>
            </a:xfrm>
            <a:custGeom>
              <a:avLst/>
              <a:gdLst/>
              <a:ahLst/>
              <a:cxnLst/>
              <a:rect l="l" t="t" r="r" b="b"/>
              <a:pathLst>
                <a:path w="10848" h="1679" extrusionOk="0">
                  <a:moveTo>
                    <a:pt x="1" y="0"/>
                  </a:moveTo>
                  <a:lnTo>
                    <a:pt x="1" y="1679"/>
                  </a:lnTo>
                  <a:lnTo>
                    <a:pt x="10848" y="1679"/>
                  </a:lnTo>
                  <a:lnTo>
                    <a:pt x="108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496;p112">
              <a:extLst>
                <a:ext uri="{FF2B5EF4-FFF2-40B4-BE49-F238E27FC236}">
                  <a16:creationId xmlns:a16="http://schemas.microsoft.com/office/drawing/2014/main" id="{D14E7B90-AC40-C943-91CE-0D42E8232CB8}"/>
                </a:ext>
              </a:extLst>
            </p:cNvPr>
            <p:cNvSpPr/>
            <p:nvPr/>
          </p:nvSpPr>
          <p:spPr>
            <a:xfrm>
              <a:off x="8142885" y="4425211"/>
              <a:ext cx="169527" cy="26254"/>
            </a:xfrm>
            <a:custGeom>
              <a:avLst/>
              <a:gdLst/>
              <a:ahLst/>
              <a:cxnLst/>
              <a:rect l="l" t="t" r="r" b="b"/>
              <a:pathLst>
                <a:path w="10848" h="1680" extrusionOk="0">
                  <a:moveTo>
                    <a:pt x="1" y="1"/>
                  </a:moveTo>
                  <a:lnTo>
                    <a:pt x="1" y="1680"/>
                  </a:lnTo>
                  <a:lnTo>
                    <a:pt x="10848" y="1680"/>
                  </a:lnTo>
                  <a:lnTo>
                    <a:pt x="108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497;p112">
              <a:extLst>
                <a:ext uri="{FF2B5EF4-FFF2-40B4-BE49-F238E27FC236}">
                  <a16:creationId xmlns:a16="http://schemas.microsoft.com/office/drawing/2014/main" id="{3C4EB364-F8A8-E145-B7FF-1B606CBD7D11}"/>
                </a:ext>
              </a:extLst>
            </p:cNvPr>
            <p:cNvSpPr/>
            <p:nvPr/>
          </p:nvSpPr>
          <p:spPr>
            <a:xfrm>
              <a:off x="8142885" y="4467640"/>
              <a:ext cx="169527" cy="26067"/>
            </a:xfrm>
            <a:custGeom>
              <a:avLst/>
              <a:gdLst/>
              <a:ahLst/>
              <a:cxnLst/>
              <a:rect l="l" t="t" r="r" b="b"/>
              <a:pathLst>
                <a:path w="10848" h="1668" extrusionOk="0">
                  <a:moveTo>
                    <a:pt x="1" y="0"/>
                  </a:moveTo>
                  <a:lnTo>
                    <a:pt x="1" y="1667"/>
                  </a:lnTo>
                  <a:lnTo>
                    <a:pt x="10848" y="1667"/>
                  </a:lnTo>
                  <a:lnTo>
                    <a:pt x="108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98;p112">
              <a:extLst>
                <a:ext uri="{FF2B5EF4-FFF2-40B4-BE49-F238E27FC236}">
                  <a16:creationId xmlns:a16="http://schemas.microsoft.com/office/drawing/2014/main" id="{3D108A61-AAB6-3F4F-9FF9-1B5ACB23BE53}"/>
                </a:ext>
              </a:extLst>
            </p:cNvPr>
            <p:cNvSpPr/>
            <p:nvPr/>
          </p:nvSpPr>
          <p:spPr>
            <a:xfrm>
              <a:off x="8142885" y="4510053"/>
              <a:ext cx="169527" cy="26067"/>
            </a:xfrm>
            <a:custGeom>
              <a:avLst/>
              <a:gdLst/>
              <a:ahLst/>
              <a:cxnLst/>
              <a:rect l="l" t="t" r="r" b="b"/>
              <a:pathLst>
                <a:path w="10848" h="1668" extrusionOk="0">
                  <a:moveTo>
                    <a:pt x="1" y="1"/>
                  </a:moveTo>
                  <a:lnTo>
                    <a:pt x="1" y="1668"/>
                  </a:lnTo>
                  <a:lnTo>
                    <a:pt x="10848" y="1668"/>
                  </a:lnTo>
                  <a:lnTo>
                    <a:pt x="108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499;p112">
              <a:extLst>
                <a:ext uri="{FF2B5EF4-FFF2-40B4-BE49-F238E27FC236}">
                  <a16:creationId xmlns:a16="http://schemas.microsoft.com/office/drawing/2014/main" id="{FA7C3CF3-8940-3B4C-AE34-7A0596B9C1E5}"/>
                </a:ext>
              </a:extLst>
            </p:cNvPr>
            <p:cNvSpPr/>
            <p:nvPr/>
          </p:nvSpPr>
          <p:spPr>
            <a:xfrm>
              <a:off x="8097112" y="3832789"/>
              <a:ext cx="22910" cy="22894"/>
            </a:xfrm>
            <a:custGeom>
              <a:avLst/>
              <a:gdLst/>
              <a:ahLst/>
              <a:cxnLst/>
              <a:rect l="l" t="t" r="r" b="b"/>
              <a:pathLst>
                <a:path w="1466" h="1465" extrusionOk="0">
                  <a:moveTo>
                    <a:pt x="1" y="0"/>
                  </a:moveTo>
                  <a:lnTo>
                    <a:pt x="1" y="1465"/>
                  </a:lnTo>
                  <a:lnTo>
                    <a:pt x="1465" y="1465"/>
                  </a:lnTo>
                  <a:lnTo>
                    <a:pt x="14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500;p112">
              <a:extLst>
                <a:ext uri="{FF2B5EF4-FFF2-40B4-BE49-F238E27FC236}">
                  <a16:creationId xmlns:a16="http://schemas.microsoft.com/office/drawing/2014/main" id="{7070445C-7CCE-334D-ACDE-01B32A18469E}"/>
                </a:ext>
              </a:extLst>
            </p:cNvPr>
            <p:cNvSpPr/>
            <p:nvPr/>
          </p:nvSpPr>
          <p:spPr>
            <a:xfrm>
              <a:off x="8130805" y="3832789"/>
              <a:ext cx="22707" cy="22894"/>
            </a:xfrm>
            <a:custGeom>
              <a:avLst/>
              <a:gdLst/>
              <a:ahLst/>
              <a:cxnLst/>
              <a:rect l="l" t="t" r="r" b="b"/>
              <a:pathLst>
                <a:path w="1453" h="1465" extrusionOk="0">
                  <a:moveTo>
                    <a:pt x="0" y="0"/>
                  </a:moveTo>
                  <a:lnTo>
                    <a:pt x="0" y="1465"/>
                  </a:lnTo>
                  <a:lnTo>
                    <a:pt x="1453" y="1465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501;p112">
              <a:extLst>
                <a:ext uri="{FF2B5EF4-FFF2-40B4-BE49-F238E27FC236}">
                  <a16:creationId xmlns:a16="http://schemas.microsoft.com/office/drawing/2014/main" id="{DB45EB0E-E8B1-4647-AD6D-22FAD5AFB5AB}"/>
                </a:ext>
              </a:extLst>
            </p:cNvPr>
            <p:cNvSpPr/>
            <p:nvPr/>
          </p:nvSpPr>
          <p:spPr>
            <a:xfrm>
              <a:off x="8164295" y="3832789"/>
              <a:ext cx="22894" cy="22894"/>
            </a:xfrm>
            <a:custGeom>
              <a:avLst/>
              <a:gdLst/>
              <a:ahLst/>
              <a:cxnLst/>
              <a:rect l="l" t="t" r="r" b="b"/>
              <a:pathLst>
                <a:path w="1465" h="1465" extrusionOk="0">
                  <a:moveTo>
                    <a:pt x="0" y="0"/>
                  </a:moveTo>
                  <a:lnTo>
                    <a:pt x="0" y="1465"/>
                  </a:lnTo>
                  <a:lnTo>
                    <a:pt x="1465" y="1465"/>
                  </a:lnTo>
                  <a:lnTo>
                    <a:pt x="14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502;p112">
              <a:extLst>
                <a:ext uri="{FF2B5EF4-FFF2-40B4-BE49-F238E27FC236}">
                  <a16:creationId xmlns:a16="http://schemas.microsoft.com/office/drawing/2014/main" id="{4043D46D-02B5-544D-A9F9-8BFDACDE7907}"/>
                </a:ext>
              </a:extLst>
            </p:cNvPr>
            <p:cNvSpPr/>
            <p:nvPr/>
          </p:nvSpPr>
          <p:spPr>
            <a:xfrm>
              <a:off x="8197785" y="3832789"/>
              <a:ext cx="22894" cy="22894"/>
            </a:xfrm>
            <a:custGeom>
              <a:avLst/>
              <a:gdLst/>
              <a:ahLst/>
              <a:cxnLst/>
              <a:rect l="l" t="t" r="r" b="b"/>
              <a:pathLst>
                <a:path w="1465" h="1465" extrusionOk="0">
                  <a:moveTo>
                    <a:pt x="0" y="0"/>
                  </a:moveTo>
                  <a:lnTo>
                    <a:pt x="0" y="1465"/>
                  </a:lnTo>
                  <a:lnTo>
                    <a:pt x="1465" y="1465"/>
                  </a:lnTo>
                  <a:lnTo>
                    <a:pt x="14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503;p112">
              <a:extLst>
                <a:ext uri="{FF2B5EF4-FFF2-40B4-BE49-F238E27FC236}">
                  <a16:creationId xmlns:a16="http://schemas.microsoft.com/office/drawing/2014/main" id="{37F6E703-E705-794B-B010-6E7BB6A64510}"/>
                </a:ext>
              </a:extLst>
            </p:cNvPr>
            <p:cNvSpPr/>
            <p:nvPr/>
          </p:nvSpPr>
          <p:spPr>
            <a:xfrm>
              <a:off x="8231462" y="3832789"/>
              <a:ext cx="22707" cy="22894"/>
            </a:xfrm>
            <a:custGeom>
              <a:avLst/>
              <a:gdLst/>
              <a:ahLst/>
              <a:cxnLst/>
              <a:rect l="l" t="t" r="r" b="b"/>
              <a:pathLst>
                <a:path w="1453" h="1465" extrusionOk="0">
                  <a:moveTo>
                    <a:pt x="0" y="0"/>
                  </a:moveTo>
                  <a:lnTo>
                    <a:pt x="0" y="1465"/>
                  </a:lnTo>
                  <a:lnTo>
                    <a:pt x="1453" y="1465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504;p112">
              <a:extLst>
                <a:ext uri="{FF2B5EF4-FFF2-40B4-BE49-F238E27FC236}">
                  <a16:creationId xmlns:a16="http://schemas.microsoft.com/office/drawing/2014/main" id="{C4D4779C-11A1-F54F-A7D4-4986959A85DB}"/>
                </a:ext>
              </a:extLst>
            </p:cNvPr>
            <p:cNvSpPr/>
            <p:nvPr/>
          </p:nvSpPr>
          <p:spPr>
            <a:xfrm>
              <a:off x="8264952" y="3832789"/>
              <a:ext cx="22894" cy="22894"/>
            </a:xfrm>
            <a:custGeom>
              <a:avLst/>
              <a:gdLst/>
              <a:ahLst/>
              <a:cxnLst/>
              <a:rect l="l" t="t" r="r" b="b"/>
              <a:pathLst>
                <a:path w="1465" h="1465" extrusionOk="0">
                  <a:moveTo>
                    <a:pt x="0" y="0"/>
                  </a:moveTo>
                  <a:lnTo>
                    <a:pt x="0" y="1465"/>
                  </a:lnTo>
                  <a:lnTo>
                    <a:pt x="1465" y="1465"/>
                  </a:lnTo>
                  <a:lnTo>
                    <a:pt x="14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505;p112">
              <a:extLst>
                <a:ext uri="{FF2B5EF4-FFF2-40B4-BE49-F238E27FC236}">
                  <a16:creationId xmlns:a16="http://schemas.microsoft.com/office/drawing/2014/main" id="{95C613E7-F5D5-1147-AAA4-2AEB1160CF1A}"/>
                </a:ext>
              </a:extLst>
            </p:cNvPr>
            <p:cNvSpPr/>
            <p:nvPr/>
          </p:nvSpPr>
          <p:spPr>
            <a:xfrm>
              <a:off x="8298441" y="3832789"/>
              <a:ext cx="22894" cy="22894"/>
            </a:xfrm>
            <a:custGeom>
              <a:avLst/>
              <a:gdLst/>
              <a:ahLst/>
              <a:cxnLst/>
              <a:rect l="l" t="t" r="r" b="b"/>
              <a:pathLst>
                <a:path w="1465" h="1465" extrusionOk="0">
                  <a:moveTo>
                    <a:pt x="1" y="0"/>
                  </a:moveTo>
                  <a:lnTo>
                    <a:pt x="1" y="1465"/>
                  </a:lnTo>
                  <a:lnTo>
                    <a:pt x="1465" y="1465"/>
                  </a:lnTo>
                  <a:lnTo>
                    <a:pt x="14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506;p112">
              <a:extLst>
                <a:ext uri="{FF2B5EF4-FFF2-40B4-BE49-F238E27FC236}">
                  <a16:creationId xmlns:a16="http://schemas.microsoft.com/office/drawing/2014/main" id="{2A079577-4E53-5940-9D60-9BF6253B5DAC}"/>
                </a:ext>
              </a:extLst>
            </p:cNvPr>
            <p:cNvSpPr/>
            <p:nvPr/>
          </p:nvSpPr>
          <p:spPr>
            <a:xfrm>
              <a:off x="8332119" y="3832789"/>
              <a:ext cx="22722" cy="22894"/>
            </a:xfrm>
            <a:custGeom>
              <a:avLst/>
              <a:gdLst/>
              <a:ahLst/>
              <a:cxnLst/>
              <a:rect l="l" t="t" r="r" b="b"/>
              <a:pathLst>
                <a:path w="1454" h="1465" extrusionOk="0">
                  <a:moveTo>
                    <a:pt x="1" y="0"/>
                  </a:moveTo>
                  <a:lnTo>
                    <a:pt x="1" y="1465"/>
                  </a:lnTo>
                  <a:lnTo>
                    <a:pt x="1453" y="1465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507;p112">
              <a:extLst>
                <a:ext uri="{FF2B5EF4-FFF2-40B4-BE49-F238E27FC236}">
                  <a16:creationId xmlns:a16="http://schemas.microsoft.com/office/drawing/2014/main" id="{F5C122A1-3086-F444-9955-FA4AB652D19A}"/>
                </a:ext>
              </a:extLst>
            </p:cNvPr>
            <p:cNvSpPr/>
            <p:nvPr/>
          </p:nvSpPr>
          <p:spPr>
            <a:xfrm>
              <a:off x="8112380" y="4214225"/>
              <a:ext cx="15643" cy="321161"/>
            </a:xfrm>
            <a:custGeom>
              <a:avLst/>
              <a:gdLst/>
              <a:ahLst/>
              <a:cxnLst/>
              <a:rect l="l" t="t" r="r" b="b"/>
              <a:pathLst>
                <a:path w="1001" h="20551" extrusionOk="0">
                  <a:moveTo>
                    <a:pt x="0" y="0"/>
                  </a:moveTo>
                  <a:lnTo>
                    <a:pt x="0" y="20550"/>
                  </a:lnTo>
                  <a:lnTo>
                    <a:pt x="1000" y="20550"/>
                  </a:lnTo>
                  <a:lnTo>
                    <a:pt x="10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508;p112">
              <a:extLst>
                <a:ext uri="{FF2B5EF4-FFF2-40B4-BE49-F238E27FC236}">
                  <a16:creationId xmlns:a16="http://schemas.microsoft.com/office/drawing/2014/main" id="{62BCB37E-494E-E547-BF0F-710E99E3BDEE}"/>
                </a:ext>
              </a:extLst>
            </p:cNvPr>
            <p:cNvSpPr/>
            <p:nvPr/>
          </p:nvSpPr>
          <p:spPr>
            <a:xfrm>
              <a:off x="8096565" y="3874842"/>
              <a:ext cx="258635" cy="12846"/>
            </a:xfrm>
            <a:custGeom>
              <a:avLst/>
              <a:gdLst/>
              <a:ahLst/>
              <a:cxnLst/>
              <a:rect l="l" t="t" r="r" b="b"/>
              <a:pathLst>
                <a:path w="16550" h="822" extrusionOk="0">
                  <a:moveTo>
                    <a:pt x="0" y="0"/>
                  </a:moveTo>
                  <a:lnTo>
                    <a:pt x="0" y="822"/>
                  </a:lnTo>
                  <a:lnTo>
                    <a:pt x="16550" y="822"/>
                  </a:lnTo>
                  <a:lnTo>
                    <a:pt x="1655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509;p112">
              <a:extLst>
                <a:ext uri="{FF2B5EF4-FFF2-40B4-BE49-F238E27FC236}">
                  <a16:creationId xmlns:a16="http://schemas.microsoft.com/office/drawing/2014/main" id="{692E1A1E-FBCB-7C4A-9281-33BE015B0CE2}"/>
                </a:ext>
              </a:extLst>
            </p:cNvPr>
            <p:cNvSpPr/>
            <p:nvPr/>
          </p:nvSpPr>
          <p:spPr>
            <a:xfrm>
              <a:off x="8096565" y="3897158"/>
              <a:ext cx="258635" cy="12861"/>
            </a:xfrm>
            <a:custGeom>
              <a:avLst/>
              <a:gdLst/>
              <a:ahLst/>
              <a:cxnLst/>
              <a:rect l="l" t="t" r="r" b="b"/>
              <a:pathLst>
                <a:path w="16550" h="823" extrusionOk="0">
                  <a:moveTo>
                    <a:pt x="0" y="1"/>
                  </a:moveTo>
                  <a:lnTo>
                    <a:pt x="0" y="822"/>
                  </a:lnTo>
                  <a:lnTo>
                    <a:pt x="16550" y="822"/>
                  </a:lnTo>
                  <a:lnTo>
                    <a:pt x="165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مربع نص 3">
            <a:extLst>
              <a:ext uri="{FF2B5EF4-FFF2-40B4-BE49-F238E27FC236}">
                <a16:creationId xmlns:a16="http://schemas.microsoft.com/office/drawing/2014/main" id="{2B83C861-2FC4-F647-8CF0-B8F9BEE64742}"/>
              </a:ext>
            </a:extLst>
          </p:cNvPr>
          <p:cNvSpPr txBox="1"/>
          <p:nvPr/>
        </p:nvSpPr>
        <p:spPr>
          <a:xfrm>
            <a:off x="4803287" y="1971930"/>
            <a:ext cx="4121963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  <a:cs typeface="+mj-cs"/>
              </a:rPr>
              <a:t>Tom is from Australia </a:t>
            </a:r>
            <a:b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  <a:cs typeface="+mj-cs"/>
              </a:rPr>
            </a:br>
            <a:endParaRPr lang="ar-SA" sz="2800" dirty="0">
              <a:solidFill>
                <a:schemeClr val="bg1">
                  <a:lumMod val="75000"/>
                  <a:lumOff val="25000"/>
                </a:schemeClr>
              </a:solidFill>
              <a:cs typeface="+mj-cs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445E5B91-1B0C-3240-8F73-53CA4D6AD069}"/>
              </a:ext>
            </a:extLst>
          </p:cNvPr>
          <p:cNvSpPr txBox="1"/>
          <p:nvPr/>
        </p:nvSpPr>
        <p:spPr>
          <a:xfrm>
            <a:off x="6253099" y="3014583"/>
            <a:ext cx="18288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  <a:cs typeface="+mj-cs"/>
              </a:rPr>
              <a:t>Australian</a:t>
            </a:r>
            <a:endParaRPr lang="ar-SA" sz="2800" dirty="0">
              <a:solidFill>
                <a:schemeClr val="bg1">
                  <a:lumMod val="75000"/>
                  <a:lumOff val="25000"/>
                </a:schemeClr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00997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p56"/>
          <p:cNvSpPr/>
          <p:nvPr/>
        </p:nvSpPr>
        <p:spPr>
          <a:xfrm>
            <a:off x="3972862" y="-432803"/>
            <a:ext cx="4605501" cy="4835284"/>
          </a:xfrm>
          <a:custGeom>
            <a:avLst/>
            <a:gdLst/>
            <a:ahLst/>
            <a:cxnLst/>
            <a:rect l="l" t="t" r="r" b="b"/>
            <a:pathLst>
              <a:path w="116088" h="121880" extrusionOk="0">
                <a:moveTo>
                  <a:pt x="54308" y="1"/>
                </a:moveTo>
                <a:cubicBezTo>
                  <a:pt x="54231" y="1"/>
                  <a:pt x="54157" y="9"/>
                  <a:pt x="54088" y="33"/>
                </a:cubicBezTo>
                <a:cubicBezTo>
                  <a:pt x="53558" y="206"/>
                  <a:pt x="53066" y="484"/>
                  <a:pt x="52543" y="672"/>
                </a:cubicBezTo>
                <a:cubicBezTo>
                  <a:pt x="51523" y="1029"/>
                  <a:pt x="50492" y="1318"/>
                  <a:pt x="49419" y="1318"/>
                </a:cubicBezTo>
                <a:cubicBezTo>
                  <a:pt x="49158" y="1318"/>
                  <a:pt x="48895" y="1301"/>
                  <a:pt x="48629" y="1264"/>
                </a:cubicBezTo>
                <a:cubicBezTo>
                  <a:pt x="48470" y="1241"/>
                  <a:pt x="48307" y="1218"/>
                  <a:pt x="48146" y="1218"/>
                </a:cubicBezTo>
                <a:cubicBezTo>
                  <a:pt x="48080" y="1218"/>
                  <a:pt x="48014" y="1222"/>
                  <a:pt x="47950" y="1231"/>
                </a:cubicBezTo>
                <a:cubicBezTo>
                  <a:pt x="46773" y="1397"/>
                  <a:pt x="45588" y="1538"/>
                  <a:pt x="44429" y="1791"/>
                </a:cubicBezTo>
                <a:cubicBezTo>
                  <a:pt x="44108" y="1860"/>
                  <a:pt x="43783" y="2224"/>
                  <a:pt x="43595" y="2535"/>
                </a:cubicBezTo>
                <a:cubicBezTo>
                  <a:pt x="43386" y="2885"/>
                  <a:pt x="43346" y="3333"/>
                  <a:pt x="43212" y="3730"/>
                </a:cubicBezTo>
                <a:cubicBezTo>
                  <a:pt x="43008" y="4326"/>
                  <a:pt x="42707" y="4606"/>
                  <a:pt x="42171" y="4606"/>
                </a:cubicBezTo>
                <a:cubicBezTo>
                  <a:pt x="42074" y="4606"/>
                  <a:pt x="41968" y="4597"/>
                  <a:pt x="41855" y="4579"/>
                </a:cubicBezTo>
                <a:cubicBezTo>
                  <a:pt x="41468" y="4517"/>
                  <a:pt x="41038" y="4391"/>
                  <a:pt x="40746" y="4149"/>
                </a:cubicBezTo>
                <a:cubicBezTo>
                  <a:pt x="40028" y="3555"/>
                  <a:pt x="39244" y="3306"/>
                  <a:pt x="38378" y="3306"/>
                </a:cubicBezTo>
                <a:cubicBezTo>
                  <a:pt x="38190" y="3306"/>
                  <a:pt x="37999" y="3318"/>
                  <a:pt x="37803" y="3340"/>
                </a:cubicBezTo>
                <a:cubicBezTo>
                  <a:pt x="37283" y="3398"/>
                  <a:pt x="37023" y="3625"/>
                  <a:pt x="36962" y="4156"/>
                </a:cubicBezTo>
                <a:cubicBezTo>
                  <a:pt x="36926" y="4485"/>
                  <a:pt x="36940" y="4839"/>
                  <a:pt x="36825" y="5138"/>
                </a:cubicBezTo>
                <a:cubicBezTo>
                  <a:pt x="36554" y="5832"/>
                  <a:pt x="36492" y="6417"/>
                  <a:pt x="37254" y="6850"/>
                </a:cubicBezTo>
                <a:cubicBezTo>
                  <a:pt x="37388" y="6929"/>
                  <a:pt x="37525" y="7265"/>
                  <a:pt x="37464" y="7370"/>
                </a:cubicBezTo>
                <a:cubicBezTo>
                  <a:pt x="37359" y="7550"/>
                  <a:pt x="37121" y="7709"/>
                  <a:pt x="36908" y="7763"/>
                </a:cubicBezTo>
                <a:cubicBezTo>
                  <a:pt x="36841" y="7780"/>
                  <a:pt x="36778" y="7788"/>
                  <a:pt x="36718" y="7788"/>
                </a:cubicBezTo>
                <a:cubicBezTo>
                  <a:pt x="36370" y="7788"/>
                  <a:pt x="36113" y="7536"/>
                  <a:pt x="35864" y="7287"/>
                </a:cubicBezTo>
                <a:cubicBezTo>
                  <a:pt x="35430" y="6854"/>
                  <a:pt x="35222" y="6649"/>
                  <a:pt x="34983" y="6649"/>
                </a:cubicBezTo>
                <a:cubicBezTo>
                  <a:pt x="34767" y="6649"/>
                  <a:pt x="34525" y="6816"/>
                  <a:pt x="34066" y="7135"/>
                </a:cubicBezTo>
                <a:cubicBezTo>
                  <a:pt x="33907" y="7243"/>
                  <a:pt x="33762" y="7373"/>
                  <a:pt x="33640" y="7518"/>
                </a:cubicBezTo>
                <a:cubicBezTo>
                  <a:pt x="33008" y="8273"/>
                  <a:pt x="33109" y="9081"/>
                  <a:pt x="33871" y="9674"/>
                </a:cubicBezTo>
                <a:cubicBezTo>
                  <a:pt x="33990" y="9775"/>
                  <a:pt x="34069" y="9912"/>
                  <a:pt x="34091" y="10064"/>
                </a:cubicBezTo>
                <a:cubicBezTo>
                  <a:pt x="34145" y="10482"/>
                  <a:pt x="34167" y="10901"/>
                  <a:pt x="34156" y="11324"/>
                </a:cubicBezTo>
                <a:cubicBezTo>
                  <a:pt x="34149" y="11526"/>
                  <a:pt x="34012" y="11721"/>
                  <a:pt x="33936" y="11920"/>
                </a:cubicBezTo>
                <a:cubicBezTo>
                  <a:pt x="33723" y="11800"/>
                  <a:pt x="33495" y="11703"/>
                  <a:pt x="33304" y="11559"/>
                </a:cubicBezTo>
                <a:cubicBezTo>
                  <a:pt x="33199" y="11465"/>
                  <a:pt x="33131" y="11338"/>
                  <a:pt x="33116" y="11197"/>
                </a:cubicBezTo>
                <a:cubicBezTo>
                  <a:pt x="33058" y="10656"/>
                  <a:pt x="32694" y="10493"/>
                  <a:pt x="32239" y="10479"/>
                </a:cubicBezTo>
                <a:cubicBezTo>
                  <a:pt x="32180" y="10477"/>
                  <a:pt x="32122" y="10476"/>
                  <a:pt x="32065" y="10476"/>
                </a:cubicBezTo>
                <a:cubicBezTo>
                  <a:pt x="31324" y="10476"/>
                  <a:pt x="30627" y="10651"/>
                  <a:pt x="30007" y="11104"/>
                </a:cubicBezTo>
                <a:cubicBezTo>
                  <a:pt x="29800" y="11256"/>
                  <a:pt x="29566" y="11353"/>
                  <a:pt x="29342" y="11353"/>
                </a:cubicBezTo>
                <a:cubicBezTo>
                  <a:pt x="29163" y="11353"/>
                  <a:pt x="28990" y="11291"/>
                  <a:pt x="28844" y="11147"/>
                </a:cubicBezTo>
                <a:cubicBezTo>
                  <a:pt x="28516" y="10826"/>
                  <a:pt x="28122" y="10367"/>
                  <a:pt x="28090" y="9941"/>
                </a:cubicBezTo>
                <a:cubicBezTo>
                  <a:pt x="28010" y="8998"/>
                  <a:pt x="27642" y="8515"/>
                  <a:pt x="26689" y="8515"/>
                </a:cubicBezTo>
                <a:cubicBezTo>
                  <a:pt x="26606" y="8515"/>
                  <a:pt x="26519" y="8471"/>
                  <a:pt x="26432" y="8457"/>
                </a:cubicBezTo>
                <a:cubicBezTo>
                  <a:pt x="26369" y="8445"/>
                  <a:pt x="26308" y="8439"/>
                  <a:pt x="26249" y="8439"/>
                </a:cubicBezTo>
                <a:cubicBezTo>
                  <a:pt x="25857" y="8439"/>
                  <a:pt x="25574" y="8694"/>
                  <a:pt x="25584" y="9121"/>
                </a:cubicBezTo>
                <a:cubicBezTo>
                  <a:pt x="25595" y="9609"/>
                  <a:pt x="25660" y="10092"/>
                  <a:pt x="25775" y="10566"/>
                </a:cubicBezTo>
                <a:cubicBezTo>
                  <a:pt x="25974" y="11324"/>
                  <a:pt x="25873" y="11963"/>
                  <a:pt x="25306" y="12541"/>
                </a:cubicBezTo>
                <a:cubicBezTo>
                  <a:pt x="24706" y="13151"/>
                  <a:pt x="24143" y="13797"/>
                  <a:pt x="23583" y="14444"/>
                </a:cubicBezTo>
                <a:cubicBezTo>
                  <a:pt x="22811" y="15332"/>
                  <a:pt x="22825" y="15957"/>
                  <a:pt x="23554" y="16892"/>
                </a:cubicBezTo>
                <a:cubicBezTo>
                  <a:pt x="23666" y="17033"/>
                  <a:pt x="23724" y="17358"/>
                  <a:pt x="23637" y="17484"/>
                </a:cubicBezTo>
                <a:cubicBezTo>
                  <a:pt x="23560" y="17598"/>
                  <a:pt x="23374" y="17650"/>
                  <a:pt x="23168" y="17650"/>
                </a:cubicBezTo>
                <a:cubicBezTo>
                  <a:pt x="22846" y="17650"/>
                  <a:pt x="22475" y="17524"/>
                  <a:pt x="22395" y="17314"/>
                </a:cubicBezTo>
                <a:cubicBezTo>
                  <a:pt x="22143" y="16628"/>
                  <a:pt x="21901" y="15935"/>
                  <a:pt x="21771" y="15224"/>
                </a:cubicBezTo>
                <a:cubicBezTo>
                  <a:pt x="21698" y="14816"/>
                  <a:pt x="21583" y="14519"/>
                  <a:pt x="21204" y="14371"/>
                </a:cubicBezTo>
                <a:cubicBezTo>
                  <a:pt x="20882" y="14249"/>
                  <a:pt x="20554" y="14126"/>
                  <a:pt x="20218" y="14068"/>
                </a:cubicBezTo>
                <a:cubicBezTo>
                  <a:pt x="19492" y="13945"/>
                  <a:pt x="19048" y="13469"/>
                  <a:pt x="18658" y="12938"/>
                </a:cubicBezTo>
                <a:cubicBezTo>
                  <a:pt x="18658" y="12934"/>
                  <a:pt x="18658" y="12934"/>
                  <a:pt x="18658" y="12931"/>
                </a:cubicBezTo>
                <a:cubicBezTo>
                  <a:pt x="18546" y="12635"/>
                  <a:pt x="18402" y="12353"/>
                  <a:pt x="18286" y="12057"/>
                </a:cubicBezTo>
                <a:cubicBezTo>
                  <a:pt x="18120" y="11638"/>
                  <a:pt x="18015" y="11194"/>
                  <a:pt x="17911" y="10753"/>
                </a:cubicBezTo>
                <a:cubicBezTo>
                  <a:pt x="17882" y="10620"/>
                  <a:pt x="17849" y="10486"/>
                  <a:pt x="17817" y="10352"/>
                </a:cubicBezTo>
                <a:cubicBezTo>
                  <a:pt x="17874" y="10313"/>
                  <a:pt x="17773" y="9749"/>
                  <a:pt x="17661" y="9497"/>
                </a:cubicBezTo>
                <a:cubicBezTo>
                  <a:pt x="17618" y="9197"/>
                  <a:pt x="17607" y="8894"/>
                  <a:pt x="17629" y="8594"/>
                </a:cubicBezTo>
                <a:lnTo>
                  <a:pt x="17629" y="8594"/>
                </a:lnTo>
                <a:cubicBezTo>
                  <a:pt x="16936" y="8681"/>
                  <a:pt x="16203" y="8944"/>
                  <a:pt x="15856" y="9547"/>
                </a:cubicBezTo>
                <a:cubicBezTo>
                  <a:pt x="15711" y="9793"/>
                  <a:pt x="15647" y="10074"/>
                  <a:pt x="15535" y="10334"/>
                </a:cubicBezTo>
                <a:cubicBezTo>
                  <a:pt x="15347" y="10764"/>
                  <a:pt x="15033" y="11122"/>
                  <a:pt x="14700" y="11457"/>
                </a:cubicBezTo>
                <a:cubicBezTo>
                  <a:pt x="14545" y="11562"/>
                  <a:pt x="14238" y="11923"/>
                  <a:pt x="14206" y="12010"/>
                </a:cubicBezTo>
                <a:cubicBezTo>
                  <a:pt x="14144" y="12154"/>
                  <a:pt x="14180" y="12320"/>
                  <a:pt x="14217" y="12476"/>
                </a:cubicBezTo>
                <a:cubicBezTo>
                  <a:pt x="14285" y="12779"/>
                  <a:pt x="14347" y="13126"/>
                  <a:pt x="14170" y="13386"/>
                </a:cubicBezTo>
                <a:cubicBezTo>
                  <a:pt x="14043" y="13566"/>
                  <a:pt x="13823" y="13660"/>
                  <a:pt x="13664" y="13815"/>
                </a:cubicBezTo>
                <a:cubicBezTo>
                  <a:pt x="13292" y="14180"/>
                  <a:pt x="13332" y="14794"/>
                  <a:pt x="13079" y="15249"/>
                </a:cubicBezTo>
                <a:cubicBezTo>
                  <a:pt x="13050" y="15296"/>
                  <a:pt x="13021" y="15343"/>
                  <a:pt x="12989" y="15386"/>
                </a:cubicBezTo>
                <a:cubicBezTo>
                  <a:pt x="12682" y="15487"/>
                  <a:pt x="12397" y="15621"/>
                  <a:pt x="12187" y="15823"/>
                </a:cubicBezTo>
                <a:cubicBezTo>
                  <a:pt x="11880" y="16121"/>
                  <a:pt x="11603" y="16234"/>
                  <a:pt x="11301" y="16234"/>
                </a:cubicBezTo>
                <a:cubicBezTo>
                  <a:pt x="11109" y="16234"/>
                  <a:pt x="10907" y="16188"/>
                  <a:pt x="10681" y="16115"/>
                </a:cubicBezTo>
                <a:cubicBezTo>
                  <a:pt x="10211" y="15965"/>
                  <a:pt x="9746" y="15834"/>
                  <a:pt x="9279" y="15834"/>
                </a:cubicBezTo>
                <a:cubicBezTo>
                  <a:pt x="8849" y="15834"/>
                  <a:pt x="8418" y="15945"/>
                  <a:pt x="7981" y="16253"/>
                </a:cubicBezTo>
                <a:cubicBezTo>
                  <a:pt x="7500" y="16589"/>
                  <a:pt x="6858" y="16747"/>
                  <a:pt x="6265" y="16856"/>
                </a:cubicBezTo>
                <a:cubicBezTo>
                  <a:pt x="5975" y="16908"/>
                  <a:pt x="5678" y="16959"/>
                  <a:pt x="5380" y="16959"/>
                </a:cubicBezTo>
                <a:cubicBezTo>
                  <a:pt x="5040" y="16959"/>
                  <a:pt x="4701" y="16892"/>
                  <a:pt x="4373" y="16682"/>
                </a:cubicBezTo>
                <a:cubicBezTo>
                  <a:pt x="4337" y="16659"/>
                  <a:pt x="4287" y="16649"/>
                  <a:pt x="4230" y="16649"/>
                </a:cubicBezTo>
                <a:cubicBezTo>
                  <a:pt x="4074" y="16649"/>
                  <a:pt x="3864" y="16723"/>
                  <a:pt x="3734" y="16805"/>
                </a:cubicBezTo>
                <a:cubicBezTo>
                  <a:pt x="3283" y="17094"/>
                  <a:pt x="2889" y="17484"/>
                  <a:pt x="2427" y="17748"/>
                </a:cubicBezTo>
                <a:cubicBezTo>
                  <a:pt x="1741" y="18145"/>
                  <a:pt x="1661" y="18289"/>
                  <a:pt x="1752" y="19095"/>
                </a:cubicBezTo>
                <a:cubicBezTo>
                  <a:pt x="1820" y="19708"/>
                  <a:pt x="2171" y="20069"/>
                  <a:pt x="2662" y="20347"/>
                </a:cubicBezTo>
                <a:cubicBezTo>
                  <a:pt x="3142" y="20626"/>
                  <a:pt x="3442" y="20965"/>
                  <a:pt x="3485" y="21582"/>
                </a:cubicBezTo>
                <a:cubicBezTo>
                  <a:pt x="3517" y="22030"/>
                  <a:pt x="3676" y="22597"/>
                  <a:pt x="3987" y="22868"/>
                </a:cubicBezTo>
                <a:cubicBezTo>
                  <a:pt x="4853" y="23615"/>
                  <a:pt x="4994" y="24482"/>
                  <a:pt x="4709" y="25493"/>
                </a:cubicBezTo>
                <a:cubicBezTo>
                  <a:pt x="4630" y="25778"/>
                  <a:pt x="4528" y="26129"/>
                  <a:pt x="4312" y="26295"/>
                </a:cubicBezTo>
                <a:cubicBezTo>
                  <a:pt x="3897" y="26609"/>
                  <a:pt x="3438" y="26862"/>
                  <a:pt x="2947" y="27039"/>
                </a:cubicBezTo>
                <a:cubicBezTo>
                  <a:pt x="2243" y="27284"/>
                  <a:pt x="1513" y="27465"/>
                  <a:pt x="784" y="27623"/>
                </a:cubicBezTo>
                <a:cubicBezTo>
                  <a:pt x="221" y="27750"/>
                  <a:pt x="170" y="28194"/>
                  <a:pt x="83" y="28616"/>
                </a:cubicBezTo>
                <a:cubicBezTo>
                  <a:pt x="0" y="29039"/>
                  <a:pt x="289" y="29219"/>
                  <a:pt x="621" y="29411"/>
                </a:cubicBezTo>
                <a:cubicBezTo>
                  <a:pt x="849" y="29548"/>
                  <a:pt x="1105" y="29794"/>
                  <a:pt x="1167" y="30039"/>
                </a:cubicBezTo>
                <a:cubicBezTo>
                  <a:pt x="1474" y="31267"/>
                  <a:pt x="1665" y="31473"/>
                  <a:pt x="2918" y="31704"/>
                </a:cubicBezTo>
                <a:cubicBezTo>
                  <a:pt x="3099" y="31736"/>
                  <a:pt x="3308" y="31794"/>
                  <a:pt x="3427" y="31913"/>
                </a:cubicBezTo>
                <a:cubicBezTo>
                  <a:pt x="3882" y="32390"/>
                  <a:pt x="3832" y="33455"/>
                  <a:pt x="3377" y="33925"/>
                </a:cubicBezTo>
                <a:cubicBezTo>
                  <a:pt x="2813" y="34513"/>
                  <a:pt x="2412" y="35178"/>
                  <a:pt x="2506" y="36030"/>
                </a:cubicBezTo>
                <a:cubicBezTo>
                  <a:pt x="2607" y="36932"/>
                  <a:pt x="2734" y="37835"/>
                  <a:pt x="2853" y="38738"/>
                </a:cubicBezTo>
                <a:cubicBezTo>
                  <a:pt x="2871" y="38825"/>
                  <a:pt x="2904" y="38904"/>
                  <a:pt x="2951" y="38980"/>
                </a:cubicBezTo>
                <a:cubicBezTo>
                  <a:pt x="3600" y="40316"/>
                  <a:pt x="4720" y="40987"/>
                  <a:pt x="6143" y="41247"/>
                </a:cubicBezTo>
                <a:cubicBezTo>
                  <a:pt x="6656" y="41339"/>
                  <a:pt x="7168" y="41398"/>
                  <a:pt x="7679" y="41398"/>
                </a:cubicBezTo>
                <a:cubicBezTo>
                  <a:pt x="8174" y="41398"/>
                  <a:pt x="8669" y="41343"/>
                  <a:pt x="9165" y="41208"/>
                </a:cubicBezTo>
                <a:cubicBezTo>
                  <a:pt x="9254" y="41184"/>
                  <a:pt x="9341" y="41172"/>
                  <a:pt x="9425" y="41172"/>
                </a:cubicBezTo>
                <a:cubicBezTo>
                  <a:pt x="9695" y="41172"/>
                  <a:pt x="9933" y="41299"/>
                  <a:pt x="10129" y="41572"/>
                </a:cubicBezTo>
                <a:cubicBezTo>
                  <a:pt x="10385" y="41930"/>
                  <a:pt x="10378" y="42244"/>
                  <a:pt x="10143" y="42587"/>
                </a:cubicBezTo>
                <a:cubicBezTo>
                  <a:pt x="9948" y="42876"/>
                  <a:pt x="9768" y="43176"/>
                  <a:pt x="9562" y="43454"/>
                </a:cubicBezTo>
                <a:cubicBezTo>
                  <a:pt x="9179" y="43970"/>
                  <a:pt x="8739" y="44454"/>
                  <a:pt x="8403" y="44999"/>
                </a:cubicBezTo>
                <a:cubicBezTo>
                  <a:pt x="8060" y="45559"/>
                  <a:pt x="8461" y="46216"/>
                  <a:pt x="9107" y="46292"/>
                </a:cubicBezTo>
                <a:cubicBezTo>
                  <a:pt x="9287" y="46313"/>
                  <a:pt x="9464" y="46323"/>
                  <a:pt x="9639" y="46323"/>
                </a:cubicBezTo>
                <a:cubicBezTo>
                  <a:pt x="10567" y="46323"/>
                  <a:pt x="11432" y="46044"/>
                  <a:pt x="12310" y="45689"/>
                </a:cubicBezTo>
                <a:cubicBezTo>
                  <a:pt x="13985" y="45010"/>
                  <a:pt x="15007" y="43735"/>
                  <a:pt x="15831" y="42215"/>
                </a:cubicBezTo>
                <a:cubicBezTo>
                  <a:pt x="16018" y="41865"/>
                  <a:pt x="16340" y="41580"/>
                  <a:pt x="16621" y="41284"/>
                </a:cubicBezTo>
                <a:cubicBezTo>
                  <a:pt x="16961" y="40926"/>
                  <a:pt x="17380" y="40630"/>
                  <a:pt x="17658" y="40233"/>
                </a:cubicBezTo>
                <a:cubicBezTo>
                  <a:pt x="18055" y="39677"/>
                  <a:pt x="18236" y="38998"/>
                  <a:pt x="18817" y="38525"/>
                </a:cubicBezTo>
                <a:cubicBezTo>
                  <a:pt x="19537" y="37936"/>
                  <a:pt x="20280" y="37622"/>
                  <a:pt x="21073" y="37622"/>
                </a:cubicBezTo>
                <a:cubicBezTo>
                  <a:pt x="21521" y="37622"/>
                  <a:pt x="21985" y="37722"/>
                  <a:pt x="22471" y="37929"/>
                </a:cubicBezTo>
                <a:cubicBezTo>
                  <a:pt x="22590" y="37980"/>
                  <a:pt x="23717" y="38258"/>
                  <a:pt x="23876" y="38344"/>
                </a:cubicBezTo>
                <a:cubicBezTo>
                  <a:pt x="24035" y="38431"/>
                  <a:pt x="24237" y="38442"/>
                  <a:pt x="24446" y="38492"/>
                </a:cubicBezTo>
                <a:cubicBezTo>
                  <a:pt x="24449" y="38479"/>
                  <a:pt x="24454" y="38473"/>
                  <a:pt x="24462" y="38473"/>
                </a:cubicBezTo>
                <a:cubicBezTo>
                  <a:pt x="24561" y="38473"/>
                  <a:pt x="25057" y="39328"/>
                  <a:pt x="25690" y="39328"/>
                </a:cubicBezTo>
                <a:cubicBezTo>
                  <a:pt x="25707" y="39328"/>
                  <a:pt x="25725" y="39328"/>
                  <a:pt x="25743" y="39326"/>
                </a:cubicBezTo>
                <a:cubicBezTo>
                  <a:pt x="25786" y="39323"/>
                  <a:pt x="25828" y="39322"/>
                  <a:pt x="25870" y="39322"/>
                </a:cubicBezTo>
                <a:cubicBezTo>
                  <a:pt x="26370" y="39322"/>
                  <a:pt x="26738" y="39555"/>
                  <a:pt x="27122" y="39836"/>
                </a:cubicBezTo>
                <a:cubicBezTo>
                  <a:pt x="27967" y="40453"/>
                  <a:pt x="28797" y="41092"/>
                  <a:pt x="29686" y="41637"/>
                </a:cubicBezTo>
                <a:cubicBezTo>
                  <a:pt x="30668" y="42240"/>
                  <a:pt x="31690" y="42789"/>
                  <a:pt x="32892" y="42822"/>
                </a:cubicBezTo>
                <a:cubicBezTo>
                  <a:pt x="33026" y="42825"/>
                  <a:pt x="33167" y="42887"/>
                  <a:pt x="33289" y="42948"/>
                </a:cubicBezTo>
                <a:cubicBezTo>
                  <a:pt x="34239" y="43403"/>
                  <a:pt x="34784" y="44216"/>
                  <a:pt x="35034" y="45187"/>
                </a:cubicBezTo>
                <a:cubicBezTo>
                  <a:pt x="35398" y="46620"/>
                  <a:pt x="35626" y="48094"/>
                  <a:pt x="36001" y="49527"/>
                </a:cubicBezTo>
                <a:cubicBezTo>
                  <a:pt x="36294" y="50654"/>
                  <a:pt x="36756" y="51726"/>
                  <a:pt x="37471" y="52683"/>
                </a:cubicBezTo>
                <a:cubicBezTo>
                  <a:pt x="37702" y="53005"/>
                  <a:pt x="37836" y="53387"/>
                  <a:pt x="37854" y="53785"/>
                </a:cubicBezTo>
                <a:cubicBezTo>
                  <a:pt x="37875" y="54590"/>
                  <a:pt x="37781" y="55395"/>
                  <a:pt x="37734" y="56200"/>
                </a:cubicBezTo>
                <a:cubicBezTo>
                  <a:pt x="37720" y="56478"/>
                  <a:pt x="37673" y="56760"/>
                  <a:pt x="37688" y="57038"/>
                </a:cubicBezTo>
                <a:cubicBezTo>
                  <a:pt x="37705" y="57450"/>
                  <a:pt x="37859" y="57632"/>
                  <a:pt x="38183" y="57632"/>
                </a:cubicBezTo>
                <a:cubicBezTo>
                  <a:pt x="38251" y="57632"/>
                  <a:pt x="38326" y="57624"/>
                  <a:pt x="38410" y="57608"/>
                </a:cubicBezTo>
                <a:cubicBezTo>
                  <a:pt x="38543" y="57580"/>
                  <a:pt x="38681" y="57533"/>
                  <a:pt x="38818" y="57507"/>
                </a:cubicBezTo>
                <a:cubicBezTo>
                  <a:pt x="38916" y="57490"/>
                  <a:pt x="39010" y="57482"/>
                  <a:pt x="39099" y="57482"/>
                </a:cubicBezTo>
                <a:cubicBezTo>
                  <a:pt x="39768" y="57482"/>
                  <a:pt x="40183" y="57945"/>
                  <a:pt x="40132" y="58681"/>
                </a:cubicBezTo>
                <a:cubicBezTo>
                  <a:pt x="40074" y="59497"/>
                  <a:pt x="40132" y="59529"/>
                  <a:pt x="40894" y="59894"/>
                </a:cubicBezTo>
                <a:cubicBezTo>
                  <a:pt x="42349" y="60598"/>
                  <a:pt x="43646" y="61490"/>
                  <a:pt x="44324" y="63050"/>
                </a:cubicBezTo>
                <a:cubicBezTo>
                  <a:pt x="44559" y="63592"/>
                  <a:pt x="44512" y="63772"/>
                  <a:pt x="43963" y="63960"/>
                </a:cubicBezTo>
                <a:cubicBezTo>
                  <a:pt x="43674" y="64061"/>
                  <a:pt x="43422" y="64213"/>
                  <a:pt x="43552" y="64498"/>
                </a:cubicBezTo>
                <a:cubicBezTo>
                  <a:pt x="43638" y="64697"/>
                  <a:pt x="43942" y="64899"/>
                  <a:pt x="44162" y="64913"/>
                </a:cubicBezTo>
                <a:cubicBezTo>
                  <a:pt x="44445" y="64935"/>
                  <a:pt x="44729" y="64943"/>
                  <a:pt x="45014" y="64943"/>
                </a:cubicBezTo>
                <a:cubicBezTo>
                  <a:pt x="45396" y="64943"/>
                  <a:pt x="45779" y="64928"/>
                  <a:pt x="46159" y="64910"/>
                </a:cubicBezTo>
                <a:cubicBezTo>
                  <a:pt x="46213" y="64907"/>
                  <a:pt x="46267" y="64906"/>
                  <a:pt x="46321" y="64906"/>
                </a:cubicBezTo>
                <a:cubicBezTo>
                  <a:pt x="47305" y="64906"/>
                  <a:pt x="48080" y="65346"/>
                  <a:pt x="48625" y="66141"/>
                </a:cubicBezTo>
                <a:cubicBezTo>
                  <a:pt x="49206" y="66986"/>
                  <a:pt x="49651" y="67925"/>
                  <a:pt x="50228" y="68773"/>
                </a:cubicBezTo>
                <a:cubicBezTo>
                  <a:pt x="50532" y="69221"/>
                  <a:pt x="50925" y="69752"/>
                  <a:pt x="51391" y="69911"/>
                </a:cubicBezTo>
                <a:cubicBezTo>
                  <a:pt x="52200" y="70185"/>
                  <a:pt x="52825" y="70647"/>
                  <a:pt x="53341" y="71258"/>
                </a:cubicBezTo>
                <a:cubicBezTo>
                  <a:pt x="53727" y="71713"/>
                  <a:pt x="53987" y="72276"/>
                  <a:pt x="54309" y="72789"/>
                </a:cubicBezTo>
                <a:cubicBezTo>
                  <a:pt x="54496" y="73088"/>
                  <a:pt x="54626" y="73515"/>
                  <a:pt x="54897" y="73655"/>
                </a:cubicBezTo>
                <a:cubicBezTo>
                  <a:pt x="56147" y="74298"/>
                  <a:pt x="56981" y="75334"/>
                  <a:pt x="57732" y="76454"/>
                </a:cubicBezTo>
                <a:cubicBezTo>
                  <a:pt x="58237" y="77208"/>
                  <a:pt x="58895" y="77567"/>
                  <a:pt x="59777" y="77567"/>
                </a:cubicBezTo>
                <a:cubicBezTo>
                  <a:pt x="59803" y="77567"/>
                  <a:pt x="59829" y="77567"/>
                  <a:pt x="59855" y="77566"/>
                </a:cubicBezTo>
                <a:cubicBezTo>
                  <a:pt x="59904" y="77565"/>
                  <a:pt x="59955" y="77564"/>
                  <a:pt x="60006" y="77564"/>
                </a:cubicBezTo>
                <a:cubicBezTo>
                  <a:pt x="60224" y="77564"/>
                  <a:pt x="60455" y="77584"/>
                  <a:pt x="60613" y="77689"/>
                </a:cubicBezTo>
                <a:cubicBezTo>
                  <a:pt x="61462" y="78245"/>
                  <a:pt x="62289" y="78826"/>
                  <a:pt x="62596" y="79891"/>
                </a:cubicBezTo>
                <a:cubicBezTo>
                  <a:pt x="62693" y="80225"/>
                  <a:pt x="62852" y="80387"/>
                  <a:pt x="63065" y="80387"/>
                </a:cubicBezTo>
                <a:cubicBezTo>
                  <a:pt x="63214" y="80387"/>
                  <a:pt x="63389" y="80308"/>
                  <a:pt x="63589" y="80151"/>
                </a:cubicBezTo>
                <a:cubicBezTo>
                  <a:pt x="63863" y="79938"/>
                  <a:pt x="64105" y="79682"/>
                  <a:pt x="64365" y="79451"/>
                </a:cubicBezTo>
                <a:cubicBezTo>
                  <a:pt x="64604" y="79238"/>
                  <a:pt x="64880" y="79136"/>
                  <a:pt x="65150" y="79136"/>
                </a:cubicBezTo>
                <a:cubicBezTo>
                  <a:pt x="65513" y="79136"/>
                  <a:pt x="65867" y="79320"/>
                  <a:pt x="66109" y="79668"/>
                </a:cubicBezTo>
                <a:cubicBezTo>
                  <a:pt x="66214" y="79819"/>
                  <a:pt x="66380" y="80025"/>
                  <a:pt x="66528" y="80036"/>
                </a:cubicBezTo>
                <a:cubicBezTo>
                  <a:pt x="66856" y="80057"/>
                  <a:pt x="67196" y="80092"/>
                  <a:pt x="67528" y="80092"/>
                </a:cubicBezTo>
                <a:cubicBezTo>
                  <a:pt x="67773" y="80092"/>
                  <a:pt x="68014" y="80073"/>
                  <a:pt x="68243" y="80014"/>
                </a:cubicBezTo>
                <a:cubicBezTo>
                  <a:pt x="68513" y="79944"/>
                  <a:pt x="68749" y="79904"/>
                  <a:pt x="68959" y="79904"/>
                </a:cubicBezTo>
                <a:cubicBezTo>
                  <a:pt x="69455" y="79904"/>
                  <a:pt x="69811" y="80128"/>
                  <a:pt x="70153" y="80718"/>
                </a:cubicBezTo>
                <a:cubicBezTo>
                  <a:pt x="70702" y="81672"/>
                  <a:pt x="71132" y="82693"/>
                  <a:pt x="71724" y="83611"/>
                </a:cubicBezTo>
                <a:cubicBezTo>
                  <a:pt x="72186" y="84326"/>
                  <a:pt x="72641" y="84950"/>
                  <a:pt x="72042" y="85784"/>
                </a:cubicBezTo>
                <a:cubicBezTo>
                  <a:pt x="72013" y="85828"/>
                  <a:pt x="72002" y="85882"/>
                  <a:pt x="72017" y="85936"/>
                </a:cubicBezTo>
                <a:cubicBezTo>
                  <a:pt x="72071" y="86102"/>
                  <a:pt x="72139" y="86261"/>
                  <a:pt x="72204" y="86424"/>
                </a:cubicBezTo>
                <a:cubicBezTo>
                  <a:pt x="72352" y="86330"/>
                  <a:pt x="72504" y="86243"/>
                  <a:pt x="72645" y="86142"/>
                </a:cubicBezTo>
                <a:cubicBezTo>
                  <a:pt x="72955" y="85914"/>
                  <a:pt x="73251" y="85669"/>
                  <a:pt x="73566" y="85452"/>
                </a:cubicBezTo>
                <a:cubicBezTo>
                  <a:pt x="73681" y="85369"/>
                  <a:pt x="73836" y="85340"/>
                  <a:pt x="73970" y="85286"/>
                </a:cubicBezTo>
                <a:cubicBezTo>
                  <a:pt x="73750" y="84748"/>
                  <a:pt x="73862" y="84488"/>
                  <a:pt x="74403" y="84210"/>
                </a:cubicBezTo>
                <a:cubicBezTo>
                  <a:pt x="74513" y="84153"/>
                  <a:pt x="74606" y="84128"/>
                  <a:pt x="74689" y="84128"/>
                </a:cubicBezTo>
                <a:cubicBezTo>
                  <a:pt x="74908" y="84128"/>
                  <a:pt x="75056" y="84303"/>
                  <a:pt x="75245" y="84539"/>
                </a:cubicBezTo>
                <a:cubicBezTo>
                  <a:pt x="75562" y="84929"/>
                  <a:pt x="75978" y="85210"/>
                  <a:pt x="75786" y="85802"/>
                </a:cubicBezTo>
                <a:cubicBezTo>
                  <a:pt x="75776" y="85835"/>
                  <a:pt x="75830" y="85893"/>
                  <a:pt x="75862" y="85936"/>
                </a:cubicBezTo>
                <a:cubicBezTo>
                  <a:pt x="76415" y="86795"/>
                  <a:pt x="76332" y="87189"/>
                  <a:pt x="75537" y="87756"/>
                </a:cubicBezTo>
                <a:cubicBezTo>
                  <a:pt x="75386" y="87864"/>
                  <a:pt x="75331" y="88117"/>
                  <a:pt x="75234" y="88298"/>
                </a:cubicBezTo>
                <a:cubicBezTo>
                  <a:pt x="75416" y="88338"/>
                  <a:pt x="75611" y="88433"/>
                  <a:pt x="75781" y="88433"/>
                </a:cubicBezTo>
                <a:cubicBezTo>
                  <a:pt x="75810" y="88433"/>
                  <a:pt x="75838" y="88430"/>
                  <a:pt x="75866" y="88424"/>
                </a:cubicBezTo>
                <a:cubicBezTo>
                  <a:pt x="76389" y="88301"/>
                  <a:pt x="76888" y="88077"/>
                  <a:pt x="77411" y="87955"/>
                </a:cubicBezTo>
                <a:cubicBezTo>
                  <a:pt x="78032" y="87814"/>
                  <a:pt x="78664" y="87709"/>
                  <a:pt x="79300" y="87644"/>
                </a:cubicBezTo>
                <a:cubicBezTo>
                  <a:pt x="79318" y="87642"/>
                  <a:pt x="79338" y="87641"/>
                  <a:pt x="79357" y="87641"/>
                </a:cubicBezTo>
                <a:cubicBezTo>
                  <a:pt x="79544" y="87641"/>
                  <a:pt x="79784" y="87730"/>
                  <a:pt x="79892" y="87857"/>
                </a:cubicBezTo>
                <a:cubicBezTo>
                  <a:pt x="80228" y="88262"/>
                  <a:pt x="80527" y="88688"/>
                  <a:pt x="80795" y="89139"/>
                </a:cubicBezTo>
                <a:cubicBezTo>
                  <a:pt x="81354" y="90056"/>
                  <a:pt x="81625" y="91017"/>
                  <a:pt x="81138" y="92064"/>
                </a:cubicBezTo>
                <a:cubicBezTo>
                  <a:pt x="80867" y="92638"/>
                  <a:pt x="81123" y="93050"/>
                  <a:pt x="81578" y="93367"/>
                </a:cubicBezTo>
                <a:cubicBezTo>
                  <a:pt x="81878" y="93577"/>
                  <a:pt x="82189" y="93840"/>
                  <a:pt x="82528" y="93902"/>
                </a:cubicBezTo>
                <a:cubicBezTo>
                  <a:pt x="83178" y="94021"/>
                  <a:pt x="83557" y="94461"/>
                  <a:pt x="83976" y="94877"/>
                </a:cubicBezTo>
                <a:cubicBezTo>
                  <a:pt x="84250" y="95148"/>
                  <a:pt x="84507" y="95440"/>
                  <a:pt x="84796" y="95696"/>
                </a:cubicBezTo>
                <a:cubicBezTo>
                  <a:pt x="84989" y="95870"/>
                  <a:pt x="85184" y="95955"/>
                  <a:pt x="85380" y="95955"/>
                </a:cubicBezTo>
                <a:cubicBezTo>
                  <a:pt x="85575" y="95955"/>
                  <a:pt x="85771" y="95871"/>
                  <a:pt x="85969" y="95707"/>
                </a:cubicBezTo>
                <a:cubicBezTo>
                  <a:pt x="86197" y="95516"/>
                  <a:pt x="86420" y="95317"/>
                  <a:pt x="86659" y="95144"/>
                </a:cubicBezTo>
                <a:cubicBezTo>
                  <a:pt x="86860" y="94998"/>
                  <a:pt x="87041" y="94927"/>
                  <a:pt x="87219" y="94927"/>
                </a:cubicBezTo>
                <a:cubicBezTo>
                  <a:pt x="87433" y="94927"/>
                  <a:pt x="87643" y="95031"/>
                  <a:pt x="87876" y="95234"/>
                </a:cubicBezTo>
                <a:cubicBezTo>
                  <a:pt x="88811" y="96050"/>
                  <a:pt x="89161" y="97148"/>
                  <a:pt x="89418" y="98311"/>
                </a:cubicBezTo>
                <a:cubicBezTo>
                  <a:pt x="89605" y="99170"/>
                  <a:pt x="89858" y="100015"/>
                  <a:pt x="90093" y="100896"/>
                </a:cubicBezTo>
                <a:cubicBezTo>
                  <a:pt x="90097" y="100895"/>
                  <a:pt x="90101" y="100894"/>
                  <a:pt x="90105" y="100894"/>
                </a:cubicBezTo>
                <a:cubicBezTo>
                  <a:pt x="90399" y="100894"/>
                  <a:pt x="91647" y="103851"/>
                  <a:pt x="91772" y="104160"/>
                </a:cubicBezTo>
                <a:cubicBezTo>
                  <a:pt x="91837" y="104345"/>
                  <a:pt x="91880" y="104532"/>
                  <a:pt x="91902" y="104724"/>
                </a:cubicBezTo>
                <a:cubicBezTo>
                  <a:pt x="92028" y="105590"/>
                  <a:pt x="92064" y="106479"/>
                  <a:pt x="92295" y="107316"/>
                </a:cubicBezTo>
                <a:cubicBezTo>
                  <a:pt x="92483" y="108002"/>
                  <a:pt x="92787" y="108725"/>
                  <a:pt x="93242" y="109259"/>
                </a:cubicBezTo>
                <a:cubicBezTo>
                  <a:pt x="93808" y="109923"/>
                  <a:pt x="93798" y="110530"/>
                  <a:pt x="93270" y="111346"/>
                </a:cubicBezTo>
                <a:cubicBezTo>
                  <a:pt x="93144" y="111545"/>
                  <a:pt x="92844" y="111685"/>
                  <a:pt x="92599" y="111747"/>
                </a:cubicBezTo>
                <a:cubicBezTo>
                  <a:pt x="91992" y="111899"/>
                  <a:pt x="91353" y="111935"/>
                  <a:pt x="90754" y="112115"/>
                </a:cubicBezTo>
                <a:cubicBezTo>
                  <a:pt x="89789" y="112404"/>
                  <a:pt x="89551" y="113108"/>
                  <a:pt x="90248" y="113791"/>
                </a:cubicBezTo>
                <a:cubicBezTo>
                  <a:pt x="90559" y="114098"/>
                  <a:pt x="90609" y="114495"/>
                  <a:pt x="90504" y="114921"/>
                </a:cubicBezTo>
                <a:cubicBezTo>
                  <a:pt x="90447" y="115156"/>
                  <a:pt x="90403" y="115398"/>
                  <a:pt x="90356" y="115639"/>
                </a:cubicBezTo>
                <a:cubicBezTo>
                  <a:pt x="90205" y="116401"/>
                  <a:pt x="89930" y="117080"/>
                  <a:pt x="89161" y="117438"/>
                </a:cubicBezTo>
                <a:cubicBezTo>
                  <a:pt x="89035" y="117499"/>
                  <a:pt x="88926" y="117593"/>
                  <a:pt x="88847" y="117709"/>
                </a:cubicBezTo>
                <a:cubicBezTo>
                  <a:pt x="88237" y="118694"/>
                  <a:pt x="87966" y="119763"/>
                  <a:pt x="88147" y="120919"/>
                </a:cubicBezTo>
                <a:cubicBezTo>
                  <a:pt x="88229" y="121454"/>
                  <a:pt x="88666" y="121879"/>
                  <a:pt x="89157" y="121879"/>
                </a:cubicBezTo>
                <a:cubicBezTo>
                  <a:pt x="89163" y="121879"/>
                  <a:pt x="89169" y="121879"/>
                  <a:pt x="89176" y="121879"/>
                </a:cubicBezTo>
                <a:cubicBezTo>
                  <a:pt x="90104" y="121861"/>
                  <a:pt x="91035" y="121825"/>
                  <a:pt x="91960" y="121749"/>
                </a:cubicBezTo>
                <a:cubicBezTo>
                  <a:pt x="92682" y="121688"/>
                  <a:pt x="92985" y="121337"/>
                  <a:pt x="93191" y="120662"/>
                </a:cubicBezTo>
                <a:cubicBezTo>
                  <a:pt x="93411" y="119951"/>
                  <a:pt x="93646" y="119229"/>
                  <a:pt x="93982" y="118568"/>
                </a:cubicBezTo>
                <a:cubicBezTo>
                  <a:pt x="94372" y="117795"/>
                  <a:pt x="95199" y="117492"/>
                  <a:pt x="95899" y="117073"/>
                </a:cubicBezTo>
                <a:cubicBezTo>
                  <a:pt x="96755" y="116564"/>
                  <a:pt x="97401" y="115954"/>
                  <a:pt x="97333" y="114834"/>
                </a:cubicBezTo>
                <a:cubicBezTo>
                  <a:pt x="97279" y="113960"/>
                  <a:pt x="97297" y="113083"/>
                  <a:pt x="97297" y="112205"/>
                </a:cubicBezTo>
                <a:cubicBezTo>
                  <a:pt x="97297" y="111375"/>
                  <a:pt x="97650" y="110761"/>
                  <a:pt x="98430" y="110414"/>
                </a:cubicBezTo>
                <a:cubicBezTo>
                  <a:pt x="98846" y="110234"/>
                  <a:pt x="99243" y="109992"/>
                  <a:pt x="99676" y="109880"/>
                </a:cubicBezTo>
                <a:cubicBezTo>
                  <a:pt x="100112" y="109769"/>
                  <a:pt x="100530" y="109534"/>
                  <a:pt x="100989" y="109534"/>
                </a:cubicBezTo>
                <a:cubicBezTo>
                  <a:pt x="101154" y="109534"/>
                  <a:pt x="101325" y="109564"/>
                  <a:pt x="101503" y="109642"/>
                </a:cubicBezTo>
                <a:cubicBezTo>
                  <a:pt x="101844" y="109789"/>
                  <a:pt x="102096" y="109869"/>
                  <a:pt x="102303" y="109869"/>
                </a:cubicBezTo>
                <a:cubicBezTo>
                  <a:pt x="102654" y="109869"/>
                  <a:pt x="102875" y="109637"/>
                  <a:pt x="103182" y="109107"/>
                </a:cubicBezTo>
                <a:cubicBezTo>
                  <a:pt x="103428" y="108681"/>
                  <a:pt x="103735" y="108226"/>
                  <a:pt x="103255" y="107732"/>
                </a:cubicBezTo>
                <a:cubicBezTo>
                  <a:pt x="102789" y="107251"/>
                  <a:pt x="102742" y="106656"/>
                  <a:pt x="102807" y="106020"/>
                </a:cubicBezTo>
                <a:cubicBezTo>
                  <a:pt x="102872" y="105410"/>
                  <a:pt x="102948" y="104792"/>
                  <a:pt x="102919" y="104186"/>
                </a:cubicBezTo>
                <a:cubicBezTo>
                  <a:pt x="102901" y="103828"/>
                  <a:pt x="102785" y="103366"/>
                  <a:pt x="102540" y="103146"/>
                </a:cubicBezTo>
                <a:cubicBezTo>
                  <a:pt x="101265" y="101994"/>
                  <a:pt x="100023" y="100744"/>
                  <a:pt x="98149" y="100611"/>
                </a:cubicBezTo>
                <a:lnTo>
                  <a:pt x="98142" y="100611"/>
                </a:lnTo>
                <a:cubicBezTo>
                  <a:pt x="98228" y="100315"/>
                  <a:pt x="97474" y="100224"/>
                  <a:pt x="97195" y="99997"/>
                </a:cubicBezTo>
                <a:cubicBezTo>
                  <a:pt x="97080" y="99903"/>
                  <a:pt x="96957" y="99788"/>
                  <a:pt x="96957" y="99636"/>
                </a:cubicBezTo>
                <a:cubicBezTo>
                  <a:pt x="96957" y="99441"/>
                  <a:pt x="97170" y="99311"/>
                  <a:pt x="97224" y="99123"/>
                </a:cubicBezTo>
                <a:cubicBezTo>
                  <a:pt x="97268" y="98961"/>
                  <a:pt x="97192" y="98798"/>
                  <a:pt x="97149" y="98639"/>
                </a:cubicBezTo>
                <a:cubicBezTo>
                  <a:pt x="97033" y="98238"/>
                  <a:pt x="97109" y="97802"/>
                  <a:pt x="97271" y="97415"/>
                </a:cubicBezTo>
                <a:cubicBezTo>
                  <a:pt x="97434" y="97032"/>
                  <a:pt x="97676" y="96686"/>
                  <a:pt x="97907" y="96339"/>
                </a:cubicBezTo>
                <a:cubicBezTo>
                  <a:pt x="97983" y="96234"/>
                  <a:pt x="98044" y="96119"/>
                  <a:pt x="98087" y="95996"/>
                </a:cubicBezTo>
                <a:cubicBezTo>
                  <a:pt x="98113" y="95895"/>
                  <a:pt x="98127" y="95790"/>
                  <a:pt x="98127" y="95682"/>
                </a:cubicBezTo>
                <a:cubicBezTo>
                  <a:pt x="98134" y="95379"/>
                  <a:pt x="98116" y="94577"/>
                  <a:pt x="98051" y="94064"/>
                </a:cubicBezTo>
                <a:cubicBezTo>
                  <a:pt x="98113" y="94021"/>
                  <a:pt x="98181" y="93978"/>
                  <a:pt x="98257" y="93927"/>
                </a:cubicBezTo>
                <a:cubicBezTo>
                  <a:pt x="98597" y="93718"/>
                  <a:pt x="98824" y="93468"/>
                  <a:pt x="98875" y="93017"/>
                </a:cubicBezTo>
                <a:cubicBezTo>
                  <a:pt x="98911" y="92714"/>
                  <a:pt x="99127" y="92410"/>
                  <a:pt x="99315" y="92147"/>
                </a:cubicBezTo>
                <a:cubicBezTo>
                  <a:pt x="99803" y="91475"/>
                  <a:pt x="100315" y="90822"/>
                  <a:pt x="100828" y="90161"/>
                </a:cubicBezTo>
                <a:cubicBezTo>
                  <a:pt x="101198" y="89687"/>
                  <a:pt x="101624" y="89274"/>
                  <a:pt x="102261" y="89274"/>
                </a:cubicBezTo>
                <a:cubicBezTo>
                  <a:pt x="102290" y="89274"/>
                  <a:pt x="102319" y="89274"/>
                  <a:pt x="102348" y="89276"/>
                </a:cubicBezTo>
                <a:cubicBezTo>
                  <a:pt x="102926" y="89309"/>
                  <a:pt x="103146" y="89778"/>
                  <a:pt x="103352" y="90233"/>
                </a:cubicBezTo>
                <a:cubicBezTo>
                  <a:pt x="103363" y="90258"/>
                  <a:pt x="103406" y="90269"/>
                  <a:pt x="103450" y="90294"/>
                </a:cubicBezTo>
                <a:lnTo>
                  <a:pt x="103796" y="90164"/>
                </a:lnTo>
                <a:cubicBezTo>
                  <a:pt x="103933" y="90536"/>
                  <a:pt x="103955" y="90981"/>
                  <a:pt x="104179" y="91132"/>
                </a:cubicBezTo>
                <a:cubicBezTo>
                  <a:pt x="105037" y="91723"/>
                  <a:pt x="105974" y="92147"/>
                  <a:pt x="107045" y="92147"/>
                </a:cubicBezTo>
                <a:cubicBezTo>
                  <a:pt x="107100" y="92147"/>
                  <a:pt x="107156" y="92146"/>
                  <a:pt x="107212" y="92143"/>
                </a:cubicBezTo>
                <a:cubicBezTo>
                  <a:pt x="107772" y="92118"/>
                  <a:pt x="108335" y="92118"/>
                  <a:pt x="108895" y="92118"/>
                </a:cubicBezTo>
                <a:cubicBezTo>
                  <a:pt x="109444" y="92118"/>
                  <a:pt x="109935" y="92353"/>
                  <a:pt x="110188" y="92804"/>
                </a:cubicBezTo>
                <a:cubicBezTo>
                  <a:pt x="110639" y="93620"/>
                  <a:pt x="111098" y="94447"/>
                  <a:pt x="111090" y="95440"/>
                </a:cubicBezTo>
                <a:cubicBezTo>
                  <a:pt x="111083" y="96079"/>
                  <a:pt x="111184" y="96736"/>
                  <a:pt x="111791" y="97112"/>
                </a:cubicBezTo>
                <a:cubicBezTo>
                  <a:pt x="112502" y="97549"/>
                  <a:pt x="113239" y="97946"/>
                  <a:pt x="113986" y="98318"/>
                </a:cubicBezTo>
                <a:cubicBezTo>
                  <a:pt x="114106" y="98378"/>
                  <a:pt x="114223" y="98406"/>
                  <a:pt x="114332" y="98406"/>
                </a:cubicBezTo>
                <a:cubicBezTo>
                  <a:pt x="114639" y="98406"/>
                  <a:pt x="114887" y="98183"/>
                  <a:pt x="114994" y="97812"/>
                </a:cubicBezTo>
                <a:cubicBezTo>
                  <a:pt x="115337" y="96606"/>
                  <a:pt x="115698" y="95404"/>
                  <a:pt x="116012" y="94191"/>
                </a:cubicBezTo>
                <a:cubicBezTo>
                  <a:pt x="116088" y="93855"/>
                  <a:pt x="116088" y="93505"/>
                  <a:pt x="116005" y="93169"/>
                </a:cubicBezTo>
                <a:cubicBezTo>
                  <a:pt x="115770" y="92215"/>
                  <a:pt x="115116" y="91522"/>
                  <a:pt x="114430" y="90865"/>
                </a:cubicBezTo>
                <a:cubicBezTo>
                  <a:pt x="113347" y="89829"/>
                  <a:pt x="112148" y="88908"/>
                  <a:pt x="111376" y="87565"/>
                </a:cubicBezTo>
                <a:cubicBezTo>
                  <a:pt x="111173" y="87214"/>
                  <a:pt x="110675" y="87016"/>
                  <a:pt x="110285" y="86803"/>
                </a:cubicBezTo>
                <a:cubicBezTo>
                  <a:pt x="109722" y="86499"/>
                  <a:pt x="109133" y="86247"/>
                  <a:pt x="108555" y="85972"/>
                </a:cubicBezTo>
                <a:cubicBezTo>
                  <a:pt x="108169" y="85788"/>
                  <a:pt x="107794" y="85557"/>
                  <a:pt x="107385" y="85423"/>
                </a:cubicBezTo>
                <a:cubicBezTo>
                  <a:pt x="106714" y="85199"/>
                  <a:pt x="106021" y="85080"/>
                  <a:pt x="105526" y="84459"/>
                </a:cubicBezTo>
                <a:cubicBezTo>
                  <a:pt x="105165" y="84004"/>
                  <a:pt x="104699" y="83618"/>
                  <a:pt x="104237" y="83257"/>
                </a:cubicBezTo>
                <a:cubicBezTo>
                  <a:pt x="103045" y="82329"/>
                  <a:pt x="101698" y="81675"/>
                  <a:pt x="100301" y="81112"/>
                </a:cubicBezTo>
                <a:cubicBezTo>
                  <a:pt x="99431" y="80762"/>
                  <a:pt x="98593" y="80325"/>
                  <a:pt x="97726" y="79960"/>
                </a:cubicBezTo>
                <a:cubicBezTo>
                  <a:pt x="97004" y="79657"/>
                  <a:pt x="96253" y="79426"/>
                  <a:pt x="95534" y="79119"/>
                </a:cubicBezTo>
                <a:cubicBezTo>
                  <a:pt x="94852" y="78830"/>
                  <a:pt x="94213" y="78422"/>
                  <a:pt x="93520" y="78165"/>
                </a:cubicBezTo>
                <a:cubicBezTo>
                  <a:pt x="92516" y="77797"/>
                  <a:pt x="91689" y="77234"/>
                  <a:pt x="91053" y="76378"/>
                </a:cubicBezTo>
                <a:cubicBezTo>
                  <a:pt x="90490" y="75616"/>
                  <a:pt x="90584" y="75165"/>
                  <a:pt x="91371" y="74659"/>
                </a:cubicBezTo>
                <a:cubicBezTo>
                  <a:pt x="91970" y="74276"/>
                  <a:pt x="92570" y="73883"/>
                  <a:pt x="93122" y="73435"/>
                </a:cubicBezTo>
                <a:cubicBezTo>
                  <a:pt x="93769" y="72908"/>
                  <a:pt x="93826" y="72503"/>
                  <a:pt x="93494" y="71745"/>
                </a:cubicBezTo>
                <a:cubicBezTo>
                  <a:pt x="93379" y="71489"/>
                  <a:pt x="93303" y="71204"/>
                  <a:pt x="93140" y="70987"/>
                </a:cubicBezTo>
                <a:cubicBezTo>
                  <a:pt x="92971" y="70759"/>
                  <a:pt x="92722" y="70438"/>
                  <a:pt x="92494" y="70427"/>
                </a:cubicBezTo>
                <a:cubicBezTo>
                  <a:pt x="92375" y="70422"/>
                  <a:pt x="92255" y="70420"/>
                  <a:pt x="92134" y="70420"/>
                </a:cubicBezTo>
                <a:cubicBezTo>
                  <a:pt x="91564" y="70420"/>
                  <a:pt x="90989" y="70474"/>
                  <a:pt x="90425" y="70557"/>
                </a:cubicBezTo>
                <a:cubicBezTo>
                  <a:pt x="90003" y="70619"/>
                  <a:pt x="89605" y="70933"/>
                  <a:pt x="89190" y="70944"/>
                </a:cubicBezTo>
                <a:cubicBezTo>
                  <a:pt x="88314" y="70966"/>
                  <a:pt x="87438" y="70974"/>
                  <a:pt x="86561" y="70974"/>
                </a:cubicBezTo>
                <a:cubicBezTo>
                  <a:pt x="85735" y="70974"/>
                  <a:pt x="84909" y="70967"/>
                  <a:pt x="84084" y="70958"/>
                </a:cubicBezTo>
                <a:cubicBezTo>
                  <a:pt x="83806" y="70947"/>
                  <a:pt x="83532" y="70875"/>
                  <a:pt x="83286" y="70741"/>
                </a:cubicBezTo>
                <a:cubicBezTo>
                  <a:pt x="82351" y="70250"/>
                  <a:pt x="81441" y="69705"/>
                  <a:pt x="80499" y="69225"/>
                </a:cubicBezTo>
                <a:cubicBezTo>
                  <a:pt x="79993" y="68968"/>
                  <a:pt x="79603" y="68654"/>
                  <a:pt x="79376" y="68123"/>
                </a:cubicBezTo>
                <a:cubicBezTo>
                  <a:pt x="79293" y="67921"/>
                  <a:pt x="79126" y="67741"/>
                  <a:pt x="78960" y="67596"/>
                </a:cubicBezTo>
                <a:cubicBezTo>
                  <a:pt x="78047" y="66816"/>
                  <a:pt x="77122" y="66047"/>
                  <a:pt x="76194" y="65278"/>
                </a:cubicBezTo>
                <a:cubicBezTo>
                  <a:pt x="75523" y="64722"/>
                  <a:pt x="74775" y="64238"/>
                  <a:pt x="74183" y="63610"/>
                </a:cubicBezTo>
                <a:cubicBezTo>
                  <a:pt x="72688" y="62032"/>
                  <a:pt x="72038" y="60003"/>
                  <a:pt x="71367" y="58002"/>
                </a:cubicBezTo>
                <a:cubicBezTo>
                  <a:pt x="70995" y="56894"/>
                  <a:pt x="70673" y="55771"/>
                  <a:pt x="70301" y="54662"/>
                </a:cubicBezTo>
                <a:cubicBezTo>
                  <a:pt x="69720" y="52929"/>
                  <a:pt x="69117" y="51203"/>
                  <a:pt x="68521" y="49473"/>
                </a:cubicBezTo>
                <a:cubicBezTo>
                  <a:pt x="68243" y="48671"/>
                  <a:pt x="67738" y="48130"/>
                  <a:pt x="66943" y="48079"/>
                </a:cubicBezTo>
                <a:cubicBezTo>
                  <a:pt x="65972" y="48022"/>
                  <a:pt x="65138" y="47639"/>
                  <a:pt x="64452" y="46902"/>
                </a:cubicBezTo>
                <a:cubicBezTo>
                  <a:pt x="63867" y="46281"/>
                  <a:pt x="63238" y="45700"/>
                  <a:pt x="62574" y="45162"/>
                </a:cubicBezTo>
                <a:cubicBezTo>
                  <a:pt x="61780" y="44515"/>
                  <a:pt x="61010" y="43822"/>
                  <a:pt x="59981" y="43519"/>
                </a:cubicBezTo>
                <a:cubicBezTo>
                  <a:pt x="59624" y="43410"/>
                  <a:pt x="59299" y="43215"/>
                  <a:pt x="59032" y="42948"/>
                </a:cubicBezTo>
                <a:cubicBezTo>
                  <a:pt x="58504" y="42417"/>
                  <a:pt x="58082" y="41775"/>
                  <a:pt x="57540" y="41266"/>
                </a:cubicBezTo>
                <a:cubicBezTo>
                  <a:pt x="56663" y="40439"/>
                  <a:pt x="55926" y="39637"/>
                  <a:pt x="55753" y="38312"/>
                </a:cubicBezTo>
                <a:cubicBezTo>
                  <a:pt x="55515" y="36521"/>
                  <a:pt x="55200" y="34748"/>
                  <a:pt x="55211" y="32935"/>
                </a:cubicBezTo>
                <a:cubicBezTo>
                  <a:pt x="55211" y="32448"/>
                  <a:pt x="55482" y="32238"/>
                  <a:pt x="55879" y="32134"/>
                </a:cubicBezTo>
                <a:cubicBezTo>
                  <a:pt x="56011" y="32101"/>
                  <a:pt x="56145" y="32086"/>
                  <a:pt x="56280" y="32086"/>
                </a:cubicBezTo>
                <a:cubicBezTo>
                  <a:pt x="56338" y="32086"/>
                  <a:pt x="56396" y="32088"/>
                  <a:pt x="56453" y="32094"/>
                </a:cubicBezTo>
                <a:cubicBezTo>
                  <a:pt x="56486" y="32096"/>
                  <a:pt x="56517" y="32097"/>
                  <a:pt x="56548" y="32097"/>
                </a:cubicBezTo>
                <a:cubicBezTo>
                  <a:pt x="57029" y="32097"/>
                  <a:pt x="57316" y="31834"/>
                  <a:pt x="57483" y="31382"/>
                </a:cubicBezTo>
                <a:cubicBezTo>
                  <a:pt x="57855" y="30389"/>
                  <a:pt x="57678" y="29786"/>
                  <a:pt x="56807" y="28960"/>
                </a:cubicBezTo>
                <a:cubicBezTo>
                  <a:pt x="56150" y="28335"/>
                  <a:pt x="55627" y="27638"/>
                  <a:pt x="55558" y="26674"/>
                </a:cubicBezTo>
                <a:cubicBezTo>
                  <a:pt x="55421" y="24753"/>
                  <a:pt x="57349" y="23059"/>
                  <a:pt x="58707" y="22568"/>
                </a:cubicBezTo>
                <a:cubicBezTo>
                  <a:pt x="59472" y="22294"/>
                  <a:pt x="60212" y="21951"/>
                  <a:pt x="60953" y="21611"/>
                </a:cubicBezTo>
                <a:cubicBezTo>
                  <a:pt x="61397" y="21413"/>
                  <a:pt x="61816" y="21156"/>
                  <a:pt x="62245" y="20932"/>
                </a:cubicBezTo>
                <a:cubicBezTo>
                  <a:pt x="62643" y="20727"/>
                  <a:pt x="63130" y="20607"/>
                  <a:pt x="63426" y="20304"/>
                </a:cubicBezTo>
                <a:cubicBezTo>
                  <a:pt x="63858" y="19868"/>
                  <a:pt x="64334" y="19678"/>
                  <a:pt x="64832" y="19678"/>
                </a:cubicBezTo>
                <a:cubicBezTo>
                  <a:pt x="65085" y="19678"/>
                  <a:pt x="65343" y="19727"/>
                  <a:pt x="65604" y="19817"/>
                </a:cubicBezTo>
                <a:cubicBezTo>
                  <a:pt x="65936" y="19931"/>
                  <a:pt x="66241" y="20009"/>
                  <a:pt x="66530" y="20009"/>
                </a:cubicBezTo>
                <a:cubicBezTo>
                  <a:pt x="66925" y="20009"/>
                  <a:pt x="67289" y="19862"/>
                  <a:pt x="67644" y="19459"/>
                </a:cubicBezTo>
                <a:cubicBezTo>
                  <a:pt x="67787" y="19298"/>
                  <a:pt x="68007" y="19115"/>
                  <a:pt x="68250" y="19115"/>
                </a:cubicBezTo>
                <a:cubicBezTo>
                  <a:pt x="68381" y="19115"/>
                  <a:pt x="68519" y="19168"/>
                  <a:pt x="68655" y="19308"/>
                </a:cubicBezTo>
                <a:cubicBezTo>
                  <a:pt x="69131" y="19799"/>
                  <a:pt x="69619" y="20290"/>
                  <a:pt x="69507" y="21077"/>
                </a:cubicBezTo>
                <a:cubicBezTo>
                  <a:pt x="69485" y="21221"/>
                  <a:pt x="69550" y="21452"/>
                  <a:pt x="69662" y="21535"/>
                </a:cubicBezTo>
                <a:cubicBezTo>
                  <a:pt x="69789" y="21629"/>
                  <a:pt x="69939" y="21670"/>
                  <a:pt x="70093" y="21670"/>
                </a:cubicBezTo>
                <a:cubicBezTo>
                  <a:pt x="70546" y="21670"/>
                  <a:pt x="71035" y="21309"/>
                  <a:pt x="71060" y="20846"/>
                </a:cubicBezTo>
                <a:cubicBezTo>
                  <a:pt x="71096" y="20077"/>
                  <a:pt x="70673" y="19553"/>
                  <a:pt x="70085" y="19156"/>
                </a:cubicBezTo>
                <a:cubicBezTo>
                  <a:pt x="69550" y="18795"/>
                  <a:pt x="68973" y="18502"/>
                  <a:pt x="68431" y="18148"/>
                </a:cubicBezTo>
                <a:cubicBezTo>
                  <a:pt x="68037" y="17892"/>
                  <a:pt x="67998" y="17531"/>
                  <a:pt x="68279" y="17217"/>
                </a:cubicBezTo>
                <a:cubicBezTo>
                  <a:pt x="68871" y="16552"/>
                  <a:pt x="68774" y="16162"/>
                  <a:pt x="67943" y="15870"/>
                </a:cubicBezTo>
                <a:cubicBezTo>
                  <a:pt x="67366" y="15668"/>
                  <a:pt x="67265" y="15375"/>
                  <a:pt x="67665" y="14895"/>
                </a:cubicBezTo>
                <a:cubicBezTo>
                  <a:pt x="67922" y="14584"/>
                  <a:pt x="68214" y="14306"/>
                  <a:pt x="68536" y="14065"/>
                </a:cubicBezTo>
                <a:cubicBezTo>
                  <a:pt x="68875" y="13823"/>
                  <a:pt x="68915" y="13494"/>
                  <a:pt x="68806" y="13183"/>
                </a:cubicBezTo>
                <a:cubicBezTo>
                  <a:pt x="68738" y="12978"/>
                  <a:pt x="68507" y="12765"/>
                  <a:pt x="68297" y="12685"/>
                </a:cubicBezTo>
                <a:cubicBezTo>
                  <a:pt x="67777" y="12483"/>
                  <a:pt x="67228" y="12367"/>
                  <a:pt x="66698" y="12190"/>
                </a:cubicBezTo>
                <a:cubicBezTo>
                  <a:pt x="66290" y="12053"/>
                  <a:pt x="66131" y="11663"/>
                  <a:pt x="66373" y="11317"/>
                </a:cubicBezTo>
                <a:cubicBezTo>
                  <a:pt x="66914" y="10547"/>
                  <a:pt x="67615" y="9944"/>
                  <a:pt x="68503" y="9609"/>
                </a:cubicBezTo>
                <a:cubicBezTo>
                  <a:pt x="69103" y="9385"/>
                  <a:pt x="69326" y="9128"/>
                  <a:pt x="69272" y="8540"/>
                </a:cubicBezTo>
                <a:cubicBezTo>
                  <a:pt x="69214" y="7883"/>
                  <a:pt x="69074" y="7749"/>
                  <a:pt x="68341" y="7666"/>
                </a:cubicBezTo>
                <a:cubicBezTo>
                  <a:pt x="68149" y="7644"/>
                  <a:pt x="67954" y="7641"/>
                  <a:pt x="67763" y="7630"/>
                </a:cubicBezTo>
                <a:cubicBezTo>
                  <a:pt x="65398" y="7493"/>
                  <a:pt x="63058" y="7200"/>
                  <a:pt x="60769" y="6568"/>
                </a:cubicBezTo>
                <a:cubicBezTo>
                  <a:pt x="60382" y="6464"/>
                  <a:pt x="59555" y="6377"/>
                  <a:pt x="59378" y="6312"/>
                </a:cubicBezTo>
                <a:cubicBezTo>
                  <a:pt x="59288" y="6278"/>
                  <a:pt x="59188" y="6269"/>
                  <a:pt x="59085" y="6269"/>
                </a:cubicBezTo>
                <a:cubicBezTo>
                  <a:pt x="58941" y="6269"/>
                  <a:pt x="58789" y="6288"/>
                  <a:pt x="58643" y="6288"/>
                </a:cubicBezTo>
                <a:cubicBezTo>
                  <a:pt x="58623" y="6288"/>
                  <a:pt x="58603" y="6287"/>
                  <a:pt x="58584" y="6287"/>
                </a:cubicBezTo>
                <a:cubicBezTo>
                  <a:pt x="58443" y="6279"/>
                  <a:pt x="58291" y="6276"/>
                  <a:pt x="58165" y="6222"/>
                </a:cubicBezTo>
                <a:cubicBezTo>
                  <a:pt x="57948" y="6128"/>
                  <a:pt x="57750" y="5893"/>
                  <a:pt x="57544" y="5893"/>
                </a:cubicBezTo>
                <a:cubicBezTo>
                  <a:pt x="57541" y="5893"/>
                  <a:pt x="57538" y="5893"/>
                  <a:pt x="57535" y="5893"/>
                </a:cubicBezTo>
                <a:cubicBezTo>
                  <a:pt x="56877" y="5893"/>
                  <a:pt x="56532" y="5490"/>
                  <a:pt x="56240" y="4994"/>
                </a:cubicBezTo>
                <a:cubicBezTo>
                  <a:pt x="56085" y="4723"/>
                  <a:pt x="55995" y="4413"/>
                  <a:pt x="55825" y="4153"/>
                </a:cubicBezTo>
                <a:cubicBezTo>
                  <a:pt x="55522" y="3680"/>
                  <a:pt x="55305" y="3174"/>
                  <a:pt x="54717" y="2889"/>
                </a:cubicBezTo>
                <a:cubicBezTo>
                  <a:pt x="54114" y="2593"/>
                  <a:pt x="53828" y="1766"/>
                  <a:pt x="54543" y="1202"/>
                </a:cubicBezTo>
                <a:cubicBezTo>
                  <a:pt x="54637" y="1127"/>
                  <a:pt x="54774" y="1036"/>
                  <a:pt x="54789" y="939"/>
                </a:cubicBezTo>
                <a:cubicBezTo>
                  <a:pt x="54836" y="646"/>
                  <a:pt x="54829" y="347"/>
                  <a:pt x="54847" y="51"/>
                </a:cubicBezTo>
                <a:cubicBezTo>
                  <a:pt x="54669" y="43"/>
                  <a:pt x="54481" y="1"/>
                  <a:pt x="543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8" name="Google Shape;1598;p56"/>
          <p:cNvSpPr/>
          <p:nvPr/>
        </p:nvSpPr>
        <p:spPr>
          <a:xfrm>
            <a:off x="6228839" y="4218243"/>
            <a:ext cx="1216399" cy="806820"/>
          </a:xfrm>
          <a:custGeom>
            <a:avLst/>
            <a:gdLst/>
            <a:ahLst/>
            <a:cxnLst/>
            <a:rect l="l" t="t" r="r" b="b"/>
            <a:pathLst>
              <a:path w="30661" h="20337" extrusionOk="0">
                <a:moveTo>
                  <a:pt x="30092" y="0"/>
                </a:moveTo>
                <a:cubicBezTo>
                  <a:pt x="30009" y="0"/>
                  <a:pt x="29916" y="18"/>
                  <a:pt x="29815" y="54"/>
                </a:cubicBezTo>
                <a:cubicBezTo>
                  <a:pt x="29653" y="111"/>
                  <a:pt x="29480" y="169"/>
                  <a:pt x="29335" y="259"/>
                </a:cubicBezTo>
                <a:cubicBezTo>
                  <a:pt x="28961" y="498"/>
                  <a:pt x="28589" y="780"/>
                  <a:pt x="28220" y="780"/>
                </a:cubicBezTo>
                <a:cubicBezTo>
                  <a:pt x="27941" y="780"/>
                  <a:pt x="27665" y="618"/>
                  <a:pt x="27393" y="151"/>
                </a:cubicBezTo>
                <a:cubicBezTo>
                  <a:pt x="27198" y="436"/>
                  <a:pt x="27046" y="646"/>
                  <a:pt x="26905" y="859"/>
                </a:cubicBezTo>
                <a:cubicBezTo>
                  <a:pt x="26486" y="1504"/>
                  <a:pt x="26271" y="1744"/>
                  <a:pt x="25851" y="1744"/>
                </a:cubicBezTo>
                <a:cubicBezTo>
                  <a:pt x="25649" y="1744"/>
                  <a:pt x="25399" y="1688"/>
                  <a:pt x="25056" y="1595"/>
                </a:cubicBezTo>
                <a:cubicBezTo>
                  <a:pt x="24673" y="1494"/>
                  <a:pt x="24290" y="1442"/>
                  <a:pt x="23915" y="1442"/>
                </a:cubicBezTo>
                <a:cubicBezTo>
                  <a:pt x="23212" y="1442"/>
                  <a:pt x="22532" y="1622"/>
                  <a:pt x="21904" y="1989"/>
                </a:cubicBezTo>
                <a:cubicBezTo>
                  <a:pt x="20871" y="2590"/>
                  <a:pt x="19856" y="3123"/>
                  <a:pt x="18605" y="3123"/>
                </a:cubicBezTo>
                <a:cubicBezTo>
                  <a:pt x="18601" y="3123"/>
                  <a:pt x="18597" y="3123"/>
                  <a:pt x="18593" y="3123"/>
                </a:cubicBezTo>
                <a:cubicBezTo>
                  <a:pt x="18573" y="3123"/>
                  <a:pt x="18553" y="3123"/>
                  <a:pt x="18533" y="3123"/>
                </a:cubicBezTo>
                <a:cubicBezTo>
                  <a:pt x="17416" y="3123"/>
                  <a:pt x="16295" y="3222"/>
                  <a:pt x="15180" y="3336"/>
                </a:cubicBezTo>
                <a:cubicBezTo>
                  <a:pt x="14527" y="3405"/>
                  <a:pt x="13888" y="3618"/>
                  <a:pt x="13238" y="3726"/>
                </a:cubicBezTo>
                <a:cubicBezTo>
                  <a:pt x="13066" y="3754"/>
                  <a:pt x="12904" y="3768"/>
                  <a:pt x="12749" y="3768"/>
                </a:cubicBezTo>
                <a:cubicBezTo>
                  <a:pt x="11929" y="3768"/>
                  <a:pt x="11337" y="3372"/>
                  <a:pt x="10909" y="2570"/>
                </a:cubicBezTo>
                <a:cubicBezTo>
                  <a:pt x="10801" y="2363"/>
                  <a:pt x="10665" y="2261"/>
                  <a:pt x="10464" y="2261"/>
                </a:cubicBezTo>
                <a:cubicBezTo>
                  <a:pt x="10403" y="2261"/>
                  <a:pt x="10336" y="2270"/>
                  <a:pt x="10262" y="2289"/>
                </a:cubicBezTo>
                <a:cubicBezTo>
                  <a:pt x="10058" y="2342"/>
                  <a:pt x="9908" y="2373"/>
                  <a:pt x="9793" y="2373"/>
                </a:cubicBezTo>
                <a:cubicBezTo>
                  <a:pt x="9532" y="2373"/>
                  <a:pt x="9453" y="2209"/>
                  <a:pt x="9338" y="1758"/>
                </a:cubicBezTo>
                <a:cubicBezTo>
                  <a:pt x="9227" y="1325"/>
                  <a:pt x="8987" y="1081"/>
                  <a:pt x="8540" y="1081"/>
                </a:cubicBezTo>
                <a:cubicBezTo>
                  <a:pt x="8521" y="1081"/>
                  <a:pt x="8502" y="1082"/>
                  <a:pt x="8482" y="1083"/>
                </a:cubicBezTo>
                <a:cubicBezTo>
                  <a:pt x="8096" y="1101"/>
                  <a:pt x="7709" y="1108"/>
                  <a:pt x="7323" y="1137"/>
                </a:cubicBezTo>
                <a:cubicBezTo>
                  <a:pt x="6540" y="1195"/>
                  <a:pt x="6182" y="1494"/>
                  <a:pt x="5969" y="2242"/>
                </a:cubicBezTo>
                <a:cubicBezTo>
                  <a:pt x="5936" y="2343"/>
                  <a:pt x="5890" y="2437"/>
                  <a:pt x="5835" y="2527"/>
                </a:cubicBezTo>
                <a:cubicBezTo>
                  <a:pt x="5617" y="2901"/>
                  <a:pt x="5299" y="3055"/>
                  <a:pt x="4927" y="3055"/>
                </a:cubicBezTo>
                <a:cubicBezTo>
                  <a:pt x="4826" y="3055"/>
                  <a:pt x="4720" y="3044"/>
                  <a:pt x="4611" y="3022"/>
                </a:cubicBezTo>
                <a:cubicBezTo>
                  <a:pt x="3997" y="2903"/>
                  <a:pt x="3680" y="2462"/>
                  <a:pt x="3452" y="1920"/>
                </a:cubicBezTo>
                <a:cubicBezTo>
                  <a:pt x="3373" y="1733"/>
                  <a:pt x="3225" y="1437"/>
                  <a:pt x="3113" y="1437"/>
                </a:cubicBezTo>
                <a:cubicBezTo>
                  <a:pt x="2889" y="1437"/>
                  <a:pt x="2636" y="1574"/>
                  <a:pt x="2452" y="1725"/>
                </a:cubicBezTo>
                <a:cubicBezTo>
                  <a:pt x="1986" y="2108"/>
                  <a:pt x="1596" y="2596"/>
                  <a:pt x="1091" y="2921"/>
                </a:cubicBezTo>
                <a:cubicBezTo>
                  <a:pt x="639" y="3220"/>
                  <a:pt x="238" y="3542"/>
                  <a:pt x="181" y="4069"/>
                </a:cubicBezTo>
                <a:cubicBezTo>
                  <a:pt x="76" y="5015"/>
                  <a:pt x="0" y="5983"/>
                  <a:pt x="47" y="6932"/>
                </a:cubicBezTo>
                <a:cubicBezTo>
                  <a:pt x="62" y="7203"/>
                  <a:pt x="520" y="7474"/>
                  <a:pt x="805" y="7705"/>
                </a:cubicBezTo>
                <a:cubicBezTo>
                  <a:pt x="1051" y="7907"/>
                  <a:pt x="1437" y="7990"/>
                  <a:pt x="1600" y="8232"/>
                </a:cubicBezTo>
                <a:cubicBezTo>
                  <a:pt x="1957" y="8750"/>
                  <a:pt x="2365" y="8992"/>
                  <a:pt x="2866" y="8992"/>
                </a:cubicBezTo>
                <a:cubicBezTo>
                  <a:pt x="3075" y="8992"/>
                  <a:pt x="3299" y="8950"/>
                  <a:pt x="3542" y="8868"/>
                </a:cubicBezTo>
                <a:cubicBezTo>
                  <a:pt x="3656" y="8830"/>
                  <a:pt x="3765" y="8812"/>
                  <a:pt x="3871" y="8812"/>
                </a:cubicBezTo>
                <a:cubicBezTo>
                  <a:pt x="4196" y="8812"/>
                  <a:pt x="4490" y="8978"/>
                  <a:pt x="4781" y="9229"/>
                </a:cubicBezTo>
                <a:cubicBezTo>
                  <a:pt x="5149" y="9547"/>
                  <a:pt x="5630" y="9745"/>
                  <a:pt x="6074" y="9973"/>
                </a:cubicBezTo>
                <a:cubicBezTo>
                  <a:pt x="6597" y="10244"/>
                  <a:pt x="7168" y="10439"/>
                  <a:pt x="7659" y="10756"/>
                </a:cubicBezTo>
                <a:cubicBezTo>
                  <a:pt x="8417" y="11251"/>
                  <a:pt x="9060" y="11980"/>
                  <a:pt x="9876" y="12309"/>
                </a:cubicBezTo>
                <a:cubicBezTo>
                  <a:pt x="10652" y="12623"/>
                  <a:pt x="11198" y="13096"/>
                  <a:pt x="11714" y="13681"/>
                </a:cubicBezTo>
                <a:cubicBezTo>
                  <a:pt x="11779" y="13764"/>
                  <a:pt x="11862" y="13833"/>
                  <a:pt x="11956" y="13880"/>
                </a:cubicBezTo>
                <a:cubicBezTo>
                  <a:pt x="12714" y="14198"/>
                  <a:pt x="13462" y="14544"/>
                  <a:pt x="14245" y="14786"/>
                </a:cubicBezTo>
                <a:cubicBezTo>
                  <a:pt x="14337" y="14814"/>
                  <a:pt x="14433" y="14824"/>
                  <a:pt x="14533" y="14824"/>
                </a:cubicBezTo>
                <a:cubicBezTo>
                  <a:pt x="14797" y="14824"/>
                  <a:pt x="15082" y="14753"/>
                  <a:pt x="15352" y="14753"/>
                </a:cubicBezTo>
                <a:cubicBezTo>
                  <a:pt x="15366" y="14753"/>
                  <a:pt x="15380" y="14753"/>
                  <a:pt x="15393" y="14754"/>
                </a:cubicBezTo>
                <a:cubicBezTo>
                  <a:pt x="16567" y="14775"/>
                  <a:pt x="17737" y="14873"/>
                  <a:pt x="18459" y="15985"/>
                </a:cubicBezTo>
                <a:cubicBezTo>
                  <a:pt x="18781" y="16476"/>
                  <a:pt x="18990" y="17043"/>
                  <a:pt x="19275" y="17559"/>
                </a:cubicBezTo>
                <a:cubicBezTo>
                  <a:pt x="19694" y="18314"/>
                  <a:pt x="20091" y="19098"/>
                  <a:pt x="21138" y="19119"/>
                </a:cubicBezTo>
                <a:cubicBezTo>
                  <a:pt x="21272" y="19123"/>
                  <a:pt x="21431" y="19235"/>
                  <a:pt x="21543" y="19336"/>
                </a:cubicBezTo>
                <a:cubicBezTo>
                  <a:pt x="21862" y="19622"/>
                  <a:pt x="22217" y="19746"/>
                  <a:pt x="22620" y="19746"/>
                </a:cubicBezTo>
                <a:cubicBezTo>
                  <a:pt x="22696" y="19746"/>
                  <a:pt x="22774" y="19742"/>
                  <a:pt x="22854" y="19733"/>
                </a:cubicBezTo>
                <a:cubicBezTo>
                  <a:pt x="23068" y="19710"/>
                  <a:pt x="23280" y="19698"/>
                  <a:pt x="23490" y="19698"/>
                </a:cubicBezTo>
                <a:cubicBezTo>
                  <a:pt x="24256" y="19698"/>
                  <a:pt x="24992" y="19861"/>
                  <a:pt x="25695" y="20249"/>
                </a:cubicBezTo>
                <a:cubicBezTo>
                  <a:pt x="25804" y="20309"/>
                  <a:pt x="25908" y="20336"/>
                  <a:pt x="26002" y="20336"/>
                </a:cubicBezTo>
                <a:cubicBezTo>
                  <a:pt x="26274" y="20336"/>
                  <a:pt x="26464" y="20104"/>
                  <a:pt x="26461" y="19744"/>
                </a:cubicBezTo>
                <a:cubicBezTo>
                  <a:pt x="26450" y="19585"/>
                  <a:pt x="26428" y="19430"/>
                  <a:pt x="26392" y="19275"/>
                </a:cubicBezTo>
                <a:cubicBezTo>
                  <a:pt x="26150" y="18007"/>
                  <a:pt x="26880" y="16725"/>
                  <a:pt x="28086" y="16256"/>
                </a:cubicBezTo>
                <a:cubicBezTo>
                  <a:pt x="28216" y="16205"/>
                  <a:pt x="28371" y="16014"/>
                  <a:pt x="28368" y="15887"/>
                </a:cubicBezTo>
                <a:cubicBezTo>
                  <a:pt x="28364" y="15656"/>
                  <a:pt x="28281" y="15414"/>
                  <a:pt x="28183" y="15198"/>
                </a:cubicBezTo>
                <a:cubicBezTo>
                  <a:pt x="27902" y="14573"/>
                  <a:pt x="27389" y="14017"/>
                  <a:pt x="27533" y="13259"/>
                </a:cubicBezTo>
                <a:cubicBezTo>
                  <a:pt x="27616" y="12822"/>
                  <a:pt x="27465" y="12587"/>
                  <a:pt x="27075" y="12385"/>
                </a:cubicBezTo>
                <a:cubicBezTo>
                  <a:pt x="26750" y="12215"/>
                  <a:pt x="26306" y="11959"/>
                  <a:pt x="26241" y="11670"/>
                </a:cubicBezTo>
                <a:cubicBezTo>
                  <a:pt x="26082" y="10951"/>
                  <a:pt x="26046" y="10215"/>
                  <a:pt x="26490" y="9496"/>
                </a:cubicBezTo>
                <a:cubicBezTo>
                  <a:pt x="26815" y="8976"/>
                  <a:pt x="27021" y="8323"/>
                  <a:pt x="27086" y="7705"/>
                </a:cubicBezTo>
                <a:cubicBezTo>
                  <a:pt x="27154" y="7091"/>
                  <a:pt x="27302" y="6546"/>
                  <a:pt x="27627" y="6037"/>
                </a:cubicBezTo>
                <a:cubicBezTo>
                  <a:pt x="28461" y="4748"/>
                  <a:pt x="29299" y="3462"/>
                  <a:pt x="30137" y="2173"/>
                </a:cubicBezTo>
                <a:cubicBezTo>
                  <a:pt x="30458" y="1679"/>
                  <a:pt x="30660" y="1148"/>
                  <a:pt x="30588" y="541"/>
                </a:cubicBezTo>
                <a:cubicBezTo>
                  <a:pt x="30544" y="192"/>
                  <a:pt x="30368" y="0"/>
                  <a:pt x="300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56"/>
          <p:cNvSpPr/>
          <p:nvPr/>
        </p:nvSpPr>
        <p:spPr>
          <a:xfrm>
            <a:off x="4551406" y="2713703"/>
            <a:ext cx="665506" cy="1209972"/>
          </a:xfrm>
          <a:custGeom>
            <a:avLst/>
            <a:gdLst/>
            <a:ahLst/>
            <a:cxnLst/>
            <a:rect l="l" t="t" r="r" b="b"/>
            <a:pathLst>
              <a:path w="16775" h="30499" extrusionOk="0">
                <a:moveTo>
                  <a:pt x="12838" y="1"/>
                </a:moveTo>
                <a:cubicBezTo>
                  <a:pt x="12710" y="1"/>
                  <a:pt x="12457" y="178"/>
                  <a:pt x="12286" y="272"/>
                </a:cubicBezTo>
                <a:cubicBezTo>
                  <a:pt x="12200" y="323"/>
                  <a:pt x="12138" y="421"/>
                  <a:pt x="12080" y="507"/>
                </a:cubicBezTo>
                <a:cubicBezTo>
                  <a:pt x="11965" y="673"/>
                  <a:pt x="11857" y="752"/>
                  <a:pt x="11743" y="752"/>
                </a:cubicBezTo>
                <a:cubicBezTo>
                  <a:pt x="11632" y="752"/>
                  <a:pt x="11515" y="678"/>
                  <a:pt x="11376" y="536"/>
                </a:cubicBezTo>
                <a:cubicBezTo>
                  <a:pt x="11195" y="352"/>
                  <a:pt x="10988" y="268"/>
                  <a:pt x="10786" y="268"/>
                </a:cubicBezTo>
                <a:cubicBezTo>
                  <a:pt x="10453" y="268"/>
                  <a:pt x="10138" y="499"/>
                  <a:pt x="9990" y="897"/>
                </a:cubicBezTo>
                <a:cubicBezTo>
                  <a:pt x="9910" y="1110"/>
                  <a:pt x="9748" y="1367"/>
                  <a:pt x="9556" y="1450"/>
                </a:cubicBezTo>
                <a:cubicBezTo>
                  <a:pt x="8758" y="1800"/>
                  <a:pt x="8231" y="2435"/>
                  <a:pt x="7632" y="3020"/>
                </a:cubicBezTo>
                <a:cubicBezTo>
                  <a:pt x="6783" y="3844"/>
                  <a:pt x="5837" y="4569"/>
                  <a:pt x="4877" y="5263"/>
                </a:cubicBezTo>
                <a:cubicBezTo>
                  <a:pt x="4537" y="5508"/>
                  <a:pt x="4046" y="5588"/>
                  <a:pt x="3613" y="5649"/>
                </a:cubicBezTo>
                <a:cubicBezTo>
                  <a:pt x="3541" y="5658"/>
                  <a:pt x="3468" y="5663"/>
                  <a:pt x="3394" y="5663"/>
                </a:cubicBezTo>
                <a:cubicBezTo>
                  <a:pt x="3121" y="5663"/>
                  <a:pt x="2836" y="5606"/>
                  <a:pt x="2569" y="5541"/>
                </a:cubicBezTo>
                <a:cubicBezTo>
                  <a:pt x="1912" y="5371"/>
                  <a:pt x="1417" y="4909"/>
                  <a:pt x="1298" y="4284"/>
                </a:cubicBezTo>
                <a:cubicBezTo>
                  <a:pt x="1233" y="3963"/>
                  <a:pt x="1623" y="3555"/>
                  <a:pt x="1815" y="3186"/>
                </a:cubicBezTo>
                <a:cubicBezTo>
                  <a:pt x="1847" y="3125"/>
                  <a:pt x="1937" y="3093"/>
                  <a:pt x="1952" y="3031"/>
                </a:cubicBezTo>
                <a:cubicBezTo>
                  <a:pt x="2017" y="2775"/>
                  <a:pt x="2085" y="2515"/>
                  <a:pt x="2093" y="2255"/>
                </a:cubicBezTo>
                <a:cubicBezTo>
                  <a:pt x="2093" y="2217"/>
                  <a:pt x="1856" y="2105"/>
                  <a:pt x="1747" y="2105"/>
                </a:cubicBezTo>
                <a:cubicBezTo>
                  <a:pt x="1730" y="2105"/>
                  <a:pt x="1716" y="2108"/>
                  <a:pt x="1706" y="2114"/>
                </a:cubicBezTo>
                <a:cubicBezTo>
                  <a:pt x="1511" y="2258"/>
                  <a:pt x="1320" y="2450"/>
                  <a:pt x="1219" y="2667"/>
                </a:cubicBezTo>
                <a:cubicBezTo>
                  <a:pt x="1024" y="3075"/>
                  <a:pt x="894" y="3504"/>
                  <a:pt x="742" y="3930"/>
                </a:cubicBezTo>
                <a:cubicBezTo>
                  <a:pt x="666" y="4140"/>
                  <a:pt x="565" y="4349"/>
                  <a:pt x="536" y="4566"/>
                </a:cubicBezTo>
                <a:cubicBezTo>
                  <a:pt x="377" y="5819"/>
                  <a:pt x="240" y="7075"/>
                  <a:pt x="85" y="8325"/>
                </a:cubicBezTo>
                <a:cubicBezTo>
                  <a:pt x="0" y="9017"/>
                  <a:pt x="148" y="9345"/>
                  <a:pt x="608" y="9345"/>
                </a:cubicBezTo>
                <a:cubicBezTo>
                  <a:pt x="754" y="9345"/>
                  <a:pt x="933" y="9311"/>
                  <a:pt x="1147" y="9246"/>
                </a:cubicBezTo>
                <a:cubicBezTo>
                  <a:pt x="1261" y="9210"/>
                  <a:pt x="1368" y="9192"/>
                  <a:pt x="1465" y="9192"/>
                </a:cubicBezTo>
                <a:cubicBezTo>
                  <a:pt x="1701" y="9192"/>
                  <a:pt x="1884" y="9300"/>
                  <a:pt x="1999" y="9527"/>
                </a:cubicBezTo>
                <a:cubicBezTo>
                  <a:pt x="2205" y="9928"/>
                  <a:pt x="2349" y="10354"/>
                  <a:pt x="2436" y="10798"/>
                </a:cubicBezTo>
                <a:cubicBezTo>
                  <a:pt x="2504" y="11188"/>
                  <a:pt x="2414" y="11607"/>
                  <a:pt x="2465" y="12004"/>
                </a:cubicBezTo>
                <a:cubicBezTo>
                  <a:pt x="2486" y="12174"/>
                  <a:pt x="2674" y="12423"/>
                  <a:pt x="2822" y="12452"/>
                </a:cubicBezTo>
                <a:cubicBezTo>
                  <a:pt x="3259" y="12535"/>
                  <a:pt x="3418" y="12777"/>
                  <a:pt x="3414" y="13182"/>
                </a:cubicBezTo>
                <a:cubicBezTo>
                  <a:pt x="3411" y="13673"/>
                  <a:pt x="3414" y="14164"/>
                  <a:pt x="3396" y="14655"/>
                </a:cubicBezTo>
                <a:cubicBezTo>
                  <a:pt x="3378" y="15121"/>
                  <a:pt x="3194" y="15489"/>
                  <a:pt x="2768" y="15727"/>
                </a:cubicBezTo>
                <a:cubicBezTo>
                  <a:pt x="2327" y="15980"/>
                  <a:pt x="2374" y="16410"/>
                  <a:pt x="2465" y="16807"/>
                </a:cubicBezTo>
                <a:cubicBezTo>
                  <a:pt x="2562" y="17226"/>
                  <a:pt x="2670" y="17702"/>
                  <a:pt x="3165" y="17825"/>
                </a:cubicBezTo>
                <a:cubicBezTo>
                  <a:pt x="3533" y="17919"/>
                  <a:pt x="3920" y="17952"/>
                  <a:pt x="4006" y="18396"/>
                </a:cubicBezTo>
                <a:cubicBezTo>
                  <a:pt x="4097" y="18869"/>
                  <a:pt x="4021" y="19396"/>
                  <a:pt x="3609" y="19631"/>
                </a:cubicBezTo>
                <a:cubicBezTo>
                  <a:pt x="3447" y="19714"/>
                  <a:pt x="3309" y="19844"/>
                  <a:pt x="3212" y="19999"/>
                </a:cubicBezTo>
                <a:lnTo>
                  <a:pt x="3169" y="20010"/>
                </a:lnTo>
                <a:cubicBezTo>
                  <a:pt x="2912" y="20551"/>
                  <a:pt x="3053" y="21191"/>
                  <a:pt x="2952" y="21783"/>
                </a:cubicBezTo>
                <a:cubicBezTo>
                  <a:pt x="2945" y="21812"/>
                  <a:pt x="2938" y="21844"/>
                  <a:pt x="2934" y="21877"/>
                </a:cubicBezTo>
                <a:cubicBezTo>
                  <a:pt x="2927" y="21905"/>
                  <a:pt x="2920" y="21938"/>
                  <a:pt x="2912" y="21970"/>
                </a:cubicBezTo>
                <a:cubicBezTo>
                  <a:pt x="2818" y="22303"/>
                  <a:pt x="2504" y="22602"/>
                  <a:pt x="2432" y="22942"/>
                </a:cubicBezTo>
                <a:cubicBezTo>
                  <a:pt x="2381" y="23184"/>
                  <a:pt x="2407" y="23422"/>
                  <a:pt x="2465" y="23664"/>
                </a:cubicBezTo>
                <a:cubicBezTo>
                  <a:pt x="2475" y="23725"/>
                  <a:pt x="2493" y="23783"/>
                  <a:pt x="2511" y="23845"/>
                </a:cubicBezTo>
                <a:cubicBezTo>
                  <a:pt x="2634" y="24253"/>
                  <a:pt x="2818" y="24664"/>
                  <a:pt x="2847" y="25079"/>
                </a:cubicBezTo>
                <a:cubicBezTo>
                  <a:pt x="2898" y="25888"/>
                  <a:pt x="2508" y="26701"/>
                  <a:pt x="2667" y="27495"/>
                </a:cubicBezTo>
                <a:cubicBezTo>
                  <a:pt x="2678" y="27567"/>
                  <a:pt x="2703" y="27640"/>
                  <a:pt x="2743" y="27705"/>
                </a:cubicBezTo>
                <a:lnTo>
                  <a:pt x="2732" y="27712"/>
                </a:lnTo>
                <a:cubicBezTo>
                  <a:pt x="2786" y="27965"/>
                  <a:pt x="2674" y="28517"/>
                  <a:pt x="3266" y="28600"/>
                </a:cubicBezTo>
                <a:cubicBezTo>
                  <a:pt x="3967" y="28694"/>
                  <a:pt x="4288" y="29012"/>
                  <a:pt x="4400" y="29727"/>
                </a:cubicBezTo>
                <a:cubicBezTo>
                  <a:pt x="4482" y="30254"/>
                  <a:pt x="4627" y="30476"/>
                  <a:pt x="4923" y="30476"/>
                </a:cubicBezTo>
                <a:cubicBezTo>
                  <a:pt x="5095" y="30476"/>
                  <a:pt x="5318" y="30401"/>
                  <a:pt x="5610" y="30268"/>
                </a:cubicBezTo>
                <a:cubicBezTo>
                  <a:pt x="5729" y="30215"/>
                  <a:pt x="5898" y="30177"/>
                  <a:pt x="6047" y="30177"/>
                </a:cubicBezTo>
                <a:cubicBezTo>
                  <a:pt x="6150" y="30177"/>
                  <a:pt x="6244" y="30195"/>
                  <a:pt x="6307" y="30239"/>
                </a:cubicBezTo>
                <a:cubicBezTo>
                  <a:pt x="6560" y="30423"/>
                  <a:pt x="6789" y="30499"/>
                  <a:pt x="7002" y="30499"/>
                </a:cubicBezTo>
                <a:cubicBezTo>
                  <a:pt x="7398" y="30499"/>
                  <a:pt x="7737" y="30238"/>
                  <a:pt x="8065" y="29922"/>
                </a:cubicBezTo>
                <a:cubicBezTo>
                  <a:pt x="8596" y="29409"/>
                  <a:pt x="9101" y="28864"/>
                  <a:pt x="9015" y="28030"/>
                </a:cubicBezTo>
                <a:cubicBezTo>
                  <a:pt x="8968" y="27571"/>
                  <a:pt x="8863" y="27022"/>
                  <a:pt x="9383" y="26827"/>
                </a:cubicBezTo>
                <a:cubicBezTo>
                  <a:pt x="9793" y="26675"/>
                  <a:pt x="10221" y="26417"/>
                  <a:pt x="10669" y="26417"/>
                </a:cubicBezTo>
                <a:cubicBezTo>
                  <a:pt x="10868" y="26417"/>
                  <a:pt x="11072" y="26468"/>
                  <a:pt x="11279" y="26603"/>
                </a:cubicBezTo>
                <a:cubicBezTo>
                  <a:pt x="11687" y="26867"/>
                  <a:pt x="12048" y="27206"/>
                  <a:pt x="12434" y="27502"/>
                </a:cubicBezTo>
                <a:cubicBezTo>
                  <a:pt x="12669" y="27680"/>
                  <a:pt x="12944" y="27767"/>
                  <a:pt x="13202" y="27767"/>
                </a:cubicBezTo>
                <a:cubicBezTo>
                  <a:pt x="13585" y="27767"/>
                  <a:pt x="13928" y="27576"/>
                  <a:pt x="14038" y="27210"/>
                </a:cubicBezTo>
                <a:cubicBezTo>
                  <a:pt x="14312" y="26300"/>
                  <a:pt x="14771" y="25451"/>
                  <a:pt x="14792" y="24448"/>
                </a:cubicBezTo>
                <a:cubicBezTo>
                  <a:pt x="14817" y="23346"/>
                  <a:pt x="15038" y="22252"/>
                  <a:pt x="15164" y="21158"/>
                </a:cubicBezTo>
                <a:cubicBezTo>
                  <a:pt x="15305" y="19956"/>
                  <a:pt x="15431" y="18753"/>
                  <a:pt x="15565" y="17551"/>
                </a:cubicBezTo>
                <a:cubicBezTo>
                  <a:pt x="15572" y="17482"/>
                  <a:pt x="15579" y="17399"/>
                  <a:pt x="15551" y="17345"/>
                </a:cubicBezTo>
                <a:cubicBezTo>
                  <a:pt x="15341" y="16980"/>
                  <a:pt x="15384" y="16695"/>
                  <a:pt x="15551" y="16272"/>
                </a:cubicBezTo>
                <a:cubicBezTo>
                  <a:pt x="15713" y="15864"/>
                  <a:pt x="15572" y="15186"/>
                  <a:pt x="15305" y="14810"/>
                </a:cubicBezTo>
                <a:cubicBezTo>
                  <a:pt x="14904" y="14240"/>
                  <a:pt x="14933" y="13683"/>
                  <a:pt x="15150" y="13178"/>
                </a:cubicBezTo>
                <a:cubicBezTo>
                  <a:pt x="15478" y="12412"/>
                  <a:pt x="15922" y="11690"/>
                  <a:pt x="16395" y="11004"/>
                </a:cubicBezTo>
                <a:cubicBezTo>
                  <a:pt x="16775" y="10455"/>
                  <a:pt x="16771" y="9957"/>
                  <a:pt x="16551" y="9379"/>
                </a:cubicBezTo>
                <a:cubicBezTo>
                  <a:pt x="16345" y="8841"/>
                  <a:pt x="16193" y="8285"/>
                  <a:pt x="16031" y="7736"/>
                </a:cubicBezTo>
                <a:cubicBezTo>
                  <a:pt x="15980" y="7574"/>
                  <a:pt x="16013" y="7346"/>
                  <a:pt x="15912" y="7238"/>
                </a:cubicBezTo>
                <a:cubicBezTo>
                  <a:pt x="15421" y="6700"/>
                  <a:pt x="15579" y="6108"/>
                  <a:pt x="15771" y="5552"/>
                </a:cubicBezTo>
                <a:cubicBezTo>
                  <a:pt x="16063" y="4692"/>
                  <a:pt x="16092" y="4718"/>
                  <a:pt x="15240" y="4624"/>
                </a:cubicBezTo>
                <a:cubicBezTo>
                  <a:pt x="15067" y="4606"/>
                  <a:pt x="14915" y="4432"/>
                  <a:pt x="14752" y="4331"/>
                </a:cubicBezTo>
                <a:cubicBezTo>
                  <a:pt x="14843" y="4190"/>
                  <a:pt x="14929" y="4046"/>
                  <a:pt x="15027" y="3909"/>
                </a:cubicBezTo>
                <a:cubicBezTo>
                  <a:pt x="15103" y="3797"/>
                  <a:pt x="15193" y="3696"/>
                  <a:pt x="15276" y="3591"/>
                </a:cubicBezTo>
                <a:cubicBezTo>
                  <a:pt x="15175" y="3511"/>
                  <a:pt x="15077" y="3378"/>
                  <a:pt x="14966" y="3360"/>
                </a:cubicBezTo>
                <a:cubicBezTo>
                  <a:pt x="14341" y="3255"/>
                  <a:pt x="14157" y="2840"/>
                  <a:pt x="14095" y="2280"/>
                </a:cubicBezTo>
                <a:cubicBezTo>
                  <a:pt x="14070" y="2056"/>
                  <a:pt x="13929" y="1840"/>
                  <a:pt x="13843" y="1619"/>
                </a:cubicBezTo>
                <a:cubicBezTo>
                  <a:pt x="13727" y="1320"/>
                  <a:pt x="13648" y="1002"/>
                  <a:pt x="13489" y="731"/>
                </a:cubicBezTo>
                <a:cubicBezTo>
                  <a:pt x="13333" y="457"/>
                  <a:pt x="13135" y="179"/>
                  <a:pt x="12886" y="13"/>
                </a:cubicBezTo>
                <a:cubicBezTo>
                  <a:pt x="12873" y="4"/>
                  <a:pt x="12857" y="1"/>
                  <a:pt x="128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0" name="Google Shape;1600;p56"/>
          <p:cNvGrpSpPr/>
          <p:nvPr/>
        </p:nvGrpSpPr>
        <p:grpSpPr>
          <a:xfrm>
            <a:off x="6026252" y="692199"/>
            <a:ext cx="498726" cy="1142988"/>
            <a:chOff x="1256025" y="1789375"/>
            <a:chExt cx="328975" cy="753950"/>
          </a:xfrm>
        </p:grpSpPr>
        <p:sp>
          <p:nvSpPr>
            <p:cNvPr id="1601" name="Google Shape;1601;p56"/>
            <p:cNvSpPr/>
            <p:nvPr/>
          </p:nvSpPr>
          <p:spPr>
            <a:xfrm>
              <a:off x="1390900" y="2242525"/>
              <a:ext cx="38850" cy="94250"/>
            </a:xfrm>
            <a:custGeom>
              <a:avLst/>
              <a:gdLst/>
              <a:ahLst/>
              <a:cxnLst/>
              <a:rect l="l" t="t" r="r" b="b"/>
              <a:pathLst>
                <a:path w="1554" h="3770" extrusionOk="0">
                  <a:moveTo>
                    <a:pt x="961" y="0"/>
                  </a:moveTo>
                  <a:cubicBezTo>
                    <a:pt x="684" y="0"/>
                    <a:pt x="442" y="169"/>
                    <a:pt x="412" y="404"/>
                  </a:cubicBezTo>
                  <a:lnTo>
                    <a:pt x="354" y="848"/>
                  </a:lnTo>
                  <a:lnTo>
                    <a:pt x="362" y="848"/>
                  </a:lnTo>
                  <a:cubicBezTo>
                    <a:pt x="437" y="848"/>
                    <a:pt x="499" y="913"/>
                    <a:pt x="499" y="989"/>
                  </a:cubicBezTo>
                  <a:lnTo>
                    <a:pt x="499" y="1000"/>
                  </a:lnTo>
                  <a:cubicBezTo>
                    <a:pt x="483" y="1067"/>
                    <a:pt x="422" y="1114"/>
                    <a:pt x="355" y="1114"/>
                  </a:cubicBezTo>
                  <a:cubicBezTo>
                    <a:pt x="346" y="1114"/>
                    <a:pt x="338" y="1113"/>
                    <a:pt x="329" y="1112"/>
                  </a:cubicBezTo>
                  <a:lnTo>
                    <a:pt x="322" y="1112"/>
                  </a:lnTo>
                  <a:lnTo>
                    <a:pt x="0" y="3665"/>
                  </a:lnTo>
                  <a:lnTo>
                    <a:pt x="1066" y="3769"/>
                  </a:lnTo>
                  <a:lnTo>
                    <a:pt x="1416" y="1227"/>
                  </a:lnTo>
                  <a:lnTo>
                    <a:pt x="1420" y="1227"/>
                  </a:lnTo>
                  <a:cubicBezTo>
                    <a:pt x="1333" y="1217"/>
                    <a:pt x="1271" y="1152"/>
                    <a:pt x="1282" y="1083"/>
                  </a:cubicBezTo>
                  <a:lnTo>
                    <a:pt x="1282" y="1072"/>
                  </a:lnTo>
                  <a:cubicBezTo>
                    <a:pt x="1298" y="1005"/>
                    <a:pt x="1359" y="958"/>
                    <a:pt x="1428" y="958"/>
                  </a:cubicBezTo>
                  <a:cubicBezTo>
                    <a:pt x="1437" y="958"/>
                    <a:pt x="1446" y="959"/>
                    <a:pt x="1456" y="960"/>
                  </a:cubicBezTo>
                  <a:lnTo>
                    <a:pt x="1517" y="516"/>
                  </a:lnTo>
                  <a:cubicBezTo>
                    <a:pt x="1553" y="267"/>
                    <a:pt x="1333" y="36"/>
                    <a:pt x="1026" y="3"/>
                  </a:cubicBezTo>
                  <a:cubicBezTo>
                    <a:pt x="1004" y="1"/>
                    <a:pt x="982" y="0"/>
                    <a:pt x="9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56"/>
            <p:cNvSpPr/>
            <p:nvPr/>
          </p:nvSpPr>
          <p:spPr>
            <a:xfrm>
              <a:off x="1275000" y="2205850"/>
              <a:ext cx="230400" cy="137775"/>
            </a:xfrm>
            <a:custGeom>
              <a:avLst/>
              <a:gdLst/>
              <a:ahLst/>
              <a:cxnLst/>
              <a:rect l="l" t="t" r="r" b="b"/>
              <a:pathLst>
                <a:path w="9216" h="5511" extrusionOk="0">
                  <a:moveTo>
                    <a:pt x="339" y="1"/>
                  </a:moveTo>
                  <a:lnTo>
                    <a:pt x="202" y="1817"/>
                  </a:lnTo>
                  <a:lnTo>
                    <a:pt x="181" y="2088"/>
                  </a:lnTo>
                  <a:lnTo>
                    <a:pt x="0" y="4666"/>
                  </a:lnTo>
                  <a:lnTo>
                    <a:pt x="838" y="4753"/>
                  </a:lnTo>
                  <a:lnTo>
                    <a:pt x="1044" y="2178"/>
                  </a:lnTo>
                  <a:cubicBezTo>
                    <a:pt x="1052" y="2180"/>
                    <a:pt x="1061" y="2180"/>
                    <a:pt x="1070" y="2180"/>
                  </a:cubicBezTo>
                  <a:cubicBezTo>
                    <a:pt x="1136" y="2180"/>
                    <a:pt x="1197" y="2133"/>
                    <a:pt x="1210" y="2066"/>
                  </a:cubicBezTo>
                  <a:lnTo>
                    <a:pt x="1210" y="2055"/>
                  </a:lnTo>
                  <a:cubicBezTo>
                    <a:pt x="1217" y="1983"/>
                    <a:pt x="1152" y="1918"/>
                    <a:pt x="1065" y="1911"/>
                  </a:cubicBezTo>
                  <a:lnTo>
                    <a:pt x="1062" y="1911"/>
                  </a:lnTo>
                  <a:lnTo>
                    <a:pt x="1101" y="1463"/>
                  </a:lnTo>
                  <a:cubicBezTo>
                    <a:pt x="1121" y="1230"/>
                    <a:pt x="1350" y="1058"/>
                    <a:pt x="1629" y="1058"/>
                  </a:cubicBezTo>
                  <a:cubicBezTo>
                    <a:pt x="1652" y="1058"/>
                    <a:pt x="1676" y="1060"/>
                    <a:pt x="1701" y="1062"/>
                  </a:cubicBezTo>
                  <a:cubicBezTo>
                    <a:pt x="2008" y="1095"/>
                    <a:pt x="2239" y="1326"/>
                    <a:pt x="2213" y="1579"/>
                  </a:cubicBezTo>
                  <a:lnTo>
                    <a:pt x="2167" y="2026"/>
                  </a:lnTo>
                  <a:lnTo>
                    <a:pt x="2159" y="2026"/>
                  </a:lnTo>
                  <a:cubicBezTo>
                    <a:pt x="2151" y="2025"/>
                    <a:pt x="2142" y="2024"/>
                    <a:pt x="2133" y="2024"/>
                  </a:cubicBezTo>
                  <a:cubicBezTo>
                    <a:pt x="2068" y="2024"/>
                    <a:pt x="2009" y="2071"/>
                    <a:pt x="1993" y="2138"/>
                  </a:cubicBezTo>
                  <a:lnTo>
                    <a:pt x="1993" y="2149"/>
                  </a:lnTo>
                  <a:cubicBezTo>
                    <a:pt x="1997" y="2229"/>
                    <a:pt x="2058" y="2290"/>
                    <a:pt x="2138" y="2294"/>
                  </a:cubicBezTo>
                  <a:lnTo>
                    <a:pt x="2145" y="2294"/>
                  </a:lnTo>
                  <a:lnTo>
                    <a:pt x="1903" y="4861"/>
                  </a:lnTo>
                  <a:lnTo>
                    <a:pt x="2737" y="4948"/>
                  </a:lnTo>
                  <a:lnTo>
                    <a:pt x="3004" y="2384"/>
                  </a:lnTo>
                  <a:lnTo>
                    <a:pt x="3008" y="2384"/>
                  </a:lnTo>
                  <a:cubicBezTo>
                    <a:pt x="3017" y="2386"/>
                    <a:pt x="3025" y="2386"/>
                    <a:pt x="3034" y="2386"/>
                  </a:cubicBezTo>
                  <a:cubicBezTo>
                    <a:pt x="3100" y="2386"/>
                    <a:pt x="3161" y="2339"/>
                    <a:pt x="3174" y="2272"/>
                  </a:cubicBezTo>
                  <a:lnTo>
                    <a:pt x="3174" y="2257"/>
                  </a:lnTo>
                  <a:cubicBezTo>
                    <a:pt x="3181" y="2189"/>
                    <a:pt x="3120" y="2124"/>
                    <a:pt x="3033" y="2113"/>
                  </a:cubicBezTo>
                  <a:lnTo>
                    <a:pt x="3030" y="2113"/>
                  </a:lnTo>
                  <a:lnTo>
                    <a:pt x="3077" y="1669"/>
                  </a:lnTo>
                  <a:cubicBezTo>
                    <a:pt x="3103" y="1434"/>
                    <a:pt x="3339" y="1265"/>
                    <a:pt x="3618" y="1265"/>
                  </a:cubicBezTo>
                  <a:cubicBezTo>
                    <a:pt x="3639" y="1265"/>
                    <a:pt x="3661" y="1266"/>
                    <a:pt x="3683" y="1268"/>
                  </a:cubicBezTo>
                  <a:cubicBezTo>
                    <a:pt x="3990" y="1301"/>
                    <a:pt x="4218" y="1532"/>
                    <a:pt x="4185" y="1784"/>
                  </a:cubicBezTo>
                  <a:lnTo>
                    <a:pt x="4135" y="2229"/>
                  </a:lnTo>
                  <a:lnTo>
                    <a:pt x="4127" y="2229"/>
                  </a:lnTo>
                  <a:cubicBezTo>
                    <a:pt x="4119" y="2227"/>
                    <a:pt x="4110" y="2226"/>
                    <a:pt x="4101" y="2226"/>
                  </a:cubicBezTo>
                  <a:cubicBezTo>
                    <a:pt x="4035" y="2226"/>
                    <a:pt x="3974" y="2273"/>
                    <a:pt x="3961" y="2341"/>
                  </a:cubicBezTo>
                  <a:lnTo>
                    <a:pt x="3961" y="2351"/>
                  </a:lnTo>
                  <a:cubicBezTo>
                    <a:pt x="3950" y="2424"/>
                    <a:pt x="4015" y="2489"/>
                    <a:pt x="4098" y="2496"/>
                  </a:cubicBezTo>
                  <a:lnTo>
                    <a:pt x="4102" y="2496"/>
                  </a:lnTo>
                  <a:lnTo>
                    <a:pt x="3806" y="5052"/>
                  </a:lnTo>
                  <a:lnTo>
                    <a:pt x="4640" y="5135"/>
                  </a:lnTo>
                  <a:lnTo>
                    <a:pt x="4958" y="2586"/>
                  </a:lnTo>
                  <a:lnTo>
                    <a:pt x="4965" y="2586"/>
                  </a:lnTo>
                  <a:cubicBezTo>
                    <a:pt x="4973" y="2587"/>
                    <a:pt x="4980" y="2588"/>
                    <a:pt x="4988" y="2588"/>
                  </a:cubicBezTo>
                  <a:cubicBezTo>
                    <a:pt x="5058" y="2588"/>
                    <a:pt x="5118" y="2543"/>
                    <a:pt x="5135" y="2474"/>
                  </a:cubicBezTo>
                  <a:lnTo>
                    <a:pt x="5135" y="2460"/>
                  </a:lnTo>
                  <a:cubicBezTo>
                    <a:pt x="5138" y="2384"/>
                    <a:pt x="5077" y="2319"/>
                    <a:pt x="5001" y="2319"/>
                  </a:cubicBezTo>
                  <a:lnTo>
                    <a:pt x="4994" y="2319"/>
                  </a:lnTo>
                  <a:lnTo>
                    <a:pt x="5052" y="1875"/>
                  </a:lnTo>
                  <a:cubicBezTo>
                    <a:pt x="5082" y="1642"/>
                    <a:pt x="5320" y="1474"/>
                    <a:pt x="5594" y="1474"/>
                  </a:cubicBezTo>
                  <a:cubicBezTo>
                    <a:pt x="5617" y="1474"/>
                    <a:pt x="5641" y="1475"/>
                    <a:pt x="5666" y="1478"/>
                  </a:cubicBezTo>
                  <a:cubicBezTo>
                    <a:pt x="5972" y="1506"/>
                    <a:pt x="6193" y="1737"/>
                    <a:pt x="6157" y="1990"/>
                  </a:cubicBezTo>
                  <a:lnTo>
                    <a:pt x="6092" y="2431"/>
                  </a:lnTo>
                  <a:cubicBezTo>
                    <a:pt x="6083" y="2429"/>
                    <a:pt x="6074" y="2428"/>
                    <a:pt x="6066" y="2428"/>
                  </a:cubicBezTo>
                  <a:cubicBezTo>
                    <a:pt x="5999" y="2428"/>
                    <a:pt x="5938" y="2476"/>
                    <a:pt x="5922" y="2543"/>
                  </a:cubicBezTo>
                  <a:lnTo>
                    <a:pt x="5922" y="2554"/>
                  </a:lnTo>
                  <a:cubicBezTo>
                    <a:pt x="5911" y="2626"/>
                    <a:pt x="5972" y="2691"/>
                    <a:pt x="6056" y="2698"/>
                  </a:cubicBezTo>
                  <a:lnTo>
                    <a:pt x="5705" y="5244"/>
                  </a:lnTo>
                  <a:lnTo>
                    <a:pt x="6532" y="5323"/>
                  </a:lnTo>
                  <a:lnTo>
                    <a:pt x="6908" y="2785"/>
                  </a:lnTo>
                  <a:lnTo>
                    <a:pt x="6919" y="2785"/>
                  </a:lnTo>
                  <a:cubicBezTo>
                    <a:pt x="6928" y="2786"/>
                    <a:pt x="6937" y="2787"/>
                    <a:pt x="6946" y="2787"/>
                  </a:cubicBezTo>
                  <a:cubicBezTo>
                    <a:pt x="7014" y="2787"/>
                    <a:pt x="7073" y="2740"/>
                    <a:pt x="7092" y="2673"/>
                  </a:cubicBezTo>
                  <a:lnTo>
                    <a:pt x="7092" y="2662"/>
                  </a:lnTo>
                  <a:cubicBezTo>
                    <a:pt x="7103" y="2593"/>
                    <a:pt x="7041" y="2528"/>
                    <a:pt x="6955" y="2521"/>
                  </a:cubicBezTo>
                  <a:lnTo>
                    <a:pt x="6947" y="2521"/>
                  </a:lnTo>
                  <a:lnTo>
                    <a:pt x="7012" y="2077"/>
                  </a:lnTo>
                  <a:cubicBezTo>
                    <a:pt x="7049" y="1848"/>
                    <a:pt x="7290" y="1679"/>
                    <a:pt x="7565" y="1679"/>
                  </a:cubicBezTo>
                  <a:cubicBezTo>
                    <a:pt x="7589" y="1679"/>
                    <a:pt x="7613" y="1681"/>
                    <a:pt x="7637" y="1683"/>
                  </a:cubicBezTo>
                  <a:cubicBezTo>
                    <a:pt x="7940" y="1716"/>
                    <a:pt x="8157" y="1943"/>
                    <a:pt x="8114" y="2192"/>
                  </a:cubicBezTo>
                  <a:lnTo>
                    <a:pt x="8042" y="2633"/>
                  </a:lnTo>
                  <a:cubicBezTo>
                    <a:pt x="8033" y="2631"/>
                    <a:pt x="8024" y="2631"/>
                    <a:pt x="8015" y="2631"/>
                  </a:cubicBezTo>
                  <a:cubicBezTo>
                    <a:pt x="7949" y="2631"/>
                    <a:pt x="7887" y="2678"/>
                    <a:pt x="7868" y="2745"/>
                  </a:cubicBezTo>
                  <a:lnTo>
                    <a:pt x="7868" y="2756"/>
                  </a:lnTo>
                  <a:cubicBezTo>
                    <a:pt x="7857" y="2824"/>
                    <a:pt x="7915" y="2889"/>
                    <a:pt x="8002" y="2897"/>
                  </a:cubicBezTo>
                  <a:lnTo>
                    <a:pt x="7590" y="5431"/>
                  </a:lnTo>
                  <a:lnTo>
                    <a:pt x="8413" y="5511"/>
                  </a:lnTo>
                  <a:lnTo>
                    <a:pt x="9215" y="939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6"/>
            <p:cNvSpPr/>
            <p:nvPr/>
          </p:nvSpPr>
          <p:spPr>
            <a:xfrm>
              <a:off x="1285275" y="2095250"/>
              <a:ext cx="224000" cy="113525"/>
            </a:xfrm>
            <a:custGeom>
              <a:avLst/>
              <a:gdLst/>
              <a:ahLst/>
              <a:cxnLst/>
              <a:rect l="l" t="t" r="r" b="b"/>
              <a:pathLst>
                <a:path w="8960" h="4541" extrusionOk="0">
                  <a:moveTo>
                    <a:pt x="1751" y="0"/>
                  </a:moveTo>
                  <a:cubicBezTo>
                    <a:pt x="1462" y="0"/>
                    <a:pt x="1219" y="168"/>
                    <a:pt x="1196" y="398"/>
                  </a:cubicBezTo>
                  <a:lnTo>
                    <a:pt x="1153" y="846"/>
                  </a:lnTo>
                  <a:cubicBezTo>
                    <a:pt x="1243" y="853"/>
                    <a:pt x="1311" y="922"/>
                    <a:pt x="1304" y="991"/>
                  </a:cubicBezTo>
                  <a:lnTo>
                    <a:pt x="1304" y="1001"/>
                  </a:lnTo>
                  <a:cubicBezTo>
                    <a:pt x="1298" y="1067"/>
                    <a:pt x="1231" y="1115"/>
                    <a:pt x="1152" y="1115"/>
                  </a:cubicBezTo>
                  <a:cubicBezTo>
                    <a:pt x="1144" y="1115"/>
                    <a:pt x="1135" y="1114"/>
                    <a:pt x="1127" y="1113"/>
                  </a:cubicBezTo>
                  <a:lnTo>
                    <a:pt x="889" y="3681"/>
                  </a:lnTo>
                  <a:lnTo>
                    <a:pt x="1" y="3587"/>
                  </a:lnTo>
                  <a:lnTo>
                    <a:pt x="1" y="3587"/>
                  </a:lnTo>
                  <a:lnTo>
                    <a:pt x="2030" y="3803"/>
                  </a:lnTo>
                  <a:lnTo>
                    <a:pt x="2030" y="3803"/>
                  </a:lnTo>
                  <a:lnTo>
                    <a:pt x="2301" y="1243"/>
                  </a:lnTo>
                  <a:lnTo>
                    <a:pt x="2294" y="1243"/>
                  </a:lnTo>
                  <a:cubicBezTo>
                    <a:pt x="2203" y="1233"/>
                    <a:pt x="2135" y="1168"/>
                    <a:pt x="2142" y="1095"/>
                  </a:cubicBezTo>
                  <a:lnTo>
                    <a:pt x="2142" y="1085"/>
                  </a:lnTo>
                  <a:cubicBezTo>
                    <a:pt x="2149" y="1017"/>
                    <a:pt x="2218" y="972"/>
                    <a:pt x="2301" y="972"/>
                  </a:cubicBezTo>
                  <a:cubicBezTo>
                    <a:pt x="2307" y="972"/>
                    <a:pt x="2313" y="972"/>
                    <a:pt x="2319" y="973"/>
                  </a:cubicBezTo>
                  <a:lnTo>
                    <a:pt x="2326" y="973"/>
                  </a:lnTo>
                  <a:lnTo>
                    <a:pt x="2377" y="528"/>
                  </a:lnTo>
                  <a:cubicBezTo>
                    <a:pt x="2402" y="276"/>
                    <a:pt x="2160" y="41"/>
                    <a:pt x="1835" y="5"/>
                  </a:cubicBezTo>
                  <a:cubicBezTo>
                    <a:pt x="1807" y="2"/>
                    <a:pt x="1779" y="0"/>
                    <a:pt x="1751" y="0"/>
                  </a:cubicBezTo>
                  <a:close/>
                  <a:moveTo>
                    <a:pt x="2030" y="3803"/>
                  </a:moveTo>
                  <a:lnTo>
                    <a:pt x="2030" y="3804"/>
                  </a:lnTo>
                  <a:lnTo>
                    <a:pt x="2915" y="3897"/>
                  </a:lnTo>
                  <a:lnTo>
                    <a:pt x="2915" y="3897"/>
                  </a:lnTo>
                  <a:lnTo>
                    <a:pt x="2915" y="3897"/>
                  </a:lnTo>
                  <a:lnTo>
                    <a:pt x="2030" y="3803"/>
                  </a:lnTo>
                  <a:close/>
                  <a:moveTo>
                    <a:pt x="3860" y="235"/>
                  </a:moveTo>
                  <a:cubicBezTo>
                    <a:pt x="3570" y="235"/>
                    <a:pt x="3324" y="402"/>
                    <a:pt x="3297" y="630"/>
                  </a:cubicBezTo>
                  <a:lnTo>
                    <a:pt x="3243" y="1074"/>
                  </a:lnTo>
                  <a:lnTo>
                    <a:pt x="3247" y="1074"/>
                  </a:lnTo>
                  <a:cubicBezTo>
                    <a:pt x="3337" y="1085"/>
                    <a:pt x="3406" y="1150"/>
                    <a:pt x="3399" y="1222"/>
                  </a:cubicBezTo>
                  <a:lnTo>
                    <a:pt x="3399" y="1233"/>
                  </a:lnTo>
                  <a:cubicBezTo>
                    <a:pt x="3389" y="1295"/>
                    <a:pt x="3322" y="1342"/>
                    <a:pt x="3242" y="1342"/>
                  </a:cubicBezTo>
                  <a:cubicBezTo>
                    <a:pt x="3234" y="1342"/>
                    <a:pt x="3226" y="1342"/>
                    <a:pt x="3218" y="1341"/>
                  </a:cubicBezTo>
                  <a:lnTo>
                    <a:pt x="3211" y="1341"/>
                  </a:lnTo>
                  <a:lnTo>
                    <a:pt x="2915" y="3897"/>
                  </a:lnTo>
                  <a:lnTo>
                    <a:pt x="2915" y="3897"/>
                  </a:lnTo>
                  <a:lnTo>
                    <a:pt x="4056" y="4018"/>
                  </a:lnTo>
                  <a:lnTo>
                    <a:pt x="4056" y="4018"/>
                  </a:lnTo>
                  <a:lnTo>
                    <a:pt x="4381" y="1471"/>
                  </a:lnTo>
                  <a:lnTo>
                    <a:pt x="4377" y="1471"/>
                  </a:lnTo>
                  <a:cubicBezTo>
                    <a:pt x="4287" y="1460"/>
                    <a:pt x="4222" y="1395"/>
                    <a:pt x="4229" y="1323"/>
                  </a:cubicBezTo>
                  <a:lnTo>
                    <a:pt x="4229" y="1312"/>
                  </a:lnTo>
                  <a:cubicBezTo>
                    <a:pt x="4239" y="1250"/>
                    <a:pt x="4305" y="1202"/>
                    <a:pt x="4385" y="1202"/>
                  </a:cubicBezTo>
                  <a:cubicBezTo>
                    <a:pt x="4393" y="1202"/>
                    <a:pt x="4401" y="1203"/>
                    <a:pt x="4410" y="1204"/>
                  </a:cubicBezTo>
                  <a:lnTo>
                    <a:pt x="4417" y="1204"/>
                  </a:lnTo>
                  <a:lnTo>
                    <a:pt x="4475" y="760"/>
                  </a:lnTo>
                  <a:cubicBezTo>
                    <a:pt x="4507" y="510"/>
                    <a:pt x="4269" y="276"/>
                    <a:pt x="3944" y="240"/>
                  </a:cubicBezTo>
                  <a:cubicBezTo>
                    <a:pt x="3915" y="236"/>
                    <a:pt x="3887" y="235"/>
                    <a:pt x="3860" y="235"/>
                  </a:cubicBezTo>
                  <a:close/>
                  <a:moveTo>
                    <a:pt x="4056" y="4018"/>
                  </a:moveTo>
                  <a:lnTo>
                    <a:pt x="4056" y="4020"/>
                  </a:lnTo>
                  <a:lnTo>
                    <a:pt x="4940" y="4114"/>
                  </a:lnTo>
                  <a:lnTo>
                    <a:pt x="4941" y="4113"/>
                  </a:lnTo>
                  <a:lnTo>
                    <a:pt x="4941" y="4113"/>
                  </a:lnTo>
                  <a:lnTo>
                    <a:pt x="4056" y="4018"/>
                  </a:lnTo>
                  <a:close/>
                  <a:moveTo>
                    <a:pt x="5961" y="466"/>
                  </a:moveTo>
                  <a:cubicBezTo>
                    <a:pt x="5671" y="466"/>
                    <a:pt x="5421" y="633"/>
                    <a:pt x="5388" y="861"/>
                  </a:cubicBezTo>
                  <a:lnTo>
                    <a:pt x="5327" y="1305"/>
                  </a:lnTo>
                  <a:lnTo>
                    <a:pt x="5334" y="1305"/>
                  </a:lnTo>
                  <a:cubicBezTo>
                    <a:pt x="5424" y="1312"/>
                    <a:pt x="5489" y="1377"/>
                    <a:pt x="5478" y="1449"/>
                  </a:cubicBezTo>
                  <a:lnTo>
                    <a:pt x="5478" y="1460"/>
                  </a:lnTo>
                  <a:cubicBezTo>
                    <a:pt x="5472" y="1522"/>
                    <a:pt x="5403" y="1570"/>
                    <a:pt x="5322" y="1570"/>
                  </a:cubicBezTo>
                  <a:cubicBezTo>
                    <a:pt x="5314" y="1570"/>
                    <a:pt x="5306" y="1569"/>
                    <a:pt x="5298" y="1568"/>
                  </a:cubicBezTo>
                  <a:lnTo>
                    <a:pt x="5291" y="1568"/>
                  </a:lnTo>
                  <a:lnTo>
                    <a:pt x="4941" y="4113"/>
                  </a:lnTo>
                  <a:lnTo>
                    <a:pt x="4941" y="4113"/>
                  </a:lnTo>
                  <a:lnTo>
                    <a:pt x="6074" y="4233"/>
                  </a:lnTo>
                  <a:lnTo>
                    <a:pt x="6074" y="4233"/>
                  </a:lnTo>
                  <a:lnTo>
                    <a:pt x="6457" y="1695"/>
                  </a:lnTo>
                  <a:cubicBezTo>
                    <a:pt x="6367" y="1688"/>
                    <a:pt x="6302" y="1623"/>
                    <a:pt x="6313" y="1550"/>
                  </a:cubicBezTo>
                  <a:lnTo>
                    <a:pt x="6313" y="1540"/>
                  </a:lnTo>
                  <a:cubicBezTo>
                    <a:pt x="6322" y="1477"/>
                    <a:pt x="6389" y="1430"/>
                    <a:pt x="6469" y="1430"/>
                  </a:cubicBezTo>
                  <a:cubicBezTo>
                    <a:pt x="6477" y="1430"/>
                    <a:pt x="6485" y="1430"/>
                    <a:pt x="6493" y="1431"/>
                  </a:cubicBezTo>
                  <a:lnTo>
                    <a:pt x="6562" y="991"/>
                  </a:lnTo>
                  <a:cubicBezTo>
                    <a:pt x="6601" y="742"/>
                    <a:pt x="6370" y="507"/>
                    <a:pt x="6045" y="471"/>
                  </a:cubicBezTo>
                  <a:cubicBezTo>
                    <a:pt x="6017" y="468"/>
                    <a:pt x="5989" y="466"/>
                    <a:pt x="5961" y="466"/>
                  </a:cubicBezTo>
                  <a:close/>
                  <a:moveTo>
                    <a:pt x="6074" y="4233"/>
                  </a:moveTo>
                  <a:lnTo>
                    <a:pt x="6074" y="4233"/>
                  </a:lnTo>
                  <a:lnTo>
                    <a:pt x="6955" y="4327"/>
                  </a:lnTo>
                  <a:lnTo>
                    <a:pt x="6955" y="4327"/>
                  </a:lnTo>
                  <a:lnTo>
                    <a:pt x="6955" y="4327"/>
                  </a:lnTo>
                  <a:lnTo>
                    <a:pt x="6074" y="4233"/>
                  </a:lnTo>
                  <a:close/>
                  <a:moveTo>
                    <a:pt x="8055" y="697"/>
                  </a:moveTo>
                  <a:cubicBezTo>
                    <a:pt x="7765" y="697"/>
                    <a:pt x="7515" y="864"/>
                    <a:pt x="7475" y="1088"/>
                  </a:cubicBezTo>
                  <a:lnTo>
                    <a:pt x="7403" y="1532"/>
                  </a:lnTo>
                  <a:lnTo>
                    <a:pt x="7414" y="1532"/>
                  </a:lnTo>
                  <a:cubicBezTo>
                    <a:pt x="7504" y="1540"/>
                    <a:pt x="7566" y="1605"/>
                    <a:pt x="7555" y="1677"/>
                  </a:cubicBezTo>
                  <a:lnTo>
                    <a:pt x="7555" y="1688"/>
                  </a:lnTo>
                  <a:cubicBezTo>
                    <a:pt x="7545" y="1750"/>
                    <a:pt x="7475" y="1797"/>
                    <a:pt x="7395" y="1797"/>
                  </a:cubicBezTo>
                  <a:cubicBezTo>
                    <a:pt x="7387" y="1797"/>
                    <a:pt x="7379" y="1797"/>
                    <a:pt x="7371" y="1796"/>
                  </a:cubicBezTo>
                  <a:lnTo>
                    <a:pt x="7360" y="1796"/>
                  </a:lnTo>
                  <a:lnTo>
                    <a:pt x="6955" y="4327"/>
                  </a:lnTo>
                  <a:lnTo>
                    <a:pt x="6955" y="4327"/>
                  </a:lnTo>
                  <a:lnTo>
                    <a:pt x="8959" y="4540"/>
                  </a:lnTo>
                  <a:lnTo>
                    <a:pt x="8082" y="4446"/>
                  </a:lnTo>
                  <a:lnTo>
                    <a:pt x="8522" y="1922"/>
                  </a:lnTo>
                  <a:cubicBezTo>
                    <a:pt x="8432" y="1911"/>
                    <a:pt x="8371" y="1846"/>
                    <a:pt x="8382" y="1778"/>
                  </a:cubicBezTo>
                  <a:lnTo>
                    <a:pt x="8382" y="1767"/>
                  </a:lnTo>
                  <a:cubicBezTo>
                    <a:pt x="8395" y="1705"/>
                    <a:pt x="8465" y="1657"/>
                    <a:pt x="8542" y="1657"/>
                  </a:cubicBezTo>
                  <a:cubicBezTo>
                    <a:pt x="8550" y="1657"/>
                    <a:pt x="8558" y="1658"/>
                    <a:pt x="8566" y="1659"/>
                  </a:cubicBezTo>
                  <a:lnTo>
                    <a:pt x="8645" y="1218"/>
                  </a:lnTo>
                  <a:cubicBezTo>
                    <a:pt x="8692" y="969"/>
                    <a:pt x="8461" y="738"/>
                    <a:pt x="8140" y="702"/>
                  </a:cubicBezTo>
                  <a:cubicBezTo>
                    <a:pt x="8111" y="699"/>
                    <a:pt x="8083" y="697"/>
                    <a:pt x="8055" y="69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6"/>
            <p:cNvSpPr/>
            <p:nvPr/>
          </p:nvSpPr>
          <p:spPr>
            <a:xfrm>
              <a:off x="1285275" y="2068650"/>
              <a:ext cx="245200" cy="140125"/>
            </a:xfrm>
            <a:custGeom>
              <a:avLst/>
              <a:gdLst/>
              <a:ahLst/>
              <a:cxnLst/>
              <a:rect l="l" t="t" r="r" b="b"/>
              <a:pathLst>
                <a:path w="9808" h="5605" extrusionOk="0">
                  <a:moveTo>
                    <a:pt x="398" y="0"/>
                  </a:moveTo>
                  <a:lnTo>
                    <a:pt x="235" y="1809"/>
                  </a:lnTo>
                  <a:lnTo>
                    <a:pt x="225" y="1809"/>
                  </a:lnTo>
                  <a:cubicBezTo>
                    <a:pt x="216" y="1808"/>
                    <a:pt x="208" y="1808"/>
                    <a:pt x="200" y="1808"/>
                  </a:cubicBezTo>
                  <a:cubicBezTo>
                    <a:pt x="120" y="1808"/>
                    <a:pt x="54" y="1855"/>
                    <a:pt x="48" y="1921"/>
                  </a:cubicBezTo>
                  <a:lnTo>
                    <a:pt x="48" y="1932"/>
                  </a:lnTo>
                  <a:cubicBezTo>
                    <a:pt x="44" y="2000"/>
                    <a:pt x="113" y="2065"/>
                    <a:pt x="203" y="2076"/>
                  </a:cubicBezTo>
                  <a:lnTo>
                    <a:pt x="214" y="2076"/>
                  </a:lnTo>
                  <a:lnTo>
                    <a:pt x="1" y="4651"/>
                  </a:lnTo>
                  <a:lnTo>
                    <a:pt x="889" y="4745"/>
                  </a:lnTo>
                  <a:lnTo>
                    <a:pt x="1127" y="2177"/>
                  </a:lnTo>
                  <a:lnTo>
                    <a:pt x="1131" y="2177"/>
                  </a:lnTo>
                  <a:cubicBezTo>
                    <a:pt x="1139" y="2178"/>
                    <a:pt x="1147" y="2179"/>
                    <a:pt x="1155" y="2179"/>
                  </a:cubicBezTo>
                  <a:cubicBezTo>
                    <a:pt x="1235" y="2179"/>
                    <a:pt x="1301" y="2131"/>
                    <a:pt x="1304" y="2065"/>
                  </a:cubicBezTo>
                  <a:lnTo>
                    <a:pt x="1304" y="2055"/>
                  </a:lnTo>
                  <a:cubicBezTo>
                    <a:pt x="1311" y="1986"/>
                    <a:pt x="1243" y="1921"/>
                    <a:pt x="1153" y="1910"/>
                  </a:cubicBezTo>
                  <a:lnTo>
                    <a:pt x="1199" y="1462"/>
                  </a:lnTo>
                  <a:cubicBezTo>
                    <a:pt x="1223" y="1232"/>
                    <a:pt x="1462" y="1064"/>
                    <a:pt x="1754" y="1064"/>
                  </a:cubicBezTo>
                  <a:cubicBezTo>
                    <a:pt x="1782" y="1064"/>
                    <a:pt x="1810" y="1066"/>
                    <a:pt x="1839" y="1069"/>
                  </a:cubicBezTo>
                  <a:cubicBezTo>
                    <a:pt x="2164" y="1105"/>
                    <a:pt x="2409" y="1340"/>
                    <a:pt x="2380" y="1592"/>
                  </a:cubicBezTo>
                  <a:lnTo>
                    <a:pt x="2330" y="2040"/>
                  </a:lnTo>
                  <a:lnTo>
                    <a:pt x="2322" y="2040"/>
                  </a:lnTo>
                  <a:cubicBezTo>
                    <a:pt x="2314" y="2039"/>
                    <a:pt x="2306" y="2039"/>
                    <a:pt x="2298" y="2039"/>
                  </a:cubicBezTo>
                  <a:cubicBezTo>
                    <a:pt x="2218" y="2039"/>
                    <a:pt x="2152" y="2086"/>
                    <a:pt x="2146" y="2149"/>
                  </a:cubicBezTo>
                  <a:lnTo>
                    <a:pt x="2146" y="2159"/>
                  </a:lnTo>
                  <a:cubicBezTo>
                    <a:pt x="2138" y="2232"/>
                    <a:pt x="2203" y="2297"/>
                    <a:pt x="2294" y="2307"/>
                  </a:cubicBezTo>
                  <a:lnTo>
                    <a:pt x="2301" y="2307"/>
                  </a:lnTo>
                  <a:lnTo>
                    <a:pt x="2030" y="4868"/>
                  </a:lnTo>
                  <a:lnTo>
                    <a:pt x="2918" y="4961"/>
                  </a:lnTo>
                  <a:lnTo>
                    <a:pt x="3214" y="2405"/>
                  </a:lnTo>
                  <a:lnTo>
                    <a:pt x="3218" y="2405"/>
                  </a:lnTo>
                  <a:cubicBezTo>
                    <a:pt x="3227" y="2406"/>
                    <a:pt x="3235" y="2406"/>
                    <a:pt x="3244" y="2406"/>
                  </a:cubicBezTo>
                  <a:cubicBezTo>
                    <a:pt x="3324" y="2406"/>
                    <a:pt x="3392" y="2362"/>
                    <a:pt x="3399" y="2297"/>
                  </a:cubicBezTo>
                  <a:lnTo>
                    <a:pt x="3399" y="2286"/>
                  </a:lnTo>
                  <a:cubicBezTo>
                    <a:pt x="3409" y="2214"/>
                    <a:pt x="3341" y="2149"/>
                    <a:pt x="3250" y="2141"/>
                  </a:cubicBezTo>
                  <a:lnTo>
                    <a:pt x="3247" y="2141"/>
                  </a:lnTo>
                  <a:lnTo>
                    <a:pt x="3301" y="1694"/>
                  </a:lnTo>
                  <a:cubicBezTo>
                    <a:pt x="3327" y="1466"/>
                    <a:pt x="3573" y="1299"/>
                    <a:pt x="3863" y="1299"/>
                  </a:cubicBezTo>
                  <a:cubicBezTo>
                    <a:pt x="3891" y="1299"/>
                    <a:pt x="3919" y="1300"/>
                    <a:pt x="3947" y="1304"/>
                  </a:cubicBezTo>
                  <a:cubicBezTo>
                    <a:pt x="4272" y="1340"/>
                    <a:pt x="4511" y="1574"/>
                    <a:pt x="4478" y="1824"/>
                  </a:cubicBezTo>
                  <a:lnTo>
                    <a:pt x="4417" y="2268"/>
                  </a:lnTo>
                  <a:lnTo>
                    <a:pt x="4413" y="2268"/>
                  </a:lnTo>
                  <a:cubicBezTo>
                    <a:pt x="4407" y="2267"/>
                    <a:pt x="4401" y="2267"/>
                    <a:pt x="4395" y="2267"/>
                  </a:cubicBezTo>
                  <a:cubicBezTo>
                    <a:pt x="4312" y="2267"/>
                    <a:pt x="4243" y="2312"/>
                    <a:pt x="4233" y="2380"/>
                  </a:cubicBezTo>
                  <a:lnTo>
                    <a:pt x="4233" y="2390"/>
                  </a:lnTo>
                  <a:cubicBezTo>
                    <a:pt x="4225" y="2459"/>
                    <a:pt x="4290" y="2524"/>
                    <a:pt x="4381" y="2535"/>
                  </a:cubicBezTo>
                  <a:lnTo>
                    <a:pt x="4384" y="2535"/>
                  </a:lnTo>
                  <a:lnTo>
                    <a:pt x="4056" y="5084"/>
                  </a:lnTo>
                  <a:lnTo>
                    <a:pt x="4940" y="5178"/>
                  </a:lnTo>
                  <a:lnTo>
                    <a:pt x="5294" y="2632"/>
                  </a:lnTo>
                  <a:lnTo>
                    <a:pt x="5301" y="2632"/>
                  </a:lnTo>
                  <a:cubicBezTo>
                    <a:pt x="5310" y="2633"/>
                    <a:pt x="5318" y="2634"/>
                    <a:pt x="5326" y="2634"/>
                  </a:cubicBezTo>
                  <a:cubicBezTo>
                    <a:pt x="5406" y="2634"/>
                    <a:pt x="5472" y="2586"/>
                    <a:pt x="5482" y="2524"/>
                  </a:cubicBezTo>
                  <a:lnTo>
                    <a:pt x="5482" y="2513"/>
                  </a:lnTo>
                  <a:cubicBezTo>
                    <a:pt x="5493" y="2445"/>
                    <a:pt x="5428" y="2376"/>
                    <a:pt x="5338" y="2369"/>
                  </a:cubicBezTo>
                  <a:lnTo>
                    <a:pt x="5330" y="2369"/>
                  </a:lnTo>
                  <a:lnTo>
                    <a:pt x="5392" y="1925"/>
                  </a:lnTo>
                  <a:cubicBezTo>
                    <a:pt x="5425" y="1697"/>
                    <a:pt x="5674" y="1530"/>
                    <a:pt x="5962" y="1530"/>
                  </a:cubicBezTo>
                  <a:cubicBezTo>
                    <a:pt x="5989" y="1530"/>
                    <a:pt x="6017" y="1532"/>
                    <a:pt x="6045" y="1535"/>
                  </a:cubicBezTo>
                  <a:cubicBezTo>
                    <a:pt x="6370" y="1571"/>
                    <a:pt x="6605" y="1806"/>
                    <a:pt x="6565" y="2055"/>
                  </a:cubicBezTo>
                  <a:lnTo>
                    <a:pt x="6497" y="2495"/>
                  </a:lnTo>
                  <a:cubicBezTo>
                    <a:pt x="6488" y="2494"/>
                    <a:pt x="6480" y="2494"/>
                    <a:pt x="6472" y="2494"/>
                  </a:cubicBezTo>
                  <a:cubicBezTo>
                    <a:pt x="6392" y="2494"/>
                    <a:pt x="6323" y="2541"/>
                    <a:pt x="6316" y="2604"/>
                  </a:cubicBezTo>
                  <a:lnTo>
                    <a:pt x="6316" y="2618"/>
                  </a:lnTo>
                  <a:cubicBezTo>
                    <a:pt x="6305" y="2687"/>
                    <a:pt x="6370" y="2752"/>
                    <a:pt x="6461" y="2762"/>
                  </a:cubicBezTo>
                  <a:lnTo>
                    <a:pt x="6074" y="5297"/>
                  </a:lnTo>
                  <a:lnTo>
                    <a:pt x="6959" y="5391"/>
                  </a:lnTo>
                  <a:lnTo>
                    <a:pt x="7363" y="2860"/>
                  </a:lnTo>
                  <a:lnTo>
                    <a:pt x="7374" y="2860"/>
                  </a:lnTo>
                  <a:cubicBezTo>
                    <a:pt x="7382" y="2861"/>
                    <a:pt x="7391" y="2861"/>
                    <a:pt x="7399" y="2861"/>
                  </a:cubicBezTo>
                  <a:cubicBezTo>
                    <a:pt x="7479" y="2861"/>
                    <a:pt x="7548" y="2814"/>
                    <a:pt x="7558" y="2752"/>
                  </a:cubicBezTo>
                  <a:lnTo>
                    <a:pt x="7558" y="2741"/>
                  </a:lnTo>
                  <a:cubicBezTo>
                    <a:pt x="7573" y="2669"/>
                    <a:pt x="7508" y="2604"/>
                    <a:pt x="7417" y="2596"/>
                  </a:cubicBezTo>
                  <a:lnTo>
                    <a:pt x="7407" y="2596"/>
                  </a:lnTo>
                  <a:lnTo>
                    <a:pt x="7482" y="2156"/>
                  </a:lnTo>
                  <a:cubicBezTo>
                    <a:pt x="7519" y="1928"/>
                    <a:pt x="7772" y="1761"/>
                    <a:pt x="8060" y="1761"/>
                  </a:cubicBezTo>
                  <a:cubicBezTo>
                    <a:pt x="8087" y="1761"/>
                    <a:pt x="8115" y="1763"/>
                    <a:pt x="8143" y="1766"/>
                  </a:cubicBezTo>
                  <a:cubicBezTo>
                    <a:pt x="8468" y="1802"/>
                    <a:pt x="8696" y="2033"/>
                    <a:pt x="8649" y="2282"/>
                  </a:cubicBezTo>
                  <a:lnTo>
                    <a:pt x="8573" y="2723"/>
                  </a:lnTo>
                  <a:cubicBezTo>
                    <a:pt x="8565" y="2722"/>
                    <a:pt x="8557" y="2721"/>
                    <a:pt x="8549" y="2721"/>
                  </a:cubicBezTo>
                  <a:cubicBezTo>
                    <a:pt x="8468" y="2721"/>
                    <a:pt x="8399" y="2769"/>
                    <a:pt x="8389" y="2831"/>
                  </a:cubicBezTo>
                  <a:lnTo>
                    <a:pt x="8389" y="2842"/>
                  </a:lnTo>
                  <a:cubicBezTo>
                    <a:pt x="8374" y="2910"/>
                    <a:pt x="8439" y="2979"/>
                    <a:pt x="8526" y="2986"/>
                  </a:cubicBezTo>
                  <a:lnTo>
                    <a:pt x="8082" y="5510"/>
                  </a:lnTo>
                  <a:lnTo>
                    <a:pt x="8956" y="5604"/>
                  </a:lnTo>
                  <a:lnTo>
                    <a:pt x="9422" y="3084"/>
                  </a:lnTo>
                  <a:lnTo>
                    <a:pt x="9436" y="3084"/>
                  </a:lnTo>
                  <a:cubicBezTo>
                    <a:pt x="9442" y="3084"/>
                    <a:pt x="9448" y="3085"/>
                    <a:pt x="9454" y="3085"/>
                  </a:cubicBezTo>
                  <a:cubicBezTo>
                    <a:pt x="9537" y="3085"/>
                    <a:pt x="9610" y="3039"/>
                    <a:pt x="9624" y="2975"/>
                  </a:cubicBezTo>
                  <a:lnTo>
                    <a:pt x="9624" y="2961"/>
                  </a:lnTo>
                  <a:cubicBezTo>
                    <a:pt x="9638" y="2896"/>
                    <a:pt x="9577" y="2831"/>
                    <a:pt x="9487" y="2820"/>
                  </a:cubicBezTo>
                  <a:lnTo>
                    <a:pt x="9472" y="2820"/>
                  </a:lnTo>
                  <a:lnTo>
                    <a:pt x="9808" y="1051"/>
                  </a:lnTo>
                  <a:lnTo>
                    <a:pt x="3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6"/>
            <p:cNvSpPr/>
            <p:nvPr/>
          </p:nvSpPr>
          <p:spPr>
            <a:xfrm>
              <a:off x="1297200" y="1958100"/>
              <a:ext cx="237450" cy="115700"/>
            </a:xfrm>
            <a:custGeom>
              <a:avLst/>
              <a:gdLst/>
              <a:ahLst/>
              <a:cxnLst/>
              <a:rect l="l" t="t" r="r" b="b"/>
              <a:pathLst>
                <a:path w="9498" h="4628" extrusionOk="0">
                  <a:moveTo>
                    <a:pt x="0" y="3559"/>
                  </a:moveTo>
                  <a:lnTo>
                    <a:pt x="939" y="3667"/>
                  </a:lnTo>
                  <a:lnTo>
                    <a:pt x="939" y="3665"/>
                  </a:lnTo>
                  <a:lnTo>
                    <a:pt x="939" y="3665"/>
                  </a:lnTo>
                  <a:lnTo>
                    <a:pt x="0" y="3559"/>
                  </a:lnTo>
                  <a:close/>
                  <a:moveTo>
                    <a:pt x="1866" y="0"/>
                  </a:moveTo>
                  <a:cubicBezTo>
                    <a:pt x="1562" y="0"/>
                    <a:pt x="1312" y="164"/>
                    <a:pt x="1286" y="392"/>
                  </a:cubicBezTo>
                  <a:lnTo>
                    <a:pt x="1239" y="836"/>
                  </a:lnTo>
                  <a:lnTo>
                    <a:pt x="1242" y="836"/>
                  </a:lnTo>
                  <a:cubicBezTo>
                    <a:pt x="1336" y="847"/>
                    <a:pt x="1409" y="916"/>
                    <a:pt x="1401" y="984"/>
                  </a:cubicBezTo>
                  <a:lnTo>
                    <a:pt x="1401" y="995"/>
                  </a:lnTo>
                  <a:cubicBezTo>
                    <a:pt x="1395" y="1061"/>
                    <a:pt x="1326" y="1105"/>
                    <a:pt x="1241" y="1105"/>
                  </a:cubicBezTo>
                  <a:cubicBezTo>
                    <a:pt x="1232" y="1105"/>
                    <a:pt x="1223" y="1105"/>
                    <a:pt x="1214" y="1104"/>
                  </a:cubicBezTo>
                  <a:lnTo>
                    <a:pt x="1210" y="1104"/>
                  </a:lnTo>
                  <a:lnTo>
                    <a:pt x="939" y="3665"/>
                  </a:lnTo>
                  <a:lnTo>
                    <a:pt x="939" y="3665"/>
                  </a:lnTo>
                  <a:lnTo>
                    <a:pt x="2149" y="3801"/>
                  </a:lnTo>
                  <a:lnTo>
                    <a:pt x="2149" y="3801"/>
                  </a:lnTo>
                  <a:lnTo>
                    <a:pt x="2448" y="1248"/>
                  </a:lnTo>
                  <a:lnTo>
                    <a:pt x="2441" y="1248"/>
                  </a:lnTo>
                  <a:cubicBezTo>
                    <a:pt x="2347" y="1237"/>
                    <a:pt x="2275" y="1169"/>
                    <a:pt x="2286" y="1100"/>
                  </a:cubicBezTo>
                  <a:lnTo>
                    <a:pt x="2286" y="1089"/>
                  </a:lnTo>
                  <a:cubicBezTo>
                    <a:pt x="2293" y="1024"/>
                    <a:pt x="2361" y="979"/>
                    <a:pt x="2446" y="979"/>
                  </a:cubicBezTo>
                  <a:cubicBezTo>
                    <a:pt x="2455" y="979"/>
                    <a:pt x="2464" y="980"/>
                    <a:pt x="2474" y="981"/>
                  </a:cubicBezTo>
                  <a:lnTo>
                    <a:pt x="2481" y="981"/>
                  </a:lnTo>
                  <a:lnTo>
                    <a:pt x="2535" y="537"/>
                  </a:lnTo>
                  <a:cubicBezTo>
                    <a:pt x="2568" y="284"/>
                    <a:pt x="2308" y="46"/>
                    <a:pt x="1965" y="6"/>
                  </a:cubicBezTo>
                  <a:cubicBezTo>
                    <a:pt x="1931" y="2"/>
                    <a:pt x="1898" y="0"/>
                    <a:pt x="1866" y="0"/>
                  </a:cubicBezTo>
                  <a:close/>
                  <a:moveTo>
                    <a:pt x="2149" y="3801"/>
                  </a:moveTo>
                  <a:lnTo>
                    <a:pt x="2149" y="3805"/>
                  </a:lnTo>
                  <a:lnTo>
                    <a:pt x="3091" y="3909"/>
                  </a:lnTo>
                  <a:lnTo>
                    <a:pt x="3092" y="3907"/>
                  </a:lnTo>
                  <a:lnTo>
                    <a:pt x="3092" y="3907"/>
                  </a:lnTo>
                  <a:lnTo>
                    <a:pt x="2149" y="3801"/>
                  </a:lnTo>
                  <a:close/>
                  <a:moveTo>
                    <a:pt x="4093" y="264"/>
                  </a:moveTo>
                  <a:cubicBezTo>
                    <a:pt x="3792" y="264"/>
                    <a:pt x="3536" y="424"/>
                    <a:pt x="3506" y="652"/>
                  </a:cubicBezTo>
                  <a:lnTo>
                    <a:pt x="3449" y="1096"/>
                  </a:lnTo>
                  <a:lnTo>
                    <a:pt x="3452" y="1096"/>
                  </a:lnTo>
                  <a:cubicBezTo>
                    <a:pt x="3550" y="1107"/>
                    <a:pt x="3618" y="1172"/>
                    <a:pt x="3611" y="1241"/>
                  </a:cubicBezTo>
                  <a:lnTo>
                    <a:pt x="3611" y="1255"/>
                  </a:lnTo>
                  <a:cubicBezTo>
                    <a:pt x="3601" y="1317"/>
                    <a:pt x="3533" y="1362"/>
                    <a:pt x="3448" y="1362"/>
                  </a:cubicBezTo>
                  <a:cubicBezTo>
                    <a:pt x="3439" y="1362"/>
                    <a:pt x="3429" y="1361"/>
                    <a:pt x="3420" y="1360"/>
                  </a:cubicBezTo>
                  <a:lnTo>
                    <a:pt x="3416" y="1360"/>
                  </a:lnTo>
                  <a:lnTo>
                    <a:pt x="3092" y="3907"/>
                  </a:lnTo>
                  <a:lnTo>
                    <a:pt x="3092" y="3907"/>
                  </a:lnTo>
                  <a:lnTo>
                    <a:pt x="4294" y="4042"/>
                  </a:lnTo>
                  <a:lnTo>
                    <a:pt x="4294" y="4042"/>
                  </a:lnTo>
                  <a:lnTo>
                    <a:pt x="4651" y="1501"/>
                  </a:lnTo>
                  <a:lnTo>
                    <a:pt x="4648" y="1501"/>
                  </a:lnTo>
                  <a:cubicBezTo>
                    <a:pt x="4550" y="1490"/>
                    <a:pt x="4481" y="1425"/>
                    <a:pt x="4492" y="1356"/>
                  </a:cubicBezTo>
                  <a:lnTo>
                    <a:pt x="4492" y="1346"/>
                  </a:lnTo>
                  <a:cubicBezTo>
                    <a:pt x="4502" y="1280"/>
                    <a:pt x="4574" y="1236"/>
                    <a:pt x="4657" y="1236"/>
                  </a:cubicBezTo>
                  <a:cubicBezTo>
                    <a:pt x="4666" y="1236"/>
                    <a:pt x="4675" y="1236"/>
                    <a:pt x="4684" y="1237"/>
                  </a:cubicBezTo>
                  <a:lnTo>
                    <a:pt x="4687" y="1237"/>
                  </a:lnTo>
                  <a:lnTo>
                    <a:pt x="4752" y="797"/>
                  </a:lnTo>
                  <a:cubicBezTo>
                    <a:pt x="4788" y="544"/>
                    <a:pt x="4536" y="309"/>
                    <a:pt x="4193" y="270"/>
                  </a:cubicBezTo>
                  <a:cubicBezTo>
                    <a:pt x="4159" y="266"/>
                    <a:pt x="4126" y="264"/>
                    <a:pt x="4093" y="264"/>
                  </a:cubicBezTo>
                  <a:close/>
                  <a:moveTo>
                    <a:pt x="4294" y="4042"/>
                  </a:moveTo>
                  <a:lnTo>
                    <a:pt x="4294" y="4047"/>
                  </a:lnTo>
                  <a:lnTo>
                    <a:pt x="5233" y="4151"/>
                  </a:lnTo>
                  <a:lnTo>
                    <a:pt x="5233" y="4148"/>
                  </a:lnTo>
                  <a:lnTo>
                    <a:pt x="5233" y="4148"/>
                  </a:lnTo>
                  <a:lnTo>
                    <a:pt x="4294" y="4042"/>
                  </a:lnTo>
                  <a:close/>
                  <a:moveTo>
                    <a:pt x="6317" y="520"/>
                  </a:moveTo>
                  <a:cubicBezTo>
                    <a:pt x="6015" y="520"/>
                    <a:pt x="5756" y="680"/>
                    <a:pt x="5724" y="905"/>
                  </a:cubicBezTo>
                  <a:lnTo>
                    <a:pt x="5655" y="1349"/>
                  </a:lnTo>
                  <a:lnTo>
                    <a:pt x="5662" y="1349"/>
                  </a:lnTo>
                  <a:cubicBezTo>
                    <a:pt x="5756" y="1360"/>
                    <a:pt x="5825" y="1425"/>
                    <a:pt x="5814" y="1494"/>
                  </a:cubicBezTo>
                  <a:lnTo>
                    <a:pt x="5814" y="1508"/>
                  </a:lnTo>
                  <a:cubicBezTo>
                    <a:pt x="5804" y="1570"/>
                    <a:pt x="5732" y="1614"/>
                    <a:pt x="5649" y="1614"/>
                  </a:cubicBezTo>
                  <a:cubicBezTo>
                    <a:pt x="5641" y="1614"/>
                    <a:pt x="5632" y="1614"/>
                    <a:pt x="5622" y="1613"/>
                  </a:cubicBezTo>
                  <a:lnTo>
                    <a:pt x="5615" y="1613"/>
                  </a:lnTo>
                  <a:lnTo>
                    <a:pt x="5233" y="4148"/>
                  </a:lnTo>
                  <a:lnTo>
                    <a:pt x="5233" y="4148"/>
                  </a:lnTo>
                  <a:lnTo>
                    <a:pt x="6432" y="4283"/>
                  </a:lnTo>
                  <a:lnTo>
                    <a:pt x="6432" y="4283"/>
                  </a:lnTo>
                  <a:lnTo>
                    <a:pt x="6847" y="1754"/>
                  </a:lnTo>
                  <a:cubicBezTo>
                    <a:pt x="6753" y="1743"/>
                    <a:pt x="6684" y="1678"/>
                    <a:pt x="6695" y="1609"/>
                  </a:cubicBezTo>
                  <a:lnTo>
                    <a:pt x="6695" y="1598"/>
                  </a:lnTo>
                  <a:cubicBezTo>
                    <a:pt x="6705" y="1533"/>
                    <a:pt x="6779" y="1488"/>
                    <a:pt x="6863" y="1488"/>
                  </a:cubicBezTo>
                  <a:cubicBezTo>
                    <a:pt x="6872" y="1488"/>
                    <a:pt x="6881" y="1489"/>
                    <a:pt x="6890" y="1490"/>
                  </a:cubicBezTo>
                  <a:lnTo>
                    <a:pt x="6962" y="1049"/>
                  </a:lnTo>
                  <a:cubicBezTo>
                    <a:pt x="7005" y="800"/>
                    <a:pt x="6760" y="566"/>
                    <a:pt x="6417" y="526"/>
                  </a:cubicBezTo>
                  <a:cubicBezTo>
                    <a:pt x="6383" y="522"/>
                    <a:pt x="6350" y="520"/>
                    <a:pt x="6317" y="520"/>
                  </a:cubicBezTo>
                  <a:close/>
                  <a:moveTo>
                    <a:pt x="6432" y="4283"/>
                  </a:moveTo>
                  <a:lnTo>
                    <a:pt x="6431" y="4285"/>
                  </a:lnTo>
                  <a:lnTo>
                    <a:pt x="7367" y="4390"/>
                  </a:lnTo>
                  <a:lnTo>
                    <a:pt x="7367" y="4388"/>
                  </a:lnTo>
                  <a:lnTo>
                    <a:pt x="7367" y="4388"/>
                  </a:lnTo>
                  <a:lnTo>
                    <a:pt x="6432" y="4283"/>
                  </a:lnTo>
                  <a:close/>
                  <a:moveTo>
                    <a:pt x="8535" y="776"/>
                  </a:moveTo>
                  <a:cubicBezTo>
                    <a:pt x="8235" y="776"/>
                    <a:pt x="7973" y="937"/>
                    <a:pt x="7933" y="1161"/>
                  </a:cubicBezTo>
                  <a:lnTo>
                    <a:pt x="7854" y="1598"/>
                  </a:lnTo>
                  <a:lnTo>
                    <a:pt x="7865" y="1598"/>
                  </a:lnTo>
                  <a:cubicBezTo>
                    <a:pt x="7959" y="1609"/>
                    <a:pt x="8027" y="1674"/>
                    <a:pt x="8013" y="1746"/>
                  </a:cubicBezTo>
                  <a:lnTo>
                    <a:pt x="8013" y="1757"/>
                  </a:lnTo>
                  <a:cubicBezTo>
                    <a:pt x="8000" y="1819"/>
                    <a:pt x="7928" y="1863"/>
                    <a:pt x="7845" y="1863"/>
                  </a:cubicBezTo>
                  <a:cubicBezTo>
                    <a:pt x="7836" y="1863"/>
                    <a:pt x="7827" y="1863"/>
                    <a:pt x="7818" y="1862"/>
                  </a:cubicBezTo>
                  <a:lnTo>
                    <a:pt x="7807" y="1862"/>
                  </a:lnTo>
                  <a:lnTo>
                    <a:pt x="7367" y="4388"/>
                  </a:lnTo>
                  <a:lnTo>
                    <a:pt x="7367" y="4388"/>
                  </a:lnTo>
                  <a:lnTo>
                    <a:pt x="8565" y="4523"/>
                  </a:lnTo>
                  <a:lnTo>
                    <a:pt x="8565" y="4523"/>
                  </a:lnTo>
                  <a:lnTo>
                    <a:pt x="9038" y="2003"/>
                  </a:lnTo>
                  <a:cubicBezTo>
                    <a:pt x="8945" y="1992"/>
                    <a:pt x="8876" y="1927"/>
                    <a:pt x="8890" y="1858"/>
                  </a:cubicBezTo>
                  <a:lnTo>
                    <a:pt x="8890" y="1847"/>
                  </a:lnTo>
                  <a:cubicBezTo>
                    <a:pt x="8904" y="1784"/>
                    <a:pt x="8980" y="1738"/>
                    <a:pt x="9066" y="1738"/>
                  </a:cubicBezTo>
                  <a:cubicBezTo>
                    <a:pt x="9073" y="1738"/>
                    <a:pt x="9079" y="1739"/>
                    <a:pt x="9085" y="1739"/>
                  </a:cubicBezTo>
                  <a:lnTo>
                    <a:pt x="9168" y="1302"/>
                  </a:lnTo>
                  <a:cubicBezTo>
                    <a:pt x="9215" y="1053"/>
                    <a:pt x="8977" y="818"/>
                    <a:pt x="8634" y="782"/>
                  </a:cubicBezTo>
                  <a:cubicBezTo>
                    <a:pt x="8601" y="778"/>
                    <a:pt x="8568" y="776"/>
                    <a:pt x="8535" y="776"/>
                  </a:cubicBezTo>
                  <a:close/>
                  <a:moveTo>
                    <a:pt x="8565" y="4523"/>
                  </a:moveTo>
                  <a:lnTo>
                    <a:pt x="8565" y="4523"/>
                  </a:lnTo>
                  <a:lnTo>
                    <a:pt x="9497" y="4628"/>
                  </a:lnTo>
                  <a:lnTo>
                    <a:pt x="9497" y="4628"/>
                  </a:lnTo>
                  <a:lnTo>
                    <a:pt x="8565" y="45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6"/>
            <p:cNvSpPr/>
            <p:nvPr/>
          </p:nvSpPr>
          <p:spPr>
            <a:xfrm>
              <a:off x="1297200" y="1931075"/>
              <a:ext cx="260100" cy="142650"/>
            </a:xfrm>
            <a:custGeom>
              <a:avLst/>
              <a:gdLst/>
              <a:ahLst/>
              <a:cxnLst/>
              <a:rect l="l" t="t" r="r" b="b"/>
              <a:pathLst>
                <a:path w="10404" h="5706" extrusionOk="0">
                  <a:moveTo>
                    <a:pt x="452" y="0"/>
                  </a:moveTo>
                  <a:lnTo>
                    <a:pt x="271" y="1805"/>
                  </a:lnTo>
                  <a:lnTo>
                    <a:pt x="260" y="1805"/>
                  </a:lnTo>
                  <a:cubicBezTo>
                    <a:pt x="251" y="1804"/>
                    <a:pt x="242" y="1804"/>
                    <a:pt x="233" y="1804"/>
                  </a:cubicBezTo>
                  <a:cubicBezTo>
                    <a:pt x="147" y="1804"/>
                    <a:pt x="79" y="1849"/>
                    <a:pt x="73" y="1914"/>
                  </a:cubicBezTo>
                  <a:lnTo>
                    <a:pt x="73" y="1925"/>
                  </a:lnTo>
                  <a:cubicBezTo>
                    <a:pt x="65" y="1997"/>
                    <a:pt x="138" y="2062"/>
                    <a:pt x="231" y="2073"/>
                  </a:cubicBezTo>
                  <a:lnTo>
                    <a:pt x="246" y="2073"/>
                  </a:lnTo>
                  <a:lnTo>
                    <a:pt x="0" y="4640"/>
                  </a:lnTo>
                  <a:lnTo>
                    <a:pt x="943" y="4748"/>
                  </a:lnTo>
                  <a:lnTo>
                    <a:pt x="1214" y="2185"/>
                  </a:lnTo>
                  <a:lnTo>
                    <a:pt x="1217" y="2185"/>
                  </a:lnTo>
                  <a:cubicBezTo>
                    <a:pt x="1226" y="2186"/>
                    <a:pt x="1235" y="2186"/>
                    <a:pt x="1244" y="2186"/>
                  </a:cubicBezTo>
                  <a:cubicBezTo>
                    <a:pt x="1327" y="2186"/>
                    <a:pt x="1398" y="2142"/>
                    <a:pt x="1405" y="2076"/>
                  </a:cubicBezTo>
                  <a:lnTo>
                    <a:pt x="1405" y="2065"/>
                  </a:lnTo>
                  <a:cubicBezTo>
                    <a:pt x="1412" y="1997"/>
                    <a:pt x="1340" y="1932"/>
                    <a:pt x="1242" y="1917"/>
                  </a:cubicBezTo>
                  <a:lnTo>
                    <a:pt x="1239" y="1917"/>
                  </a:lnTo>
                  <a:lnTo>
                    <a:pt x="1289" y="1473"/>
                  </a:lnTo>
                  <a:cubicBezTo>
                    <a:pt x="1312" y="1245"/>
                    <a:pt x="1565" y="1081"/>
                    <a:pt x="1867" y="1081"/>
                  </a:cubicBezTo>
                  <a:cubicBezTo>
                    <a:pt x="1899" y="1081"/>
                    <a:pt x="1932" y="1083"/>
                    <a:pt x="1965" y="1087"/>
                  </a:cubicBezTo>
                  <a:cubicBezTo>
                    <a:pt x="2308" y="1127"/>
                    <a:pt x="2568" y="1365"/>
                    <a:pt x="2535" y="1618"/>
                  </a:cubicBezTo>
                  <a:lnTo>
                    <a:pt x="2481" y="2062"/>
                  </a:lnTo>
                  <a:lnTo>
                    <a:pt x="2474" y="2062"/>
                  </a:lnTo>
                  <a:cubicBezTo>
                    <a:pt x="2465" y="2061"/>
                    <a:pt x="2456" y="2060"/>
                    <a:pt x="2447" y="2060"/>
                  </a:cubicBezTo>
                  <a:cubicBezTo>
                    <a:pt x="2364" y="2060"/>
                    <a:pt x="2293" y="2105"/>
                    <a:pt x="2286" y="2170"/>
                  </a:cubicBezTo>
                  <a:lnTo>
                    <a:pt x="2286" y="2181"/>
                  </a:lnTo>
                  <a:cubicBezTo>
                    <a:pt x="2275" y="2250"/>
                    <a:pt x="2347" y="2315"/>
                    <a:pt x="2441" y="2329"/>
                  </a:cubicBezTo>
                  <a:lnTo>
                    <a:pt x="2448" y="2329"/>
                  </a:lnTo>
                  <a:lnTo>
                    <a:pt x="2149" y="4882"/>
                  </a:lnTo>
                  <a:lnTo>
                    <a:pt x="3091" y="4990"/>
                  </a:lnTo>
                  <a:lnTo>
                    <a:pt x="3416" y="2441"/>
                  </a:lnTo>
                  <a:lnTo>
                    <a:pt x="3423" y="2441"/>
                  </a:lnTo>
                  <a:cubicBezTo>
                    <a:pt x="3432" y="2442"/>
                    <a:pt x="3441" y="2442"/>
                    <a:pt x="3449" y="2442"/>
                  </a:cubicBezTo>
                  <a:cubicBezTo>
                    <a:pt x="3532" y="2442"/>
                    <a:pt x="3605" y="2395"/>
                    <a:pt x="3611" y="2333"/>
                  </a:cubicBezTo>
                  <a:lnTo>
                    <a:pt x="3611" y="2322"/>
                  </a:lnTo>
                  <a:cubicBezTo>
                    <a:pt x="3622" y="2250"/>
                    <a:pt x="3550" y="2185"/>
                    <a:pt x="3456" y="2174"/>
                  </a:cubicBezTo>
                  <a:lnTo>
                    <a:pt x="3449" y="2174"/>
                  </a:lnTo>
                  <a:lnTo>
                    <a:pt x="3510" y="1730"/>
                  </a:lnTo>
                  <a:cubicBezTo>
                    <a:pt x="3539" y="1504"/>
                    <a:pt x="3793" y="1341"/>
                    <a:pt x="4097" y="1341"/>
                  </a:cubicBezTo>
                  <a:cubicBezTo>
                    <a:pt x="4130" y="1341"/>
                    <a:pt x="4163" y="1343"/>
                    <a:pt x="4196" y="1347"/>
                  </a:cubicBezTo>
                  <a:cubicBezTo>
                    <a:pt x="4539" y="1387"/>
                    <a:pt x="4788" y="1625"/>
                    <a:pt x="4752" y="1874"/>
                  </a:cubicBezTo>
                  <a:lnTo>
                    <a:pt x="4691" y="2315"/>
                  </a:lnTo>
                  <a:lnTo>
                    <a:pt x="4684" y="2315"/>
                  </a:lnTo>
                  <a:cubicBezTo>
                    <a:pt x="4675" y="2314"/>
                    <a:pt x="4667" y="2313"/>
                    <a:pt x="4658" y="2313"/>
                  </a:cubicBezTo>
                  <a:cubicBezTo>
                    <a:pt x="4575" y="2313"/>
                    <a:pt x="4502" y="2361"/>
                    <a:pt x="4492" y="2423"/>
                  </a:cubicBezTo>
                  <a:lnTo>
                    <a:pt x="4492" y="2434"/>
                  </a:lnTo>
                  <a:cubicBezTo>
                    <a:pt x="4485" y="2502"/>
                    <a:pt x="4554" y="2571"/>
                    <a:pt x="4648" y="2582"/>
                  </a:cubicBezTo>
                  <a:lnTo>
                    <a:pt x="4651" y="2582"/>
                  </a:lnTo>
                  <a:lnTo>
                    <a:pt x="4294" y="5124"/>
                  </a:lnTo>
                  <a:lnTo>
                    <a:pt x="5233" y="5232"/>
                  </a:lnTo>
                  <a:lnTo>
                    <a:pt x="5615" y="2694"/>
                  </a:lnTo>
                  <a:lnTo>
                    <a:pt x="5622" y="2694"/>
                  </a:lnTo>
                  <a:cubicBezTo>
                    <a:pt x="5631" y="2695"/>
                    <a:pt x="5640" y="2695"/>
                    <a:pt x="5649" y="2695"/>
                  </a:cubicBezTo>
                  <a:cubicBezTo>
                    <a:pt x="5735" y="2695"/>
                    <a:pt x="5804" y="2648"/>
                    <a:pt x="5817" y="2585"/>
                  </a:cubicBezTo>
                  <a:lnTo>
                    <a:pt x="5817" y="2575"/>
                  </a:lnTo>
                  <a:cubicBezTo>
                    <a:pt x="5828" y="2502"/>
                    <a:pt x="5760" y="2437"/>
                    <a:pt x="5662" y="2427"/>
                  </a:cubicBezTo>
                  <a:lnTo>
                    <a:pt x="5655" y="2427"/>
                  </a:lnTo>
                  <a:lnTo>
                    <a:pt x="5724" y="1986"/>
                  </a:lnTo>
                  <a:cubicBezTo>
                    <a:pt x="5759" y="1761"/>
                    <a:pt x="6017" y="1598"/>
                    <a:pt x="6319" y="1598"/>
                  </a:cubicBezTo>
                  <a:cubicBezTo>
                    <a:pt x="6351" y="1598"/>
                    <a:pt x="6384" y="1599"/>
                    <a:pt x="6417" y="1603"/>
                  </a:cubicBezTo>
                  <a:cubicBezTo>
                    <a:pt x="6760" y="1643"/>
                    <a:pt x="7005" y="1881"/>
                    <a:pt x="6966" y="2130"/>
                  </a:cubicBezTo>
                  <a:lnTo>
                    <a:pt x="6890" y="2571"/>
                  </a:lnTo>
                  <a:cubicBezTo>
                    <a:pt x="6881" y="2570"/>
                    <a:pt x="6872" y="2569"/>
                    <a:pt x="6863" y="2569"/>
                  </a:cubicBezTo>
                  <a:cubicBezTo>
                    <a:pt x="6780" y="2569"/>
                    <a:pt x="6708" y="2614"/>
                    <a:pt x="6695" y="2676"/>
                  </a:cubicBezTo>
                  <a:lnTo>
                    <a:pt x="6695" y="2687"/>
                  </a:lnTo>
                  <a:cubicBezTo>
                    <a:pt x="6684" y="2759"/>
                    <a:pt x="6753" y="2824"/>
                    <a:pt x="6847" y="2835"/>
                  </a:cubicBezTo>
                  <a:lnTo>
                    <a:pt x="6431" y="5366"/>
                  </a:lnTo>
                  <a:lnTo>
                    <a:pt x="7370" y="5471"/>
                  </a:lnTo>
                  <a:lnTo>
                    <a:pt x="7807" y="2943"/>
                  </a:lnTo>
                  <a:lnTo>
                    <a:pt x="7818" y="2943"/>
                  </a:lnTo>
                  <a:cubicBezTo>
                    <a:pt x="7827" y="2944"/>
                    <a:pt x="7836" y="2944"/>
                    <a:pt x="7845" y="2944"/>
                  </a:cubicBezTo>
                  <a:cubicBezTo>
                    <a:pt x="7928" y="2944"/>
                    <a:pt x="8000" y="2900"/>
                    <a:pt x="8013" y="2835"/>
                  </a:cubicBezTo>
                  <a:lnTo>
                    <a:pt x="8013" y="2824"/>
                  </a:lnTo>
                  <a:cubicBezTo>
                    <a:pt x="8024" y="2755"/>
                    <a:pt x="7959" y="2690"/>
                    <a:pt x="7865" y="2679"/>
                  </a:cubicBezTo>
                  <a:lnTo>
                    <a:pt x="7854" y="2679"/>
                  </a:lnTo>
                  <a:lnTo>
                    <a:pt x="7930" y="2239"/>
                  </a:lnTo>
                  <a:cubicBezTo>
                    <a:pt x="7972" y="2014"/>
                    <a:pt x="8232" y="1854"/>
                    <a:pt x="8534" y="1854"/>
                  </a:cubicBezTo>
                  <a:cubicBezTo>
                    <a:pt x="8567" y="1854"/>
                    <a:pt x="8600" y="1856"/>
                    <a:pt x="8634" y="1860"/>
                  </a:cubicBezTo>
                  <a:cubicBezTo>
                    <a:pt x="8973" y="1899"/>
                    <a:pt x="9215" y="2134"/>
                    <a:pt x="9168" y="2380"/>
                  </a:cubicBezTo>
                  <a:lnTo>
                    <a:pt x="9085" y="2820"/>
                  </a:lnTo>
                  <a:cubicBezTo>
                    <a:pt x="9076" y="2819"/>
                    <a:pt x="9067" y="2819"/>
                    <a:pt x="9058" y="2819"/>
                  </a:cubicBezTo>
                  <a:cubicBezTo>
                    <a:pt x="8975" y="2819"/>
                    <a:pt x="8903" y="2863"/>
                    <a:pt x="8890" y="2925"/>
                  </a:cubicBezTo>
                  <a:lnTo>
                    <a:pt x="8890" y="2936"/>
                  </a:lnTo>
                  <a:cubicBezTo>
                    <a:pt x="8876" y="3008"/>
                    <a:pt x="8941" y="3073"/>
                    <a:pt x="9038" y="3084"/>
                  </a:cubicBezTo>
                  <a:lnTo>
                    <a:pt x="8565" y="5604"/>
                  </a:lnTo>
                  <a:lnTo>
                    <a:pt x="9493" y="5705"/>
                  </a:lnTo>
                  <a:lnTo>
                    <a:pt x="9992" y="3192"/>
                  </a:lnTo>
                  <a:lnTo>
                    <a:pt x="10006" y="3192"/>
                  </a:lnTo>
                  <a:cubicBezTo>
                    <a:pt x="10015" y="3193"/>
                    <a:pt x="10024" y="3194"/>
                    <a:pt x="10033" y="3194"/>
                  </a:cubicBezTo>
                  <a:cubicBezTo>
                    <a:pt x="10116" y="3194"/>
                    <a:pt x="10188" y="3149"/>
                    <a:pt x="10205" y="3087"/>
                  </a:cubicBezTo>
                  <a:lnTo>
                    <a:pt x="10205" y="3073"/>
                  </a:lnTo>
                  <a:cubicBezTo>
                    <a:pt x="10223" y="3008"/>
                    <a:pt x="10154" y="2943"/>
                    <a:pt x="10060" y="2936"/>
                  </a:cubicBezTo>
                  <a:lnTo>
                    <a:pt x="10042" y="2936"/>
                  </a:lnTo>
                  <a:lnTo>
                    <a:pt x="10403" y="1166"/>
                  </a:lnTo>
                  <a:lnTo>
                    <a:pt x="45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56"/>
            <p:cNvSpPr/>
            <p:nvPr/>
          </p:nvSpPr>
          <p:spPr>
            <a:xfrm>
              <a:off x="1325175" y="1831000"/>
              <a:ext cx="220575" cy="106325"/>
            </a:xfrm>
            <a:custGeom>
              <a:avLst/>
              <a:gdLst/>
              <a:ahLst/>
              <a:cxnLst/>
              <a:rect l="l" t="t" r="r" b="b"/>
              <a:pathLst>
                <a:path w="8823" h="4253" extrusionOk="0">
                  <a:moveTo>
                    <a:pt x="1" y="3212"/>
                  </a:moveTo>
                  <a:lnTo>
                    <a:pt x="1131" y="3346"/>
                  </a:lnTo>
                  <a:lnTo>
                    <a:pt x="1131" y="3345"/>
                  </a:lnTo>
                  <a:lnTo>
                    <a:pt x="1131" y="3345"/>
                  </a:lnTo>
                  <a:lnTo>
                    <a:pt x="1" y="3212"/>
                  </a:lnTo>
                  <a:close/>
                  <a:moveTo>
                    <a:pt x="2168" y="1"/>
                  </a:moveTo>
                  <a:cubicBezTo>
                    <a:pt x="1962" y="1"/>
                    <a:pt x="1779" y="60"/>
                    <a:pt x="1654" y="161"/>
                  </a:cubicBezTo>
                  <a:cubicBezTo>
                    <a:pt x="1564" y="226"/>
                    <a:pt x="1506" y="324"/>
                    <a:pt x="1488" y="432"/>
                  </a:cubicBezTo>
                  <a:lnTo>
                    <a:pt x="1431" y="934"/>
                  </a:lnTo>
                  <a:lnTo>
                    <a:pt x="1434" y="934"/>
                  </a:lnTo>
                  <a:cubicBezTo>
                    <a:pt x="1546" y="948"/>
                    <a:pt x="1633" y="1024"/>
                    <a:pt x="1622" y="1103"/>
                  </a:cubicBezTo>
                  <a:lnTo>
                    <a:pt x="1622" y="1118"/>
                  </a:lnTo>
                  <a:cubicBezTo>
                    <a:pt x="1612" y="1189"/>
                    <a:pt x="1531" y="1239"/>
                    <a:pt x="1432" y="1239"/>
                  </a:cubicBezTo>
                  <a:cubicBezTo>
                    <a:pt x="1420" y="1239"/>
                    <a:pt x="1407" y="1239"/>
                    <a:pt x="1394" y="1237"/>
                  </a:cubicBezTo>
                  <a:lnTo>
                    <a:pt x="1391" y="1237"/>
                  </a:lnTo>
                  <a:lnTo>
                    <a:pt x="1131" y="3345"/>
                  </a:lnTo>
                  <a:lnTo>
                    <a:pt x="1131" y="3345"/>
                  </a:lnTo>
                  <a:lnTo>
                    <a:pt x="2572" y="3515"/>
                  </a:lnTo>
                  <a:lnTo>
                    <a:pt x="2572" y="3515"/>
                  </a:lnTo>
                  <a:lnTo>
                    <a:pt x="2864" y="1418"/>
                  </a:lnTo>
                  <a:lnTo>
                    <a:pt x="2857" y="1418"/>
                  </a:lnTo>
                  <a:cubicBezTo>
                    <a:pt x="2741" y="1403"/>
                    <a:pt x="2658" y="1327"/>
                    <a:pt x="2669" y="1248"/>
                  </a:cubicBezTo>
                  <a:lnTo>
                    <a:pt x="2669" y="1237"/>
                  </a:lnTo>
                  <a:cubicBezTo>
                    <a:pt x="2679" y="1166"/>
                    <a:pt x="2764" y="1112"/>
                    <a:pt x="2862" y="1112"/>
                  </a:cubicBezTo>
                  <a:cubicBezTo>
                    <a:pt x="2873" y="1112"/>
                    <a:pt x="2885" y="1113"/>
                    <a:pt x="2897" y="1114"/>
                  </a:cubicBezTo>
                  <a:lnTo>
                    <a:pt x="2904" y="1114"/>
                  </a:lnTo>
                  <a:lnTo>
                    <a:pt x="2976" y="612"/>
                  </a:lnTo>
                  <a:cubicBezTo>
                    <a:pt x="2991" y="504"/>
                    <a:pt x="2958" y="396"/>
                    <a:pt x="2889" y="309"/>
                  </a:cubicBezTo>
                  <a:cubicBezTo>
                    <a:pt x="2868" y="280"/>
                    <a:pt x="2839" y="251"/>
                    <a:pt x="2810" y="222"/>
                  </a:cubicBezTo>
                  <a:cubicBezTo>
                    <a:pt x="2666" y="103"/>
                    <a:pt x="2489" y="27"/>
                    <a:pt x="2304" y="9"/>
                  </a:cubicBezTo>
                  <a:cubicBezTo>
                    <a:pt x="2258" y="4"/>
                    <a:pt x="2212" y="1"/>
                    <a:pt x="2168" y="1"/>
                  </a:cubicBezTo>
                  <a:close/>
                  <a:moveTo>
                    <a:pt x="2572" y="3515"/>
                  </a:moveTo>
                  <a:lnTo>
                    <a:pt x="2572" y="3519"/>
                  </a:lnTo>
                  <a:lnTo>
                    <a:pt x="3702" y="3653"/>
                  </a:lnTo>
                  <a:lnTo>
                    <a:pt x="3702" y="3649"/>
                  </a:lnTo>
                  <a:lnTo>
                    <a:pt x="3702" y="3649"/>
                  </a:lnTo>
                  <a:lnTo>
                    <a:pt x="2572" y="3515"/>
                  </a:lnTo>
                  <a:close/>
                  <a:moveTo>
                    <a:pt x="4842" y="320"/>
                  </a:moveTo>
                  <a:cubicBezTo>
                    <a:pt x="4482" y="320"/>
                    <a:pt x="4178" y="500"/>
                    <a:pt x="4139" y="753"/>
                  </a:cubicBezTo>
                  <a:lnTo>
                    <a:pt x="4063" y="1255"/>
                  </a:lnTo>
                  <a:lnTo>
                    <a:pt x="4067" y="1255"/>
                  </a:lnTo>
                  <a:cubicBezTo>
                    <a:pt x="4182" y="1266"/>
                    <a:pt x="4265" y="1345"/>
                    <a:pt x="4251" y="1421"/>
                  </a:cubicBezTo>
                  <a:lnTo>
                    <a:pt x="4251" y="1436"/>
                  </a:lnTo>
                  <a:cubicBezTo>
                    <a:pt x="4241" y="1506"/>
                    <a:pt x="4160" y="1557"/>
                    <a:pt x="4060" y="1557"/>
                  </a:cubicBezTo>
                  <a:cubicBezTo>
                    <a:pt x="4048" y="1557"/>
                    <a:pt x="4036" y="1556"/>
                    <a:pt x="4023" y="1555"/>
                  </a:cubicBezTo>
                  <a:lnTo>
                    <a:pt x="4016" y="1555"/>
                  </a:lnTo>
                  <a:lnTo>
                    <a:pt x="3702" y="3649"/>
                  </a:lnTo>
                  <a:lnTo>
                    <a:pt x="3702" y="3649"/>
                  </a:lnTo>
                  <a:lnTo>
                    <a:pt x="5143" y="3818"/>
                  </a:lnTo>
                  <a:lnTo>
                    <a:pt x="5143" y="3818"/>
                  </a:lnTo>
                  <a:lnTo>
                    <a:pt x="5489" y="1732"/>
                  </a:lnTo>
                  <a:lnTo>
                    <a:pt x="5482" y="1732"/>
                  </a:lnTo>
                  <a:cubicBezTo>
                    <a:pt x="5370" y="1717"/>
                    <a:pt x="5287" y="1641"/>
                    <a:pt x="5302" y="1562"/>
                  </a:cubicBezTo>
                  <a:lnTo>
                    <a:pt x="5302" y="1551"/>
                  </a:lnTo>
                  <a:cubicBezTo>
                    <a:pt x="5314" y="1480"/>
                    <a:pt x="5396" y="1430"/>
                    <a:pt x="5495" y="1430"/>
                  </a:cubicBezTo>
                  <a:cubicBezTo>
                    <a:pt x="5508" y="1430"/>
                    <a:pt x="5520" y="1430"/>
                    <a:pt x="5533" y="1432"/>
                  </a:cubicBezTo>
                  <a:lnTo>
                    <a:pt x="5536" y="1432"/>
                  </a:lnTo>
                  <a:lnTo>
                    <a:pt x="5623" y="930"/>
                  </a:lnTo>
                  <a:cubicBezTo>
                    <a:pt x="5670" y="648"/>
                    <a:pt x="5374" y="378"/>
                    <a:pt x="4966" y="327"/>
                  </a:cubicBezTo>
                  <a:cubicBezTo>
                    <a:pt x="4924" y="322"/>
                    <a:pt x="4882" y="320"/>
                    <a:pt x="4842" y="320"/>
                  </a:cubicBezTo>
                  <a:close/>
                  <a:moveTo>
                    <a:pt x="5143" y="3818"/>
                  </a:moveTo>
                  <a:lnTo>
                    <a:pt x="5143" y="3822"/>
                  </a:lnTo>
                  <a:lnTo>
                    <a:pt x="6266" y="3952"/>
                  </a:lnTo>
                  <a:lnTo>
                    <a:pt x="6266" y="3951"/>
                  </a:lnTo>
                  <a:lnTo>
                    <a:pt x="6266" y="3951"/>
                  </a:lnTo>
                  <a:lnTo>
                    <a:pt x="5143" y="3818"/>
                  </a:lnTo>
                  <a:close/>
                  <a:moveTo>
                    <a:pt x="7461" y="638"/>
                  </a:moveTo>
                  <a:cubicBezTo>
                    <a:pt x="7410" y="638"/>
                    <a:pt x="7363" y="641"/>
                    <a:pt x="7316" y="652"/>
                  </a:cubicBezTo>
                  <a:cubicBezTo>
                    <a:pt x="7269" y="659"/>
                    <a:pt x="7226" y="670"/>
                    <a:pt x="7179" y="685"/>
                  </a:cubicBezTo>
                  <a:cubicBezTo>
                    <a:pt x="6966" y="753"/>
                    <a:pt x="6807" y="890"/>
                    <a:pt x="6775" y="1067"/>
                  </a:cubicBezTo>
                  <a:lnTo>
                    <a:pt x="6684" y="1566"/>
                  </a:lnTo>
                  <a:lnTo>
                    <a:pt x="6695" y="1566"/>
                  </a:lnTo>
                  <a:cubicBezTo>
                    <a:pt x="6807" y="1576"/>
                    <a:pt x="6887" y="1656"/>
                    <a:pt x="6876" y="1732"/>
                  </a:cubicBezTo>
                  <a:lnTo>
                    <a:pt x="6876" y="1746"/>
                  </a:lnTo>
                  <a:cubicBezTo>
                    <a:pt x="6863" y="1814"/>
                    <a:pt x="6779" y="1864"/>
                    <a:pt x="6681" y="1864"/>
                  </a:cubicBezTo>
                  <a:cubicBezTo>
                    <a:pt x="6669" y="1864"/>
                    <a:pt x="6657" y="1863"/>
                    <a:pt x="6645" y="1862"/>
                  </a:cubicBezTo>
                  <a:lnTo>
                    <a:pt x="6634" y="1862"/>
                  </a:lnTo>
                  <a:lnTo>
                    <a:pt x="6266" y="3951"/>
                  </a:lnTo>
                  <a:lnTo>
                    <a:pt x="6266" y="3951"/>
                  </a:lnTo>
                  <a:lnTo>
                    <a:pt x="7703" y="4120"/>
                  </a:lnTo>
                  <a:lnTo>
                    <a:pt x="7703" y="4120"/>
                  </a:lnTo>
                  <a:lnTo>
                    <a:pt x="8100" y="2039"/>
                  </a:lnTo>
                  <a:cubicBezTo>
                    <a:pt x="7984" y="2024"/>
                    <a:pt x="7905" y="1948"/>
                    <a:pt x="7919" y="1873"/>
                  </a:cubicBezTo>
                  <a:lnTo>
                    <a:pt x="7923" y="1858"/>
                  </a:lnTo>
                  <a:cubicBezTo>
                    <a:pt x="7936" y="1791"/>
                    <a:pt x="8020" y="1740"/>
                    <a:pt x="8120" y="1740"/>
                  </a:cubicBezTo>
                  <a:cubicBezTo>
                    <a:pt x="8133" y="1740"/>
                    <a:pt x="8145" y="1741"/>
                    <a:pt x="8158" y="1743"/>
                  </a:cubicBezTo>
                  <a:lnTo>
                    <a:pt x="8255" y="1244"/>
                  </a:lnTo>
                  <a:cubicBezTo>
                    <a:pt x="8309" y="963"/>
                    <a:pt x="8021" y="695"/>
                    <a:pt x="7612" y="645"/>
                  </a:cubicBezTo>
                  <a:cubicBezTo>
                    <a:pt x="7562" y="638"/>
                    <a:pt x="7511" y="638"/>
                    <a:pt x="7461" y="638"/>
                  </a:cubicBezTo>
                  <a:close/>
                  <a:moveTo>
                    <a:pt x="7703" y="4120"/>
                  </a:moveTo>
                  <a:lnTo>
                    <a:pt x="7703" y="4122"/>
                  </a:lnTo>
                  <a:lnTo>
                    <a:pt x="8822" y="4252"/>
                  </a:lnTo>
                  <a:lnTo>
                    <a:pt x="7703" y="412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56"/>
            <p:cNvSpPr/>
            <p:nvPr/>
          </p:nvSpPr>
          <p:spPr>
            <a:xfrm>
              <a:off x="1325175" y="1809650"/>
              <a:ext cx="241150" cy="127675"/>
            </a:xfrm>
            <a:custGeom>
              <a:avLst/>
              <a:gdLst/>
              <a:ahLst/>
              <a:cxnLst/>
              <a:rect l="l" t="t" r="r" b="b"/>
              <a:pathLst>
                <a:path w="9646" h="5107" extrusionOk="0">
                  <a:moveTo>
                    <a:pt x="470" y="0"/>
                  </a:moveTo>
                  <a:lnTo>
                    <a:pt x="275" y="1654"/>
                  </a:lnTo>
                  <a:lnTo>
                    <a:pt x="261" y="1654"/>
                  </a:lnTo>
                  <a:cubicBezTo>
                    <a:pt x="248" y="1653"/>
                    <a:pt x="236" y="1652"/>
                    <a:pt x="223" y="1652"/>
                  </a:cubicBezTo>
                  <a:cubicBezTo>
                    <a:pt x="124" y="1652"/>
                    <a:pt x="43" y="1703"/>
                    <a:pt x="33" y="1773"/>
                  </a:cubicBezTo>
                  <a:lnTo>
                    <a:pt x="33" y="1784"/>
                  </a:lnTo>
                  <a:cubicBezTo>
                    <a:pt x="26" y="1864"/>
                    <a:pt x="109" y="1943"/>
                    <a:pt x="225" y="1954"/>
                  </a:cubicBezTo>
                  <a:lnTo>
                    <a:pt x="239" y="1954"/>
                  </a:lnTo>
                  <a:lnTo>
                    <a:pt x="1" y="4070"/>
                  </a:lnTo>
                  <a:lnTo>
                    <a:pt x="1127" y="4203"/>
                  </a:lnTo>
                  <a:lnTo>
                    <a:pt x="1391" y="2095"/>
                  </a:lnTo>
                  <a:lnTo>
                    <a:pt x="1394" y="2095"/>
                  </a:lnTo>
                  <a:cubicBezTo>
                    <a:pt x="1405" y="2096"/>
                    <a:pt x="1415" y="2096"/>
                    <a:pt x="1425" y="2096"/>
                  </a:cubicBezTo>
                  <a:cubicBezTo>
                    <a:pt x="1525" y="2096"/>
                    <a:pt x="1612" y="2047"/>
                    <a:pt x="1618" y="1972"/>
                  </a:cubicBezTo>
                  <a:lnTo>
                    <a:pt x="1618" y="1961"/>
                  </a:lnTo>
                  <a:cubicBezTo>
                    <a:pt x="1629" y="1882"/>
                    <a:pt x="1546" y="1806"/>
                    <a:pt x="1431" y="1791"/>
                  </a:cubicBezTo>
                  <a:lnTo>
                    <a:pt x="1492" y="1286"/>
                  </a:lnTo>
                  <a:cubicBezTo>
                    <a:pt x="1510" y="1178"/>
                    <a:pt x="1571" y="1080"/>
                    <a:pt x="1658" y="1015"/>
                  </a:cubicBezTo>
                  <a:cubicBezTo>
                    <a:pt x="1783" y="917"/>
                    <a:pt x="1971" y="855"/>
                    <a:pt x="2176" y="855"/>
                  </a:cubicBezTo>
                  <a:cubicBezTo>
                    <a:pt x="2220" y="855"/>
                    <a:pt x="2264" y="858"/>
                    <a:pt x="2308" y="863"/>
                  </a:cubicBezTo>
                  <a:cubicBezTo>
                    <a:pt x="2496" y="881"/>
                    <a:pt x="2673" y="957"/>
                    <a:pt x="2814" y="1080"/>
                  </a:cubicBezTo>
                  <a:cubicBezTo>
                    <a:pt x="2842" y="1105"/>
                    <a:pt x="2871" y="1134"/>
                    <a:pt x="2893" y="1167"/>
                  </a:cubicBezTo>
                  <a:cubicBezTo>
                    <a:pt x="2962" y="1250"/>
                    <a:pt x="2994" y="1362"/>
                    <a:pt x="2980" y="1470"/>
                  </a:cubicBezTo>
                  <a:lnTo>
                    <a:pt x="2911" y="1968"/>
                  </a:lnTo>
                  <a:lnTo>
                    <a:pt x="2900" y="1968"/>
                  </a:lnTo>
                  <a:cubicBezTo>
                    <a:pt x="2888" y="1967"/>
                    <a:pt x="2876" y="1966"/>
                    <a:pt x="2864" y="1966"/>
                  </a:cubicBezTo>
                  <a:cubicBezTo>
                    <a:pt x="2767" y="1966"/>
                    <a:pt x="2682" y="2017"/>
                    <a:pt x="2673" y="2087"/>
                  </a:cubicBezTo>
                  <a:lnTo>
                    <a:pt x="2673" y="2102"/>
                  </a:lnTo>
                  <a:cubicBezTo>
                    <a:pt x="2662" y="2181"/>
                    <a:pt x="2749" y="2257"/>
                    <a:pt x="2861" y="2268"/>
                  </a:cubicBezTo>
                  <a:lnTo>
                    <a:pt x="2868" y="2268"/>
                  </a:lnTo>
                  <a:lnTo>
                    <a:pt x="2579" y="4373"/>
                  </a:lnTo>
                  <a:lnTo>
                    <a:pt x="3705" y="4507"/>
                  </a:lnTo>
                  <a:lnTo>
                    <a:pt x="4023" y="2409"/>
                  </a:lnTo>
                  <a:lnTo>
                    <a:pt x="4027" y="2409"/>
                  </a:lnTo>
                  <a:cubicBezTo>
                    <a:pt x="4037" y="2410"/>
                    <a:pt x="4047" y="2410"/>
                    <a:pt x="4056" y="2410"/>
                  </a:cubicBezTo>
                  <a:cubicBezTo>
                    <a:pt x="4159" y="2410"/>
                    <a:pt x="4245" y="2359"/>
                    <a:pt x="4258" y="2290"/>
                  </a:cubicBezTo>
                  <a:lnTo>
                    <a:pt x="4258" y="2275"/>
                  </a:lnTo>
                  <a:cubicBezTo>
                    <a:pt x="4269" y="2196"/>
                    <a:pt x="4186" y="2120"/>
                    <a:pt x="4074" y="2106"/>
                  </a:cubicBezTo>
                  <a:lnTo>
                    <a:pt x="4067" y="2106"/>
                  </a:lnTo>
                  <a:lnTo>
                    <a:pt x="4142" y="1607"/>
                  </a:lnTo>
                  <a:cubicBezTo>
                    <a:pt x="4184" y="1353"/>
                    <a:pt x="4482" y="1173"/>
                    <a:pt x="4838" y="1173"/>
                  </a:cubicBezTo>
                  <a:cubicBezTo>
                    <a:pt x="4881" y="1173"/>
                    <a:pt x="4925" y="1176"/>
                    <a:pt x="4969" y="1181"/>
                  </a:cubicBezTo>
                  <a:cubicBezTo>
                    <a:pt x="5377" y="1232"/>
                    <a:pt x="5673" y="1502"/>
                    <a:pt x="5626" y="1784"/>
                  </a:cubicBezTo>
                  <a:lnTo>
                    <a:pt x="5540" y="2286"/>
                  </a:lnTo>
                  <a:lnTo>
                    <a:pt x="5533" y="2286"/>
                  </a:lnTo>
                  <a:cubicBezTo>
                    <a:pt x="5520" y="2284"/>
                    <a:pt x="5508" y="2284"/>
                    <a:pt x="5496" y="2284"/>
                  </a:cubicBezTo>
                  <a:cubicBezTo>
                    <a:pt x="5399" y="2284"/>
                    <a:pt x="5314" y="2334"/>
                    <a:pt x="5302" y="2402"/>
                  </a:cubicBezTo>
                  <a:lnTo>
                    <a:pt x="5302" y="2416"/>
                  </a:lnTo>
                  <a:cubicBezTo>
                    <a:pt x="5291" y="2495"/>
                    <a:pt x="5370" y="2571"/>
                    <a:pt x="5482" y="2586"/>
                  </a:cubicBezTo>
                  <a:lnTo>
                    <a:pt x="5489" y="2586"/>
                  </a:lnTo>
                  <a:lnTo>
                    <a:pt x="5143" y="4676"/>
                  </a:lnTo>
                  <a:lnTo>
                    <a:pt x="6266" y="4810"/>
                  </a:lnTo>
                  <a:lnTo>
                    <a:pt x="6634" y="2719"/>
                  </a:lnTo>
                  <a:lnTo>
                    <a:pt x="6645" y="2719"/>
                  </a:lnTo>
                  <a:cubicBezTo>
                    <a:pt x="6657" y="2721"/>
                    <a:pt x="6669" y="2722"/>
                    <a:pt x="6681" y="2722"/>
                  </a:cubicBezTo>
                  <a:cubicBezTo>
                    <a:pt x="6779" y="2722"/>
                    <a:pt x="6863" y="2671"/>
                    <a:pt x="6876" y="2604"/>
                  </a:cubicBezTo>
                  <a:lnTo>
                    <a:pt x="6876" y="2589"/>
                  </a:lnTo>
                  <a:cubicBezTo>
                    <a:pt x="6890" y="2510"/>
                    <a:pt x="6807" y="2434"/>
                    <a:pt x="6695" y="2423"/>
                  </a:cubicBezTo>
                  <a:lnTo>
                    <a:pt x="6684" y="2423"/>
                  </a:lnTo>
                  <a:lnTo>
                    <a:pt x="6775" y="1925"/>
                  </a:lnTo>
                  <a:cubicBezTo>
                    <a:pt x="6807" y="1748"/>
                    <a:pt x="6966" y="1611"/>
                    <a:pt x="7183" y="1542"/>
                  </a:cubicBezTo>
                  <a:cubicBezTo>
                    <a:pt x="7226" y="1528"/>
                    <a:pt x="7269" y="1517"/>
                    <a:pt x="7316" y="1510"/>
                  </a:cubicBezTo>
                  <a:cubicBezTo>
                    <a:pt x="7363" y="1499"/>
                    <a:pt x="7414" y="1495"/>
                    <a:pt x="7461" y="1495"/>
                  </a:cubicBezTo>
                  <a:cubicBezTo>
                    <a:pt x="7511" y="1495"/>
                    <a:pt x="7562" y="1495"/>
                    <a:pt x="7612" y="1502"/>
                  </a:cubicBezTo>
                  <a:cubicBezTo>
                    <a:pt x="8017" y="1553"/>
                    <a:pt x="8309" y="1820"/>
                    <a:pt x="8255" y="2102"/>
                  </a:cubicBezTo>
                  <a:lnTo>
                    <a:pt x="8158" y="2597"/>
                  </a:lnTo>
                  <a:cubicBezTo>
                    <a:pt x="8148" y="2596"/>
                    <a:pt x="8138" y="2595"/>
                    <a:pt x="8128" y="2595"/>
                  </a:cubicBezTo>
                  <a:cubicBezTo>
                    <a:pt x="8028" y="2595"/>
                    <a:pt x="7939" y="2643"/>
                    <a:pt x="7923" y="2716"/>
                  </a:cubicBezTo>
                  <a:lnTo>
                    <a:pt x="7923" y="2730"/>
                  </a:lnTo>
                  <a:cubicBezTo>
                    <a:pt x="7909" y="2806"/>
                    <a:pt x="7988" y="2882"/>
                    <a:pt x="8100" y="2896"/>
                  </a:cubicBezTo>
                  <a:lnTo>
                    <a:pt x="7703" y="4976"/>
                  </a:lnTo>
                  <a:lnTo>
                    <a:pt x="8822" y="5106"/>
                  </a:lnTo>
                  <a:lnTo>
                    <a:pt x="9245" y="3030"/>
                  </a:lnTo>
                  <a:lnTo>
                    <a:pt x="9255" y="3030"/>
                  </a:lnTo>
                  <a:cubicBezTo>
                    <a:pt x="9268" y="3031"/>
                    <a:pt x="9280" y="3032"/>
                    <a:pt x="9292" y="3032"/>
                  </a:cubicBezTo>
                  <a:cubicBezTo>
                    <a:pt x="9389" y="3032"/>
                    <a:pt x="9474" y="2982"/>
                    <a:pt x="9490" y="2911"/>
                  </a:cubicBezTo>
                  <a:lnTo>
                    <a:pt x="9494" y="2900"/>
                  </a:lnTo>
                  <a:cubicBezTo>
                    <a:pt x="9508" y="2820"/>
                    <a:pt x="9429" y="2748"/>
                    <a:pt x="9317" y="2737"/>
                  </a:cubicBezTo>
                  <a:lnTo>
                    <a:pt x="9306" y="2737"/>
                  </a:lnTo>
                  <a:lnTo>
                    <a:pt x="9645" y="1113"/>
                  </a:lnTo>
                  <a:lnTo>
                    <a:pt x="4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56"/>
            <p:cNvSpPr/>
            <p:nvPr/>
          </p:nvSpPr>
          <p:spPr>
            <a:xfrm>
              <a:off x="1256025" y="2344700"/>
              <a:ext cx="231500" cy="198625"/>
            </a:xfrm>
            <a:custGeom>
              <a:avLst/>
              <a:gdLst/>
              <a:ahLst/>
              <a:cxnLst/>
              <a:rect l="l" t="t" r="r" b="b"/>
              <a:pathLst>
                <a:path w="9260" h="7945" extrusionOk="0">
                  <a:moveTo>
                    <a:pt x="427" y="0"/>
                  </a:moveTo>
                  <a:lnTo>
                    <a:pt x="311" y="1928"/>
                  </a:lnTo>
                  <a:lnTo>
                    <a:pt x="1" y="7876"/>
                  </a:lnTo>
                  <a:lnTo>
                    <a:pt x="781" y="7944"/>
                  </a:lnTo>
                  <a:lnTo>
                    <a:pt x="8118" y="7944"/>
                  </a:lnTo>
                  <a:lnTo>
                    <a:pt x="8898" y="3041"/>
                  </a:lnTo>
                  <a:lnTo>
                    <a:pt x="8941" y="2759"/>
                  </a:lnTo>
                  <a:lnTo>
                    <a:pt x="9259" y="874"/>
                  </a:lnTo>
                  <a:lnTo>
                    <a:pt x="9234" y="870"/>
                  </a:lnTo>
                  <a:lnTo>
                    <a:pt x="6977" y="65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6"/>
            <p:cNvSpPr/>
            <p:nvPr/>
          </p:nvSpPr>
          <p:spPr>
            <a:xfrm>
              <a:off x="1347475" y="2402375"/>
              <a:ext cx="35325" cy="140950"/>
            </a:xfrm>
            <a:custGeom>
              <a:avLst/>
              <a:gdLst/>
              <a:ahLst/>
              <a:cxnLst/>
              <a:rect l="l" t="t" r="r" b="b"/>
              <a:pathLst>
                <a:path w="1413" h="5638" extrusionOk="0">
                  <a:moveTo>
                    <a:pt x="560" y="1"/>
                  </a:moveTo>
                  <a:lnTo>
                    <a:pt x="1" y="5637"/>
                  </a:lnTo>
                  <a:lnTo>
                    <a:pt x="802" y="5637"/>
                  </a:lnTo>
                  <a:lnTo>
                    <a:pt x="1412" y="84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56"/>
            <p:cNvSpPr/>
            <p:nvPr/>
          </p:nvSpPr>
          <p:spPr>
            <a:xfrm>
              <a:off x="1301700" y="2397675"/>
              <a:ext cx="32450" cy="145650"/>
            </a:xfrm>
            <a:custGeom>
              <a:avLst/>
              <a:gdLst/>
              <a:ahLst/>
              <a:cxnLst/>
              <a:rect l="l" t="t" r="r" b="b"/>
              <a:pathLst>
                <a:path w="1298" h="5826" extrusionOk="0">
                  <a:moveTo>
                    <a:pt x="441" y="1"/>
                  </a:moveTo>
                  <a:lnTo>
                    <a:pt x="1" y="5825"/>
                  </a:lnTo>
                  <a:lnTo>
                    <a:pt x="802" y="5825"/>
                  </a:lnTo>
                  <a:lnTo>
                    <a:pt x="1297" y="84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56"/>
            <p:cNvSpPr/>
            <p:nvPr/>
          </p:nvSpPr>
          <p:spPr>
            <a:xfrm>
              <a:off x="1393150" y="2407075"/>
              <a:ext cx="38125" cy="136250"/>
            </a:xfrm>
            <a:custGeom>
              <a:avLst/>
              <a:gdLst/>
              <a:ahLst/>
              <a:cxnLst/>
              <a:rect l="l" t="t" r="r" b="b"/>
              <a:pathLst>
                <a:path w="1525" h="5450" extrusionOk="0">
                  <a:moveTo>
                    <a:pt x="676" y="0"/>
                  </a:moveTo>
                  <a:lnTo>
                    <a:pt x="1" y="5449"/>
                  </a:lnTo>
                  <a:lnTo>
                    <a:pt x="806" y="5449"/>
                  </a:lnTo>
                  <a:lnTo>
                    <a:pt x="1525" y="80"/>
                  </a:lnTo>
                  <a:lnTo>
                    <a:pt x="1228" y="55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56"/>
            <p:cNvSpPr/>
            <p:nvPr/>
          </p:nvSpPr>
          <p:spPr>
            <a:xfrm>
              <a:off x="1439025" y="2411675"/>
              <a:ext cx="40550" cy="131650"/>
            </a:xfrm>
            <a:custGeom>
              <a:avLst/>
              <a:gdLst/>
              <a:ahLst/>
              <a:cxnLst/>
              <a:rect l="l" t="t" r="r" b="b"/>
              <a:pathLst>
                <a:path w="1622" h="5266" extrusionOk="0">
                  <a:moveTo>
                    <a:pt x="776" y="1"/>
                  </a:moveTo>
                  <a:lnTo>
                    <a:pt x="0" y="5265"/>
                  </a:lnTo>
                  <a:lnTo>
                    <a:pt x="798" y="5265"/>
                  </a:lnTo>
                  <a:lnTo>
                    <a:pt x="1578" y="362"/>
                  </a:lnTo>
                  <a:lnTo>
                    <a:pt x="1621" y="80"/>
                  </a:lnTo>
                  <a:lnTo>
                    <a:pt x="7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56"/>
            <p:cNvSpPr/>
            <p:nvPr/>
          </p:nvSpPr>
          <p:spPr>
            <a:xfrm>
              <a:off x="1256125" y="2392900"/>
              <a:ext cx="29100" cy="150425"/>
            </a:xfrm>
            <a:custGeom>
              <a:avLst/>
              <a:gdLst/>
              <a:ahLst/>
              <a:cxnLst/>
              <a:rect l="l" t="t" r="r" b="b"/>
              <a:pathLst>
                <a:path w="1164" h="6017" extrusionOk="0">
                  <a:moveTo>
                    <a:pt x="307" y="0"/>
                  </a:moveTo>
                  <a:lnTo>
                    <a:pt x="0" y="5944"/>
                  </a:lnTo>
                  <a:lnTo>
                    <a:pt x="795" y="6016"/>
                  </a:lnTo>
                  <a:lnTo>
                    <a:pt x="1163" y="87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56"/>
            <p:cNvSpPr/>
            <p:nvPr/>
          </p:nvSpPr>
          <p:spPr>
            <a:xfrm>
              <a:off x="1263875" y="2344700"/>
              <a:ext cx="223650" cy="69075"/>
            </a:xfrm>
            <a:custGeom>
              <a:avLst/>
              <a:gdLst/>
              <a:ahLst/>
              <a:cxnLst/>
              <a:rect l="l" t="t" r="r" b="b"/>
              <a:pathLst>
                <a:path w="8946" h="2763" extrusionOk="0">
                  <a:moveTo>
                    <a:pt x="116" y="0"/>
                  </a:moveTo>
                  <a:lnTo>
                    <a:pt x="1" y="1928"/>
                  </a:lnTo>
                  <a:lnTo>
                    <a:pt x="857" y="2011"/>
                  </a:lnTo>
                  <a:lnTo>
                    <a:pt x="889" y="1535"/>
                  </a:lnTo>
                  <a:cubicBezTo>
                    <a:pt x="906" y="1282"/>
                    <a:pt x="1140" y="1099"/>
                    <a:pt x="1420" y="1099"/>
                  </a:cubicBezTo>
                  <a:cubicBezTo>
                    <a:pt x="1440" y="1099"/>
                    <a:pt x="1461" y="1100"/>
                    <a:pt x="1481" y="1102"/>
                  </a:cubicBezTo>
                  <a:cubicBezTo>
                    <a:pt x="1788" y="1134"/>
                    <a:pt x="2019" y="1376"/>
                    <a:pt x="1994" y="1643"/>
                  </a:cubicBezTo>
                  <a:lnTo>
                    <a:pt x="1958" y="2120"/>
                  </a:lnTo>
                  <a:lnTo>
                    <a:pt x="2814" y="2203"/>
                  </a:lnTo>
                  <a:lnTo>
                    <a:pt x="2861" y="1726"/>
                  </a:lnTo>
                  <a:cubicBezTo>
                    <a:pt x="2881" y="1479"/>
                    <a:pt x="3115" y="1293"/>
                    <a:pt x="3393" y="1293"/>
                  </a:cubicBezTo>
                  <a:cubicBezTo>
                    <a:pt x="3415" y="1293"/>
                    <a:pt x="3438" y="1294"/>
                    <a:pt x="3460" y="1297"/>
                  </a:cubicBezTo>
                  <a:cubicBezTo>
                    <a:pt x="3763" y="1325"/>
                    <a:pt x="3987" y="1567"/>
                    <a:pt x="3958" y="1838"/>
                  </a:cubicBezTo>
                  <a:lnTo>
                    <a:pt x="3911" y="2311"/>
                  </a:lnTo>
                  <a:lnTo>
                    <a:pt x="4764" y="2391"/>
                  </a:lnTo>
                  <a:lnTo>
                    <a:pt x="4818" y="1921"/>
                  </a:lnTo>
                  <a:cubicBezTo>
                    <a:pt x="4848" y="1672"/>
                    <a:pt x="5090" y="1485"/>
                    <a:pt x="5368" y="1485"/>
                  </a:cubicBezTo>
                  <a:cubicBezTo>
                    <a:pt x="5388" y="1485"/>
                    <a:pt x="5408" y="1486"/>
                    <a:pt x="5428" y="1488"/>
                  </a:cubicBezTo>
                  <a:cubicBezTo>
                    <a:pt x="5731" y="1520"/>
                    <a:pt x="5948" y="1759"/>
                    <a:pt x="5916" y="2026"/>
                  </a:cubicBezTo>
                  <a:lnTo>
                    <a:pt x="5854" y="2495"/>
                  </a:lnTo>
                  <a:lnTo>
                    <a:pt x="6703" y="2578"/>
                  </a:lnTo>
                  <a:lnTo>
                    <a:pt x="6768" y="2109"/>
                  </a:lnTo>
                  <a:cubicBezTo>
                    <a:pt x="6805" y="1860"/>
                    <a:pt x="7049" y="1676"/>
                    <a:pt x="7328" y="1676"/>
                  </a:cubicBezTo>
                  <a:cubicBezTo>
                    <a:pt x="7348" y="1676"/>
                    <a:pt x="7368" y="1677"/>
                    <a:pt x="7389" y="1679"/>
                  </a:cubicBezTo>
                  <a:cubicBezTo>
                    <a:pt x="7689" y="1708"/>
                    <a:pt x="7902" y="1950"/>
                    <a:pt x="7862" y="2214"/>
                  </a:cubicBezTo>
                  <a:lnTo>
                    <a:pt x="7790" y="2683"/>
                  </a:lnTo>
                  <a:lnTo>
                    <a:pt x="8635" y="2763"/>
                  </a:lnTo>
                  <a:lnTo>
                    <a:pt x="8945" y="874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56"/>
            <p:cNvSpPr/>
            <p:nvPr/>
          </p:nvSpPr>
          <p:spPr>
            <a:xfrm>
              <a:off x="1259450" y="2392875"/>
              <a:ext cx="29550" cy="9375"/>
            </a:xfrm>
            <a:custGeom>
              <a:avLst/>
              <a:gdLst/>
              <a:ahLst/>
              <a:cxnLst/>
              <a:rect l="l" t="t" r="r" b="b"/>
              <a:pathLst>
                <a:path w="1182" h="375" extrusionOk="0">
                  <a:moveTo>
                    <a:pt x="141" y="0"/>
                  </a:moveTo>
                  <a:cubicBezTo>
                    <a:pt x="69" y="0"/>
                    <a:pt x="8" y="55"/>
                    <a:pt x="1" y="131"/>
                  </a:cubicBezTo>
                  <a:cubicBezTo>
                    <a:pt x="1" y="211"/>
                    <a:pt x="62" y="279"/>
                    <a:pt x="142" y="287"/>
                  </a:cubicBezTo>
                  <a:lnTo>
                    <a:pt x="1019" y="373"/>
                  </a:lnTo>
                  <a:cubicBezTo>
                    <a:pt x="1025" y="374"/>
                    <a:pt x="1031" y="375"/>
                    <a:pt x="1037" y="375"/>
                  </a:cubicBezTo>
                  <a:cubicBezTo>
                    <a:pt x="1109" y="375"/>
                    <a:pt x="1171" y="317"/>
                    <a:pt x="1178" y="243"/>
                  </a:cubicBezTo>
                  <a:cubicBezTo>
                    <a:pt x="1182" y="164"/>
                    <a:pt x="1120" y="92"/>
                    <a:pt x="1037" y="88"/>
                  </a:cubicBezTo>
                  <a:lnTo>
                    <a:pt x="160" y="1"/>
                  </a:lnTo>
                  <a:cubicBezTo>
                    <a:pt x="153" y="1"/>
                    <a:pt x="147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56"/>
            <p:cNvSpPr/>
            <p:nvPr/>
          </p:nvSpPr>
          <p:spPr>
            <a:xfrm>
              <a:off x="1308400" y="2397625"/>
              <a:ext cx="29450" cy="9325"/>
            </a:xfrm>
            <a:custGeom>
              <a:avLst/>
              <a:gdLst/>
              <a:ahLst/>
              <a:cxnLst/>
              <a:rect l="l" t="t" r="r" b="b"/>
              <a:pathLst>
                <a:path w="1178" h="373" extrusionOk="0">
                  <a:moveTo>
                    <a:pt x="142" y="1"/>
                  </a:moveTo>
                  <a:cubicBezTo>
                    <a:pt x="72" y="1"/>
                    <a:pt x="13" y="54"/>
                    <a:pt x="0" y="126"/>
                  </a:cubicBezTo>
                  <a:lnTo>
                    <a:pt x="0" y="136"/>
                  </a:lnTo>
                  <a:cubicBezTo>
                    <a:pt x="0" y="216"/>
                    <a:pt x="65" y="284"/>
                    <a:pt x="144" y="288"/>
                  </a:cubicBezTo>
                  <a:lnTo>
                    <a:pt x="1007" y="371"/>
                  </a:lnTo>
                  <a:cubicBezTo>
                    <a:pt x="1014" y="372"/>
                    <a:pt x="1021" y="373"/>
                    <a:pt x="1028" y="373"/>
                  </a:cubicBezTo>
                  <a:cubicBezTo>
                    <a:pt x="1099" y="373"/>
                    <a:pt x="1160" y="321"/>
                    <a:pt x="1174" y="248"/>
                  </a:cubicBezTo>
                  <a:lnTo>
                    <a:pt x="1174" y="238"/>
                  </a:lnTo>
                  <a:cubicBezTo>
                    <a:pt x="1177" y="158"/>
                    <a:pt x="1112" y="89"/>
                    <a:pt x="1033" y="86"/>
                  </a:cubicBezTo>
                  <a:lnTo>
                    <a:pt x="166" y="3"/>
                  </a:lnTo>
                  <a:cubicBezTo>
                    <a:pt x="158" y="1"/>
                    <a:pt x="150" y="1"/>
                    <a:pt x="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56"/>
            <p:cNvSpPr/>
            <p:nvPr/>
          </p:nvSpPr>
          <p:spPr>
            <a:xfrm>
              <a:off x="1357125" y="2402350"/>
              <a:ext cx="29375" cy="9225"/>
            </a:xfrm>
            <a:custGeom>
              <a:avLst/>
              <a:gdLst/>
              <a:ahLst/>
              <a:cxnLst/>
              <a:rect l="l" t="t" r="r" b="b"/>
              <a:pathLst>
                <a:path w="1175" h="369" extrusionOk="0">
                  <a:moveTo>
                    <a:pt x="150" y="0"/>
                  </a:moveTo>
                  <a:cubicBezTo>
                    <a:pt x="79" y="0"/>
                    <a:pt x="14" y="52"/>
                    <a:pt x="5" y="124"/>
                  </a:cubicBezTo>
                  <a:lnTo>
                    <a:pt x="5" y="135"/>
                  </a:lnTo>
                  <a:cubicBezTo>
                    <a:pt x="1" y="215"/>
                    <a:pt x="62" y="283"/>
                    <a:pt x="142" y="287"/>
                  </a:cubicBezTo>
                  <a:lnTo>
                    <a:pt x="1005" y="366"/>
                  </a:lnTo>
                  <a:cubicBezTo>
                    <a:pt x="1013" y="368"/>
                    <a:pt x="1021" y="369"/>
                    <a:pt x="1029" y="369"/>
                  </a:cubicBezTo>
                  <a:cubicBezTo>
                    <a:pt x="1096" y="369"/>
                    <a:pt x="1158" y="318"/>
                    <a:pt x="1171" y="247"/>
                  </a:cubicBezTo>
                  <a:lnTo>
                    <a:pt x="1171" y="236"/>
                  </a:lnTo>
                  <a:cubicBezTo>
                    <a:pt x="1174" y="157"/>
                    <a:pt x="1113" y="88"/>
                    <a:pt x="1034" y="85"/>
                  </a:cubicBezTo>
                  <a:lnTo>
                    <a:pt x="171" y="2"/>
                  </a:lnTo>
                  <a:cubicBezTo>
                    <a:pt x="164" y="1"/>
                    <a:pt x="157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6"/>
            <p:cNvSpPr/>
            <p:nvPr/>
          </p:nvSpPr>
          <p:spPr>
            <a:xfrm>
              <a:off x="1405625" y="2407025"/>
              <a:ext cx="29450" cy="9225"/>
            </a:xfrm>
            <a:custGeom>
              <a:avLst/>
              <a:gdLst/>
              <a:ahLst/>
              <a:cxnLst/>
              <a:rect l="l" t="t" r="r" b="b"/>
              <a:pathLst>
                <a:path w="1178" h="369" extrusionOk="0">
                  <a:moveTo>
                    <a:pt x="156" y="1"/>
                  </a:moveTo>
                  <a:cubicBezTo>
                    <a:pt x="84" y="1"/>
                    <a:pt x="20" y="49"/>
                    <a:pt x="7" y="122"/>
                  </a:cubicBezTo>
                  <a:lnTo>
                    <a:pt x="7" y="136"/>
                  </a:lnTo>
                  <a:cubicBezTo>
                    <a:pt x="0" y="212"/>
                    <a:pt x="61" y="280"/>
                    <a:pt x="141" y="284"/>
                  </a:cubicBezTo>
                  <a:lnTo>
                    <a:pt x="1000" y="367"/>
                  </a:lnTo>
                  <a:cubicBezTo>
                    <a:pt x="1007" y="368"/>
                    <a:pt x="1014" y="368"/>
                    <a:pt x="1020" y="368"/>
                  </a:cubicBezTo>
                  <a:cubicBezTo>
                    <a:pt x="1092" y="368"/>
                    <a:pt x="1153" y="317"/>
                    <a:pt x="1170" y="244"/>
                  </a:cubicBezTo>
                  <a:lnTo>
                    <a:pt x="1170" y="233"/>
                  </a:lnTo>
                  <a:cubicBezTo>
                    <a:pt x="1177" y="154"/>
                    <a:pt x="1116" y="85"/>
                    <a:pt x="1036" y="85"/>
                  </a:cubicBezTo>
                  <a:lnTo>
                    <a:pt x="177" y="2"/>
                  </a:lnTo>
                  <a:cubicBezTo>
                    <a:pt x="170" y="1"/>
                    <a:pt x="163" y="1"/>
                    <a:pt x="1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56"/>
            <p:cNvSpPr/>
            <p:nvPr/>
          </p:nvSpPr>
          <p:spPr>
            <a:xfrm>
              <a:off x="1453900" y="2411650"/>
              <a:ext cx="29550" cy="9175"/>
            </a:xfrm>
            <a:custGeom>
              <a:avLst/>
              <a:gdLst/>
              <a:ahLst/>
              <a:cxnLst/>
              <a:rect l="l" t="t" r="r" b="b"/>
              <a:pathLst>
                <a:path w="1182" h="367" extrusionOk="0">
                  <a:moveTo>
                    <a:pt x="164" y="1"/>
                  </a:moveTo>
                  <a:cubicBezTo>
                    <a:pt x="90" y="1"/>
                    <a:pt x="25" y="53"/>
                    <a:pt x="12" y="128"/>
                  </a:cubicBezTo>
                  <a:lnTo>
                    <a:pt x="12" y="132"/>
                  </a:lnTo>
                  <a:cubicBezTo>
                    <a:pt x="1" y="207"/>
                    <a:pt x="59" y="276"/>
                    <a:pt x="134" y="283"/>
                  </a:cubicBezTo>
                  <a:lnTo>
                    <a:pt x="1001" y="366"/>
                  </a:lnTo>
                  <a:cubicBezTo>
                    <a:pt x="1006" y="367"/>
                    <a:pt x="1011" y="367"/>
                    <a:pt x="1015" y="367"/>
                  </a:cubicBezTo>
                  <a:cubicBezTo>
                    <a:pt x="1089" y="367"/>
                    <a:pt x="1154" y="315"/>
                    <a:pt x="1171" y="240"/>
                  </a:cubicBezTo>
                  <a:lnTo>
                    <a:pt x="1171" y="236"/>
                  </a:lnTo>
                  <a:cubicBezTo>
                    <a:pt x="1182" y="160"/>
                    <a:pt x="1124" y="88"/>
                    <a:pt x="1044" y="85"/>
                  </a:cubicBezTo>
                  <a:lnTo>
                    <a:pt x="178" y="2"/>
                  </a:lnTo>
                  <a:cubicBezTo>
                    <a:pt x="173" y="1"/>
                    <a:pt x="16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56"/>
            <p:cNvSpPr/>
            <p:nvPr/>
          </p:nvSpPr>
          <p:spPr>
            <a:xfrm>
              <a:off x="1295925" y="2232125"/>
              <a:ext cx="35050" cy="95075"/>
            </a:xfrm>
            <a:custGeom>
              <a:avLst/>
              <a:gdLst/>
              <a:ahLst/>
              <a:cxnLst/>
              <a:rect l="l" t="t" r="r" b="b"/>
              <a:pathLst>
                <a:path w="1402" h="3803" extrusionOk="0">
                  <a:moveTo>
                    <a:pt x="792" y="0"/>
                  </a:moveTo>
                  <a:cubicBezTo>
                    <a:pt x="516" y="0"/>
                    <a:pt x="288" y="172"/>
                    <a:pt x="268" y="405"/>
                  </a:cubicBezTo>
                  <a:lnTo>
                    <a:pt x="228" y="853"/>
                  </a:lnTo>
                  <a:lnTo>
                    <a:pt x="232" y="853"/>
                  </a:lnTo>
                  <a:cubicBezTo>
                    <a:pt x="315" y="863"/>
                    <a:pt x="380" y="928"/>
                    <a:pt x="373" y="997"/>
                  </a:cubicBezTo>
                  <a:lnTo>
                    <a:pt x="373" y="1011"/>
                  </a:lnTo>
                  <a:cubicBezTo>
                    <a:pt x="363" y="1079"/>
                    <a:pt x="303" y="1126"/>
                    <a:pt x="236" y="1126"/>
                  </a:cubicBezTo>
                  <a:cubicBezTo>
                    <a:pt x="228" y="1126"/>
                    <a:pt x="219" y="1125"/>
                    <a:pt x="210" y="1123"/>
                  </a:cubicBezTo>
                  <a:lnTo>
                    <a:pt x="207" y="1123"/>
                  </a:lnTo>
                  <a:lnTo>
                    <a:pt x="1" y="3694"/>
                  </a:lnTo>
                  <a:lnTo>
                    <a:pt x="1070" y="3803"/>
                  </a:lnTo>
                  <a:lnTo>
                    <a:pt x="1312" y="1235"/>
                  </a:lnTo>
                  <a:lnTo>
                    <a:pt x="1312" y="1235"/>
                  </a:lnTo>
                  <a:lnTo>
                    <a:pt x="1301" y="1239"/>
                  </a:lnTo>
                  <a:cubicBezTo>
                    <a:pt x="1225" y="1235"/>
                    <a:pt x="1160" y="1170"/>
                    <a:pt x="1160" y="1095"/>
                  </a:cubicBezTo>
                  <a:lnTo>
                    <a:pt x="1160" y="1080"/>
                  </a:lnTo>
                  <a:cubicBezTo>
                    <a:pt x="1173" y="1013"/>
                    <a:pt x="1233" y="966"/>
                    <a:pt x="1300" y="966"/>
                  </a:cubicBezTo>
                  <a:cubicBezTo>
                    <a:pt x="1308" y="966"/>
                    <a:pt x="1317" y="966"/>
                    <a:pt x="1326" y="968"/>
                  </a:cubicBezTo>
                  <a:lnTo>
                    <a:pt x="1333" y="968"/>
                  </a:lnTo>
                  <a:lnTo>
                    <a:pt x="1380" y="524"/>
                  </a:lnTo>
                  <a:cubicBezTo>
                    <a:pt x="1402" y="271"/>
                    <a:pt x="1171" y="37"/>
                    <a:pt x="864" y="4"/>
                  </a:cubicBezTo>
                  <a:cubicBezTo>
                    <a:pt x="840" y="1"/>
                    <a:pt x="816" y="0"/>
                    <a:pt x="7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56"/>
            <p:cNvSpPr/>
            <p:nvPr/>
          </p:nvSpPr>
          <p:spPr>
            <a:xfrm>
              <a:off x="1343500" y="2237350"/>
              <a:ext cx="36950" cy="94725"/>
            </a:xfrm>
            <a:custGeom>
              <a:avLst/>
              <a:gdLst/>
              <a:ahLst/>
              <a:cxnLst/>
              <a:rect l="l" t="t" r="r" b="b"/>
              <a:pathLst>
                <a:path w="1478" h="3789" extrusionOk="0">
                  <a:moveTo>
                    <a:pt x="875" y="1"/>
                  </a:moveTo>
                  <a:cubicBezTo>
                    <a:pt x="598" y="1"/>
                    <a:pt x="363" y="172"/>
                    <a:pt x="340" y="405"/>
                  </a:cubicBezTo>
                  <a:lnTo>
                    <a:pt x="293" y="849"/>
                  </a:lnTo>
                  <a:lnTo>
                    <a:pt x="297" y="849"/>
                  </a:lnTo>
                  <a:cubicBezTo>
                    <a:pt x="383" y="860"/>
                    <a:pt x="445" y="925"/>
                    <a:pt x="438" y="994"/>
                  </a:cubicBezTo>
                  <a:lnTo>
                    <a:pt x="438" y="1005"/>
                  </a:lnTo>
                  <a:cubicBezTo>
                    <a:pt x="422" y="1072"/>
                    <a:pt x="363" y="1119"/>
                    <a:pt x="297" y="1119"/>
                  </a:cubicBezTo>
                  <a:cubicBezTo>
                    <a:pt x="289" y="1119"/>
                    <a:pt x="280" y="1118"/>
                    <a:pt x="272" y="1117"/>
                  </a:cubicBezTo>
                  <a:lnTo>
                    <a:pt x="264" y="1117"/>
                  </a:lnTo>
                  <a:lnTo>
                    <a:pt x="1" y="3684"/>
                  </a:lnTo>
                  <a:lnTo>
                    <a:pt x="1070" y="3789"/>
                  </a:lnTo>
                  <a:lnTo>
                    <a:pt x="1366" y="1232"/>
                  </a:lnTo>
                  <a:lnTo>
                    <a:pt x="1362" y="1232"/>
                  </a:lnTo>
                  <a:cubicBezTo>
                    <a:pt x="1275" y="1221"/>
                    <a:pt x="1214" y="1156"/>
                    <a:pt x="1221" y="1088"/>
                  </a:cubicBezTo>
                  <a:lnTo>
                    <a:pt x="1221" y="1077"/>
                  </a:lnTo>
                  <a:cubicBezTo>
                    <a:pt x="1237" y="1010"/>
                    <a:pt x="1298" y="962"/>
                    <a:pt x="1365" y="962"/>
                  </a:cubicBezTo>
                  <a:cubicBezTo>
                    <a:pt x="1373" y="962"/>
                    <a:pt x="1382" y="963"/>
                    <a:pt x="1391" y="965"/>
                  </a:cubicBezTo>
                  <a:lnTo>
                    <a:pt x="1395" y="965"/>
                  </a:lnTo>
                  <a:lnTo>
                    <a:pt x="1449" y="521"/>
                  </a:lnTo>
                  <a:cubicBezTo>
                    <a:pt x="1478" y="268"/>
                    <a:pt x="1254" y="37"/>
                    <a:pt x="947" y="4"/>
                  </a:cubicBezTo>
                  <a:cubicBezTo>
                    <a:pt x="923" y="2"/>
                    <a:pt x="899" y="1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56"/>
            <p:cNvSpPr/>
            <p:nvPr/>
          </p:nvSpPr>
          <p:spPr>
            <a:xfrm>
              <a:off x="1438375" y="2247675"/>
              <a:ext cx="40650" cy="93800"/>
            </a:xfrm>
            <a:custGeom>
              <a:avLst/>
              <a:gdLst/>
              <a:ahLst/>
              <a:cxnLst/>
              <a:rect l="l" t="t" r="r" b="b"/>
              <a:pathLst>
                <a:path w="1626" h="3752" extrusionOk="0">
                  <a:moveTo>
                    <a:pt x="1040" y="0"/>
                  </a:moveTo>
                  <a:cubicBezTo>
                    <a:pt x="760" y="0"/>
                    <a:pt x="515" y="169"/>
                    <a:pt x="481" y="400"/>
                  </a:cubicBezTo>
                  <a:lnTo>
                    <a:pt x="412" y="841"/>
                  </a:lnTo>
                  <a:lnTo>
                    <a:pt x="423" y="841"/>
                  </a:lnTo>
                  <a:cubicBezTo>
                    <a:pt x="506" y="852"/>
                    <a:pt x="568" y="913"/>
                    <a:pt x="560" y="985"/>
                  </a:cubicBezTo>
                  <a:lnTo>
                    <a:pt x="560" y="996"/>
                  </a:lnTo>
                  <a:cubicBezTo>
                    <a:pt x="541" y="1065"/>
                    <a:pt x="477" y="1110"/>
                    <a:pt x="409" y="1110"/>
                  </a:cubicBezTo>
                  <a:cubicBezTo>
                    <a:pt x="402" y="1110"/>
                    <a:pt x="394" y="1109"/>
                    <a:pt x="387" y="1108"/>
                  </a:cubicBezTo>
                  <a:lnTo>
                    <a:pt x="376" y="1108"/>
                  </a:lnTo>
                  <a:lnTo>
                    <a:pt x="1" y="3647"/>
                  </a:lnTo>
                  <a:lnTo>
                    <a:pt x="1059" y="3751"/>
                  </a:lnTo>
                  <a:lnTo>
                    <a:pt x="1470" y="1220"/>
                  </a:lnTo>
                  <a:cubicBezTo>
                    <a:pt x="1384" y="1209"/>
                    <a:pt x="1326" y="1148"/>
                    <a:pt x="1337" y="1076"/>
                  </a:cubicBezTo>
                  <a:lnTo>
                    <a:pt x="1337" y="1065"/>
                  </a:lnTo>
                  <a:cubicBezTo>
                    <a:pt x="1356" y="996"/>
                    <a:pt x="1417" y="951"/>
                    <a:pt x="1487" y="951"/>
                  </a:cubicBezTo>
                  <a:cubicBezTo>
                    <a:pt x="1495" y="951"/>
                    <a:pt x="1503" y="952"/>
                    <a:pt x="1510" y="953"/>
                  </a:cubicBezTo>
                  <a:lnTo>
                    <a:pt x="1582" y="512"/>
                  </a:lnTo>
                  <a:cubicBezTo>
                    <a:pt x="1626" y="267"/>
                    <a:pt x="1409" y="36"/>
                    <a:pt x="1106" y="3"/>
                  </a:cubicBezTo>
                  <a:cubicBezTo>
                    <a:pt x="1084" y="1"/>
                    <a:pt x="1062" y="0"/>
                    <a:pt x="10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56"/>
            <p:cNvSpPr/>
            <p:nvPr/>
          </p:nvSpPr>
          <p:spPr>
            <a:xfrm>
              <a:off x="1400375" y="2242525"/>
              <a:ext cx="29450" cy="20125"/>
            </a:xfrm>
            <a:custGeom>
              <a:avLst/>
              <a:gdLst/>
              <a:ahLst/>
              <a:cxnLst/>
              <a:rect l="l" t="t" r="r" b="b"/>
              <a:pathLst>
                <a:path w="1178" h="805" extrusionOk="0">
                  <a:moveTo>
                    <a:pt x="1" y="686"/>
                  </a:moveTo>
                  <a:cubicBezTo>
                    <a:pt x="1" y="689"/>
                    <a:pt x="1" y="691"/>
                    <a:pt x="1" y="693"/>
                  </a:cubicBezTo>
                  <a:lnTo>
                    <a:pt x="1" y="686"/>
                  </a:lnTo>
                  <a:close/>
                  <a:moveTo>
                    <a:pt x="589" y="0"/>
                  </a:moveTo>
                  <a:cubicBezTo>
                    <a:pt x="309" y="0"/>
                    <a:pt x="70" y="169"/>
                    <a:pt x="40" y="404"/>
                  </a:cubicBezTo>
                  <a:lnTo>
                    <a:pt x="1" y="686"/>
                  </a:lnTo>
                  <a:lnTo>
                    <a:pt x="1" y="686"/>
                  </a:lnTo>
                  <a:cubicBezTo>
                    <a:pt x="35" y="455"/>
                    <a:pt x="275" y="289"/>
                    <a:pt x="550" y="289"/>
                  </a:cubicBezTo>
                  <a:cubicBezTo>
                    <a:pt x="571" y="289"/>
                    <a:pt x="593" y="290"/>
                    <a:pt x="614" y="292"/>
                  </a:cubicBezTo>
                  <a:cubicBezTo>
                    <a:pt x="916" y="324"/>
                    <a:pt x="1135" y="552"/>
                    <a:pt x="1103" y="799"/>
                  </a:cubicBezTo>
                  <a:lnTo>
                    <a:pt x="1103" y="799"/>
                  </a:lnTo>
                  <a:lnTo>
                    <a:pt x="1142" y="516"/>
                  </a:lnTo>
                  <a:cubicBezTo>
                    <a:pt x="1178" y="267"/>
                    <a:pt x="957" y="36"/>
                    <a:pt x="654" y="3"/>
                  </a:cubicBezTo>
                  <a:cubicBezTo>
                    <a:pt x="632" y="1"/>
                    <a:pt x="610" y="0"/>
                    <a:pt x="589" y="0"/>
                  </a:cubicBezTo>
                  <a:close/>
                  <a:moveTo>
                    <a:pt x="1103" y="799"/>
                  </a:moveTo>
                  <a:lnTo>
                    <a:pt x="1102" y="805"/>
                  </a:lnTo>
                  <a:cubicBezTo>
                    <a:pt x="1102" y="803"/>
                    <a:pt x="1102" y="801"/>
                    <a:pt x="1103" y="7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56"/>
            <p:cNvSpPr/>
            <p:nvPr/>
          </p:nvSpPr>
          <p:spPr>
            <a:xfrm>
              <a:off x="1398125" y="2270950"/>
              <a:ext cx="4450" cy="6675"/>
            </a:xfrm>
            <a:custGeom>
              <a:avLst/>
              <a:gdLst/>
              <a:ahLst/>
              <a:cxnLst/>
              <a:rect l="l" t="t" r="r" b="b"/>
              <a:pathLst>
                <a:path w="178" h="267" extrusionOk="0">
                  <a:moveTo>
                    <a:pt x="33" y="0"/>
                  </a:moveTo>
                  <a:lnTo>
                    <a:pt x="0" y="264"/>
                  </a:lnTo>
                  <a:lnTo>
                    <a:pt x="8" y="264"/>
                  </a:lnTo>
                  <a:cubicBezTo>
                    <a:pt x="17" y="265"/>
                    <a:pt x="26" y="266"/>
                    <a:pt x="35" y="266"/>
                  </a:cubicBezTo>
                  <a:cubicBezTo>
                    <a:pt x="101" y="266"/>
                    <a:pt x="161" y="222"/>
                    <a:pt x="177" y="155"/>
                  </a:cubicBezTo>
                  <a:lnTo>
                    <a:pt x="177" y="141"/>
                  </a:lnTo>
                  <a:cubicBezTo>
                    <a:pt x="177" y="65"/>
                    <a:pt x="116" y="0"/>
                    <a:pt x="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56"/>
            <p:cNvSpPr/>
            <p:nvPr/>
          </p:nvSpPr>
          <p:spPr>
            <a:xfrm>
              <a:off x="1421950" y="2273675"/>
              <a:ext cx="4450" cy="6675"/>
            </a:xfrm>
            <a:custGeom>
              <a:avLst/>
              <a:gdLst/>
              <a:ahLst/>
              <a:cxnLst/>
              <a:rect l="l" t="t" r="r" b="b"/>
              <a:pathLst>
                <a:path w="178" h="267" extrusionOk="0">
                  <a:moveTo>
                    <a:pt x="149" y="0"/>
                  </a:moveTo>
                  <a:cubicBezTo>
                    <a:pt x="81" y="0"/>
                    <a:pt x="20" y="45"/>
                    <a:pt x="4" y="115"/>
                  </a:cubicBezTo>
                  <a:lnTo>
                    <a:pt x="4" y="126"/>
                  </a:lnTo>
                  <a:cubicBezTo>
                    <a:pt x="1" y="202"/>
                    <a:pt x="62" y="267"/>
                    <a:pt x="138" y="267"/>
                  </a:cubicBezTo>
                  <a:lnTo>
                    <a:pt x="178" y="3"/>
                  </a:lnTo>
                  <a:cubicBezTo>
                    <a:pt x="168" y="1"/>
                    <a:pt x="158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56"/>
            <p:cNvSpPr/>
            <p:nvPr/>
          </p:nvSpPr>
          <p:spPr>
            <a:xfrm>
              <a:off x="1324275" y="2263575"/>
              <a:ext cx="4350" cy="6750"/>
            </a:xfrm>
            <a:custGeom>
              <a:avLst/>
              <a:gdLst/>
              <a:ahLst/>
              <a:cxnLst/>
              <a:rect l="l" t="t" r="r" b="b"/>
              <a:pathLst>
                <a:path w="174" h="270" extrusionOk="0">
                  <a:moveTo>
                    <a:pt x="141" y="0"/>
                  </a:moveTo>
                  <a:cubicBezTo>
                    <a:pt x="74" y="0"/>
                    <a:pt x="13" y="47"/>
                    <a:pt x="1" y="115"/>
                  </a:cubicBezTo>
                  <a:lnTo>
                    <a:pt x="1" y="125"/>
                  </a:lnTo>
                  <a:cubicBezTo>
                    <a:pt x="1" y="205"/>
                    <a:pt x="62" y="270"/>
                    <a:pt x="141" y="270"/>
                  </a:cubicBezTo>
                  <a:lnTo>
                    <a:pt x="149" y="270"/>
                  </a:lnTo>
                  <a:lnTo>
                    <a:pt x="174" y="3"/>
                  </a:lnTo>
                  <a:lnTo>
                    <a:pt x="167" y="3"/>
                  </a:lnTo>
                  <a:cubicBezTo>
                    <a:pt x="158" y="1"/>
                    <a:pt x="149" y="0"/>
                    <a:pt x="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56"/>
            <p:cNvSpPr/>
            <p:nvPr/>
          </p:nvSpPr>
          <p:spPr>
            <a:xfrm>
              <a:off x="1300450" y="2260750"/>
              <a:ext cx="4350" cy="6875"/>
            </a:xfrm>
            <a:custGeom>
              <a:avLst/>
              <a:gdLst/>
              <a:ahLst/>
              <a:cxnLst/>
              <a:rect l="l" t="t" r="r" b="b"/>
              <a:pathLst>
                <a:path w="174" h="275" extrusionOk="0">
                  <a:moveTo>
                    <a:pt x="22" y="0"/>
                  </a:moveTo>
                  <a:lnTo>
                    <a:pt x="0" y="271"/>
                  </a:lnTo>
                  <a:cubicBezTo>
                    <a:pt x="11" y="273"/>
                    <a:pt x="21" y="275"/>
                    <a:pt x="31" y="275"/>
                  </a:cubicBezTo>
                  <a:cubicBezTo>
                    <a:pt x="97" y="275"/>
                    <a:pt x="157" y="228"/>
                    <a:pt x="166" y="159"/>
                  </a:cubicBezTo>
                  <a:lnTo>
                    <a:pt x="166" y="148"/>
                  </a:lnTo>
                  <a:cubicBezTo>
                    <a:pt x="174" y="76"/>
                    <a:pt x="109" y="11"/>
                    <a:pt x="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56"/>
            <p:cNvSpPr/>
            <p:nvPr/>
          </p:nvSpPr>
          <p:spPr>
            <a:xfrm>
              <a:off x="1301975" y="2232200"/>
              <a:ext cx="29000" cy="20250"/>
            </a:xfrm>
            <a:custGeom>
              <a:avLst/>
              <a:gdLst/>
              <a:ahLst/>
              <a:cxnLst/>
              <a:rect l="l" t="t" r="r" b="b"/>
              <a:pathLst>
                <a:path w="1160" h="810" extrusionOk="0">
                  <a:moveTo>
                    <a:pt x="550" y="1"/>
                  </a:moveTo>
                  <a:cubicBezTo>
                    <a:pt x="274" y="1"/>
                    <a:pt x="42" y="172"/>
                    <a:pt x="22" y="405"/>
                  </a:cubicBezTo>
                  <a:lnTo>
                    <a:pt x="1" y="694"/>
                  </a:lnTo>
                  <a:cubicBezTo>
                    <a:pt x="21" y="461"/>
                    <a:pt x="249" y="290"/>
                    <a:pt x="525" y="290"/>
                  </a:cubicBezTo>
                  <a:cubicBezTo>
                    <a:pt x="549" y="290"/>
                    <a:pt x="572" y="291"/>
                    <a:pt x="596" y="294"/>
                  </a:cubicBezTo>
                  <a:cubicBezTo>
                    <a:pt x="903" y="326"/>
                    <a:pt x="1131" y="557"/>
                    <a:pt x="1109" y="810"/>
                  </a:cubicBezTo>
                  <a:lnTo>
                    <a:pt x="1134" y="521"/>
                  </a:lnTo>
                  <a:cubicBezTo>
                    <a:pt x="1160" y="268"/>
                    <a:pt x="929" y="34"/>
                    <a:pt x="622" y="5"/>
                  </a:cubicBezTo>
                  <a:cubicBezTo>
                    <a:pt x="598" y="2"/>
                    <a:pt x="574" y="1"/>
                    <a:pt x="5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56"/>
            <p:cNvSpPr/>
            <p:nvPr/>
          </p:nvSpPr>
          <p:spPr>
            <a:xfrm>
              <a:off x="1349275" y="2265875"/>
              <a:ext cx="4450" cy="6775"/>
            </a:xfrm>
            <a:custGeom>
              <a:avLst/>
              <a:gdLst/>
              <a:ahLst/>
              <a:cxnLst/>
              <a:rect l="l" t="t" r="r" b="b"/>
              <a:pathLst>
                <a:path w="178" h="271" extrusionOk="0">
                  <a:moveTo>
                    <a:pt x="30" y="1"/>
                  </a:moveTo>
                  <a:lnTo>
                    <a:pt x="1" y="268"/>
                  </a:lnTo>
                  <a:lnTo>
                    <a:pt x="8" y="268"/>
                  </a:lnTo>
                  <a:cubicBezTo>
                    <a:pt x="17" y="270"/>
                    <a:pt x="25" y="271"/>
                    <a:pt x="34" y="271"/>
                  </a:cubicBezTo>
                  <a:cubicBezTo>
                    <a:pt x="100" y="271"/>
                    <a:pt x="161" y="223"/>
                    <a:pt x="174" y="156"/>
                  </a:cubicBezTo>
                  <a:lnTo>
                    <a:pt x="174" y="145"/>
                  </a:lnTo>
                  <a:cubicBezTo>
                    <a:pt x="178" y="66"/>
                    <a:pt x="113" y="1"/>
                    <a:pt x="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56"/>
            <p:cNvSpPr/>
            <p:nvPr/>
          </p:nvSpPr>
          <p:spPr>
            <a:xfrm>
              <a:off x="1351275" y="2237350"/>
              <a:ext cx="29275" cy="20250"/>
            </a:xfrm>
            <a:custGeom>
              <a:avLst/>
              <a:gdLst/>
              <a:ahLst/>
              <a:cxnLst/>
              <a:rect l="l" t="t" r="r" b="b"/>
              <a:pathLst>
                <a:path w="1171" h="810" extrusionOk="0">
                  <a:moveTo>
                    <a:pt x="565" y="1"/>
                  </a:moveTo>
                  <a:cubicBezTo>
                    <a:pt x="291" y="1"/>
                    <a:pt x="56" y="172"/>
                    <a:pt x="29" y="405"/>
                  </a:cubicBezTo>
                  <a:lnTo>
                    <a:pt x="0" y="694"/>
                  </a:lnTo>
                  <a:cubicBezTo>
                    <a:pt x="24" y="461"/>
                    <a:pt x="258" y="290"/>
                    <a:pt x="533" y="290"/>
                  </a:cubicBezTo>
                  <a:cubicBezTo>
                    <a:pt x="556" y="290"/>
                    <a:pt x="580" y="291"/>
                    <a:pt x="603" y="293"/>
                  </a:cubicBezTo>
                  <a:cubicBezTo>
                    <a:pt x="910" y="326"/>
                    <a:pt x="1133" y="556"/>
                    <a:pt x="1105" y="808"/>
                  </a:cubicBezTo>
                  <a:lnTo>
                    <a:pt x="1105" y="808"/>
                  </a:lnTo>
                  <a:lnTo>
                    <a:pt x="1138" y="521"/>
                  </a:lnTo>
                  <a:cubicBezTo>
                    <a:pt x="1170" y="268"/>
                    <a:pt x="943" y="37"/>
                    <a:pt x="636" y="4"/>
                  </a:cubicBezTo>
                  <a:cubicBezTo>
                    <a:pt x="612" y="2"/>
                    <a:pt x="588" y="1"/>
                    <a:pt x="565" y="1"/>
                  </a:cubicBezTo>
                  <a:close/>
                  <a:moveTo>
                    <a:pt x="1105" y="808"/>
                  </a:moveTo>
                  <a:lnTo>
                    <a:pt x="1105" y="810"/>
                  </a:lnTo>
                  <a:cubicBezTo>
                    <a:pt x="1105" y="809"/>
                    <a:pt x="1105" y="809"/>
                    <a:pt x="1105" y="80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56"/>
            <p:cNvSpPr/>
            <p:nvPr/>
          </p:nvSpPr>
          <p:spPr>
            <a:xfrm>
              <a:off x="1373200" y="2268625"/>
              <a:ext cx="4375" cy="6775"/>
            </a:xfrm>
            <a:custGeom>
              <a:avLst/>
              <a:gdLst/>
              <a:ahLst/>
              <a:cxnLst/>
              <a:rect l="l" t="t" r="r" b="b"/>
              <a:pathLst>
                <a:path w="175" h="271" extrusionOk="0">
                  <a:moveTo>
                    <a:pt x="144" y="0"/>
                  </a:moveTo>
                  <a:cubicBezTo>
                    <a:pt x="78" y="0"/>
                    <a:pt x="17" y="48"/>
                    <a:pt x="1" y="115"/>
                  </a:cubicBezTo>
                  <a:lnTo>
                    <a:pt x="1" y="126"/>
                  </a:lnTo>
                  <a:cubicBezTo>
                    <a:pt x="1" y="205"/>
                    <a:pt x="62" y="266"/>
                    <a:pt x="142" y="270"/>
                  </a:cubicBezTo>
                  <a:lnTo>
                    <a:pt x="145" y="270"/>
                  </a:lnTo>
                  <a:lnTo>
                    <a:pt x="174" y="3"/>
                  </a:lnTo>
                  <a:lnTo>
                    <a:pt x="170" y="3"/>
                  </a:lnTo>
                  <a:cubicBezTo>
                    <a:pt x="162" y="1"/>
                    <a:pt x="153" y="0"/>
                    <a:pt x="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6"/>
            <p:cNvSpPr/>
            <p:nvPr/>
          </p:nvSpPr>
          <p:spPr>
            <a:xfrm>
              <a:off x="1449300" y="2247650"/>
              <a:ext cx="29725" cy="20075"/>
            </a:xfrm>
            <a:custGeom>
              <a:avLst/>
              <a:gdLst/>
              <a:ahLst/>
              <a:cxnLst/>
              <a:rect l="l" t="t" r="r" b="b"/>
              <a:pathLst>
                <a:path w="1189" h="803" extrusionOk="0">
                  <a:moveTo>
                    <a:pt x="1" y="688"/>
                  </a:moveTo>
                  <a:cubicBezTo>
                    <a:pt x="1" y="689"/>
                    <a:pt x="1" y="689"/>
                    <a:pt x="1" y="690"/>
                  </a:cubicBezTo>
                  <a:lnTo>
                    <a:pt x="1" y="688"/>
                  </a:lnTo>
                  <a:close/>
                  <a:moveTo>
                    <a:pt x="598" y="0"/>
                  </a:moveTo>
                  <a:cubicBezTo>
                    <a:pt x="323" y="0"/>
                    <a:pt x="81" y="172"/>
                    <a:pt x="48" y="401"/>
                  </a:cubicBezTo>
                  <a:lnTo>
                    <a:pt x="1" y="688"/>
                  </a:lnTo>
                  <a:lnTo>
                    <a:pt x="1" y="688"/>
                  </a:lnTo>
                  <a:cubicBezTo>
                    <a:pt x="39" y="459"/>
                    <a:pt x="277" y="289"/>
                    <a:pt x="551" y="289"/>
                  </a:cubicBezTo>
                  <a:cubicBezTo>
                    <a:pt x="574" y="289"/>
                    <a:pt x="598" y="290"/>
                    <a:pt x="622" y="293"/>
                  </a:cubicBezTo>
                  <a:cubicBezTo>
                    <a:pt x="925" y="322"/>
                    <a:pt x="1137" y="548"/>
                    <a:pt x="1100" y="794"/>
                  </a:cubicBezTo>
                  <a:lnTo>
                    <a:pt x="1100" y="794"/>
                  </a:lnTo>
                  <a:lnTo>
                    <a:pt x="1145" y="513"/>
                  </a:lnTo>
                  <a:cubicBezTo>
                    <a:pt x="1189" y="268"/>
                    <a:pt x="976" y="37"/>
                    <a:pt x="669" y="4"/>
                  </a:cubicBezTo>
                  <a:cubicBezTo>
                    <a:pt x="645" y="2"/>
                    <a:pt x="621" y="0"/>
                    <a:pt x="598" y="0"/>
                  </a:cubicBezTo>
                  <a:close/>
                  <a:moveTo>
                    <a:pt x="1100" y="794"/>
                  </a:moveTo>
                  <a:lnTo>
                    <a:pt x="1098" y="802"/>
                  </a:lnTo>
                  <a:cubicBezTo>
                    <a:pt x="1099" y="799"/>
                    <a:pt x="1099" y="797"/>
                    <a:pt x="1100" y="7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6"/>
            <p:cNvSpPr/>
            <p:nvPr/>
          </p:nvSpPr>
          <p:spPr>
            <a:xfrm>
              <a:off x="1446500" y="2275900"/>
              <a:ext cx="5000" cy="6675"/>
            </a:xfrm>
            <a:custGeom>
              <a:avLst/>
              <a:gdLst/>
              <a:ahLst/>
              <a:cxnLst/>
              <a:rect l="l" t="t" r="r" b="b"/>
              <a:pathLst>
                <a:path w="200" h="267" extrusionOk="0">
                  <a:moveTo>
                    <a:pt x="40" y="1"/>
                  </a:moveTo>
                  <a:lnTo>
                    <a:pt x="1" y="264"/>
                  </a:lnTo>
                  <a:lnTo>
                    <a:pt x="12" y="264"/>
                  </a:lnTo>
                  <a:cubicBezTo>
                    <a:pt x="21" y="266"/>
                    <a:pt x="31" y="267"/>
                    <a:pt x="40" y="267"/>
                  </a:cubicBezTo>
                  <a:cubicBezTo>
                    <a:pt x="109" y="267"/>
                    <a:pt x="169" y="223"/>
                    <a:pt x="189" y="156"/>
                  </a:cubicBezTo>
                  <a:lnTo>
                    <a:pt x="189" y="142"/>
                  </a:lnTo>
                  <a:cubicBezTo>
                    <a:pt x="199" y="73"/>
                    <a:pt x="138" y="8"/>
                    <a:pt x="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6"/>
            <p:cNvSpPr/>
            <p:nvPr/>
          </p:nvSpPr>
          <p:spPr>
            <a:xfrm>
              <a:off x="1470350" y="2278650"/>
              <a:ext cx="4700" cy="6675"/>
            </a:xfrm>
            <a:custGeom>
              <a:avLst/>
              <a:gdLst/>
              <a:ahLst/>
              <a:cxnLst/>
              <a:rect l="l" t="t" r="r" b="b"/>
              <a:pathLst>
                <a:path w="188" h="267" extrusionOk="0">
                  <a:moveTo>
                    <a:pt x="159" y="0"/>
                  </a:moveTo>
                  <a:cubicBezTo>
                    <a:pt x="91" y="0"/>
                    <a:pt x="30" y="45"/>
                    <a:pt x="14" y="115"/>
                  </a:cubicBezTo>
                  <a:lnTo>
                    <a:pt x="14" y="125"/>
                  </a:lnTo>
                  <a:cubicBezTo>
                    <a:pt x="0" y="194"/>
                    <a:pt x="61" y="259"/>
                    <a:pt x="144" y="266"/>
                  </a:cubicBezTo>
                  <a:lnTo>
                    <a:pt x="188" y="3"/>
                  </a:lnTo>
                  <a:cubicBezTo>
                    <a:pt x="178" y="1"/>
                    <a:pt x="169" y="0"/>
                    <a:pt x="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6"/>
            <p:cNvSpPr/>
            <p:nvPr/>
          </p:nvSpPr>
          <p:spPr>
            <a:xfrm>
              <a:off x="1399025" y="2263725"/>
              <a:ext cx="4525" cy="6725"/>
            </a:xfrm>
            <a:custGeom>
              <a:avLst/>
              <a:gdLst/>
              <a:ahLst/>
              <a:cxnLst/>
              <a:rect l="l" t="t" r="r" b="b"/>
              <a:pathLst>
                <a:path w="181" h="269" extrusionOk="0">
                  <a:moveTo>
                    <a:pt x="37" y="0"/>
                  </a:moveTo>
                  <a:lnTo>
                    <a:pt x="0" y="267"/>
                  </a:lnTo>
                  <a:lnTo>
                    <a:pt x="8" y="267"/>
                  </a:lnTo>
                  <a:cubicBezTo>
                    <a:pt x="15" y="268"/>
                    <a:pt x="22" y="269"/>
                    <a:pt x="29" y="269"/>
                  </a:cubicBezTo>
                  <a:cubicBezTo>
                    <a:pt x="97" y="269"/>
                    <a:pt x="161" y="224"/>
                    <a:pt x="177" y="156"/>
                  </a:cubicBezTo>
                  <a:lnTo>
                    <a:pt x="177" y="141"/>
                  </a:lnTo>
                  <a:cubicBezTo>
                    <a:pt x="181" y="65"/>
                    <a:pt x="120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6"/>
            <p:cNvSpPr/>
            <p:nvPr/>
          </p:nvSpPr>
          <p:spPr>
            <a:xfrm>
              <a:off x="1422775" y="2266450"/>
              <a:ext cx="4625" cy="6775"/>
            </a:xfrm>
            <a:custGeom>
              <a:avLst/>
              <a:gdLst/>
              <a:ahLst/>
              <a:cxnLst/>
              <a:rect l="l" t="t" r="r" b="b"/>
              <a:pathLst>
                <a:path w="185" h="271" extrusionOk="0">
                  <a:moveTo>
                    <a:pt x="156" y="1"/>
                  </a:moveTo>
                  <a:cubicBezTo>
                    <a:pt x="87" y="1"/>
                    <a:pt x="27" y="45"/>
                    <a:pt x="11" y="115"/>
                  </a:cubicBezTo>
                  <a:lnTo>
                    <a:pt x="11" y="126"/>
                  </a:lnTo>
                  <a:cubicBezTo>
                    <a:pt x="0" y="195"/>
                    <a:pt x="61" y="260"/>
                    <a:pt x="145" y="270"/>
                  </a:cubicBezTo>
                  <a:lnTo>
                    <a:pt x="184" y="3"/>
                  </a:lnTo>
                  <a:cubicBezTo>
                    <a:pt x="175" y="1"/>
                    <a:pt x="165" y="1"/>
                    <a:pt x="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6"/>
            <p:cNvSpPr/>
            <p:nvPr/>
          </p:nvSpPr>
          <p:spPr>
            <a:xfrm>
              <a:off x="1300975" y="2253525"/>
              <a:ext cx="4450" cy="6850"/>
            </a:xfrm>
            <a:custGeom>
              <a:avLst/>
              <a:gdLst/>
              <a:ahLst/>
              <a:cxnLst/>
              <a:rect l="l" t="t" r="r" b="b"/>
              <a:pathLst>
                <a:path w="178" h="274" extrusionOk="0">
                  <a:moveTo>
                    <a:pt x="26" y="0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14" y="273"/>
                    <a:pt x="23" y="273"/>
                    <a:pt x="32" y="273"/>
                  </a:cubicBezTo>
                  <a:cubicBezTo>
                    <a:pt x="100" y="273"/>
                    <a:pt x="158" y="226"/>
                    <a:pt x="171" y="155"/>
                  </a:cubicBezTo>
                  <a:lnTo>
                    <a:pt x="171" y="145"/>
                  </a:lnTo>
                  <a:cubicBezTo>
                    <a:pt x="178" y="72"/>
                    <a:pt x="113" y="7"/>
                    <a:pt x="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6"/>
            <p:cNvSpPr/>
            <p:nvPr/>
          </p:nvSpPr>
          <p:spPr>
            <a:xfrm>
              <a:off x="1324900" y="2256250"/>
              <a:ext cx="4450" cy="6850"/>
            </a:xfrm>
            <a:custGeom>
              <a:avLst/>
              <a:gdLst/>
              <a:ahLst/>
              <a:cxnLst/>
              <a:rect l="l" t="t" r="r" b="b"/>
              <a:pathLst>
                <a:path w="178" h="274" extrusionOk="0">
                  <a:moveTo>
                    <a:pt x="143" y="1"/>
                  </a:moveTo>
                  <a:cubicBezTo>
                    <a:pt x="75" y="1"/>
                    <a:pt x="17" y="48"/>
                    <a:pt x="1" y="115"/>
                  </a:cubicBezTo>
                  <a:lnTo>
                    <a:pt x="1" y="130"/>
                  </a:lnTo>
                  <a:cubicBezTo>
                    <a:pt x="4" y="205"/>
                    <a:pt x="66" y="270"/>
                    <a:pt x="145" y="274"/>
                  </a:cubicBezTo>
                  <a:lnTo>
                    <a:pt x="153" y="274"/>
                  </a:lnTo>
                  <a:lnTo>
                    <a:pt x="178" y="3"/>
                  </a:lnTo>
                  <a:lnTo>
                    <a:pt x="171" y="3"/>
                  </a:lnTo>
                  <a:cubicBezTo>
                    <a:pt x="161" y="1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56"/>
            <p:cNvSpPr/>
            <p:nvPr/>
          </p:nvSpPr>
          <p:spPr>
            <a:xfrm>
              <a:off x="1350100" y="2258575"/>
              <a:ext cx="4525" cy="6850"/>
            </a:xfrm>
            <a:custGeom>
              <a:avLst/>
              <a:gdLst/>
              <a:ahLst/>
              <a:cxnLst/>
              <a:rect l="l" t="t" r="r" b="b"/>
              <a:pathLst>
                <a:path w="181" h="274" extrusionOk="0">
                  <a:moveTo>
                    <a:pt x="29" y="0"/>
                  </a:moveTo>
                  <a:lnTo>
                    <a:pt x="0" y="271"/>
                  </a:lnTo>
                  <a:lnTo>
                    <a:pt x="4" y="271"/>
                  </a:lnTo>
                  <a:cubicBezTo>
                    <a:pt x="13" y="273"/>
                    <a:pt x="22" y="274"/>
                    <a:pt x="31" y="274"/>
                  </a:cubicBezTo>
                  <a:cubicBezTo>
                    <a:pt x="99" y="274"/>
                    <a:pt x="158" y="226"/>
                    <a:pt x="174" y="159"/>
                  </a:cubicBezTo>
                  <a:lnTo>
                    <a:pt x="174" y="145"/>
                  </a:lnTo>
                  <a:cubicBezTo>
                    <a:pt x="181" y="76"/>
                    <a:pt x="119" y="11"/>
                    <a:pt x="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6"/>
            <p:cNvSpPr/>
            <p:nvPr/>
          </p:nvSpPr>
          <p:spPr>
            <a:xfrm>
              <a:off x="1373825" y="2261400"/>
              <a:ext cx="4650" cy="6775"/>
            </a:xfrm>
            <a:custGeom>
              <a:avLst/>
              <a:gdLst/>
              <a:ahLst/>
              <a:cxnLst/>
              <a:rect l="l" t="t" r="r" b="b"/>
              <a:pathLst>
                <a:path w="186" h="271" extrusionOk="0">
                  <a:moveTo>
                    <a:pt x="153" y="0"/>
                  </a:moveTo>
                  <a:cubicBezTo>
                    <a:pt x="85" y="0"/>
                    <a:pt x="24" y="45"/>
                    <a:pt x="12" y="115"/>
                  </a:cubicBezTo>
                  <a:lnTo>
                    <a:pt x="12" y="126"/>
                  </a:lnTo>
                  <a:cubicBezTo>
                    <a:pt x="1" y="194"/>
                    <a:pt x="66" y="259"/>
                    <a:pt x="149" y="270"/>
                  </a:cubicBezTo>
                  <a:lnTo>
                    <a:pt x="153" y="270"/>
                  </a:lnTo>
                  <a:lnTo>
                    <a:pt x="185" y="3"/>
                  </a:lnTo>
                  <a:lnTo>
                    <a:pt x="182" y="3"/>
                  </a:lnTo>
                  <a:cubicBezTo>
                    <a:pt x="172" y="1"/>
                    <a:pt x="162" y="0"/>
                    <a:pt x="1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6"/>
            <p:cNvSpPr/>
            <p:nvPr/>
          </p:nvSpPr>
          <p:spPr>
            <a:xfrm>
              <a:off x="1471500" y="2271425"/>
              <a:ext cx="4725" cy="6750"/>
            </a:xfrm>
            <a:custGeom>
              <a:avLst/>
              <a:gdLst/>
              <a:ahLst/>
              <a:cxnLst/>
              <a:rect l="l" t="t" r="r" b="b"/>
              <a:pathLst>
                <a:path w="189" h="270" extrusionOk="0">
                  <a:moveTo>
                    <a:pt x="162" y="0"/>
                  </a:moveTo>
                  <a:cubicBezTo>
                    <a:pt x="95" y="0"/>
                    <a:pt x="31" y="48"/>
                    <a:pt x="12" y="115"/>
                  </a:cubicBezTo>
                  <a:lnTo>
                    <a:pt x="12" y="126"/>
                  </a:lnTo>
                  <a:cubicBezTo>
                    <a:pt x="1" y="198"/>
                    <a:pt x="62" y="263"/>
                    <a:pt x="145" y="270"/>
                  </a:cubicBezTo>
                  <a:lnTo>
                    <a:pt x="189" y="3"/>
                  </a:lnTo>
                  <a:cubicBezTo>
                    <a:pt x="180" y="1"/>
                    <a:pt x="171" y="0"/>
                    <a:pt x="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56"/>
            <p:cNvSpPr/>
            <p:nvPr/>
          </p:nvSpPr>
          <p:spPr>
            <a:xfrm>
              <a:off x="1447675" y="2268775"/>
              <a:ext cx="4900" cy="6675"/>
            </a:xfrm>
            <a:custGeom>
              <a:avLst/>
              <a:gdLst/>
              <a:ahLst/>
              <a:cxnLst/>
              <a:rect l="l" t="t" r="r" b="b"/>
              <a:pathLst>
                <a:path w="196" h="267" extrusionOk="0">
                  <a:moveTo>
                    <a:pt x="40" y="0"/>
                  </a:moveTo>
                  <a:lnTo>
                    <a:pt x="1" y="264"/>
                  </a:lnTo>
                  <a:lnTo>
                    <a:pt x="8" y="264"/>
                  </a:lnTo>
                  <a:cubicBezTo>
                    <a:pt x="18" y="266"/>
                    <a:pt x="27" y="267"/>
                    <a:pt x="37" y="267"/>
                  </a:cubicBezTo>
                  <a:cubicBezTo>
                    <a:pt x="105" y="267"/>
                    <a:pt x="166" y="222"/>
                    <a:pt x="185" y="152"/>
                  </a:cubicBezTo>
                  <a:lnTo>
                    <a:pt x="185" y="141"/>
                  </a:lnTo>
                  <a:cubicBezTo>
                    <a:pt x="196" y="73"/>
                    <a:pt x="134" y="8"/>
                    <a:pt x="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6"/>
            <p:cNvSpPr/>
            <p:nvPr/>
          </p:nvSpPr>
          <p:spPr>
            <a:xfrm>
              <a:off x="1275625" y="2251150"/>
              <a:ext cx="4450" cy="6825"/>
            </a:xfrm>
            <a:custGeom>
              <a:avLst/>
              <a:gdLst/>
              <a:ahLst/>
              <a:cxnLst/>
              <a:rect l="l" t="t" r="r" b="b"/>
              <a:pathLst>
                <a:path w="178" h="273" extrusionOk="0">
                  <a:moveTo>
                    <a:pt x="150" y="1"/>
                  </a:moveTo>
                  <a:cubicBezTo>
                    <a:pt x="71" y="1"/>
                    <a:pt x="7" y="49"/>
                    <a:pt x="0" y="117"/>
                  </a:cubicBezTo>
                  <a:lnTo>
                    <a:pt x="0" y="128"/>
                  </a:lnTo>
                  <a:cubicBezTo>
                    <a:pt x="4" y="207"/>
                    <a:pt x="69" y="269"/>
                    <a:pt x="148" y="272"/>
                  </a:cubicBezTo>
                  <a:lnTo>
                    <a:pt x="159" y="272"/>
                  </a:lnTo>
                  <a:lnTo>
                    <a:pt x="177" y="1"/>
                  </a:lnTo>
                  <a:lnTo>
                    <a:pt x="166" y="1"/>
                  </a:lnTo>
                  <a:cubicBezTo>
                    <a:pt x="161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6"/>
            <p:cNvSpPr/>
            <p:nvPr/>
          </p:nvSpPr>
          <p:spPr>
            <a:xfrm>
              <a:off x="1485425" y="2229325"/>
              <a:ext cx="19975" cy="114225"/>
            </a:xfrm>
            <a:custGeom>
              <a:avLst/>
              <a:gdLst/>
              <a:ahLst/>
              <a:cxnLst/>
              <a:rect l="l" t="t" r="r" b="b"/>
              <a:pathLst>
                <a:path w="799" h="4569" extrusionOk="0">
                  <a:moveTo>
                    <a:pt x="798" y="0"/>
                  </a:moveTo>
                  <a:lnTo>
                    <a:pt x="480" y="1777"/>
                  </a:lnTo>
                  <a:lnTo>
                    <a:pt x="488" y="1777"/>
                  </a:lnTo>
                  <a:lnTo>
                    <a:pt x="798" y="0"/>
                  </a:lnTo>
                  <a:close/>
                  <a:moveTo>
                    <a:pt x="488" y="1777"/>
                  </a:moveTo>
                  <a:lnTo>
                    <a:pt x="442" y="2041"/>
                  </a:lnTo>
                  <a:lnTo>
                    <a:pt x="448" y="2041"/>
                  </a:lnTo>
                  <a:cubicBezTo>
                    <a:pt x="457" y="2042"/>
                    <a:pt x="467" y="2043"/>
                    <a:pt x="477" y="2043"/>
                  </a:cubicBezTo>
                  <a:cubicBezTo>
                    <a:pt x="545" y="2043"/>
                    <a:pt x="606" y="1999"/>
                    <a:pt x="625" y="1932"/>
                  </a:cubicBezTo>
                  <a:lnTo>
                    <a:pt x="625" y="1918"/>
                  </a:lnTo>
                  <a:cubicBezTo>
                    <a:pt x="639" y="1849"/>
                    <a:pt x="578" y="1788"/>
                    <a:pt x="495" y="1777"/>
                  </a:cubicBezTo>
                  <a:close/>
                  <a:moveTo>
                    <a:pt x="437" y="2041"/>
                  </a:moveTo>
                  <a:lnTo>
                    <a:pt x="0" y="4568"/>
                  </a:lnTo>
                  <a:lnTo>
                    <a:pt x="442" y="20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56"/>
            <p:cNvSpPr/>
            <p:nvPr/>
          </p:nvSpPr>
          <p:spPr>
            <a:xfrm>
              <a:off x="1471250" y="2112675"/>
              <a:ext cx="31350" cy="18825"/>
            </a:xfrm>
            <a:custGeom>
              <a:avLst/>
              <a:gdLst/>
              <a:ahLst/>
              <a:cxnLst/>
              <a:rect l="l" t="t" r="r" b="b"/>
              <a:pathLst>
                <a:path w="1254" h="753" extrusionOk="0">
                  <a:moveTo>
                    <a:pt x="617" y="0"/>
                  </a:moveTo>
                  <a:cubicBezTo>
                    <a:pt x="329" y="0"/>
                    <a:pt x="76" y="167"/>
                    <a:pt x="40" y="391"/>
                  </a:cubicBezTo>
                  <a:lnTo>
                    <a:pt x="0" y="626"/>
                  </a:lnTo>
                  <a:cubicBezTo>
                    <a:pt x="40" y="399"/>
                    <a:pt x="289" y="235"/>
                    <a:pt x="576" y="235"/>
                  </a:cubicBezTo>
                  <a:cubicBezTo>
                    <a:pt x="604" y="235"/>
                    <a:pt x="632" y="236"/>
                    <a:pt x="661" y="239"/>
                  </a:cubicBezTo>
                  <a:cubicBezTo>
                    <a:pt x="986" y="272"/>
                    <a:pt x="1210" y="507"/>
                    <a:pt x="1166" y="752"/>
                  </a:cubicBezTo>
                  <a:lnTo>
                    <a:pt x="1210" y="521"/>
                  </a:lnTo>
                  <a:cubicBezTo>
                    <a:pt x="1253" y="272"/>
                    <a:pt x="1026" y="41"/>
                    <a:pt x="701" y="5"/>
                  </a:cubicBezTo>
                  <a:cubicBezTo>
                    <a:pt x="673" y="2"/>
                    <a:pt x="645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56"/>
            <p:cNvSpPr/>
            <p:nvPr/>
          </p:nvSpPr>
          <p:spPr>
            <a:xfrm>
              <a:off x="1314625" y="2095250"/>
              <a:ext cx="30800" cy="19100"/>
            </a:xfrm>
            <a:custGeom>
              <a:avLst/>
              <a:gdLst/>
              <a:ahLst/>
              <a:cxnLst/>
              <a:rect l="l" t="t" r="r" b="b"/>
              <a:pathLst>
                <a:path w="1232" h="764" extrusionOk="0">
                  <a:moveTo>
                    <a:pt x="1" y="629"/>
                  </a:moveTo>
                  <a:lnTo>
                    <a:pt x="1" y="629"/>
                  </a:lnTo>
                  <a:cubicBezTo>
                    <a:pt x="1" y="630"/>
                    <a:pt x="0" y="632"/>
                    <a:pt x="0" y="633"/>
                  </a:cubicBezTo>
                  <a:lnTo>
                    <a:pt x="1" y="629"/>
                  </a:lnTo>
                  <a:close/>
                  <a:moveTo>
                    <a:pt x="580" y="0"/>
                  </a:moveTo>
                  <a:cubicBezTo>
                    <a:pt x="288" y="0"/>
                    <a:pt x="49" y="168"/>
                    <a:pt x="25" y="398"/>
                  </a:cubicBezTo>
                  <a:lnTo>
                    <a:pt x="1" y="629"/>
                  </a:lnTo>
                  <a:lnTo>
                    <a:pt x="1" y="629"/>
                  </a:lnTo>
                  <a:cubicBezTo>
                    <a:pt x="26" y="403"/>
                    <a:pt x="266" y="235"/>
                    <a:pt x="553" y="235"/>
                  </a:cubicBezTo>
                  <a:cubicBezTo>
                    <a:pt x="580" y="235"/>
                    <a:pt x="608" y="236"/>
                    <a:pt x="636" y="240"/>
                  </a:cubicBezTo>
                  <a:cubicBezTo>
                    <a:pt x="961" y="276"/>
                    <a:pt x="1206" y="510"/>
                    <a:pt x="1177" y="763"/>
                  </a:cubicBezTo>
                  <a:lnTo>
                    <a:pt x="1206" y="528"/>
                  </a:lnTo>
                  <a:cubicBezTo>
                    <a:pt x="1232" y="276"/>
                    <a:pt x="990" y="41"/>
                    <a:pt x="665" y="5"/>
                  </a:cubicBezTo>
                  <a:cubicBezTo>
                    <a:pt x="636" y="2"/>
                    <a:pt x="608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6"/>
            <p:cNvSpPr/>
            <p:nvPr/>
          </p:nvSpPr>
          <p:spPr>
            <a:xfrm>
              <a:off x="1419250" y="2106900"/>
              <a:ext cx="31175" cy="18900"/>
            </a:xfrm>
            <a:custGeom>
              <a:avLst/>
              <a:gdLst/>
              <a:ahLst/>
              <a:cxnLst/>
              <a:rect l="l" t="t" r="r" b="b"/>
              <a:pathLst>
                <a:path w="1247" h="756" extrusionOk="0">
                  <a:moveTo>
                    <a:pt x="1" y="624"/>
                  </a:moveTo>
                  <a:cubicBezTo>
                    <a:pt x="1" y="626"/>
                    <a:pt x="0" y="628"/>
                    <a:pt x="0" y="629"/>
                  </a:cubicBezTo>
                  <a:lnTo>
                    <a:pt x="1" y="624"/>
                  </a:lnTo>
                  <a:close/>
                  <a:moveTo>
                    <a:pt x="602" y="0"/>
                  </a:moveTo>
                  <a:cubicBezTo>
                    <a:pt x="312" y="0"/>
                    <a:pt x="66" y="167"/>
                    <a:pt x="33" y="395"/>
                  </a:cubicBezTo>
                  <a:lnTo>
                    <a:pt x="1" y="624"/>
                  </a:lnTo>
                  <a:lnTo>
                    <a:pt x="1" y="624"/>
                  </a:lnTo>
                  <a:cubicBezTo>
                    <a:pt x="34" y="399"/>
                    <a:pt x="281" y="235"/>
                    <a:pt x="567" y="235"/>
                  </a:cubicBezTo>
                  <a:cubicBezTo>
                    <a:pt x="594" y="235"/>
                    <a:pt x="622" y="236"/>
                    <a:pt x="650" y="239"/>
                  </a:cubicBezTo>
                  <a:cubicBezTo>
                    <a:pt x="975" y="276"/>
                    <a:pt x="1206" y="507"/>
                    <a:pt x="1170" y="756"/>
                  </a:cubicBezTo>
                  <a:lnTo>
                    <a:pt x="1206" y="525"/>
                  </a:lnTo>
                  <a:cubicBezTo>
                    <a:pt x="1246" y="276"/>
                    <a:pt x="1011" y="41"/>
                    <a:pt x="686" y="5"/>
                  </a:cubicBezTo>
                  <a:cubicBezTo>
                    <a:pt x="658" y="2"/>
                    <a:pt x="630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56"/>
            <p:cNvSpPr/>
            <p:nvPr/>
          </p:nvSpPr>
          <p:spPr>
            <a:xfrm>
              <a:off x="1366975" y="2101100"/>
              <a:ext cx="31000" cy="19025"/>
            </a:xfrm>
            <a:custGeom>
              <a:avLst/>
              <a:gdLst/>
              <a:ahLst/>
              <a:cxnLst/>
              <a:rect l="l" t="t" r="r" b="b"/>
              <a:pathLst>
                <a:path w="1240" h="761" extrusionOk="0">
                  <a:moveTo>
                    <a:pt x="592" y="1"/>
                  </a:moveTo>
                  <a:cubicBezTo>
                    <a:pt x="302" y="1"/>
                    <a:pt x="56" y="168"/>
                    <a:pt x="29" y="396"/>
                  </a:cubicBezTo>
                  <a:lnTo>
                    <a:pt x="1" y="634"/>
                  </a:lnTo>
                  <a:cubicBezTo>
                    <a:pt x="30" y="403"/>
                    <a:pt x="273" y="236"/>
                    <a:pt x="563" y="236"/>
                  </a:cubicBezTo>
                  <a:cubicBezTo>
                    <a:pt x="590" y="236"/>
                    <a:pt x="619" y="237"/>
                    <a:pt x="647" y="240"/>
                  </a:cubicBezTo>
                  <a:cubicBezTo>
                    <a:pt x="970" y="276"/>
                    <a:pt x="1207" y="508"/>
                    <a:pt x="1175" y="756"/>
                  </a:cubicBezTo>
                  <a:lnTo>
                    <a:pt x="1175" y="756"/>
                  </a:lnTo>
                  <a:lnTo>
                    <a:pt x="1207" y="526"/>
                  </a:lnTo>
                  <a:cubicBezTo>
                    <a:pt x="1239" y="276"/>
                    <a:pt x="1001" y="42"/>
                    <a:pt x="676" y="6"/>
                  </a:cubicBezTo>
                  <a:cubicBezTo>
                    <a:pt x="647" y="2"/>
                    <a:pt x="619" y="1"/>
                    <a:pt x="592" y="1"/>
                  </a:cubicBezTo>
                  <a:close/>
                  <a:moveTo>
                    <a:pt x="1175" y="756"/>
                  </a:moveTo>
                  <a:lnTo>
                    <a:pt x="1174" y="760"/>
                  </a:lnTo>
                  <a:cubicBezTo>
                    <a:pt x="1174" y="759"/>
                    <a:pt x="1174" y="757"/>
                    <a:pt x="1175" y="7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56"/>
            <p:cNvSpPr/>
            <p:nvPr/>
          </p:nvSpPr>
          <p:spPr>
            <a:xfrm>
              <a:off x="1439375" y="1971100"/>
              <a:ext cx="33075" cy="19375"/>
            </a:xfrm>
            <a:custGeom>
              <a:avLst/>
              <a:gdLst/>
              <a:ahLst/>
              <a:cxnLst/>
              <a:rect l="l" t="t" r="r" b="b"/>
              <a:pathLst>
                <a:path w="1323" h="775" extrusionOk="0">
                  <a:moveTo>
                    <a:pt x="634" y="0"/>
                  </a:moveTo>
                  <a:cubicBezTo>
                    <a:pt x="332" y="0"/>
                    <a:pt x="73" y="160"/>
                    <a:pt x="40" y="385"/>
                  </a:cubicBezTo>
                  <a:lnTo>
                    <a:pt x="0" y="634"/>
                  </a:lnTo>
                  <a:cubicBezTo>
                    <a:pt x="36" y="409"/>
                    <a:pt x="294" y="246"/>
                    <a:pt x="596" y="246"/>
                  </a:cubicBezTo>
                  <a:cubicBezTo>
                    <a:pt x="628" y="246"/>
                    <a:pt x="661" y="248"/>
                    <a:pt x="694" y="251"/>
                  </a:cubicBezTo>
                  <a:cubicBezTo>
                    <a:pt x="1033" y="291"/>
                    <a:pt x="1279" y="529"/>
                    <a:pt x="1239" y="775"/>
                  </a:cubicBezTo>
                  <a:lnTo>
                    <a:pt x="1279" y="529"/>
                  </a:lnTo>
                  <a:cubicBezTo>
                    <a:pt x="1322" y="280"/>
                    <a:pt x="1077" y="46"/>
                    <a:pt x="734" y="6"/>
                  </a:cubicBezTo>
                  <a:cubicBezTo>
                    <a:pt x="700" y="2"/>
                    <a:pt x="667" y="0"/>
                    <a:pt x="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6"/>
            <p:cNvSpPr/>
            <p:nvPr/>
          </p:nvSpPr>
          <p:spPr>
            <a:xfrm>
              <a:off x="1458050" y="2065200"/>
              <a:ext cx="23425" cy="2650"/>
            </a:xfrm>
            <a:custGeom>
              <a:avLst/>
              <a:gdLst/>
              <a:ahLst/>
              <a:cxnLst/>
              <a:rect l="l" t="t" r="r" b="b"/>
              <a:pathLst>
                <a:path w="937" h="106" extrusionOk="0">
                  <a:moveTo>
                    <a:pt x="1" y="1"/>
                  </a:moveTo>
                  <a:lnTo>
                    <a:pt x="936" y="106"/>
                  </a:lnTo>
                  <a:lnTo>
                    <a:pt x="936" y="1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6"/>
            <p:cNvSpPr/>
            <p:nvPr/>
          </p:nvSpPr>
          <p:spPr>
            <a:xfrm>
              <a:off x="1494350" y="1977500"/>
              <a:ext cx="33250" cy="19300"/>
            </a:xfrm>
            <a:custGeom>
              <a:avLst/>
              <a:gdLst/>
              <a:ahLst/>
              <a:cxnLst/>
              <a:rect l="l" t="t" r="r" b="b"/>
              <a:pathLst>
                <a:path w="1330" h="772" extrusionOk="0">
                  <a:moveTo>
                    <a:pt x="1" y="629"/>
                  </a:moveTo>
                  <a:lnTo>
                    <a:pt x="1" y="629"/>
                  </a:lnTo>
                  <a:cubicBezTo>
                    <a:pt x="1" y="630"/>
                    <a:pt x="1" y="630"/>
                    <a:pt x="1" y="631"/>
                  </a:cubicBezTo>
                  <a:lnTo>
                    <a:pt x="1" y="629"/>
                  </a:lnTo>
                  <a:close/>
                  <a:moveTo>
                    <a:pt x="649" y="0"/>
                  </a:moveTo>
                  <a:cubicBezTo>
                    <a:pt x="349" y="0"/>
                    <a:pt x="87" y="161"/>
                    <a:pt x="47" y="385"/>
                  </a:cubicBezTo>
                  <a:lnTo>
                    <a:pt x="1" y="629"/>
                  </a:lnTo>
                  <a:lnTo>
                    <a:pt x="1" y="629"/>
                  </a:lnTo>
                  <a:cubicBezTo>
                    <a:pt x="44" y="405"/>
                    <a:pt x="306" y="246"/>
                    <a:pt x="606" y="246"/>
                  </a:cubicBezTo>
                  <a:cubicBezTo>
                    <a:pt x="638" y="246"/>
                    <a:pt x="671" y="248"/>
                    <a:pt x="705" y="252"/>
                  </a:cubicBezTo>
                  <a:cubicBezTo>
                    <a:pt x="1040" y="291"/>
                    <a:pt x="1280" y="520"/>
                    <a:pt x="1241" y="762"/>
                  </a:cubicBezTo>
                  <a:lnTo>
                    <a:pt x="1241" y="762"/>
                  </a:lnTo>
                  <a:lnTo>
                    <a:pt x="1282" y="526"/>
                  </a:lnTo>
                  <a:cubicBezTo>
                    <a:pt x="1329" y="277"/>
                    <a:pt x="1091" y="42"/>
                    <a:pt x="748" y="6"/>
                  </a:cubicBezTo>
                  <a:cubicBezTo>
                    <a:pt x="715" y="2"/>
                    <a:pt x="682" y="0"/>
                    <a:pt x="649" y="0"/>
                  </a:cubicBezTo>
                  <a:close/>
                  <a:moveTo>
                    <a:pt x="1241" y="762"/>
                  </a:moveTo>
                  <a:lnTo>
                    <a:pt x="1239" y="772"/>
                  </a:lnTo>
                  <a:cubicBezTo>
                    <a:pt x="1240" y="769"/>
                    <a:pt x="1240" y="766"/>
                    <a:pt x="1241" y="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6"/>
            <p:cNvSpPr/>
            <p:nvPr/>
          </p:nvSpPr>
          <p:spPr>
            <a:xfrm>
              <a:off x="1297200" y="2047075"/>
              <a:ext cx="23575" cy="2725"/>
            </a:xfrm>
            <a:custGeom>
              <a:avLst/>
              <a:gdLst/>
              <a:ahLst/>
              <a:cxnLst/>
              <a:rect l="l" t="t" r="r" b="b"/>
              <a:pathLst>
                <a:path w="943" h="109" extrusionOk="0">
                  <a:moveTo>
                    <a:pt x="943" y="10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56"/>
            <p:cNvSpPr/>
            <p:nvPr/>
          </p:nvSpPr>
          <p:spPr>
            <a:xfrm>
              <a:off x="1511325" y="2071175"/>
              <a:ext cx="23325" cy="2625"/>
            </a:xfrm>
            <a:custGeom>
              <a:avLst/>
              <a:gdLst/>
              <a:ahLst/>
              <a:cxnLst/>
              <a:rect l="l" t="t" r="r" b="b"/>
              <a:pathLst>
                <a:path w="933" h="105" extrusionOk="0">
                  <a:moveTo>
                    <a:pt x="0" y="0"/>
                  </a:moveTo>
                  <a:lnTo>
                    <a:pt x="0" y="0"/>
                  </a:lnTo>
                  <a:lnTo>
                    <a:pt x="932" y="105"/>
                  </a:lnTo>
                  <a:lnTo>
                    <a:pt x="932" y="1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56"/>
            <p:cNvSpPr/>
            <p:nvPr/>
          </p:nvSpPr>
          <p:spPr>
            <a:xfrm>
              <a:off x="1328800" y="1958100"/>
              <a:ext cx="32600" cy="19650"/>
            </a:xfrm>
            <a:custGeom>
              <a:avLst/>
              <a:gdLst/>
              <a:ahLst/>
              <a:cxnLst/>
              <a:rect l="l" t="t" r="r" b="b"/>
              <a:pathLst>
                <a:path w="1304" h="786" extrusionOk="0">
                  <a:moveTo>
                    <a:pt x="606" y="0"/>
                  </a:moveTo>
                  <a:cubicBezTo>
                    <a:pt x="302" y="0"/>
                    <a:pt x="52" y="164"/>
                    <a:pt x="25" y="392"/>
                  </a:cubicBezTo>
                  <a:lnTo>
                    <a:pt x="0" y="641"/>
                  </a:lnTo>
                  <a:cubicBezTo>
                    <a:pt x="23" y="416"/>
                    <a:pt x="273" y="253"/>
                    <a:pt x="577" y="253"/>
                  </a:cubicBezTo>
                  <a:cubicBezTo>
                    <a:pt x="609" y="253"/>
                    <a:pt x="642" y="255"/>
                    <a:pt x="675" y="259"/>
                  </a:cubicBezTo>
                  <a:cubicBezTo>
                    <a:pt x="1018" y="298"/>
                    <a:pt x="1275" y="537"/>
                    <a:pt x="1242" y="786"/>
                  </a:cubicBezTo>
                  <a:lnTo>
                    <a:pt x="1275" y="537"/>
                  </a:lnTo>
                  <a:cubicBezTo>
                    <a:pt x="1304" y="284"/>
                    <a:pt x="1047" y="46"/>
                    <a:pt x="704" y="6"/>
                  </a:cubicBezTo>
                  <a:cubicBezTo>
                    <a:pt x="671" y="2"/>
                    <a:pt x="638" y="0"/>
                    <a:pt x="6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56"/>
            <p:cNvSpPr/>
            <p:nvPr/>
          </p:nvSpPr>
          <p:spPr>
            <a:xfrm>
              <a:off x="1404525" y="2059250"/>
              <a:ext cx="23500" cy="2650"/>
            </a:xfrm>
            <a:custGeom>
              <a:avLst/>
              <a:gdLst/>
              <a:ahLst/>
              <a:cxnLst/>
              <a:rect l="l" t="t" r="r" b="b"/>
              <a:pathLst>
                <a:path w="940" h="106" extrusionOk="0">
                  <a:moveTo>
                    <a:pt x="1" y="1"/>
                  </a:moveTo>
                  <a:lnTo>
                    <a:pt x="940" y="105"/>
                  </a:lnTo>
                  <a:lnTo>
                    <a:pt x="940" y="1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6"/>
            <p:cNvSpPr/>
            <p:nvPr/>
          </p:nvSpPr>
          <p:spPr>
            <a:xfrm>
              <a:off x="1350900" y="2053200"/>
              <a:ext cx="23600" cy="2650"/>
            </a:xfrm>
            <a:custGeom>
              <a:avLst/>
              <a:gdLst/>
              <a:ahLst/>
              <a:cxnLst/>
              <a:rect l="l" t="t" r="r" b="b"/>
              <a:pathLst>
                <a:path w="944" h="106" extrusionOk="0">
                  <a:moveTo>
                    <a:pt x="1" y="1"/>
                  </a:moveTo>
                  <a:lnTo>
                    <a:pt x="943" y="105"/>
                  </a:lnTo>
                  <a:lnTo>
                    <a:pt x="943" y="1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6"/>
            <p:cNvSpPr/>
            <p:nvPr/>
          </p:nvSpPr>
          <p:spPr>
            <a:xfrm>
              <a:off x="1384125" y="1964600"/>
              <a:ext cx="32875" cy="19575"/>
            </a:xfrm>
            <a:custGeom>
              <a:avLst/>
              <a:gdLst/>
              <a:ahLst/>
              <a:cxnLst/>
              <a:rect l="l" t="t" r="r" b="b"/>
              <a:pathLst>
                <a:path w="1315" h="783" extrusionOk="0">
                  <a:moveTo>
                    <a:pt x="621" y="0"/>
                  </a:moveTo>
                  <a:cubicBezTo>
                    <a:pt x="319" y="0"/>
                    <a:pt x="62" y="163"/>
                    <a:pt x="33" y="389"/>
                  </a:cubicBezTo>
                  <a:lnTo>
                    <a:pt x="1" y="638"/>
                  </a:lnTo>
                  <a:cubicBezTo>
                    <a:pt x="30" y="413"/>
                    <a:pt x="286" y="249"/>
                    <a:pt x="589" y="249"/>
                  </a:cubicBezTo>
                  <a:cubicBezTo>
                    <a:pt x="621" y="249"/>
                    <a:pt x="654" y="251"/>
                    <a:pt x="687" y="255"/>
                  </a:cubicBezTo>
                  <a:cubicBezTo>
                    <a:pt x="1026" y="295"/>
                    <a:pt x="1279" y="533"/>
                    <a:pt x="1243" y="782"/>
                  </a:cubicBezTo>
                  <a:lnTo>
                    <a:pt x="1279" y="533"/>
                  </a:lnTo>
                  <a:cubicBezTo>
                    <a:pt x="1315" y="284"/>
                    <a:pt x="1062" y="46"/>
                    <a:pt x="719" y="6"/>
                  </a:cubicBezTo>
                  <a:cubicBezTo>
                    <a:pt x="686" y="2"/>
                    <a:pt x="653" y="0"/>
                    <a:pt x="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6"/>
            <p:cNvSpPr/>
            <p:nvPr/>
          </p:nvSpPr>
          <p:spPr>
            <a:xfrm>
              <a:off x="1453725" y="1926450"/>
              <a:ext cx="28100" cy="3375"/>
            </a:xfrm>
            <a:custGeom>
              <a:avLst/>
              <a:gdLst/>
              <a:ahLst/>
              <a:cxnLst/>
              <a:rect l="l" t="t" r="r" b="b"/>
              <a:pathLst>
                <a:path w="1124" h="135" extrusionOk="0">
                  <a:moveTo>
                    <a:pt x="1" y="1"/>
                  </a:moveTo>
                  <a:lnTo>
                    <a:pt x="1124" y="134"/>
                  </a:lnTo>
                  <a:lnTo>
                    <a:pt x="1124" y="13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6"/>
            <p:cNvSpPr/>
            <p:nvPr/>
          </p:nvSpPr>
          <p:spPr>
            <a:xfrm>
              <a:off x="1427825" y="1838900"/>
              <a:ext cx="39100" cy="20975"/>
            </a:xfrm>
            <a:custGeom>
              <a:avLst/>
              <a:gdLst/>
              <a:ahLst/>
              <a:cxnLst/>
              <a:rect l="l" t="t" r="r" b="b"/>
              <a:pathLst>
                <a:path w="1564" h="839" extrusionOk="0">
                  <a:moveTo>
                    <a:pt x="736" y="0"/>
                  </a:moveTo>
                  <a:cubicBezTo>
                    <a:pt x="376" y="0"/>
                    <a:pt x="72" y="181"/>
                    <a:pt x="33" y="434"/>
                  </a:cubicBezTo>
                  <a:lnTo>
                    <a:pt x="0" y="657"/>
                  </a:lnTo>
                  <a:cubicBezTo>
                    <a:pt x="39" y="406"/>
                    <a:pt x="336" y="227"/>
                    <a:pt x="692" y="227"/>
                  </a:cubicBezTo>
                  <a:cubicBezTo>
                    <a:pt x="735" y="227"/>
                    <a:pt x="779" y="230"/>
                    <a:pt x="824" y="235"/>
                  </a:cubicBezTo>
                  <a:cubicBezTo>
                    <a:pt x="1230" y="282"/>
                    <a:pt x="1525" y="554"/>
                    <a:pt x="1478" y="835"/>
                  </a:cubicBezTo>
                  <a:lnTo>
                    <a:pt x="1478" y="835"/>
                  </a:lnTo>
                  <a:lnTo>
                    <a:pt x="1517" y="611"/>
                  </a:lnTo>
                  <a:cubicBezTo>
                    <a:pt x="1564" y="329"/>
                    <a:pt x="1268" y="58"/>
                    <a:pt x="860" y="8"/>
                  </a:cubicBezTo>
                  <a:cubicBezTo>
                    <a:pt x="818" y="3"/>
                    <a:pt x="776" y="0"/>
                    <a:pt x="736" y="0"/>
                  </a:cubicBezTo>
                  <a:close/>
                  <a:moveTo>
                    <a:pt x="1478" y="835"/>
                  </a:moveTo>
                  <a:lnTo>
                    <a:pt x="1477" y="838"/>
                  </a:lnTo>
                  <a:cubicBezTo>
                    <a:pt x="1477" y="837"/>
                    <a:pt x="1478" y="836"/>
                    <a:pt x="1478" y="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6"/>
            <p:cNvSpPr/>
            <p:nvPr/>
          </p:nvSpPr>
          <p:spPr>
            <a:xfrm>
              <a:off x="1493625" y="1846925"/>
              <a:ext cx="39400" cy="20800"/>
            </a:xfrm>
            <a:custGeom>
              <a:avLst/>
              <a:gdLst/>
              <a:ahLst/>
              <a:cxnLst/>
              <a:rect l="l" t="t" r="r" b="b"/>
              <a:pathLst>
                <a:path w="1576" h="832" extrusionOk="0">
                  <a:moveTo>
                    <a:pt x="2" y="644"/>
                  </a:moveTo>
                  <a:lnTo>
                    <a:pt x="2" y="644"/>
                  </a:lnTo>
                  <a:cubicBezTo>
                    <a:pt x="2" y="648"/>
                    <a:pt x="1" y="651"/>
                    <a:pt x="1" y="654"/>
                  </a:cubicBezTo>
                  <a:lnTo>
                    <a:pt x="2" y="644"/>
                  </a:lnTo>
                  <a:close/>
                  <a:moveTo>
                    <a:pt x="726" y="1"/>
                  </a:moveTo>
                  <a:cubicBezTo>
                    <a:pt x="680" y="1"/>
                    <a:pt x="629" y="4"/>
                    <a:pt x="582" y="11"/>
                  </a:cubicBezTo>
                  <a:cubicBezTo>
                    <a:pt x="535" y="22"/>
                    <a:pt x="492" y="33"/>
                    <a:pt x="448" y="44"/>
                  </a:cubicBezTo>
                  <a:cubicBezTo>
                    <a:pt x="232" y="113"/>
                    <a:pt x="73" y="253"/>
                    <a:pt x="40" y="430"/>
                  </a:cubicBezTo>
                  <a:lnTo>
                    <a:pt x="2" y="644"/>
                  </a:lnTo>
                  <a:lnTo>
                    <a:pt x="2" y="644"/>
                  </a:lnTo>
                  <a:cubicBezTo>
                    <a:pt x="35" y="472"/>
                    <a:pt x="192" y="335"/>
                    <a:pt x="405" y="268"/>
                  </a:cubicBezTo>
                  <a:cubicBezTo>
                    <a:pt x="448" y="253"/>
                    <a:pt x="492" y="243"/>
                    <a:pt x="539" y="235"/>
                  </a:cubicBezTo>
                  <a:cubicBezTo>
                    <a:pt x="586" y="228"/>
                    <a:pt x="636" y="225"/>
                    <a:pt x="683" y="225"/>
                  </a:cubicBezTo>
                  <a:cubicBezTo>
                    <a:pt x="697" y="224"/>
                    <a:pt x="710" y="223"/>
                    <a:pt x="724" y="223"/>
                  </a:cubicBezTo>
                  <a:cubicBezTo>
                    <a:pt x="761" y="223"/>
                    <a:pt x="798" y="226"/>
                    <a:pt x="835" y="232"/>
                  </a:cubicBezTo>
                  <a:cubicBezTo>
                    <a:pt x="1239" y="279"/>
                    <a:pt x="1528" y="550"/>
                    <a:pt x="1474" y="831"/>
                  </a:cubicBezTo>
                  <a:lnTo>
                    <a:pt x="1521" y="607"/>
                  </a:lnTo>
                  <a:cubicBezTo>
                    <a:pt x="1575" y="326"/>
                    <a:pt x="1286" y="55"/>
                    <a:pt x="878" y="8"/>
                  </a:cubicBezTo>
                  <a:cubicBezTo>
                    <a:pt x="828" y="1"/>
                    <a:pt x="777" y="1"/>
                    <a:pt x="7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6"/>
            <p:cNvSpPr/>
            <p:nvPr/>
          </p:nvSpPr>
          <p:spPr>
            <a:xfrm>
              <a:off x="1361750" y="1830925"/>
              <a:ext cx="38300" cy="21000"/>
            </a:xfrm>
            <a:custGeom>
              <a:avLst/>
              <a:gdLst/>
              <a:ahLst/>
              <a:cxnLst/>
              <a:rect l="l" t="t" r="r" b="b"/>
              <a:pathLst>
                <a:path w="1532" h="840" extrusionOk="0">
                  <a:moveTo>
                    <a:pt x="713" y="0"/>
                  </a:moveTo>
                  <a:cubicBezTo>
                    <a:pt x="508" y="0"/>
                    <a:pt x="320" y="62"/>
                    <a:pt x="195" y="160"/>
                  </a:cubicBezTo>
                  <a:cubicBezTo>
                    <a:pt x="108" y="225"/>
                    <a:pt x="47" y="323"/>
                    <a:pt x="29" y="431"/>
                  </a:cubicBezTo>
                  <a:lnTo>
                    <a:pt x="0" y="659"/>
                  </a:lnTo>
                  <a:cubicBezTo>
                    <a:pt x="18" y="547"/>
                    <a:pt x="76" y="449"/>
                    <a:pt x="166" y="384"/>
                  </a:cubicBezTo>
                  <a:cubicBezTo>
                    <a:pt x="293" y="285"/>
                    <a:pt x="480" y="226"/>
                    <a:pt x="688" y="226"/>
                  </a:cubicBezTo>
                  <a:cubicBezTo>
                    <a:pt x="728" y="226"/>
                    <a:pt x="770" y="228"/>
                    <a:pt x="813" y="233"/>
                  </a:cubicBezTo>
                  <a:cubicBezTo>
                    <a:pt x="1000" y="254"/>
                    <a:pt x="1177" y="327"/>
                    <a:pt x="1318" y="449"/>
                  </a:cubicBezTo>
                  <a:cubicBezTo>
                    <a:pt x="1347" y="475"/>
                    <a:pt x="1376" y="503"/>
                    <a:pt x="1401" y="536"/>
                  </a:cubicBezTo>
                  <a:cubicBezTo>
                    <a:pt x="1466" y="623"/>
                    <a:pt x="1499" y="731"/>
                    <a:pt x="1484" y="839"/>
                  </a:cubicBezTo>
                  <a:lnTo>
                    <a:pt x="1517" y="615"/>
                  </a:lnTo>
                  <a:cubicBezTo>
                    <a:pt x="1531" y="503"/>
                    <a:pt x="1499" y="395"/>
                    <a:pt x="1430" y="312"/>
                  </a:cubicBezTo>
                  <a:cubicBezTo>
                    <a:pt x="1408" y="280"/>
                    <a:pt x="1379" y="251"/>
                    <a:pt x="1351" y="222"/>
                  </a:cubicBezTo>
                  <a:cubicBezTo>
                    <a:pt x="1206" y="103"/>
                    <a:pt x="1033" y="27"/>
                    <a:pt x="845" y="9"/>
                  </a:cubicBezTo>
                  <a:cubicBezTo>
                    <a:pt x="801" y="3"/>
                    <a:pt x="757" y="0"/>
                    <a:pt x="7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6"/>
            <p:cNvSpPr/>
            <p:nvPr/>
          </p:nvSpPr>
          <p:spPr>
            <a:xfrm>
              <a:off x="1325175" y="1911375"/>
              <a:ext cx="28200" cy="3375"/>
            </a:xfrm>
            <a:custGeom>
              <a:avLst/>
              <a:gdLst/>
              <a:ahLst/>
              <a:cxnLst/>
              <a:rect l="l" t="t" r="r" b="b"/>
              <a:pathLst>
                <a:path w="1128" h="135" extrusionOk="0">
                  <a:moveTo>
                    <a:pt x="1127" y="13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6"/>
            <p:cNvSpPr/>
            <p:nvPr/>
          </p:nvSpPr>
          <p:spPr>
            <a:xfrm>
              <a:off x="1517725" y="1934050"/>
              <a:ext cx="28025" cy="3275"/>
            </a:xfrm>
            <a:custGeom>
              <a:avLst/>
              <a:gdLst/>
              <a:ahLst/>
              <a:cxnLst/>
              <a:rect l="l" t="t" r="r" b="b"/>
              <a:pathLst>
                <a:path w="1121" h="131" extrusionOk="0">
                  <a:moveTo>
                    <a:pt x="1" y="0"/>
                  </a:moveTo>
                  <a:lnTo>
                    <a:pt x="1120" y="130"/>
                  </a:lnTo>
                  <a:lnTo>
                    <a:pt x="1120" y="1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6"/>
            <p:cNvSpPr/>
            <p:nvPr/>
          </p:nvSpPr>
          <p:spPr>
            <a:xfrm>
              <a:off x="1389550" y="1918975"/>
              <a:ext cx="28175" cy="3350"/>
            </a:xfrm>
            <a:custGeom>
              <a:avLst/>
              <a:gdLst/>
              <a:ahLst/>
              <a:cxnLst/>
              <a:rect l="l" t="t" r="r" b="b"/>
              <a:pathLst>
                <a:path w="1127" h="134" extrusionOk="0">
                  <a:moveTo>
                    <a:pt x="0" y="0"/>
                  </a:moveTo>
                  <a:lnTo>
                    <a:pt x="1127" y="134"/>
                  </a:lnTo>
                  <a:lnTo>
                    <a:pt x="1127" y="13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6"/>
            <p:cNvSpPr/>
            <p:nvPr/>
          </p:nvSpPr>
          <p:spPr>
            <a:xfrm>
              <a:off x="1504725" y="1847300"/>
              <a:ext cx="3375" cy="725"/>
            </a:xfrm>
            <a:custGeom>
              <a:avLst/>
              <a:gdLst/>
              <a:ahLst/>
              <a:cxnLst/>
              <a:rect l="l" t="t" r="r" b="b"/>
              <a:pathLst>
                <a:path w="135" h="29" extrusionOk="0">
                  <a:moveTo>
                    <a:pt x="134" y="0"/>
                  </a:moveTo>
                  <a:cubicBezTo>
                    <a:pt x="91" y="7"/>
                    <a:pt x="44" y="18"/>
                    <a:pt x="1" y="29"/>
                  </a:cubicBezTo>
                  <a:cubicBezTo>
                    <a:pt x="44" y="18"/>
                    <a:pt x="91" y="7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6"/>
            <p:cNvSpPr/>
            <p:nvPr/>
          </p:nvSpPr>
          <p:spPr>
            <a:xfrm>
              <a:off x="1508075" y="1846925"/>
              <a:ext cx="3725" cy="300"/>
            </a:xfrm>
            <a:custGeom>
              <a:avLst/>
              <a:gdLst/>
              <a:ahLst/>
              <a:cxnLst/>
              <a:rect l="l" t="t" r="r" b="b"/>
              <a:pathLst>
                <a:path w="149" h="12" extrusionOk="0">
                  <a:moveTo>
                    <a:pt x="148" y="1"/>
                  </a:moveTo>
                  <a:cubicBezTo>
                    <a:pt x="98" y="1"/>
                    <a:pt x="51" y="4"/>
                    <a:pt x="0" y="11"/>
                  </a:cubicBezTo>
                  <a:cubicBezTo>
                    <a:pt x="51" y="4"/>
                    <a:pt x="98" y="1"/>
                    <a:pt x="1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6"/>
            <p:cNvSpPr/>
            <p:nvPr/>
          </p:nvSpPr>
          <p:spPr>
            <a:xfrm>
              <a:off x="1366625" y="1830325"/>
              <a:ext cx="16275" cy="4625"/>
            </a:xfrm>
            <a:custGeom>
              <a:avLst/>
              <a:gdLst/>
              <a:ahLst/>
              <a:cxnLst/>
              <a:rect l="l" t="t" r="r" b="b"/>
              <a:pathLst>
                <a:path w="651" h="185" extrusionOk="0">
                  <a:moveTo>
                    <a:pt x="0" y="184"/>
                  </a:moveTo>
                  <a:cubicBezTo>
                    <a:pt x="152" y="65"/>
                    <a:pt x="394" y="0"/>
                    <a:pt x="650" y="33"/>
                  </a:cubicBezTo>
                  <a:lnTo>
                    <a:pt x="650" y="33"/>
                  </a:lnTo>
                  <a:cubicBezTo>
                    <a:pt x="394" y="0"/>
                    <a:pt x="152" y="65"/>
                    <a:pt x="0" y="1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6"/>
            <p:cNvSpPr/>
            <p:nvPr/>
          </p:nvSpPr>
          <p:spPr>
            <a:xfrm>
              <a:off x="1273100" y="2184450"/>
              <a:ext cx="245925" cy="44800"/>
            </a:xfrm>
            <a:custGeom>
              <a:avLst/>
              <a:gdLst/>
              <a:ahLst/>
              <a:cxnLst/>
              <a:rect l="l" t="t" r="r" b="b"/>
              <a:pathLst>
                <a:path w="9837" h="1792" extrusionOk="0">
                  <a:moveTo>
                    <a:pt x="485" y="0"/>
                  </a:moveTo>
                  <a:cubicBezTo>
                    <a:pt x="237" y="0"/>
                    <a:pt x="35" y="161"/>
                    <a:pt x="18" y="380"/>
                  </a:cubicBezTo>
                  <a:cubicBezTo>
                    <a:pt x="0" y="618"/>
                    <a:pt x="210" y="835"/>
                    <a:pt x="480" y="864"/>
                  </a:cubicBezTo>
                  <a:lnTo>
                    <a:pt x="9230" y="1788"/>
                  </a:lnTo>
                  <a:cubicBezTo>
                    <a:pt x="9250" y="1790"/>
                    <a:pt x="9271" y="1792"/>
                    <a:pt x="9291" y="1792"/>
                  </a:cubicBezTo>
                  <a:cubicBezTo>
                    <a:pt x="9538" y="1792"/>
                    <a:pt x="9756" y="1633"/>
                    <a:pt x="9793" y="1416"/>
                  </a:cubicBezTo>
                  <a:cubicBezTo>
                    <a:pt x="9836" y="1185"/>
                    <a:pt x="9652" y="972"/>
                    <a:pt x="9381" y="943"/>
                  </a:cubicBezTo>
                  <a:lnTo>
                    <a:pt x="553" y="4"/>
                  </a:lnTo>
                  <a:cubicBezTo>
                    <a:pt x="530" y="2"/>
                    <a:pt x="507" y="0"/>
                    <a:pt x="4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6"/>
            <p:cNvSpPr/>
            <p:nvPr/>
          </p:nvSpPr>
          <p:spPr>
            <a:xfrm>
              <a:off x="1284100" y="2047200"/>
              <a:ext cx="261000" cy="47625"/>
            </a:xfrm>
            <a:custGeom>
              <a:avLst/>
              <a:gdLst/>
              <a:ahLst/>
              <a:cxnLst/>
              <a:rect l="l" t="t" r="r" b="b"/>
              <a:pathLst>
                <a:path w="10440" h="1905" extrusionOk="0">
                  <a:moveTo>
                    <a:pt x="513" y="1"/>
                  </a:moveTo>
                  <a:cubicBezTo>
                    <a:pt x="255" y="1"/>
                    <a:pt x="42" y="158"/>
                    <a:pt x="22" y="374"/>
                  </a:cubicBezTo>
                  <a:cubicBezTo>
                    <a:pt x="1" y="613"/>
                    <a:pt x="221" y="833"/>
                    <a:pt x="513" y="865"/>
                  </a:cubicBezTo>
                  <a:lnTo>
                    <a:pt x="9790" y="1902"/>
                  </a:lnTo>
                  <a:cubicBezTo>
                    <a:pt x="9812" y="1904"/>
                    <a:pt x="9834" y="1905"/>
                    <a:pt x="9856" y="1905"/>
                  </a:cubicBezTo>
                  <a:cubicBezTo>
                    <a:pt x="10119" y="1905"/>
                    <a:pt x="10350" y="1750"/>
                    <a:pt x="10393" y="1537"/>
                  </a:cubicBezTo>
                  <a:cubicBezTo>
                    <a:pt x="10440" y="1302"/>
                    <a:pt x="10241" y="1089"/>
                    <a:pt x="9952" y="1057"/>
                  </a:cubicBezTo>
                  <a:lnTo>
                    <a:pt x="593" y="6"/>
                  </a:lnTo>
                  <a:cubicBezTo>
                    <a:pt x="566" y="3"/>
                    <a:pt x="539" y="1"/>
                    <a:pt x="5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6"/>
            <p:cNvSpPr/>
            <p:nvPr/>
          </p:nvSpPr>
          <p:spPr>
            <a:xfrm>
              <a:off x="1296825" y="1909725"/>
              <a:ext cx="275900" cy="50375"/>
            </a:xfrm>
            <a:custGeom>
              <a:avLst/>
              <a:gdLst/>
              <a:ahLst/>
              <a:cxnLst/>
              <a:rect l="l" t="t" r="r" b="b"/>
              <a:pathLst>
                <a:path w="11036" h="2015" extrusionOk="0">
                  <a:moveTo>
                    <a:pt x="543" y="0"/>
                  </a:moveTo>
                  <a:cubicBezTo>
                    <a:pt x="270" y="0"/>
                    <a:pt x="46" y="154"/>
                    <a:pt x="26" y="367"/>
                  </a:cubicBezTo>
                  <a:cubicBezTo>
                    <a:pt x="1" y="605"/>
                    <a:pt x="232" y="825"/>
                    <a:pt x="539" y="865"/>
                  </a:cubicBezTo>
                  <a:lnTo>
                    <a:pt x="10350" y="2010"/>
                  </a:lnTo>
                  <a:cubicBezTo>
                    <a:pt x="10379" y="2013"/>
                    <a:pt x="10407" y="2015"/>
                    <a:pt x="10436" y="2015"/>
                  </a:cubicBezTo>
                  <a:cubicBezTo>
                    <a:pt x="10705" y="2015"/>
                    <a:pt x="10940" y="1864"/>
                    <a:pt x="10985" y="1652"/>
                  </a:cubicBezTo>
                  <a:cubicBezTo>
                    <a:pt x="11036" y="1421"/>
                    <a:pt x="10826" y="1204"/>
                    <a:pt x="10523" y="1172"/>
                  </a:cubicBezTo>
                  <a:lnTo>
                    <a:pt x="629" y="5"/>
                  </a:lnTo>
                  <a:cubicBezTo>
                    <a:pt x="600" y="2"/>
                    <a:pt x="571" y="0"/>
                    <a:pt x="5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6"/>
            <p:cNvSpPr/>
            <p:nvPr/>
          </p:nvSpPr>
          <p:spPr>
            <a:xfrm>
              <a:off x="1323550" y="1789475"/>
              <a:ext cx="261375" cy="48950"/>
            </a:xfrm>
            <a:custGeom>
              <a:avLst/>
              <a:gdLst/>
              <a:ahLst/>
              <a:cxnLst/>
              <a:rect l="l" t="t" r="r" b="b"/>
              <a:pathLst>
                <a:path w="10455" h="1958" extrusionOk="0">
                  <a:moveTo>
                    <a:pt x="553" y="1"/>
                  </a:moveTo>
                  <a:cubicBezTo>
                    <a:pt x="278" y="1"/>
                    <a:pt x="52" y="147"/>
                    <a:pt x="26" y="352"/>
                  </a:cubicBezTo>
                  <a:cubicBezTo>
                    <a:pt x="1" y="580"/>
                    <a:pt x="232" y="797"/>
                    <a:pt x="546" y="836"/>
                  </a:cubicBezTo>
                  <a:lnTo>
                    <a:pt x="9757" y="1952"/>
                  </a:lnTo>
                  <a:cubicBezTo>
                    <a:pt x="9788" y="1956"/>
                    <a:pt x="9819" y="1957"/>
                    <a:pt x="9849" y="1957"/>
                  </a:cubicBezTo>
                  <a:cubicBezTo>
                    <a:pt x="10123" y="1957"/>
                    <a:pt x="10361" y="1814"/>
                    <a:pt x="10404" y="1613"/>
                  </a:cubicBezTo>
                  <a:cubicBezTo>
                    <a:pt x="10454" y="1385"/>
                    <a:pt x="10241" y="1172"/>
                    <a:pt x="9931" y="1136"/>
                  </a:cubicBezTo>
                  <a:lnTo>
                    <a:pt x="643" y="6"/>
                  </a:lnTo>
                  <a:cubicBezTo>
                    <a:pt x="613" y="2"/>
                    <a:pt x="583" y="1"/>
                    <a:pt x="5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6"/>
            <p:cNvSpPr/>
            <p:nvPr/>
          </p:nvSpPr>
          <p:spPr>
            <a:xfrm>
              <a:off x="1256750" y="2321950"/>
              <a:ext cx="244850" cy="44425"/>
            </a:xfrm>
            <a:custGeom>
              <a:avLst/>
              <a:gdLst/>
              <a:ahLst/>
              <a:cxnLst/>
              <a:rect l="l" t="t" r="r" b="b"/>
              <a:pathLst>
                <a:path w="9794" h="1777" extrusionOk="0">
                  <a:moveTo>
                    <a:pt x="485" y="1"/>
                  </a:moveTo>
                  <a:cubicBezTo>
                    <a:pt x="233" y="1"/>
                    <a:pt x="28" y="176"/>
                    <a:pt x="15" y="408"/>
                  </a:cubicBezTo>
                  <a:cubicBezTo>
                    <a:pt x="1" y="661"/>
                    <a:pt x="210" y="889"/>
                    <a:pt x="481" y="917"/>
                  </a:cubicBezTo>
                  <a:lnTo>
                    <a:pt x="9183" y="1773"/>
                  </a:lnTo>
                  <a:cubicBezTo>
                    <a:pt x="9202" y="1775"/>
                    <a:pt x="9221" y="1776"/>
                    <a:pt x="9240" y="1776"/>
                  </a:cubicBezTo>
                  <a:cubicBezTo>
                    <a:pt x="9489" y="1776"/>
                    <a:pt x="9710" y="1604"/>
                    <a:pt x="9750" y="1372"/>
                  </a:cubicBezTo>
                  <a:cubicBezTo>
                    <a:pt x="9793" y="1130"/>
                    <a:pt x="9609" y="910"/>
                    <a:pt x="9338" y="881"/>
                  </a:cubicBezTo>
                  <a:lnTo>
                    <a:pt x="542" y="4"/>
                  </a:lnTo>
                  <a:cubicBezTo>
                    <a:pt x="523" y="2"/>
                    <a:pt x="504" y="1"/>
                    <a:pt x="4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6"/>
            <p:cNvSpPr/>
            <p:nvPr/>
          </p:nvSpPr>
          <p:spPr>
            <a:xfrm>
              <a:off x="1273625" y="2184375"/>
              <a:ext cx="245475" cy="34675"/>
            </a:xfrm>
            <a:custGeom>
              <a:avLst/>
              <a:gdLst/>
              <a:ahLst/>
              <a:cxnLst/>
              <a:rect l="l" t="t" r="r" b="b"/>
              <a:pathLst>
                <a:path w="9819" h="1387" extrusionOk="0">
                  <a:moveTo>
                    <a:pt x="449" y="0"/>
                  </a:moveTo>
                  <a:cubicBezTo>
                    <a:pt x="210" y="0"/>
                    <a:pt x="14" y="144"/>
                    <a:pt x="1" y="340"/>
                  </a:cubicBezTo>
                  <a:lnTo>
                    <a:pt x="1" y="351"/>
                  </a:lnTo>
                  <a:lnTo>
                    <a:pt x="9779" y="1387"/>
                  </a:lnTo>
                  <a:lnTo>
                    <a:pt x="9779" y="1380"/>
                  </a:lnTo>
                  <a:cubicBezTo>
                    <a:pt x="9819" y="1170"/>
                    <a:pt x="9638" y="975"/>
                    <a:pt x="9375" y="950"/>
                  </a:cubicBezTo>
                  <a:lnTo>
                    <a:pt x="514" y="4"/>
                  </a:lnTo>
                  <a:cubicBezTo>
                    <a:pt x="492" y="1"/>
                    <a:pt x="470" y="0"/>
                    <a:pt x="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6"/>
            <p:cNvSpPr/>
            <p:nvPr/>
          </p:nvSpPr>
          <p:spPr>
            <a:xfrm>
              <a:off x="1284650" y="2047225"/>
              <a:ext cx="260550" cy="38325"/>
            </a:xfrm>
            <a:custGeom>
              <a:avLst/>
              <a:gdLst/>
              <a:ahLst/>
              <a:cxnLst/>
              <a:rect l="l" t="t" r="r" b="b"/>
              <a:pathLst>
                <a:path w="10422" h="1533" extrusionOk="0">
                  <a:moveTo>
                    <a:pt x="472" y="0"/>
                  </a:moveTo>
                  <a:cubicBezTo>
                    <a:pt x="224" y="0"/>
                    <a:pt x="20" y="140"/>
                    <a:pt x="4" y="333"/>
                  </a:cubicBezTo>
                  <a:lnTo>
                    <a:pt x="0" y="373"/>
                  </a:lnTo>
                  <a:lnTo>
                    <a:pt x="10371" y="1532"/>
                  </a:lnTo>
                  <a:lnTo>
                    <a:pt x="10378" y="1493"/>
                  </a:lnTo>
                  <a:cubicBezTo>
                    <a:pt x="10421" y="1283"/>
                    <a:pt x="10230" y="1088"/>
                    <a:pt x="9952" y="1056"/>
                  </a:cubicBezTo>
                  <a:lnTo>
                    <a:pt x="549" y="5"/>
                  </a:lnTo>
                  <a:cubicBezTo>
                    <a:pt x="523" y="2"/>
                    <a:pt x="497" y="0"/>
                    <a:pt x="4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56"/>
            <p:cNvSpPr/>
            <p:nvPr/>
          </p:nvSpPr>
          <p:spPr>
            <a:xfrm>
              <a:off x="1297475" y="1909700"/>
              <a:ext cx="275350" cy="41525"/>
            </a:xfrm>
            <a:custGeom>
              <a:avLst/>
              <a:gdLst/>
              <a:ahLst/>
              <a:cxnLst/>
              <a:rect l="l" t="t" r="r" b="b"/>
              <a:pathLst>
                <a:path w="11014" h="1661" extrusionOk="0">
                  <a:moveTo>
                    <a:pt x="491" y="1"/>
                  </a:moveTo>
                  <a:cubicBezTo>
                    <a:pt x="234" y="1"/>
                    <a:pt x="23" y="137"/>
                    <a:pt x="4" y="328"/>
                  </a:cubicBezTo>
                  <a:lnTo>
                    <a:pt x="0" y="375"/>
                  </a:lnTo>
                  <a:lnTo>
                    <a:pt x="10959" y="1660"/>
                  </a:lnTo>
                  <a:lnTo>
                    <a:pt x="10970" y="1613"/>
                  </a:lnTo>
                  <a:cubicBezTo>
                    <a:pt x="11013" y="1404"/>
                    <a:pt x="10811" y="1209"/>
                    <a:pt x="10519" y="1173"/>
                  </a:cubicBezTo>
                  <a:lnTo>
                    <a:pt x="581" y="6"/>
                  </a:lnTo>
                  <a:cubicBezTo>
                    <a:pt x="551" y="3"/>
                    <a:pt x="521" y="1"/>
                    <a:pt x="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56"/>
            <p:cNvSpPr/>
            <p:nvPr/>
          </p:nvSpPr>
          <p:spPr>
            <a:xfrm>
              <a:off x="1324375" y="1789375"/>
              <a:ext cx="260625" cy="39525"/>
            </a:xfrm>
            <a:custGeom>
              <a:avLst/>
              <a:gdLst/>
              <a:ahLst/>
              <a:cxnLst/>
              <a:rect l="l" t="t" r="r" b="b"/>
              <a:pathLst>
                <a:path w="10425" h="1581" extrusionOk="0">
                  <a:moveTo>
                    <a:pt x="474" y="0"/>
                  </a:moveTo>
                  <a:cubicBezTo>
                    <a:pt x="224" y="0"/>
                    <a:pt x="23" y="122"/>
                    <a:pt x="0" y="299"/>
                  </a:cubicBezTo>
                  <a:lnTo>
                    <a:pt x="0" y="320"/>
                  </a:lnTo>
                  <a:lnTo>
                    <a:pt x="10378" y="1580"/>
                  </a:lnTo>
                  <a:lnTo>
                    <a:pt x="10382" y="1562"/>
                  </a:lnTo>
                  <a:cubicBezTo>
                    <a:pt x="10425" y="1364"/>
                    <a:pt x="10226" y="1180"/>
                    <a:pt x="9937" y="1144"/>
                  </a:cubicBezTo>
                  <a:lnTo>
                    <a:pt x="571" y="6"/>
                  </a:lnTo>
                  <a:cubicBezTo>
                    <a:pt x="538" y="2"/>
                    <a:pt x="505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56"/>
            <p:cNvSpPr/>
            <p:nvPr/>
          </p:nvSpPr>
          <p:spPr>
            <a:xfrm>
              <a:off x="1257125" y="2321850"/>
              <a:ext cx="244475" cy="33600"/>
            </a:xfrm>
            <a:custGeom>
              <a:avLst/>
              <a:gdLst/>
              <a:ahLst/>
              <a:cxnLst/>
              <a:rect l="l" t="t" r="r" b="b"/>
              <a:pathLst>
                <a:path w="9779" h="1344" extrusionOk="0">
                  <a:moveTo>
                    <a:pt x="444" y="1"/>
                  </a:moveTo>
                  <a:cubicBezTo>
                    <a:pt x="205" y="1"/>
                    <a:pt x="13" y="156"/>
                    <a:pt x="0" y="369"/>
                  </a:cubicBezTo>
                  <a:lnTo>
                    <a:pt x="0" y="373"/>
                  </a:lnTo>
                  <a:lnTo>
                    <a:pt x="9739" y="1344"/>
                  </a:lnTo>
                  <a:lnTo>
                    <a:pt x="9739" y="1337"/>
                  </a:lnTo>
                  <a:cubicBezTo>
                    <a:pt x="9778" y="1113"/>
                    <a:pt x="9601" y="914"/>
                    <a:pt x="9338" y="885"/>
                  </a:cubicBezTo>
                  <a:lnTo>
                    <a:pt x="506" y="4"/>
                  </a:lnTo>
                  <a:cubicBezTo>
                    <a:pt x="485" y="2"/>
                    <a:pt x="464" y="1"/>
                    <a:pt x="4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9" name="Google Shape;1679;p56"/>
          <p:cNvGrpSpPr/>
          <p:nvPr/>
        </p:nvGrpSpPr>
        <p:grpSpPr>
          <a:xfrm>
            <a:off x="6670289" y="4039520"/>
            <a:ext cx="805527" cy="455899"/>
            <a:chOff x="1795875" y="3917250"/>
            <a:chExt cx="531350" cy="300725"/>
          </a:xfrm>
        </p:grpSpPr>
        <p:sp>
          <p:nvSpPr>
            <p:cNvPr id="1680" name="Google Shape;1680;p56"/>
            <p:cNvSpPr/>
            <p:nvPr/>
          </p:nvSpPr>
          <p:spPr>
            <a:xfrm>
              <a:off x="1795875" y="3917250"/>
              <a:ext cx="531350" cy="300725"/>
            </a:xfrm>
            <a:custGeom>
              <a:avLst/>
              <a:gdLst/>
              <a:ahLst/>
              <a:cxnLst/>
              <a:rect l="l" t="t" r="r" b="b"/>
              <a:pathLst>
                <a:path w="21254" h="12029" extrusionOk="0">
                  <a:moveTo>
                    <a:pt x="10038" y="1"/>
                  </a:moveTo>
                  <a:cubicBezTo>
                    <a:pt x="9843" y="1"/>
                    <a:pt x="9649" y="37"/>
                    <a:pt x="9461" y="116"/>
                  </a:cubicBezTo>
                  <a:cubicBezTo>
                    <a:pt x="8208" y="639"/>
                    <a:pt x="6139" y="4344"/>
                    <a:pt x="5276" y="5229"/>
                  </a:cubicBezTo>
                  <a:cubicBezTo>
                    <a:pt x="4683" y="5836"/>
                    <a:pt x="4001" y="6103"/>
                    <a:pt x="3333" y="6388"/>
                  </a:cubicBezTo>
                  <a:cubicBezTo>
                    <a:pt x="1896" y="6998"/>
                    <a:pt x="0" y="12028"/>
                    <a:pt x="0" y="12028"/>
                  </a:cubicBezTo>
                  <a:lnTo>
                    <a:pt x="21254" y="12028"/>
                  </a:lnTo>
                  <a:cubicBezTo>
                    <a:pt x="21254" y="12028"/>
                    <a:pt x="20864" y="9302"/>
                    <a:pt x="20004" y="8706"/>
                  </a:cubicBezTo>
                  <a:cubicBezTo>
                    <a:pt x="19607" y="8428"/>
                    <a:pt x="19179" y="8290"/>
                    <a:pt x="18750" y="8290"/>
                  </a:cubicBezTo>
                  <a:cubicBezTo>
                    <a:pt x="18255" y="8290"/>
                    <a:pt x="17760" y="8474"/>
                    <a:pt x="17311" y="8840"/>
                  </a:cubicBezTo>
                  <a:cubicBezTo>
                    <a:pt x="17234" y="8902"/>
                    <a:pt x="17149" y="8973"/>
                    <a:pt x="17065" y="8973"/>
                  </a:cubicBezTo>
                  <a:cubicBezTo>
                    <a:pt x="17042" y="8973"/>
                    <a:pt x="17019" y="8968"/>
                    <a:pt x="16997" y="8955"/>
                  </a:cubicBezTo>
                  <a:cubicBezTo>
                    <a:pt x="16903" y="8908"/>
                    <a:pt x="16841" y="8757"/>
                    <a:pt x="16780" y="8623"/>
                  </a:cubicBezTo>
                  <a:cubicBezTo>
                    <a:pt x="16004" y="6919"/>
                    <a:pt x="14274" y="7312"/>
                    <a:pt x="13527" y="5572"/>
                  </a:cubicBezTo>
                  <a:cubicBezTo>
                    <a:pt x="13118" y="4629"/>
                    <a:pt x="13126" y="3312"/>
                    <a:pt x="12747" y="2340"/>
                  </a:cubicBezTo>
                  <a:cubicBezTo>
                    <a:pt x="12280" y="1156"/>
                    <a:pt x="11139" y="1"/>
                    <a:pt x="100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56"/>
            <p:cNvSpPr/>
            <p:nvPr/>
          </p:nvSpPr>
          <p:spPr>
            <a:xfrm>
              <a:off x="1837400" y="3917250"/>
              <a:ext cx="472225" cy="269775"/>
            </a:xfrm>
            <a:custGeom>
              <a:avLst/>
              <a:gdLst/>
              <a:ahLst/>
              <a:cxnLst/>
              <a:rect l="l" t="t" r="r" b="b"/>
              <a:pathLst>
                <a:path w="18889" h="10791" extrusionOk="0">
                  <a:moveTo>
                    <a:pt x="8377" y="1"/>
                  </a:moveTo>
                  <a:cubicBezTo>
                    <a:pt x="8182" y="1"/>
                    <a:pt x="7988" y="37"/>
                    <a:pt x="7800" y="116"/>
                  </a:cubicBezTo>
                  <a:cubicBezTo>
                    <a:pt x="6547" y="639"/>
                    <a:pt x="4478" y="4344"/>
                    <a:pt x="3615" y="5229"/>
                  </a:cubicBezTo>
                  <a:cubicBezTo>
                    <a:pt x="3022" y="5836"/>
                    <a:pt x="2340" y="6103"/>
                    <a:pt x="1672" y="6388"/>
                  </a:cubicBezTo>
                  <a:cubicBezTo>
                    <a:pt x="1159" y="6605"/>
                    <a:pt x="585" y="7395"/>
                    <a:pt x="61" y="8313"/>
                  </a:cubicBezTo>
                  <a:cubicBezTo>
                    <a:pt x="18" y="8414"/>
                    <a:pt x="0" y="8526"/>
                    <a:pt x="7" y="8638"/>
                  </a:cubicBezTo>
                  <a:cubicBezTo>
                    <a:pt x="28" y="8806"/>
                    <a:pt x="161" y="8974"/>
                    <a:pt x="331" y="8974"/>
                  </a:cubicBezTo>
                  <a:cubicBezTo>
                    <a:pt x="336" y="8974"/>
                    <a:pt x="341" y="8974"/>
                    <a:pt x="347" y="8973"/>
                  </a:cubicBezTo>
                  <a:cubicBezTo>
                    <a:pt x="480" y="8963"/>
                    <a:pt x="589" y="8854"/>
                    <a:pt x="682" y="8753"/>
                  </a:cubicBezTo>
                  <a:cubicBezTo>
                    <a:pt x="1047" y="8367"/>
                    <a:pt x="1466" y="8035"/>
                    <a:pt x="1925" y="7760"/>
                  </a:cubicBezTo>
                  <a:cubicBezTo>
                    <a:pt x="2041" y="7693"/>
                    <a:pt x="2169" y="7627"/>
                    <a:pt x="2298" y="7627"/>
                  </a:cubicBezTo>
                  <a:cubicBezTo>
                    <a:pt x="2320" y="7627"/>
                    <a:pt x="2343" y="7629"/>
                    <a:pt x="2365" y="7634"/>
                  </a:cubicBezTo>
                  <a:cubicBezTo>
                    <a:pt x="2694" y="7695"/>
                    <a:pt x="2748" y="8147"/>
                    <a:pt x="2679" y="8475"/>
                  </a:cubicBezTo>
                  <a:cubicBezTo>
                    <a:pt x="2614" y="8804"/>
                    <a:pt x="2539" y="9208"/>
                    <a:pt x="2802" y="9414"/>
                  </a:cubicBezTo>
                  <a:cubicBezTo>
                    <a:pt x="2879" y="9474"/>
                    <a:pt x="2966" y="9500"/>
                    <a:pt x="3055" y="9500"/>
                  </a:cubicBezTo>
                  <a:cubicBezTo>
                    <a:pt x="3306" y="9500"/>
                    <a:pt x="3576" y="9295"/>
                    <a:pt x="3701" y="9053"/>
                  </a:cubicBezTo>
                  <a:cubicBezTo>
                    <a:pt x="3871" y="8728"/>
                    <a:pt x="3903" y="8331"/>
                    <a:pt x="4116" y="8031"/>
                  </a:cubicBezTo>
                  <a:cubicBezTo>
                    <a:pt x="4221" y="7880"/>
                    <a:pt x="4408" y="7761"/>
                    <a:pt x="4579" y="7761"/>
                  </a:cubicBezTo>
                  <a:cubicBezTo>
                    <a:pt x="4656" y="7761"/>
                    <a:pt x="4731" y="7786"/>
                    <a:pt x="4792" y="7843"/>
                  </a:cubicBezTo>
                  <a:cubicBezTo>
                    <a:pt x="4875" y="7923"/>
                    <a:pt x="4907" y="8042"/>
                    <a:pt x="4933" y="8154"/>
                  </a:cubicBezTo>
                  <a:cubicBezTo>
                    <a:pt x="5008" y="8472"/>
                    <a:pt x="5084" y="8786"/>
                    <a:pt x="5160" y="9103"/>
                  </a:cubicBezTo>
                  <a:cubicBezTo>
                    <a:pt x="5211" y="9316"/>
                    <a:pt x="5283" y="9562"/>
                    <a:pt x="5485" y="9649"/>
                  </a:cubicBezTo>
                  <a:cubicBezTo>
                    <a:pt x="5534" y="9670"/>
                    <a:pt x="5582" y="9679"/>
                    <a:pt x="5628" y="9679"/>
                  </a:cubicBezTo>
                  <a:cubicBezTo>
                    <a:pt x="5912" y="9679"/>
                    <a:pt x="6154" y="9327"/>
                    <a:pt x="6251" y="9020"/>
                  </a:cubicBezTo>
                  <a:cubicBezTo>
                    <a:pt x="6471" y="8309"/>
                    <a:pt x="6543" y="7562"/>
                    <a:pt x="6724" y="6839"/>
                  </a:cubicBezTo>
                  <a:cubicBezTo>
                    <a:pt x="6900" y="6117"/>
                    <a:pt x="7207" y="5391"/>
                    <a:pt x="7785" y="4922"/>
                  </a:cubicBezTo>
                  <a:cubicBezTo>
                    <a:pt x="7839" y="4881"/>
                    <a:pt x="7905" y="4836"/>
                    <a:pt x="7971" y="4836"/>
                  </a:cubicBezTo>
                  <a:cubicBezTo>
                    <a:pt x="7980" y="4836"/>
                    <a:pt x="7989" y="4837"/>
                    <a:pt x="7998" y="4839"/>
                  </a:cubicBezTo>
                  <a:cubicBezTo>
                    <a:pt x="8096" y="4857"/>
                    <a:pt x="8150" y="4965"/>
                    <a:pt x="8175" y="5063"/>
                  </a:cubicBezTo>
                  <a:cubicBezTo>
                    <a:pt x="8399" y="5882"/>
                    <a:pt x="8038" y="6904"/>
                    <a:pt x="8630" y="7515"/>
                  </a:cubicBezTo>
                  <a:cubicBezTo>
                    <a:pt x="8683" y="7570"/>
                    <a:pt x="8762" y="7618"/>
                    <a:pt x="8832" y="7618"/>
                  </a:cubicBezTo>
                  <a:cubicBezTo>
                    <a:pt x="8862" y="7618"/>
                    <a:pt x="8891" y="7609"/>
                    <a:pt x="8915" y="7587"/>
                  </a:cubicBezTo>
                  <a:cubicBezTo>
                    <a:pt x="8951" y="7547"/>
                    <a:pt x="8970" y="7500"/>
                    <a:pt x="8973" y="7446"/>
                  </a:cubicBezTo>
                  <a:cubicBezTo>
                    <a:pt x="9042" y="7038"/>
                    <a:pt x="9009" y="6572"/>
                    <a:pt x="9280" y="6258"/>
                  </a:cubicBezTo>
                  <a:cubicBezTo>
                    <a:pt x="9331" y="6193"/>
                    <a:pt x="9399" y="6146"/>
                    <a:pt x="9475" y="6128"/>
                  </a:cubicBezTo>
                  <a:cubicBezTo>
                    <a:pt x="9488" y="6126"/>
                    <a:pt x="9501" y="6125"/>
                    <a:pt x="9514" y="6125"/>
                  </a:cubicBezTo>
                  <a:cubicBezTo>
                    <a:pt x="9650" y="6125"/>
                    <a:pt x="9767" y="6241"/>
                    <a:pt x="9833" y="6363"/>
                  </a:cubicBezTo>
                  <a:cubicBezTo>
                    <a:pt x="10161" y="6966"/>
                    <a:pt x="10031" y="8251"/>
                    <a:pt x="10392" y="8305"/>
                  </a:cubicBezTo>
                  <a:cubicBezTo>
                    <a:pt x="10407" y="8308"/>
                    <a:pt x="10421" y="8309"/>
                    <a:pt x="10434" y="8309"/>
                  </a:cubicBezTo>
                  <a:cubicBezTo>
                    <a:pt x="10750" y="8309"/>
                    <a:pt x="10668" y="7712"/>
                    <a:pt x="10797" y="7435"/>
                  </a:cubicBezTo>
                  <a:cubicBezTo>
                    <a:pt x="10893" y="7228"/>
                    <a:pt x="11097" y="6991"/>
                    <a:pt x="11287" y="6991"/>
                  </a:cubicBezTo>
                  <a:cubicBezTo>
                    <a:pt x="11338" y="6991"/>
                    <a:pt x="11389" y="7009"/>
                    <a:pt x="11436" y="7049"/>
                  </a:cubicBezTo>
                  <a:cubicBezTo>
                    <a:pt x="11494" y="7107"/>
                    <a:pt x="11533" y="7182"/>
                    <a:pt x="11551" y="7265"/>
                  </a:cubicBezTo>
                  <a:cubicBezTo>
                    <a:pt x="11725" y="7912"/>
                    <a:pt x="11486" y="8677"/>
                    <a:pt x="11884" y="9215"/>
                  </a:cubicBezTo>
                  <a:cubicBezTo>
                    <a:pt x="11949" y="9307"/>
                    <a:pt x="12063" y="9389"/>
                    <a:pt x="12167" y="9389"/>
                  </a:cubicBezTo>
                  <a:cubicBezTo>
                    <a:pt x="12206" y="9389"/>
                    <a:pt x="12244" y="9377"/>
                    <a:pt x="12277" y="9349"/>
                  </a:cubicBezTo>
                  <a:cubicBezTo>
                    <a:pt x="12349" y="9291"/>
                    <a:pt x="12360" y="9183"/>
                    <a:pt x="12407" y="9103"/>
                  </a:cubicBezTo>
                  <a:cubicBezTo>
                    <a:pt x="12467" y="8997"/>
                    <a:pt x="12570" y="8953"/>
                    <a:pt x="12685" y="8953"/>
                  </a:cubicBezTo>
                  <a:cubicBezTo>
                    <a:pt x="12860" y="8953"/>
                    <a:pt x="13061" y="9056"/>
                    <a:pt x="13176" y="9197"/>
                  </a:cubicBezTo>
                  <a:cubicBezTo>
                    <a:pt x="13407" y="9479"/>
                    <a:pt x="13494" y="9844"/>
                    <a:pt x="13657" y="10169"/>
                  </a:cubicBezTo>
                  <a:cubicBezTo>
                    <a:pt x="13815" y="10485"/>
                    <a:pt x="14095" y="10790"/>
                    <a:pt x="14443" y="10790"/>
                  </a:cubicBezTo>
                  <a:cubicBezTo>
                    <a:pt x="14453" y="10790"/>
                    <a:pt x="14463" y="10790"/>
                    <a:pt x="14473" y="10790"/>
                  </a:cubicBezTo>
                  <a:cubicBezTo>
                    <a:pt x="15194" y="10761"/>
                    <a:pt x="15418" y="9544"/>
                    <a:pt x="16134" y="9544"/>
                  </a:cubicBezTo>
                  <a:cubicBezTo>
                    <a:pt x="16135" y="9544"/>
                    <a:pt x="16136" y="9544"/>
                    <a:pt x="16137" y="9544"/>
                  </a:cubicBezTo>
                  <a:cubicBezTo>
                    <a:pt x="16556" y="9544"/>
                    <a:pt x="16845" y="9981"/>
                    <a:pt x="17246" y="10104"/>
                  </a:cubicBezTo>
                  <a:cubicBezTo>
                    <a:pt x="17329" y="10130"/>
                    <a:pt x="17413" y="10142"/>
                    <a:pt x="17496" y="10142"/>
                  </a:cubicBezTo>
                  <a:cubicBezTo>
                    <a:pt x="17925" y="10142"/>
                    <a:pt x="18343" y="9826"/>
                    <a:pt x="18715" y="9566"/>
                  </a:cubicBezTo>
                  <a:cubicBezTo>
                    <a:pt x="18773" y="9526"/>
                    <a:pt x="18831" y="9493"/>
                    <a:pt x="18889" y="9457"/>
                  </a:cubicBezTo>
                  <a:cubicBezTo>
                    <a:pt x="18733" y="9125"/>
                    <a:pt x="18553" y="8851"/>
                    <a:pt x="18343" y="8706"/>
                  </a:cubicBezTo>
                  <a:cubicBezTo>
                    <a:pt x="17946" y="8428"/>
                    <a:pt x="17518" y="8290"/>
                    <a:pt x="17089" y="8290"/>
                  </a:cubicBezTo>
                  <a:cubicBezTo>
                    <a:pt x="16594" y="8290"/>
                    <a:pt x="16099" y="8474"/>
                    <a:pt x="15650" y="8840"/>
                  </a:cubicBezTo>
                  <a:cubicBezTo>
                    <a:pt x="15573" y="8902"/>
                    <a:pt x="15488" y="8973"/>
                    <a:pt x="15404" y="8973"/>
                  </a:cubicBezTo>
                  <a:cubicBezTo>
                    <a:pt x="15381" y="8973"/>
                    <a:pt x="15358" y="8968"/>
                    <a:pt x="15336" y="8955"/>
                  </a:cubicBezTo>
                  <a:cubicBezTo>
                    <a:pt x="15242" y="8908"/>
                    <a:pt x="15180" y="8757"/>
                    <a:pt x="15119" y="8623"/>
                  </a:cubicBezTo>
                  <a:cubicBezTo>
                    <a:pt x="14343" y="6919"/>
                    <a:pt x="12613" y="7312"/>
                    <a:pt x="11866" y="5572"/>
                  </a:cubicBezTo>
                  <a:cubicBezTo>
                    <a:pt x="11457" y="4629"/>
                    <a:pt x="11465" y="3312"/>
                    <a:pt x="11086" y="2340"/>
                  </a:cubicBezTo>
                  <a:cubicBezTo>
                    <a:pt x="10619" y="1156"/>
                    <a:pt x="9478" y="1"/>
                    <a:pt x="8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2" name="Google Shape;1682;p56"/>
          <p:cNvGrpSpPr/>
          <p:nvPr/>
        </p:nvGrpSpPr>
        <p:grpSpPr>
          <a:xfrm>
            <a:off x="8138658" y="2647951"/>
            <a:ext cx="285349" cy="594082"/>
            <a:chOff x="2913450" y="3071475"/>
            <a:chExt cx="188225" cy="391875"/>
          </a:xfrm>
        </p:grpSpPr>
        <p:sp>
          <p:nvSpPr>
            <p:cNvPr id="1683" name="Google Shape;1683;p56"/>
            <p:cNvSpPr/>
            <p:nvPr/>
          </p:nvSpPr>
          <p:spPr>
            <a:xfrm>
              <a:off x="2952000" y="3314025"/>
              <a:ext cx="14275" cy="73175"/>
            </a:xfrm>
            <a:custGeom>
              <a:avLst/>
              <a:gdLst/>
              <a:ahLst/>
              <a:cxnLst/>
              <a:rect l="l" t="t" r="r" b="b"/>
              <a:pathLst>
                <a:path w="571" h="2927" extrusionOk="0">
                  <a:moveTo>
                    <a:pt x="399" y="0"/>
                  </a:moveTo>
                  <a:cubicBezTo>
                    <a:pt x="347" y="0"/>
                    <a:pt x="294" y="30"/>
                    <a:pt x="274" y="95"/>
                  </a:cubicBezTo>
                  <a:lnTo>
                    <a:pt x="274" y="91"/>
                  </a:lnTo>
                  <a:cubicBezTo>
                    <a:pt x="105" y="543"/>
                    <a:pt x="65" y="1052"/>
                    <a:pt x="40" y="1525"/>
                  </a:cubicBezTo>
                  <a:cubicBezTo>
                    <a:pt x="25" y="1767"/>
                    <a:pt x="14" y="2009"/>
                    <a:pt x="18" y="2251"/>
                  </a:cubicBezTo>
                  <a:cubicBezTo>
                    <a:pt x="22" y="2471"/>
                    <a:pt x="0" y="2764"/>
                    <a:pt x="195" y="2904"/>
                  </a:cubicBezTo>
                  <a:cubicBezTo>
                    <a:pt x="216" y="2920"/>
                    <a:pt x="240" y="2927"/>
                    <a:pt x="264" y="2927"/>
                  </a:cubicBezTo>
                  <a:cubicBezTo>
                    <a:pt x="307" y="2927"/>
                    <a:pt x="351" y="2907"/>
                    <a:pt x="383" y="2879"/>
                  </a:cubicBezTo>
                  <a:cubicBezTo>
                    <a:pt x="556" y="2735"/>
                    <a:pt x="506" y="2402"/>
                    <a:pt x="502" y="2204"/>
                  </a:cubicBezTo>
                  <a:cubicBezTo>
                    <a:pt x="502" y="1976"/>
                    <a:pt x="502" y="1752"/>
                    <a:pt x="509" y="1529"/>
                  </a:cubicBezTo>
                  <a:cubicBezTo>
                    <a:pt x="524" y="1066"/>
                    <a:pt x="571" y="593"/>
                    <a:pt x="531" y="128"/>
                  </a:cubicBezTo>
                  <a:cubicBezTo>
                    <a:pt x="529" y="46"/>
                    <a:pt x="464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56"/>
            <p:cNvSpPr/>
            <p:nvPr/>
          </p:nvSpPr>
          <p:spPr>
            <a:xfrm>
              <a:off x="2913450" y="3071475"/>
              <a:ext cx="93725" cy="273100"/>
            </a:xfrm>
            <a:custGeom>
              <a:avLst/>
              <a:gdLst/>
              <a:ahLst/>
              <a:cxnLst/>
              <a:rect l="l" t="t" r="r" b="b"/>
              <a:pathLst>
                <a:path w="3749" h="10924" extrusionOk="0">
                  <a:moveTo>
                    <a:pt x="1856" y="1"/>
                  </a:moveTo>
                  <a:cubicBezTo>
                    <a:pt x="1621" y="622"/>
                    <a:pt x="1470" y="1272"/>
                    <a:pt x="1325" y="1918"/>
                  </a:cubicBezTo>
                  <a:cubicBezTo>
                    <a:pt x="863" y="3991"/>
                    <a:pt x="473" y="6074"/>
                    <a:pt x="163" y="8176"/>
                  </a:cubicBezTo>
                  <a:cubicBezTo>
                    <a:pt x="80" y="8743"/>
                    <a:pt x="0" y="9331"/>
                    <a:pt x="166" y="9880"/>
                  </a:cubicBezTo>
                  <a:cubicBezTo>
                    <a:pt x="332" y="10427"/>
                    <a:pt x="806" y="10924"/>
                    <a:pt x="1381" y="10924"/>
                  </a:cubicBezTo>
                  <a:cubicBezTo>
                    <a:pt x="1383" y="10924"/>
                    <a:pt x="1385" y="10924"/>
                    <a:pt x="1387" y="10924"/>
                  </a:cubicBezTo>
                  <a:lnTo>
                    <a:pt x="2362" y="10924"/>
                  </a:lnTo>
                  <a:cubicBezTo>
                    <a:pt x="2364" y="10924"/>
                    <a:pt x="2366" y="10924"/>
                    <a:pt x="2368" y="10924"/>
                  </a:cubicBezTo>
                  <a:cubicBezTo>
                    <a:pt x="2939" y="10924"/>
                    <a:pt x="3413" y="10427"/>
                    <a:pt x="3579" y="9880"/>
                  </a:cubicBezTo>
                  <a:cubicBezTo>
                    <a:pt x="3748" y="9335"/>
                    <a:pt x="3665" y="8743"/>
                    <a:pt x="3582" y="8176"/>
                  </a:cubicBezTo>
                  <a:cubicBezTo>
                    <a:pt x="3272" y="6078"/>
                    <a:pt x="2882" y="3991"/>
                    <a:pt x="2419" y="1918"/>
                  </a:cubicBezTo>
                  <a:cubicBezTo>
                    <a:pt x="2275" y="1272"/>
                    <a:pt x="2123" y="622"/>
                    <a:pt x="18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56"/>
            <p:cNvSpPr/>
            <p:nvPr/>
          </p:nvSpPr>
          <p:spPr>
            <a:xfrm>
              <a:off x="2913450" y="3130250"/>
              <a:ext cx="93350" cy="214425"/>
            </a:xfrm>
            <a:custGeom>
              <a:avLst/>
              <a:gdLst/>
              <a:ahLst/>
              <a:cxnLst/>
              <a:rect l="l" t="t" r="r" b="b"/>
              <a:pathLst>
                <a:path w="3734" h="8577" extrusionOk="0">
                  <a:moveTo>
                    <a:pt x="1231" y="0"/>
                  </a:moveTo>
                  <a:lnTo>
                    <a:pt x="1231" y="0"/>
                  </a:lnTo>
                  <a:cubicBezTo>
                    <a:pt x="809" y="1929"/>
                    <a:pt x="455" y="3871"/>
                    <a:pt x="163" y="5825"/>
                  </a:cubicBezTo>
                  <a:cubicBezTo>
                    <a:pt x="76" y="6392"/>
                    <a:pt x="0" y="6984"/>
                    <a:pt x="166" y="7533"/>
                  </a:cubicBezTo>
                  <a:cubicBezTo>
                    <a:pt x="332" y="8082"/>
                    <a:pt x="809" y="8576"/>
                    <a:pt x="1383" y="8576"/>
                  </a:cubicBezTo>
                  <a:lnTo>
                    <a:pt x="2362" y="8576"/>
                  </a:lnTo>
                  <a:cubicBezTo>
                    <a:pt x="2936" y="8576"/>
                    <a:pt x="3412" y="8078"/>
                    <a:pt x="3579" y="7533"/>
                  </a:cubicBezTo>
                  <a:cubicBezTo>
                    <a:pt x="3734" y="7024"/>
                    <a:pt x="3680" y="6486"/>
                    <a:pt x="3604" y="5958"/>
                  </a:cubicBezTo>
                  <a:lnTo>
                    <a:pt x="3604" y="5958"/>
                  </a:lnTo>
                  <a:cubicBezTo>
                    <a:pt x="3537" y="5985"/>
                    <a:pt x="3467" y="5998"/>
                    <a:pt x="3397" y="5998"/>
                  </a:cubicBezTo>
                  <a:cubicBezTo>
                    <a:pt x="3354" y="5998"/>
                    <a:pt x="3311" y="5993"/>
                    <a:pt x="3268" y="5984"/>
                  </a:cubicBezTo>
                  <a:cubicBezTo>
                    <a:pt x="3044" y="5922"/>
                    <a:pt x="2893" y="5702"/>
                    <a:pt x="2846" y="5471"/>
                  </a:cubicBezTo>
                  <a:cubicBezTo>
                    <a:pt x="2799" y="5243"/>
                    <a:pt x="2838" y="5009"/>
                    <a:pt x="2882" y="4778"/>
                  </a:cubicBezTo>
                  <a:lnTo>
                    <a:pt x="2882" y="4778"/>
                  </a:lnTo>
                  <a:cubicBezTo>
                    <a:pt x="2857" y="4783"/>
                    <a:pt x="2832" y="4786"/>
                    <a:pt x="2807" y="4786"/>
                  </a:cubicBezTo>
                  <a:cubicBezTo>
                    <a:pt x="2655" y="4786"/>
                    <a:pt x="2510" y="4688"/>
                    <a:pt x="2423" y="4561"/>
                  </a:cubicBezTo>
                  <a:cubicBezTo>
                    <a:pt x="2326" y="4413"/>
                    <a:pt x="2289" y="4232"/>
                    <a:pt x="2264" y="4055"/>
                  </a:cubicBezTo>
                  <a:cubicBezTo>
                    <a:pt x="2210" y="3619"/>
                    <a:pt x="2214" y="3174"/>
                    <a:pt x="2279" y="2737"/>
                  </a:cubicBezTo>
                  <a:lnTo>
                    <a:pt x="2279" y="2737"/>
                  </a:lnTo>
                  <a:cubicBezTo>
                    <a:pt x="2254" y="2790"/>
                    <a:pt x="2198" y="2816"/>
                    <a:pt x="2139" y="2816"/>
                  </a:cubicBezTo>
                  <a:cubicBezTo>
                    <a:pt x="2094" y="2816"/>
                    <a:pt x="2046" y="2800"/>
                    <a:pt x="2011" y="2770"/>
                  </a:cubicBezTo>
                  <a:cubicBezTo>
                    <a:pt x="1936" y="2705"/>
                    <a:pt x="1903" y="2600"/>
                    <a:pt x="1885" y="2499"/>
                  </a:cubicBezTo>
                  <a:cubicBezTo>
                    <a:pt x="1795" y="2059"/>
                    <a:pt x="1802" y="1607"/>
                    <a:pt x="1813" y="1159"/>
                  </a:cubicBezTo>
                  <a:lnTo>
                    <a:pt x="1813" y="1159"/>
                  </a:lnTo>
                  <a:cubicBezTo>
                    <a:pt x="1777" y="1284"/>
                    <a:pt x="1662" y="1367"/>
                    <a:pt x="1538" y="1367"/>
                  </a:cubicBezTo>
                  <a:cubicBezTo>
                    <a:pt x="1510" y="1367"/>
                    <a:pt x="1483" y="1363"/>
                    <a:pt x="1455" y="1354"/>
                  </a:cubicBezTo>
                  <a:cubicBezTo>
                    <a:pt x="1253" y="1282"/>
                    <a:pt x="1210" y="1022"/>
                    <a:pt x="1206" y="813"/>
                  </a:cubicBezTo>
                  <a:cubicBezTo>
                    <a:pt x="1203" y="542"/>
                    <a:pt x="1213" y="271"/>
                    <a:pt x="1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56"/>
            <p:cNvSpPr/>
            <p:nvPr/>
          </p:nvSpPr>
          <p:spPr>
            <a:xfrm>
              <a:off x="3046600" y="3390125"/>
              <a:ext cx="14275" cy="73225"/>
            </a:xfrm>
            <a:custGeom>
              <a:avLst/>
              <a:gdLst/>
              <a:ahLst/>
              <a:cxnLst/>
              <a:rect l="l" t="t" r="r" b="b"/>
              <a:pathLst>
                <a:path w="571" h="2929" extrusionOk="0">
                  <a:moveTo>
                    <a:pt x="398" y="1"/>
                  </a:moveTo>
                  <a:cubicBezTo>
                    <a:pt x="345" y="1"/>
                    <a:pt x="292" y="31"/>
                    <a:pt x="271" y="95"/>
                  </a:cubicBezTo>
                  <a:cubicBezTo>
                    <a:pt x="105" y="546"/>
                    <a:pt x="65" y="1056"/>
                    <a:pt x="40" y="1529"/>
                  </a:cubicBezTo>
                  <a:cubicBezTo>
                    <a:pt x="26" y="1771"/>
                    <a:pt x="15" y="2012"/>
                    <a:pt x="18" y="2254"/>
                  </a:cubicBezTo>
                  <a:cubicBezTo>
                    <a:pt x="22" y="2475"/>
                    <a:pt x="0" y="2767"/>
                    <a:pt x="195" y="2908"/>
                  </a:cubicBezTo>
                  <a:cubicBezTo>
                    <a:pt x="216" y="2923"/>
                    <a:pt x="241" y="2929"/>
                    <a:pt x="265" y="2929"/>
                  </a:cubicBezTo>
                  <a:cubicBezTo>
                    <a:pt x="307" y="2929"/>
                    <a:pt x="351" y="2910"/>
                    <a:pt x="383" y="2883"/>
                  </a:cubicBezTo>
                  <a:cubicBezTo>
                    <a:pt x="556" y="2738"/>
                    <a:pt x="506" y="2406"/>
                    <a:pt x="502" y="2204"/>
                  </a:cubicBezTo>
                  <a:cubicBezTo>
                    <a:pt x="502" y="1976"/>
                    <a:pt x="502" y="1756"/>
                    <a:pt x="509" y="1529"/>
                  </a:cubicBezTo>
                  <a:cubicBezTo>
                    <a:pt x="524" y="1066"/>
                    <a:pt x="571" y="593"/>
                    <a:pt x="531" y="131"/>
                  </a:cubicBezTo>
                  <a:cubicBezTo>
                    <a:pt x="529" y="47"/>
                    <a:pt x="46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56"/>
            <p:cNvSpPr/>
            <p:nvPr/>
          </p:nvSpPr>
          <p:spPr>
            <a:xfrm>
              <a:off x="3008050" y="3147675"/>
              <a:ext cx="93625" cy="273100"/>
            </a:xfrm>
            <a:custGeom>
              <a:avLst/>
              <a:gdLst/>
              <a:ahLst/>
              <a:cxnLst/>
              <a:rect l="l" t="t" r="r" b="b"/>
              <a:pathLst>
                <a:path w="3745" h="10924" extrusionOk="0">
                  <a:moveTo>
                    <a:pt x="1856" y="0"/>
                  </a:moveTo>
                  <a:cubicBezTo>
                    <a:pt x="1622" y="621"/>
                    <a:pt x="1470" y="1271"/>
                    <a:pt x="1326" y="1918"/>
                  </a:cubicBezTo>
                  <a:cubicBezTo>
                    <a:pt x="860" y="3990"/>
                    <a:pt x="473" y="6074"/>
                    <a:pt x="163" y="8175"/>
                  </a:cubicBezTo>
                  <a:cubicBezTo>
                    <a:pt x="76" y="8742"/>
                    <a:pt x="0" y="9331"/>
                    <a:pt x="167" y="9880"/>
                  </a:cubicBezTo>
                  <a:cubicBezTo>
                    <a:pt x="332" y="10427"/>
                    <a:pt x="806" y="10923"/>
                    <a:pt x="1377" y="10923"/>
                  </a:cubicBezTo>
                  <a:cubicBezTo>
                    <a:pt x="1379" y="10923"/>
                    <a:pt x="1381" y="10923"/>
                    <a:pt x="1383" y="10923"/>
                  </a:cubicBezTo>
                  <a:lnTo>
                    <a:pt x="2362" y="10923"/>
                  </a:lnTo>
                  <a:cubicBezTo>
                    <a:pt x="2364" y="10923"/>
                    <a:pt x="2366" y="10923"/>
                    <a:pt x="2368" y="10923"/>
                  </a:cubicBezTo>
                  <a:cubicBezTo>
                    <a:pt x="2936" y="10923"/>
                    <a:pt x="3413" y="10427"/>
                    <a:pt x="3579" y="9880"/>
                  </a:cubicBezTo>
                  <a:cubicBezTo>
                    <a:pt x="3745" y="9331"/>
                    <a:pt x="3669" y="8742"/>
                    <a:pt x="3582" y="8175"/>
                  </a:cubicBezTo>
                  <a:cubicBezTo>
                    <a:pt x="3272" y="6077"/>
                    <a:pt x="2882" y="3990"/>
                    <a:pt x="2420" y="1918"/>
                  </a:cubicBezTo>
                  <a:cubicBezTo>
                    <a:pt x="2275" y="1271"/>
                    <a:pt x="2124" y="621"/>
                    <a:pt x="18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56"/>
            <p:cNvSpPr/>
            <p:nvPr/>
          </p:nvSpPr>
          <p:spPr>
            <a:xfrm>
              <a:off x="3008050" y="3206350"/>
              <a:ext cx="93275" cy="214425"/>
            </a:xfrm>
            <a:custGeom>
              <a:avLst/>
              <a:gdLst/>
              <a:ahLst/>
              <a:cxnLst/>
              <a:rect l="l" t="t" r="r" b="b"/>
              <a:pathLst>
                <a:path w="3731" h="8577" extrusionOk="0">
                  <a:moveTo>
                    <a:pt x="1232" y="0"/>
                  </a:moveTo>
                  <a:cubicBezTo>
                    <a:pt x="809" y="1929"/>
                    <a:pt x="455" y="3871"/>
                    <a:pt x="163" y="5825"/>
                  </a:cubicBezTo>
                  <a:cubicBezTo>
                    <a:pt x="76" y="6395"/>
                    <a:pt x="0" y="6984"/>
                    <a:pt x="167" y="7533"/>
                  </a:cubicBezTo>
                  <a:cubicBezTo>
                    <a:pt x="332" y="8080"/>
                    <a:pt x="806" y="8576"/>
                    <a:pt x="1377" y="8576"/>
                  </a:cubicBezTo>
                  <a:cubicBezTo>
                    <a:pt x="1379" y="8576"/>
                    <a:pt x="1381" y="8576"/>
                    <a:pt x="1383" y="8576"/>
                  </a:cubicBezTo>
                  <a:lnTo>
                    <a:pt x="2362" y="8576"/>
                  </a:lnTo>
                  <a:cubicBezTo>
                    <a:pt x="2364" y="8576"/>
                    <a:pt x="2366" y="8576"/>
                    <a:pt x="2368" y="8576"/>
                  </a:cubicBezTo>
                  <a:cubicBezTo>
                    <a:pt x="2936" y="8576"/>
                    <a:pt x="3413" y="8080"/>
                    <a:pt x="3579" y="7533"/>
                  </a:cubicBezTo>
                  <a:cubicBezTo>
                    <a:pt x="3730" y="7027"/>
                    <a:pt x="3676" y="6486"/>
                    <a:pt x="3600" y="5958"/>
                  </a:cubicBezTo>
                  <a:lnTo>
                    <a:pt x="3600" y="5958"/>
                  </a:lnTo>
                  <a:cubicBezTo>
                    <a:pt x="3533" y="5986"/>
                    <a:pt x="3461" y="6001"/>
                    <a:pt x="3389" y="6001"/>
                  </a:cubicBezTo>
                  <a:cubicBezTo>
                    <a:pt x="3349" y="6001"/>
                    <a:pt x="3308" y="5996"/>
                    <a:pt x="3268" y="5987"/>
                  </a:cubicBezTo>
                  <a:cubicBezTo>
                    <a:pt x="3044" y="5929"/>
                    <a:pt x="2889" y="5706"/>
                    <a:pt x="2846" y="5478"/>
                  </a:cubicBezTo>
                  <a:cubicBezTo>
                    <a:pt x="2799" y="5247"/>
                    <a:pt x="2839" y="5012"/>
                    <a:pt x="2882" y="4781"/>
                  </a:cubicBezTo>
                  <a:lnTo>
                    <a:pt x="2882" y="4781"/>
                  </a:lnTo>
                  <a:cubicBezTo>
                    <a:pt x="2857" y="4787"/>
                    <a:pt x="2832" y="4789"/>
                    <a:pt x="2807" y="4789"/>
                  </a:cubicBezTo>
                  <a:cubicBezTo>
                    <a:pt x="2655" y="4789"/>
                    <a:pt x="2510" y="4692"/>
                    <a:pt x="2423" y="4565"/>
                  </a:cubicBezTo>
                  <a:cubicBezTo>
                    <a:pt x="2322" y="4417"/>
                    <a:pt x="2290" y="4236"/>
                    <a:pt x="2264" y="4059"/>
                  </a:cubicBezTo>
                  <a:cubicBezTo>
                    <a:pt x="2210" y="3622"/>
                    <a:pt x="2214" y="3178"/>
                    <a:pt x="2279" y="2741"/>
                  </a:cubicBezTo>
                  <a:lnTo>
                    <a:pt x="2279" y="2741"/>
                  </a:lnTo>
                  <a:cubicBezTo>
                    <a:pt x="2254" y="2794"/>
                    <a:pt x="2197" y="2820"/>
                    <a:pt x="2137" y="2820"/>
                  </a:cubicBezTo>
                  <a:cubicBezTo>
                    <a:pt x="2092" y="2820"/>
                    <a:pt x="2046" y="2805"/>
                    <a:pt x="2012" y="2777"/>
                  </a:cubicBezTo>
                  <a:cubicBezTo>
                    <a:pt x="1932" y="2709"/>
                    <a:pt x="1903" y="2604"/>
                    <a:pt x="1882" y="2503"/>
                  </a:cubicBezTo>
                  <a:cubicBezTo>
                    <a:pt x="1795" y="2062"/>
                    <a:pt x="1802" y="1611"/>
                    <a:pt x="1813" y="1163"/>
                  </a:cubicBezTo>
                  <a:lnTo>
                    <a:pt x="1813" y="1163"/>
                  </a:lnTo>
                  <a:cubicBezTo>
                    <a:pt x="1778" y="1287"/>
                    <a:pt x="1662" y="1371"/>
                    <a:pt x="1538" y="1371"/>
                  </a:cubicBezTo>
                  <a:cubicBezTo>
                    <a:pt x="1511" y="1371"/>
                    <a:pt x="1483" y="1367"/>
                    <a:pt x="1456" y="1358"/>
                  </a:cubicBezTo>
                  <a:cubicBezTo>
                    <a:pt x="1253" y="1286"/>
                    <a:pt x="1210" y="1026"/>
                    <a:pt x="1206" y="813"/>
                  </a:cubicBezTo>
                  <a:cubicBezTo>
                    <a:pt x="1203" y="542"/>
                    <a:pt x="1214" y="271"/>
                    <a:pt x="1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9" name="Google Shape;1689;p56"/>
          <p:cNvGrpSpPr/>
          <p:nvPr/>
        </p:nvGrpSpPr>
        <p:grpSpPr>
          <a:xfrm>
            <a:off x="4313251" y="456000"/>
            <a:ext cx="1072684" cy="666396"/>
            <a:chOff x="241100" y="1553450"/>
            <a:chExt cx="707575" cy="439575"/>
          </a:xfrm>
        </p:grpSpPr>
        <p:sp>
          <p:nvSpPr>
            <p:cNvPr id="1690" name="Google Shape;1690;p56"/>
            <p:cNvSpPr/>
            <p:nvPr/>
          </p:nvSpPr>
          <p:spPr>
            <a:xfrm>
              <a:off x="312500" y="1792950"/>
              <a:ext cx="81175" cy="193925"/>
            </a:xfrm>
            <a:custGeom>
              <a:avLst/>
              <a:gdLst/>
              <a:ahLst/>
              <a:cxnLst/>
              <a:rect l="l" t="t" r="r" b="b"/>
              <a:pathLst>
                <a:path w="3247" h="7757" extrusionOk="0">
                  <a:moveTo>
                    <a:pt x="2741" y="0"/>
                  </a:moveTo>
                  <a:cubicBezTo>
                    <a:pt x="1824" y="62"/>
                    <a:pt x="914" y="130"/>
                    <a:pt x="0" y="213"/>
                  </a:cubicBezTo>
                  <a:cubicBezTo>
                    <a:pt x="224" y="2727"/>
                    <a:pt x="445" y="5243"/>
                    <a:pt x="668" y="7757"/>
                  </a:cubicBezTo>
                  <a:cubicBezTo>
                    <a:pt x="1528" y="7681"/>
                    <a:pt x="2387" y="7612"/>
                    <a:pt x="3247" y="7558"/>
                  </a:cubicBezTo>
                  <a:lnTo>
                    <a:pt x="27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56"/>
            <p:cNvSpPr/>
            <p:nvPr/>
          </p:nvSpPr>
          <p:spPr>
            <a:xfrm>
              <a:off x="340200" y="1914200"/>
              <a:ext cx="37325" cy="71325"/>
            </a:xfrm>
            <a:custGeom>
              <a:avLst/>
              <a:gdLst/>
              <a:ahLst/>
              <a:cxnLst/>
              <a:rect l="l" t="t" r="r" b="b"/>
              <a:pathLst>
                <a:path w="1493" h="2853" extrusionOk="0">
                  <a:moveTo>
                    <a:pt x="724" y="1"/>
                  </a:moveTo>
                  <a:cubicBezTo>
                    <a:pt x="705" y="1"/>
                    <a:pt x="685" y="2"/>
                    <a:pt x="665" y="3"/>
                  </a:cubicBezTo>
                  <a:lnTo>
                    <a:pt x="600" y="7"/>
                  </a:lnTo>
                  <a:cubicBezTo>
                    <a:pt x="261" y="29"/>
                    <a:pt x="1" y="325"/>
                    <a:pt x="26" y="668"/>
                  </a:cubicBezTo>
                  <a:lnTo>
                    <a:pt x="207" y="2852"/>
                  </a:lnTo>
                  <a:cubicBezTo>
                    <a:pt x="636" y="2816"/>
                    <a:pt x="1063" y="2780"/>
                    <a:pt x="1492" y="2751"/>
                  </a:cubicBezTo>
                  <a:cubicBezTo>
                    <a:pt x="1438" y="2022"/>
                    <a:pt x="1388" y="1292"/>
                    <a:pt x="1333" y="563"/>
                  </a:cubicBezTo>
                  <a:cubicBezTo>
                    <a:pt x="1306" y="243"/>
                    <a:pt x="1039" y="1"/>
                    <a:pt x="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56"/>
            <p:cNvSpPr/>
            <p:nvPr/>
          </p:nvSpPr>
          <p:spPr>
            <a:xfrm>
              <a:off x="336425" y="1819600"/>
              <a:ext cx="28100" cy="44500"/>
            </a:xfrm>
            <a:custGeom>
              <a:avLst/>
              <a:gdLst/>
              <a:ahLst/>
              <a:cxnLst/>
              <a:rect l="l" t="t" r="r" b="b"/>
              <a:pathLst>
                <a:path w="1124" h="1780" extrusionOk="0">
                  <a:moveTo>
                    <a:pt x="566" y="0"/>
                  </a:moveTo>
                  <a:cubicBezTo>
                    <a:pt x="548" y="0"/>
                    <a:pt x="531" y="1"/>
                    <a:pt x="513" y="3"/>
                  </a:cubicBezTo>
                  <a:lnTo>
                    <a:pt x="462" y="7"/>
                  </a:lnTo>
                  <a:cubicBezTo>
                    <a:pt x="203" y="21"/>
                    <a:pt x="0" y="241"/>
                    <a:pt x="15" y="505"/>
                  </a:cubicBezTo>
                  <a:cubicBezTo>
                    <a:pt x="51" y="928"/>
                    <a:pt x="87" y="1354"/>
                    <a:pt x="119" y="1780"/>
                  </a:cubicBezTo>
                  <a:cubicBezTo>
                    <a:pt x="455" y="1751"/>
                    <a:pt x="787" y="1726"/>
                    <a:pt x="1123" y="1700"/>
                  </a:cubicBezTo>
                  <a:cubicBezTo>
                    <a:pt x="1094" y="1274"/>
                    <a:pt x="1062" y="848"/>
                    <a:pt x="1033" y="426"/>
                  </a:cubicBezTo>
                  <a:cubicBezTo>
                    <a:pt x="1009" y="180"/>
                    <a:pt x="804" y="0"/>
                    <a:pt x="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56"/>
            <p:cNvSpPr/>
            <p:nvPr/>
          </p:nvSpPr>
          <p:spPr>
            <a:xfrm>
              <a:off x="273225" y="1682800"/>
              <a:ext cx="37850" cy="102325"/>
            </a:xfrm>
            <a:custGeom>
              <a:avLst/>
              <a:gdLst/>
              <a:ahLst/>
              <a:cxnLst/>
              <a:rect l="l" t="t" r="r" b="b"/>
              <a:pathLst>
                <a:path w="1514" h="4093" extrusionOk="0">
                  <a:moveTo>
                    <a:pt x="508" y="1"/>
                  </a:moveTo>
                  <a:cubicBezTo>
                    <a:pt x="507" y="1"/>
                    <a:pt x="507" y="1"/>
                    <a:pt x="506" y="1"/>
                  </a:cubicBezTo>
                  <a:cubicBezTo>
                    <a:pt x="365" y="12"/>
                    <a:pt x="1" y="1583"/>
                    <a:pt x="30" y="1861"/>
                  </a:cubicBezTo>
                  <a:cubicBezTo>
                    <a:pt x="105" y="2604"/>
                    <a:pt x="178" y="3348"/>
                    <a:pt x="250" y="4092"/>
                  </a:cubicBezTo>
                  <a:cubicBezTo>
                    <a:pt x="672" y="4052"/>
                    <a:pt x="1095" y="4013"/>
                    <a:pt x="1514" y="3977"/>
                  </a:cubicBezTo>
                  <a:cubicBezTo>
                    <a:pt x="1449" y="3229"/>
                    <a:pt x="1384" y="2485"/>
                    <a:pt x="1319" y="1741"/>
                  </a:cubicBezTo>
                  <a:cubicBezTo>
                    <a:pt x="1293" y="1464"/>
                    <a:pt x="652" y="1"/>
                    <a:pt x="5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56"/>
            <p:cNvSpPr/>
            <p:nvPr/>
          </p:nvSpPr>
          <p:spPr>
            <a:xfrm>
              <a:off x="241100" y="1685975"/>
              <a:ext cx="38375" cy="102400"/>
            </a:xfrm>
            <a:custGeom>
              <a:avLst/>
              <a:gdLst/>
              <a:ahLst/>
              <a:cxnLst/>
              <a:rect l="l" t="t" r="r" b="b"/>
              <a:pathLst>
                <a:path w="1535" h="4096" extrusionOk="0">
                  <a:moveTo>
                    <a:pt x="490" y="0"/>
                  </a:moveTo>
                  <a:cubicBezTo>
                    <a:pt x="489" y="0"/>
                    <a:pt x="488" y="0"/>
                    <a:pt x="488" y="0"/>
                  </a:cubicBezTo>
                  <a:cubicBezTo>
                    <a:pt x="347" y="15"/>
                    <a:pt x="0" y="1589"/>
                    <a:pt x="33" y="1867"/>
                  </a:cubicBezTo>
                  <a:lnTo>
                    <a:pt x="271" y="4095"/>
                  </a:lnTo>
                  <a:cubicBezTo>
                    <a:pt x="693" y="4052"/>
                    <a:pt x="1116" y="4009"/>
                    <a:pt x="1535" y="3965"/>
                  </a:cubicBezTo>
                  <a:cubicBezTo>
                    <a:pt x="1463" y="3221"/>
                    <a:pt x="1390" y="2477"/>
                    <a:pt x="1315" y="1734"/>
                  </a:cubicBezTo>
                  <a:cubicBezTo>
                    <a:pt x="1289" y="1457"/>
                    <a:pt x="635" y="0"/>
                    <a:pt x="4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56"/>
            <p:cNvSpPr/>
            <p:nvPr/>
          </p:nvSpPr>
          <p:spPr>
            <a:xfrm>
              <a:off x="330375" y="1883500"/>
              <a:ext cx="49050" cy="18525"/>
            </a:xfrm>
            <a:custGeom>
              <a:avLst/>
              <a:gdLst/>
              <a:ahLst/>
              <a:cxnLst/>
              <a:rect l="l" t="t" r="r" b="b"/>
              <a:pathLst>
                <a:path w="1962" h="741" extrusionOk="0">
                  <a:moveTo>
                    <a:pt x="1020" y="0"/>
                  </a:moveTo>
                  <a:cubicBezTo>
                    <a:pt x="990" y="0"/>
                    <a:pt x="960" y="1"/>
                    <a:pt x="928" y="4"/>
                  </a:cubicBezTo>
                  <a:cubicBezTo>
                    <a:pt x="199" y="58"/>
                    <a:pt x="0" y="740"/>
                    <a:pt x="0" y="740"/>
                  </a:cubicBezTo>
                  <a:cubicBezTo>
                    <a:pt x="654" y="686"/>
                    <a:pt x="1308" y="632"/>
                    <a:pt x="1961" y="589"/>
                  </a:cubicBezTo>
                  <a:cubicBezTo>
                    <a:pt x="1961" y="589"/>
                    <a:pt x="1683" y="0"/>
                    <a:pt x="10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56"/>
            <p:cNvSpPr/>
            <p:nvPr/>
          </p:nvSpPr>
          <p:spPr>
            <a:xfrm>
              <a:off x="408450" y="1728500"/>
              <a:ext cx="78750" cy="251525"/>
            </a:xfrm>
            <a:custGeom>
              <a:avLst/>
              <a:gdLst/>
              <a:ahLst/>
              <a:cxnLst/>
              <a:rect l="l" t="t" r="r" b="b"/>
              <a:pathLst>
                <a:path w="3150" h="10061" extrusionOk="0">
                  <a:moveTo>
                    <a:pt x="2792" y="0"/>
                  </a:moveTo>
                  <a:cubicBezTo>
                    <a:pt x="1860" y="36"/>
                    <a:pt x="929" y="80"/>
                    <a:pt x="1" y="130"/>
                  </a:cubicBezTo>
                  <a:cubicBezTo>
                    <a:pt x="189" y="3441"/>
                    <a:pt x="380" y="6753"/>
                    <a:pt x="568" y="10060"/>
                  </a:cubicBezTo>
                  <a:cubicBezTo>
                    <a:pt x="1427" y="10010"/>
                    <a:pt x="2287" y="9970"/>
                    <a:pt x="3150" y="9941"/>
                  </a:cubicBezTo>
                  <a:lnTo>
                    <a:pt x="27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56"/>
            <p:cNvSpPr/>
            <p:nvPr/>
          </p:nvSpPr>
          <p:spPr>
            <a:xfrm>
              <a:off x="544500" y="1660750"/>
              <a:ext cx="101300" cy="314750"/>
            </a:xfrm>
            <a:custGeom>
              <a:avLst/>
              <a:gdLst/>
              <a:ahLst/>
              <a:cxnLst/>
              <a:rect l="l" t="t" r="r" b="b"/>
              <a:pathLst>
                <a:path w="4052" h="12590" extrusionOk="0">
                  <a:moveTo>
                    <a:pt x="2026" y="0"/>
                  </a:moveTo>
                  <a:cubicBezTo>
                    <a:pt x="1351" y="0"/>
                    <a:pt x="676" y="6"/>
                    <a:pt x="0" y="16"/>
                  </a:cubicBezTo>
                  <a:lnTo>
                    <a:pt x="192" y="12590"/>
                  </a:lnTo>
                  <a:cubicBezTo>
                    <a:pt x="802" y="12579"/>
                    <a:pt x="1413" y="12573"/>
                    <a:pt x="2025" y="12573"/>
                  </a:cubicBezTo>
                  <a:cubicBezTo>
                    <a:pt x="2636" y="12573"/>
                    <a:pt x="3248" y="12579"/>
                    <a:pt x="3861" y="12590"/>
                  </a:cubicBezTo>
                  <a:lnTo>
                    <a:pt x="4052" y="16"/>
                  </a:lnTo>
                  <a:cubicBezTo>
                    <a:pt x="3377" y="6"/>
                    <a:pt x="2701" y="0"/>
                    <a:pt x="2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56"/>
            <p:cNvSpPr/>
            <p:nvPr/>
          </p:nvSpPr>
          <p:spPr>
            <a:xfrm>
              <a:off x="435625" y="1908300"/>
              <a:ext cx="35325" cy="70900"/>
            </a:xfrm>
            <a:custGeom>
              <a:avLst/>
              <a:gdLst/>
              <a:ahLst/>
              <a:cxnLst/>
              <a:rect l="l" t="t" r="r" b="b"/>
              <a:pathLst>
                <a:path w="1413" h="2836" extrusionOk="0">
                  <a:moveTo>
                    <a:pt x="706" y="0"/>
                  </a:moveTo>
                  <a:cubicBezTo>
                    <a:pt x="695" y="0"/>
                    <a:pt x="684" y="0"/>
                    <a:pt x="672" y="1"/>
                  </a:cubicBezTo>
                  <a:lnTo>
                    <a:pt x="611" y="5"/>
                  </a:lnTo>
                  <a:cubicBezTo>
                    <a:pt x="268" y="16"/>
                    <a:pt x="1" y="304"/>
                    <a:pt x="15" y="647"/>
                  </a:cubicBezTo>
                  <a:lnTo>
                    <a:pt x="131" y="2836"/>
                  </a:lnTo>
                  <a:cubicBezTo>
                    <a:pt x="557" y="2810"/>
                    <a:pt x="986" y="2792"/>
                    <a:pt x="1413" y="2774"/>
                  </a:cubicBezTo>
                  <a:cubicBezTo>
                    <a:pt x="1384" y="2045"/>
                    <a:pt x="1355" y="1315"/>
                    <a:pt x="1326" y="586"/>
                  </a:cubicBezTo>
                  <a:cubicBezTo>
                    <a:pt x="1308" y="254"/>
                    <a:pt x="1034" y="0"/>
                    <a:pt x="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56"/>
            <p:cNvSpPr/>
            <p:nvPr/>
          </p:nvSpPr>
          <p:spPr>
            <a:xfrm>
              <a:off x="434900" y="1813600"/>
              <a:ext cx="26925" cy="44000"/>
            </a:xfrm>
            <a:custGeom>
              <a:avLst/>
              <a:gdLst/>
              <a:ahLst/>
              <a:cxnLst/>
              <a:rect l="l" t="t" r="r" b="b"/>
              <a:pathLst>
                <a:path w="1077" h="1760" extrusionOk="0">
                  <a:moveTo>
                    <a:pt x="545" y="0"/>
                  </a:moveTo>
                  <a:cubicBezTo>
                    <a:pt x="536" y="0"/>
                    <a:pt x="526" y="1"/>
                    <a:pt x="517" y="1"/>
                  </a:cubicBezTo>
                  <a:lnTo>
                    <a:pt x="470" y="1"/>
                  </a:lnTo>
                  <a:cubicBezTo>
                    <a:pt x="207" y="5"/>
                    <a:pt x="1" y="221"/>
                    <a:pt x="8" y="481"/>
                  </a:cubicBezTo>
                  <a:cubicBezTo>
                    <a:pt x="30" y="908"/>
                    <a:pt x="51" y="1334"/>
                    <a:pt x="73" y="1760"/>
                  </a:cubicBezTo>
                  <a:cubicBezTo>
                    <a:pt x="409" y="1745"/>
                    <a:pt x="741" y="1727"/>
                    <a:pt x="1077" y="1716"/>
                  </a:cubicBezTo>
                  <a:cubicBezTo>
                    <a:pt x="1059" y="1287"/>
                    <a:pt x="1041" y="864"/>
                    <a:pt x="1023" y="438"/>
                  </a:cubicBezTo>
                  <a:cubicBezTo>
                    <a:pt x="1012" y="194"/>
                    <a:pt x="803" y="0"/>
                    <a:pt x="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56"/>
            <p:cNvSpPr/>
            <p:nvPr/>
          </p:nvSpPr>
          <p:spPr>
            <a:xfrm>
              <a:off x="582225" y="1780025"/>
              <a:ext cx="25750" cy="43550"/>
            </a:xfrm>
            <a:custGeom>
              <a:avLst/>
              <a:gdLst/>
              <a:ahLst/>
              <a:cxnLst/>
              <a:rect l="l" t="t" r="r" b="b"/>
              <a:pathLst>
                <a:path w="1030" h="1742" extrusionOk="0">
                  <a:moveTo>
                    <a:pt x="488" y="1"/>
                  </a:moveTo>
                  <a:cubicBezTo>
                    <a:pt x="221" y="1"/>
                    <a:pt x="1" y="210"/>
                    <a:pt x="1" y="463"/>
                  </a:cubicBezTo>
                  <a:cubicBezTo>
                    <a:pt x="4" y="889"/>
                    <a:pt x="4" y="1315"/>
                    <a:pt x="8" y="1741"/>
                  </a:cubicBezTo>
                  <a:lnTo>
                    <a:pt x="1023" y="1741"/>
                  </a:lnTo>
                  <a:lnTo>
                    <a:pt x="1026" y="463"/>
                  </a:lnTo>
                  <a:cubicBezTo>
                    <a:pt x="1030" y="210"/>
                    <a:pt x="810" y="1"/>
                    <a:pt x="5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56"/>
            <p:cNvSpPr/>
            <p:nvPr/>
          </p:nvSpPr>
          <p:spPr>
            <a:xfrm>
              <a:off x="581875" y="1676775"/>
              <a:ext cx="26550" cy="43525"/>
            </a:xfrm>
            <a:custGeom>
              <a:avLst/>
              <a:gdLst/>
              <a:ahLst/>
              <a:cxnLst/>
              <a:rect l="l" t="t" r="r" b="b"/>
              <a:pathLst>
                <a:path w="1062" h="1741" extrusionOk="0">
                  <a:moveTo>
                    <a:pt x="506" y="0"/>
                  </a:moveTo>
                  <a:cubicBezTo>
                    <a:pt x="228" y="0"/>
                    <a:pt x="0" y="210"/>
                    <a:pt x="0" y="462"/>
                  </a:cubicBezTo>
                  <a:cubicBezTo>
                    <a:pt x="4" y="888"/>
                    <a:pt x="4" y="1314"/>
                    <a:pt x="8" y="1741"/>
                  </a:cubicBezTo>
                  <a:lnTo>
                    <a:pt x="1055" y="1741"/>
                  </a:lnTo>
                  <a:cubicBezTo>
                    <a:pt x="1055" y="1314"/>
                    <a:pt x="1055" y="888"/>
                    <a:pt x="1058" y="462"/>
                  </a:cubicBezTo>
                  <a:cubicBezTo>
                    <a:pt x="1062" y="206"/>
                    <a:pt x="834" y="0"/>
                    <a:pt x="5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56"/>
            <p:cNvSpPr/>
            <p:nvPr/>
          </p:nvSpPr>
          <p:spPr>
            <a:xfrm>
              <a:off x="431850" y="1755550"/>
              <a:ext cx="27550" cy="44100"/>
            </a:xfrm>
            <a:custGeom>
              <a:avLst/>
              <a:gdLst/>
              <a:ahLst/>
              <a:cxnLst/>
              <a:rect l="l" t="t" r="r" b="b"/>
              <a:pathLst>
                <a:path w="1102" h="1764" extrusionOk="0">
                  <a:moveTo>
                    <a:pt x="556" y="1"/>
                  </a:moveTo>
                  <a:cubicBezTo>
                    <a:pt x="549" y="1"/>
                    <a:pt x="542" y="1"/>
                    <a:pt x="534" y="1"/>
                  </a:cubicBezTo>
                  <a:lnTo>
                    <a:pt x="484" y="1"/>
                  </a:lnTo>
                  <a:cubicBezTo>
                    <a:pt x="209" y="16"/>
                    <a:pt x="0" y="233"/>
                    <a:pt x="11" y="485"/>
                  </a:cubicBezTo>
                  <a:cubicBezTo>
                    <a:pt x="33" y="911"/>
                    <a:pt x="54" y="1337"/>
                    <a:pt x="76" y="1764"/>
                  </a:cubicBezTo>
                  <a:cubicBezTo>
                    <a:pt x="419" y="1745"/>
                    <a:pt x="758" y="1731"/>
                    <a:pt x="1101" y="1717"/>
                  </a:cubicBezTo>
                  <a:lnTo>
                    <a:pt x="1047" y="438"/>
                  </a:lnTo>
                  <a:cubicBezTo>
                    <a:pt x="1037" y="192"/>
                    <a:pt x="817" y="1"/>
                    <a:pt x="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56"/>
            <p:cNvSpPr/>
            <p:nvPr/>
          </p:nvSpPr>
          <p:spPr>
            <a:xfrm>
              <a:off x="426425" y="1877500"/>
              <a:ext cx="49125" cy="17750"/>
            </a:xfrm>
            <a:custGeom>
              <a:avLst/>
              <a:gdLst/>
              <a:ahLst/>
              <a:cxnLst/>
              <a:rect l="l" t="t" r="r" b="b"/>
              <a:pathLst>
                <a:path w="1965" h="710" extrusionOk="0">
                  <a:moveTo>
                    <a:pt x="1008" y="0"/>
                  </a:moveTo>
                  <a:cubicBezTo>
                    <a:pt x="989" y="0"/>
                    <a:pt x="970" y="1"/>
                    <a:pt x="950" y="2"/>
                  </a:cubicBezTo>
                  <a:cubicBezTo>
                    <a:pt x="221" y="34"/>
                    <a:pt x="0" y="709"/>
                    <a:pt x="0" y="709"/>
                  </a:cubicBezTo>
                  <a:cubicBezTo>
                    <a:pt x="654" y="677"/>
                    <a:pt x="1311" y="644"/>
                    <a:pt x="1965" y="619"/>
                  </a:cubicBezTo>
                  <a:cubicBezTo>
                    <a:pt x="1965" y="619"/>
                    <a:pt x="1695" y="0"/>
                    <a:pt x="10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56"/>
            <p:cNvSpPr/>
            <p:nvPr/>
          </p:nvSpPr>
          <p:spPr>
            <a:xfrm>
              <a:off x="569950" y="1878625"/>
              <a:ext cx="50325" cy="96600"/>
            </a:xfrm>
            <a:custGeom>
              <a:avLst/>
              <a:gdLst/>
              <a:ahLst/>
              <a:cxnLst/>
              <a:rect l="l" t="t" r="r" b="b"/>
              <a:pathLst>
                <a:path w="2013" h="3864" extrusionOk="0">
                  <a:moveTo>
                    <a:pt x="958" y="0"/>
                  </a:moveTo>
                  <a:cubicBezTo>
                    <a:pt x="427" y="0"/>
                    <a:pt x="1" y="419"/>
                    <a:pt x="4" y="935"/>
                  </a:cubicBezTo>
                  <a:cubicBezTo>
                    <a:pt x="12" y="1910"/>
                    <a:pt x="19" y="2885"/>
                    <a:pt x="30" y="3864"/>
                  </a:cubicBezTo>
                  <a:cubicBezTo>
                    <a:pt x="355" y="3860"/>
                    <a:pt x="680" y="3858"/>
                    <a:pt x="1006" y="3858"/>
                  </a:cubicBezTo>
                  <a:cubicBezTo>
                    <a:pt x="1332" y="3858"/>
                    <a:pt x="1658" y="3860"/>
                    <a:pt x="1983" y="3864"/>
                  </a:cubicBezTo>
                  <a:lnTo>
                    <a:pt x="2008" y="935"/>
                  </a:lnTo>
                  <a:cubicBezTo>
                    <a:pt x="2012" y="423"/>
                    <a:pt x="1586" y="0"/>
                    <a:pt x="10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56"/>
            <p:cNvSpPr/>
            <p:nvPr/>
          </p:nvSpPr>
          <p:spPr>
            <a:xfrm>
              <a:off x="557500" y="1849375"/>
              <a:ext cx="75225" cy="16725"/>
            </a:xfrm>
            <a:custGeom>
              <a:avLst/>
              <a:gdLst/>
              <a:ahLst/>
              <a:cxnLst/>
              <a:rect l="l" t="t" r="r" b="b"/>
              <a:pathLst>
                <a:path w="3009" h="669" extrusionOk="0">
                  <a:moveTo>
                    <a:pt x="1512" y="0"/>
                  </a:moveTo>
                  <a:cubicBezTo>
                    <a:pt x="1509" y="0"/>
                    <a:pt x="1506" y="0"/>
                    <a:pt x="1503" y="0"/>
                  </a:cubicBezTo>
                  <a:cubicBezTo>
                    <a:pt x="383" y="0"/>
                    <a:pt x="0" y="668"/>
                    <a:pt x="0" y="668"/>
                  </a:cubicBezTo>
                  <a:cubicBezTo>
                    <a:pt x="501" y="663"/>
                    <a:pt x="1002" y="660"/>
                    <a:pt x="1503" y="660"/>
                  </a:cubicBezTo>
                  <a:cubicBezTo>
                    <a:pt x="2004" y="660"/>
                    <a:pt x="2506" y="663"/>
                    <a:pt x="3008" y="668"/>
                  </a:cubicBezTo>
                  <a:lnTo>
                    <a:pt x="3008" y="668"/>
                  </a:lnTo>
                  <a:cubicBezTo>
                    <a:pt x="3004" y="665"/>
                    <a:pt x="2618" y="0"/>
                    <a:pt x="1512" y="0"/>
                  </a:cubicBezTo>
                  <a:close/>
                  <a:moveTo>
                    <a:pt x="3008" y="668"/>
                  </a:moveTo>
                  <a:cubicBezTo>
                    <a:pt x="3008" y="668"/>
                    <a:pt x="3008" y="668"/>
                    <a:pt x="3008" y="668"/>
                  </a:cubicBezTo>
                  <a:cubicBezTo>
                    <a:pt x="3008" y="668"/>
                    <a:pt x="3008" y="668"/>
                    <a:pt x="3008" y="668"/>
                  </a:cubicBezTo>
                  <a:cubicBezTo>
                    <a:pt x="3008" y="668"/>
                    <a:pt x="3008" y="668"/>
                    <a:pt x="3008" y="6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56"/>
            <p:cNvSpPr/>
            <p:nvPr/>
          </p:nvSpPr>
          <p:spPr>
            <a:xfrm>
              <a:off x="546025" y="1736525"/>
              <a:ext cx="98150" cy="25025"/>
            </a:xfrm>
            <a:custGeom>
              <a:avLst/>
              <a:gdLst/>
              <a:ahLst/>
              <a:cxnLst/>
              <a:rect l="l" t="t" r="r" b="b"/>
              <a:pathLst>
                <a:path w="3926" h="1001" extrusionOk="0">
                  <a:moveTo>
                    <a:pt x="1965" y="1"/>
                  </a:moveTo>
                  <a:cubicBezTo>
                    <a:pt x="1304" y="329"/>
                    <a:pt x="651" y="665"/>
                    <a:pt x="1" y="1001"/>
                  </a:cubicBezTo>
                  <a:cubicBezTo>
                    <a:pt x="654" y="992"/>
                    <a:pt x="1309" y="987"/>
                    <a:pt x="1963" y="987"/>
                  </a:cubicBezTo>
                  <a:cubicBezTo>
                    <a:pt x="2618" y="987"/>
                    <a:pt x="3272" y="992"/>
                    <a:pt x="3926" y="1001"/>
                  </a:cubicBezTo>
                  <a:cubicBezTo>
                    <a:pt x="3276" y="665"/>
                    <a:pt x="2622" y="329"/>
                    <a:pt x="1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56"/>
            <p:cNvSpPr/>
            <p:nvPr/>
          </p:nvSpPr>
          <p:spPr>
            <a:xfrm>
              <a:off x="510925" y="1583975"/>
              <a:ext cx="168375" cy="77825"/>
            </a:xfrm>
            <a:custGeom>
              <a:avLst/>
              <a:gdLst/>
              <a:ahLst/>
              <a:cxnLst/>
              <a:rect l="l" t="t" r="r" b="b"/>
              <a:pathLst>
                <a:path w="6735" h="3113" extrusionOk="0">
                  <a:moveTo>
                    <a:pt x="3369" y="0"/>
                  </a:moveTo>
                  <a:cubicBezTo>
                    <a:pt x="2221" y="1022"/>
                    <a:pt x="1098" y="2062"/>
                    <a:pt x="0" y="3113"/>
                  </a:cubicBezTo>
                  <a:cubicBezTo>
                    <a:pt x="1123" y="3086"/>
                    <a:pt x="2245" y="3072"/>
                    <a:pt x="3367" y="3072"/>
                  </a:cubicBezTo>
                  <a:cubicBezTo>
                    <a:pt x="4489" y="3072"/>
                    <a:pt x="5612" y="3086"/>
                    <a:pt x="6735" y="3113"/>
                  </a:cubicBezTo>
                  <a:cubicBezTo>
                    <a:pt x="5637" y="2062"/>
                    <a:pt x="4514" y="1022"/>
                    <a:pt x="3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56"/>
            <p:cNvSpPr/>
            <p:nvPr/>
          </p:nvSpPr>
          <p:spPr>
            <a:xfrm>
              <a:off x="312500" y="1792850"/>
              <a:ext cx="69350" cy="17625"/>
            </a:xfrm>
            <a:custGeom>
              <a:avLst/>
              <a:gdLst/>
              <a:ahLst/>
              <a:cxnLst/>
              <a:rect l="l" t="t" r="r" b="b"/>
              <a:pathLst>
                <a:path w="2774" h="705" extrusionOk="0">
                  <a:moveTo>
                    <a:pt x="2737" y="1"/>
                  </a:moveTo>
                  <a:cubicBezTo>
                    <a:pt x="1824" y="62"/>
                    <a:pt x="910" y="134"/>
                    <a:pt x="0" y="214"/>
                  </a:cubicBezTo>
                  <a:lnTo>
                    <a:pt x="44" y="705"/>
                  </a:lnTo>
                  <a:cubicBezTo>
                    <a:pt x="954" y="625"/>
                    <a:pt x="1864" y="553"/>
                    <a:pt x="2774" y="495"/>
                  </a:cubicBezTo>
                  <a:cubicBezTo>
                    <a:pt x="2763" y="329"/>
                    <a:pt x="2752" y="167"/>
                    <a:pt x="27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56"/>
            <p:cNvSpPr/>
            <p:nvPr/>
          </p:nvSpPr>
          <p:spPr>
            <a:xfrm>
              <a:off x="405125" y="1652650"/>
              <a:ext cx="26025" cy="66850"/>
            </a:xfrm>
            <a:custGeom>
              <a:avLst/>
              <a:gdLst/>
              <a:ahLst/>
              <a:cxnLst/>
              <a:rect l="l" t="t" r="r" b="b"/>
              <a:pathLst>
                <a:path w="1041" h="2674" extrusionOk="0">
                  <a:moveTo>
                    <a:pt x="437" y="1"/>
                  </a:moveTo>
                  <a:cubicBezTo>
                    <a:pt x="434" y="1"/>
                    <a:pt x="432" y="1"/>
                    <a:pt x="430" y="1"/>
                  </a:cubicBezTo>
                  <a:cubicBezTo>
                    <a:pt x="166" y="15"/>
                    <a:pt x="0" y="868"/>
                    <a:pt x="15" y="1066"/>
                  </a:cubicBezTo>
                  <a:lnTo>
                    <a:pt x="105" y="2673"/>
                  </a:lnTo>
                  <a:cubicBezTo>
                    <a:pt x="415" y="2655"/>
                    <a:pt x="726" y="2637"/>
                    <a:pt x="1040" y="2622"/>
                  </a:cubicBezTo>
                  <a:cubicBezTo>
                    <a:pt x="1011" y="2088"/>
                    <a:pt x="986" y="1554"/>
                    <a:pt x="961" y="1016"/>
                  </a:cubicBezTo>
                  <a:cubicBezTo>
                    <a:pt x="950" y="819"/>
                    <a:pt x="698" y="1"/>
                    <a:pt x="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56"/>
            <p:cNvSpPr/>
            <p:nvPr/>
          </p:nvSpPr>
          <p:spPr>
            <a:xfrm>
              <a:off x="428225" y="1635500"/>
              <a:ext cx="26300" cy="82725"/>
            </a:xfrm>
            <a:custGeom>
              <a:avLst/>
              <a:gdLst/>
              <a:ahLst/>
              <a:cxnLst/>
              <a:rect l="l" t="t" r="r" b="b"/>
              <a:pathLst>
                <a:path w="1052" h="3309" extrusionOk="0">
                  <a:moveTo>
                    <a:pt x="434" y="1"/>
                  </a:moveTo>
                  <a:cubicBezTo>
                    <a:pt x="433" y="1"/>
                    <a:pt x="432" y="1"/>
                    <a:pt x="430" y="1"/>
                  </a:cubicBezTo>
                  <a:cubicBezTo>
                    <a:pt x="163" y="15"/>
                    <a:pt x="1" y="1070"/>
                    <a:pt x="15" y="1315"/>
                  </a:cubicBezTo>
                  <a:cubicBezTo>
                    <a:pt x="48" y="1980"/>
                    <a:pt x="80" y="2644"/>
                    <a:pt x="116" y="3308"/>
                  </a:cubicBezTo>
                  <a:cubicBezTo>
                    <a:pt x="427" y="3294"/>
                    <a:pt x="737" y="3280"/>
                    <a:pt x="1051" y="3265"/>
                  </a:cubicBezTo>
                  <a:cubicBezTo>
                    <a:pt x="1022" y="2601"/>
                    <a:pt x="994" y="1936"/>
                    <a:pt x="965" y="1272"/>
                  </a:cubicBezTo>
                  <a:cubicBezTo>
                    <a:pt x="954" y="1028"/>
                    <a:pt x="697" y="1"/>
                    <a:pt x="4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56"/>
            <p:cNvSpPr/>
            <p:nvPr/>
          </p:nvSpPr>
          <p:spPr>
            <a:xfrm>
              <a:off x="451525" y="1617625"/>
              <a:ext cx="26275" cy="99525"/>
            </a:xfrm>
            <a:custGeom>
              <a:avLst/>
              <a:gdLst/>
              <a:ahLst/>
              <a:cxnLst/>
              <a:rect l="l" t="t" r="r" b="b"/>
              <a:pathLst>
                <a:path w="1051" h="3981" extrusionOk="0">
                  <a:moveTo>
                    <a:pt x="433" y="1"/>
                  </a:moveTo>
                  <a:cubicBezTo>
                    <a:pt x="432" y="1"/>
                    <a:pt x="431" y="1"/>
                    <a:pt x="430" y="1"/>
                  </a:cubicBezTo>
                  <a:cubicBezTo>
                    <a:pt x="163" y="12"/>
                    <a:pt x="0" y="1279"/>
                    <a:pt x="15" y="1579"/>
                  </a:cubicBezTo>
                  <a:cubicBezTo>
                    <a:pt x="47" y="2377"/>
                    <a:pt x="83" y="3179"/>
                    <a:pt x="119" y="3980"/>
                  </a:cubicBezTo>
                  <a:cubicBezTo>
                    <a:pt x="430" y="3966"/>
                    <a:pt x="740" y="3955"/>
                    <a:pt x="1051" y="3944"/>
                  </a:cubicBezTo>
                  <a:cubicBezTo>
                    <a:pt x="1022" y="3142"/>
                    <a:pt x="997" y="2341"/>
                    <a:pt x="968" y="1539"/>
                  </a:cubicBezTo>
                  <a:cubicBezTo>
                    <a:pt x="957" y="1241"/>
                    <a:pt x="699" y="1"/>
                    <a:pt x="4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56"/>
            <p:cNvSpPr/>
            <p:nvPr/>
          </p:nvSpPr>
          <p:spPr>
            <a:xfrm>
              <a:off x="308525" y="1731550"/>
              <a:ext cx="26825" cy="67025"/>
            </a:xfrm>
            <a:custGeom>
              <a:avLst/>
              <a:gdLst/>
              <a:ahLst/>
              <a:cxnLst/>
              <a:rect l="l" t="t" r="r" b="b"/>
              <a:pathLst>
                <a:path w="1073" h="2681" extrusionOk="0">
                  <a:moveTo>
                    <a:pt x="404" y="0"/>
                  </a:moveTo>
                  <a:cubicBezTo>
                    <a:pt x="401" y="0"/>
                    <a:pt x="397" y="1"/>
                    <a:pt x="394" y="1"/>
                  </a:cubicBezTo>
                  <a:cubicBezTo>
                    <a:pt x="134" y="23"/>
                    <a:pt x="1" y="878"/>
                    <a:pt x="19" y="1077"/>
                  </a:cubicBezTo>
                  <a:lnTo>
                    <a:pt x="159" y="2680"/>
                  </a:lnTo>
                  <a:cubicBezTo>
                    <a:pt x="463" y="2651"/>
                    <a:pt x="770" y="2626"/>
                    <a:pt x="1073" y="2601"/>
                  </a:cubicBezTo>
                  <a:cubicBezTo>
                    <a:pt x="1030" y="2066"/>
                    <a:pt x="986" y="1532"/>
                    <a:pt x="943" y="1001"/>
                  </a:cubicBezTo>
                  <a:cubicBezTo>
                    <a:pt x="929" y="802"/>
                    <a:pt x="658" y="0"/>
                    <a:pt x="4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56"/>
            <p:cNvSpPr/>
            <p:nvPr/>
          </p:nvSpPr>
          <p:spPr>
            <a:xfrm>
              <a:off x="330725" y="1713675"/>
              <a:ext cx="27475" cy="82900"/>
            </a:xfrm>
            <a:custGeom>
              <a:avLst/>
              <a:gdLst/>
              <a:ahLst/>
              <a:cxnLst/>
              <a:rect l="l" t="t" r="r" b="b"/>
              <a:pathLst>
                <a:path w="1099" h="3316" extrusionOk="0">
                  <a:moveTo>
                    <a:pt x="394" y="1"/>
                  </a:moveTo>
                  <a:cubicBezTo>
                    <a:pt x="392" y="1"/>
                    <a:pt x="389" y="1"/>
                    <a:pt x="387" y="1"/>
                  </a:cubicBezTo>
                  <a:cubicBezTo>
                    <a:pt x="127" y="23"/>
                    <a:pt x="1" y="1081"/>
                    <a:pt x="22" y="1330"/>
                  </a:cubicBezTo>
                  <a:cubicBezTo>
                    <a:pt x="77" y="1991"/>
                    <a:pt x="131" y="2655"/>
                    <a:pt x="185" y="3316"/>
                  </a:cubicBezTo>
                  <a:cubicBezTo>
                    <a:pt x="488" y="3290"/>
                    <a:pt x="795" y="3269"/>
                    <a:pt x="1099" y="3247"/>
                  </a:cubicBezTo>
                  <a:lnTo>
                    <a:pt x="950" y="1258"/>
                  </a:lnTo>
                  <a:cubicBezTo>
                    <a:pt x="933" y="1011"/>
                    <a:pt x="652" y="1"/>
                    <a:pt x="3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56"/>
            <p:cNvSpPr/>
            <p:nvPr/>
          </p:nvSpPr>
          <p:spPr>
            <a:xfrm>
              <a:off x="353125" y="1695175"/>
              <a:ext cx="27925" cy="99700"/>
            </a:xfrm>
            <a:custGeom>
              <a:avLst/>
              <a:gdLst/>
              <a:ahLst/>
              <a:cxnLst/>
              <a:rect l="l" t="t" r="r" b="b"/>
              <a:pathLst>
                <a:path w="1117" h="3988" extrusionOk="0">
                  <a:moveTo>
                    <a:pt x="385" y="1"/>
                  </a:moveTo>
                  <a:cubicBezTo>
                    <a:pt x="383" y="1"/>
                    <a:pt x="381" y="1"/>
                    <a:pt x="379" y="1"/>
                  </a:cubicBezTo>
                  <a:cubicBezTo>
                    <a:pt x="119" y="19"/>
                    <a:pt x="0" y="1290"/>
                    <a:pt x="26" y="1590"/>
                  </a:cubicBezTo>
                  <a:cubicBezTo>
                    <a:pt x="83" y="2388"/>
                    <a:pt x="141" y="3186"/>
                    <a:pt x="203" y="3987"/>
                  </a:cubicBezTo>
                  <a:cubicBezTo>
                    <a:pt x="506" y="3962"/>
                    <a:pt x="813" y="3940"/>
                    <a:pt x="1116" y="3922"/>
                  </a:cubicBezTo>
                  <a:lnTo>
                    <a:pt x="954" y="1521"/>
                  </a:lnTo>
                  <a:cubicBezTo>
                    <a:pt x="936" y="1227"/>
                    <a:pt x="644" y="1"/>
                    <a:pt x="3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56"/>
            <p:cNvSpPr/>
            <p:nvPr/>
          </p:nvSpPr>
          <p:spPr>
            <a:xfrm>
              <a:off x="407725" y="1716225"/>
              <a:ext cx="70550" cy="15550"/>
            </a:xfrm>
            <a:custGeom>
              <a:avLst/>
              <a:gdLst/>
              <a:ahLst/>
              <a:cxnLst/>
              <a:rect l="l" t="t" r="r" b="b"/>
              <a:pathLst>
                <a:path w="2822" h="622" extrusionOk="0">
                  <a:moveTo>
                    <a:pt x="2803" y="0"/>
                  </a:moveTo>
                  <a:cubicBezTo>
                    <a:pt x="1868" y="33"/>
                    <a:pt x="933" y="76"/>
                    <a:pt x="1" y="130"/>
                  </a:cubicBezTo>
                  <a:cubicBezTo>
                    <a:pt x="8" y="293"/>
                    <a:pt x="19" y="455"/>
                    <a:pt x="26" y="621"/>
                  </a:cubicBezTo>
                  <a:cubicBezTo>
                    <a:pt x="958" y="567"/>
                    <a:pt x="1889" y="524"/>
                    <a:pt x="2821" y="491"/>
                  </a:cubicBezTo>
                  <a:cubicBezTo>
                    <a:pt x="2817" y="329"/>
                    <a:pt x="2810" y="163"/>
                    <a:pt x="28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56"/>
            <p:cNvSpPr/>
            <p:nvPr/>
          </p:nvSpPr>
          <p:spPr>
            <a:xfrm>
              <a:off x="246875" y="1797900"/>
              <a:ext cx="84975" cy="195125"/>
            </a:xfrm>
            <a:custGeom>
              <a:avLst/>
              <a:gdLst/>
              <a:ahLst/>
              <a:cxnLst/>
              <a:rect l="l" t="t" r="r" b="b"/>
              <a:pathLst>
                <a:path w="3399" h="7805" extrusionOk="0">
                  <a:moveTo>
                    <a:pt x="2737" y="1"/>
                  </a:moveTo>
                  <a:cubicBezTo>
                    <a:pt x="1824" y="80"/>
                    <a:pt x="914" y="171"/>
                    <a:pt x="0" y="272"/>
                  </a:cubicBezTo>
                  <a:cubicBezTo>
                    <a:pt x="275" y="2781"/>
                    <a:pt x="549" y="5295"/>
                    <a:pt x="824" y="7804"/>
                  </a:cubicBezTo>
                  <a:cubicBezTo>
                    <a:pt x="1679" y="7710"/>
                    <a:pt x="2539" y="7624"/>
                    <a:pt x="3398" y="7548"/>
                  </a:cubicBezTo>
                  <a:cubicBezTo>
                    <a:pt x="3178" y="5035"/>
                    <a:pt x="2958" y="2518"/>
                    <a:pt x="27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56"/>
            <p:cNvSpPr/>
            <p:nvPr/>
          </p:nvSpPr>
          <p:spPr>
            <a:xfrm>
              <a:off x="260150" y="1946325"/>
              <a:ext cx="72950" cy="27000"/>
            </a:xfrm>
            <a:custGeom>
              <a:avLst/>
              <a:gdLst/>
              <a:ahLst/>
              <a:cxnLst/>
              <a:rect l="l" t="t" r="r" b="b"/>
              <a:pathLst>
                <a:path w="2918" h="1080" extrusionOk="0">
                  <a:moveTo>
                    <a:pt x="2849" y="0"/>
                  </a:moveTo>
                  <a:cubicBezTo>
                    <a:pt x="1896" y="83"/>
                    <a:pt x="946" y="177"/>
                    <a:pt x="0" y="282"/>
                  </a:cubicBezTo>
                  <a:lnTo>
                    <a:pt x="87" y="1080"/>
                  </a:lnTo>
                  <a:cubicBezTo>
                    <a:pt x="1029" y="975"/>
                    <a:pt x="1972" y="885"/>
                    <a:pt x="2918" y="802"/>
                  </a:cubicBezTo>
                  <a:lnTo>
                    <a:pt x="28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56"/>
            <p:cNvSpPr/>
            <p:nvPr/>
          </p:nvSpPr>
          <p:spPr>
            <a:xfrm>
              <a:off x="242000" y="1781650"/>
              <a:ext cx="76850" cy="27400"/>
            </a:xfrm>
            <a:custGeom>
              <a:avLst/>
              <a:gdLst/>
              <a:ahLst/>
              <a:cxnLst/>
              <a:rect l="l" t="t" r="r" b="b"/>
              <a:pathLst>
                <a:path w="3074" h="1096" extrusionOk="0">
                  <a:moveTo>
                    <a:pt x="3001" y="1"/>
                  </a:moveTo>
                  <a:cubicBezTo>
                    <a:pt x="2001" y="88"/>
                    <a:pt x="1000" y="185"/>
                    <a:pt x="0" y="297"/>
                  </a:cubicBezTo>
                  <a:lnTo>
                    <a:pt x="87" y="1095"/>
                  </a:lnTo>
                  <a:cubicBezTo>
                    <a:pt x="1080" y="983"/>
                    <a:pt x="2077" y="886"/>
                    <a:pt x="3073" y="799"/>
                  </a:cubicBezTo>
                  <a:lnTo>
                    <a:pt x="30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56"/>
            <p:cNvSpPr/>
            <p:nvPr/>
          </p:nvSpPr>
          <p:spPr>
            <a:xfrm>
              <a:off x="507300" y="1564025"/>
              <a:ext cx="34425" cy="101650"/>
            </a:xfrm>
            <a:custGeom>
              <a:avLst/>
              <a:gdLst/>
              <a:ahLst/>
              <a:cxnLst/>
              <a:rect l="l" t="t" r="r" b="b"/>
              <a:pathLst>
                <a:path w="1377" h="4066" extrusionOk="0">
                  <a:moveTo>
                    <a:pt x="637" y="0"/>
                  </a:moveTo>
                  <a:cubicBezTo>
                    <a:pt x="637" y="0"/>
                    <a:pt x="636" y="0"/>
                    <a:pt x="636" y="0"/>
                  </a:cubicBezTo>
                  <a:cubicBezTo>
                    <a:pt x="492" y="4"/>
                    <a:pt x="1" y="1546"/>
                    <a:pt x="8" y="1824"/>
                  </a:cubicBezTo>
                  <a:cubicBezTo>
                    <a:pt x="26" y="2571"/>
                    <a:pt x="48" y="3318"/>
                    <a:pt x="66" y="4066"/>
                  </a:cubicBezTo>
                  <a:cubicBezTo>
                    <a:pt x="503" y="4055"/>
                    <a:pt x="940" y="4044"/>
                    <a:pt x="1377" y="4037"/>
                  </a:cubicBezTo>
                  <a:cubicBezTo>
                    <a:pt x="1362" y="3290"/>
                    <a:pt x="1351" y="2542"/>
                    <a:pt x="1340" y="1795"/>
                  </a:cubicBezTo>
                  <a:cubicBezTo>
                    <a:pt x="1337" y="1517"/>
                    <a:pt x="782" y="0"/>
                    <a:pt x="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6"/>
            <p:cNvSpPr/>
            <p:nvPr/>
          </p:nvSpPr>
          <p:spPr>
            <a:xfrm>
              <a:off x="473900" y="1564925"/>
              <a:ext cx="35050" cy="101750"/>
            </a:xfrm>
            <a:custGeom>
              <a:avLst/>
              <a:gdLst/>
              <a:ahLst/>
              <a:cxnLst/>
              <a:rect l="l" t="t" r="r" b="b"/>
              <a:pathLst>
                <a:path w="1402" h="4070" extrusionOk="0">
                  <a:moveTo>
                    <a:pt x="622" y="0"/>
                  </a:moveTo>
                  <a:cubicBezTo>
                    <a:pt x="622" y="0"/>
                    <a:pt x="622" y="0"/>
                    <a:pt x="622" y="0"/>
                  </a:cubicBezTo>
                  <a:cubicBezTo>
                    <a:pt x="477" y="4"/>
                    <a:pt x="1" y="1549"/>
                    <a:pt x="12" y="1827"/>
                  </a:cubicBezTo>
                  <a:lnTo>
                    <a:pt x="95" y="4070"/>
                  </a:lnTo>
                  <a:cubicBezTo>
                    <a:pt x="528" y="4055"/>
                    <a:pt x="965" y="4041"/>
                    <a:pt x="1402" y="4030"/>
                  </a:cubicBezTo>
                  <a:cubicBezTo>
                    <a:pt x="1384" y="3282"/>
                    <a:pt x="1362" y="2535"/>
                    <a:pt x="1344" y="1788"/>
                  </a:cubicBezTo>
                  <a:cubicBezTo>
                    <a:pt x="1337" y="1506"/>
                    <a:pt x="768" y="0"/>
                    <a:pt x="6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6"/>
            <p:cNvSpPr/>
            <p:nvPr/>
          </p:nvSpPr>
          <p:spPr>
            <a:xfrm>
              <a:off x="472275" y="1635950"/>
              <a:ext cx="76950" cy="341175"/>
            </a:xfrm>
            <a:custGeom>
              <a:avLst/>
              <a:gdLst/>
              <a:ahLst/>
              <a:cxnLst/>
              <a:rect l="l" t="t" r="r" b="b"/>
              <a:pathLst>
                <a:path w="3078" h="13647" extrusionOk="0">
                  <a:moveTo>
                    <a:pt x="2871" y="1"/>
                  </a:moveTo>
                  <a:cubicBezTo>
                    <a:pt x="1915" y="15"/>
                    <a:pt x="958" y="37"/>
                    <a:pt x="1" y="73"/>
                  </a:cubicBezTo>
                  <a:lnTo>
                    <a:pt x="495" y="13647"/>
                  </a:lnTo>
                  <a:cubicBezTo>
                    <a:pt x="1355" y="13614"/>
                    <a:pt x="2218" y="13592"/>
                    <a:pt x="3077" y="13582"/>
                  </a:cubicBezTo>
                  <a:lnTo>
                    <a:pt x="28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56"/>
            <p:cNvSpPr/>
            <p:nvPr/>
          </p:nvSpPr>
          <p:spPr>
            <a:xfrm>
              <a:off x="477875" y="1874450"/>
              <a:ext cx="74050" cy="82725"/>
            </a:xfrm>
            <a:custGeom>
              <a:avLst/>
              <a:gdLst/>
              <a:ahLst/>
              <a:cxnLst/>
              <a:rect l="l" t="t" r="r" b="b"/>
              <a:pathLst>
                <a:path w="2962" h="3309" extrusionOk="0">
                  <a:moveTo>
                    <a:pt x="2915" y="1"/>
                  </a:moveTo>
                  <a:cubicBezTo>
                    <a:pt x="1943" y="15"/>
                    <a:pt x="972" y="41"/>
                    <a:pt x="1" y="77"/>
                  </a:cubicBezTo>
                  <a:cubicBezTo>
                    <a:pt x="40" y="1153"/>
                    <a:pt x="84" y="2233"/>
                    <a:pt x="123" y="3309"/>
                  </a:cubicBezTo>
                  <a:cubicBezTo>
                    <a:pt x="1069" y="3272"/>
                    <a:pt x="2015" y="3251"/>
                    <a:pt x="2962" y="3236"/>
                  </a:cubicBezTo>
                  <a:lnTo>
                    <a:pt x="29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56"/>
            <p:cNvSpPr/>
            <p:nvPr/>
          </p:nvSpPr>
          <p:spPr>
            <a:xfrm>
              <a:off x="471475" y="1704125"/>
              <a:ext cx="78100" cy="87850"/>
            </a:xfrm>
            <a:custGeom>
              <a:avLst/>
              <a:gdLst/>
              <a:ahLst/>
              <a:cxnLst/>
              <a:rect l="l" t="t" r="r" b="b"/>
              <a:pathLst>
                <a:path w="3124" h="3514" extrusionOk="0">
                  <a:moveTo>
                    <a:pt x="3077" y="0"/>
                  </a:moveTo>
                  <a:cubicBezTo>
                    <a:pt x="2051" y="15"/>
                    <a:pt x="1026" y="44"/>
                    <a:pt x="0" y="80"/>
                  </a:cubicBezTo>
                  <a:cubicBezTo>
                    <a:pt x="44" y="1224"/>
                    <a:pt x="87" y="2369"/>
                    <a:pt x="130" y="3514"/>
                  </a:cubicBezTo>
                  <a:cubicBezTo>
                    <a:pt x="1127" y="3478"/>
                    <a:pt x="2127" y="3449"/>
                    <a:pt x="3124" y="3438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56"/>
            <p:cNvSpPr/>
            <p:nvPr/>
          </p:nvSpPr>
          <p:spPr>
            <a:xfrm>
              <a:off x="370175" y="1603725"/>
              <a:ext cx="41100" cy="180300"/>
            </a:xfrm>
            <a:custGeom>
              <a:avLst/>
              <a:gdLst/>
              <a:ahLst/>
              <a:cxnLst/>
              <a:rect l="l" t="t" r="r" b="b"/>
              <a:pathLst>
                <a:path w="1644" h="7212" extrusionOk="0">
                  <a:moveTo>
                    <a:pt x="565" y="1"/>
                  </a:moveTo>
                  <a:cubicBezTo>
                    <a:pt x="565" y="1"/>
                    <a:pt x="564" y="1"/>
                    <a:pt x="564" y="1"/>
                  </a:cubicBezTo>
                  <a:cubicBezTo>
                    <a:pt x="423" y="8"/>
                    <a:pt x="1" y="1568"/>
                    <a:pt x="19" y="1846"/>
                  </a:cubicBezTo>
                  <a:lnTo>
                    <a:pt x="380" y="7212"/>
                  </a:lnTo>
                  <a:cubicBezTo>
                    <a:pt x="802" y="7183"/>
                    <a:pt x="1225" y="7158"/>
                    <a:pt x="1644" y="7132"/>
                  </a:cubicBezTo>
                  <a:lnTo>
                    <a:pt x="1337" y="1767"/>
                  </a:lnTo>
                  <a:cubicBezTo>
                    <a:pt x="1322" y="1486"/>
                    <a:pt x="711" y="1"/>
                    <a:pt x="5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56"/>
            <p:cNvSpPr/>
            <p:nvPr/>
          </p:nvSpPr>
          <p:spPr>
            <a:xfrm>
              <a:off x="374775" y="1728850"/>
              <a:ext cx="49225" cy="253150"/>
            </a:xfrm>
            <a:custGeom>
              <a:avLst/>
              <a:gdLst/>
              <a:ahLst/>
              <a:cxnLst/>
              <a:rect l="l" t="t" r="r" b="b"/>
              <a:pathLst>
                <a:path w="1969" h="10126" extrusionOk="0">
                  <a:moveTo>
                    <a:pt x="1402" y="1"/>
                  </a:moveTo>
                  <a:cubicBezTo>
                    <a:pt x="933" y="29"/>
                    <a:pt x="467" y="58"/>
                    <a:pt x="1" y="87"/>
                  </a:cubicBezTo>
                  <a:cubicBezTo>
                    <a:pt x="225" y="3431"/>
                    <a:pt x="452" y="6778"/>
                    <a:pt x="680" y="10126"/>
                  </a:cubicBezTo>
                  <a:cubicBezTo>
                    <a:pt x="1106" y="10097"/>
                    <a:pt x="1536" y="10068"/>
                    <a:pt x="1969" y="10046"/>
                  </a:cubicBezTo>
                  <a:cubicBezTo>
                    <a:pt x="1778" y="6695"/>
                    <a:pt x="1590" y="3348"/>
                    <a:pt x="14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56"/>
            <p:cNvSpPr/>
            <p:nvPr/>
          </p:nvSpPr>
          <p:spPr>
            <a:xfrm>
              <a:off x="375875" y="1802250"/>
              <a:ext cx="50650" cy="159975"/>
            </a:xfrm>
            <a:custGeom>
              <a:avLst/>
              <a:gdLst/>
              <a:ahLst/>
              <a:cxnLst/>
              <a:rect l="l" t="t" r="r" b="b"/>
              <a:pathLst>
                <a:path w="2026" h="6399" extrusionOk="0">
                  <a:moveTo>
                    <a:pt x="1676" y="0"/>
                  </a:moveTo>
                  <a:cubicBezTo>
                    <a:pt x="1116" y="29"/>
                    <a:pt x="556" y="65"/>
                    <a:pt x="0" y="101"/>
                  </a:cubicBezTo>
                  <a:lnTo>
                    <a:pt x="434" y="6399"/>
                  </a:lnTo>
                  <a:cubicBezTo>
                    <a:pt x="964" y="6363"/>
                    <a:pt x="1495" y="6327"/>
                    <a:pt x="2026" y="6298"/>
                  </a:cubicBezTo>
                  <a:cubicBezTo>
                    <a:pt x="1907" y="4200"/>
                    <a:pt x="1791" y="2098"/>
                    <a:pt x="16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56"/>
            <p:cNvSpPr/>
            <p:nvPr/>
          </p:nvSpPr>
          <p:spPr>
            <a:xfrm>
              <a:off x="481300" y="1721800"/>
              <a:ext cx="27300" cy="43825"/>
            </a:xfrm>
            <a:custGeom>
              <a:avLst/>
              <a:gdLst/>
              <a:ahLst/>
              <a:cxnLst/>
              <a:rect l="l" t="t" r="r" b="b"/>
              <a:pathLst>
                <a:path w="1092" h="1753" extrusionOk="0">
                  <a:moveTo>
                    <a:pt x="564" y="1"/>
                  </a:moveTo>
                  <a:cubicBezTo>
                    <a:pt x="557" y="1"/>
                    <a:pt x="550" y="1"/>
                    <a:pt x="542" y="1"/>
                  </a:cubicBezTo>
                  <a:lnTo>
                    <a:pt x="492" y="1"/>
                  </a:lnTo>
                  <a:cubicBezTo>
                    <a:pt x="217" y="8"/>
                    <a:pt x="1" y="221"/>
                    <a:pt x="12" y="474"/>
                  </a:cubicBezTo>
                  <a:lnTo>
                    <a:pt x="55" y="1752"/>
                  </a:lnTo>
                  <a:cubicBezTo>
                    <a:pt x="402" y="1741"/>
                    <a:pt x="745" y="1731"/>
                    <a:pt x="1091" y="1720"/>
                  </a:cubicBezTo>
                  <a:cubicBezTo>
                    <a:pt x="1077" y="1294"/>
                    <a:pt x="1066" y="868"/>
                    <a:pt x="1055" y="445"/>
                  </a:cubicBezTo>
                  <a:cubicBezTo>
                    <a:pt x="1048" y="195"/>
                    <a:pt x="832" y="1"/>
                    <a:pt x="5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56"/>
            <p:cNvSpPr/>
            <p:nvPr/>
          </p:nvSpPr>
          <p:spPr>
            <a:xfrm>
              <a:off x="513450" y="1720900"/>
              <a:ext cx="26825" cy="43825"/>
            </a:xfrm>
            <a:custGeom>
              <a:avLst/>
              <a:gdLst/>
              <a:ahLst/>
              <a:cxnLst/>
              <a:rect l="l" t="t" r="r" b="b"/>
              <a:pathLst>
                <a:path w="1073" h="1753" extrusionOk="0">
                  <a:moveTo>
                    <a:pt x="553" y="1"/>
                  </a:moveTo>
                  <a:cubicBezTo>
                    <a:pt x="550" y="1"/>
                    <a:pt x="548" y="1"/>
                    <a:pt x="546" y="1"/>
                  </a:cubicBezTo>
                  <a:lnTo>
                    <a:pt x="495" y="1"/>
                  </a:lnTo>
                  <a:cubicBezTo>
                    <a:pt x="217" y="4"/>
                    <a:pt x="0" y="217"/>
                    <a:pt x="8" y="470"/>
                  </a:cubicBezTo>
                  <a:cubicBezTo>
                    <a:pt x="18" y="900"/>
                    <a:pt x="29" y="1326"/>
                    <a:pt x="40" y="1752"/>
                  </a:cubicBezTo>
                  <a:cubicBezTo>
                    <a:pt x="383" y="1741"/>
                    <a:pt x="730" y="1734"/>
                    <a:pt x="1073" y="1730"/>
                  </a:cubicBezTo>
                  <a:lnTo>
                    <a:pt x="1051" y="452"/>
                  </a:lnTo>
                  <a:cubicBezTo>
                    <a:pt x="1047" y="202"/>
                    <a:pt x="824" y="1"/>
                    <a:pt x="5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56"/>
            <p:cNvSpPr/>
            <p:nvPr/>
          </p:nvSpPr>
          <p:spPr>
            <a:xfrm>
              <a:off x="478875" y="1652850"/>
              <a:ext cx="27825" cy="43900"/>
            </a:xfrm>
            <a:custGeom>
              <a:avLst/>
              <a:gdLst/>
              <a:ahLst/>
              <a:cxnLst/>
              <a:rect l="l" t="t" r="r" b="b"/>
              <a:pathLst>
                <a:path w="1113" h="1756" extrusionOk="0">
                  <a:moveTo>
                    <a:pt x="571" y="0"/>
                  </a:moveTo>
                  <a:cubicBezTo>
                    <a:pt x="566" y="0"/>
                    <a:pt x="561" y="0"/>
                    <a:pt x="556" y="0"/>
                  </a:cubicBezTo>
                  <a:lnTo>
                    <a:pt x="506" y="0"/>
                  </a:lnTo>
                  <a:cubicBezTo>
                    <a:pt x="224" y="11"/>
                    <a:pt x="0" y="224"/>
                    <a:pt x="11" y="477"/>
                  </a:cubicBezTo>
                  <a:cubicBezTo>
                    <a:pt x="26" y="903"/>
                    <a:pt x="40" y="1329"/>
                    <a:pt x="58" y="1755"/>
                  </a:cubicBezTo>
                  <a:cubicBezTo>
                    <a:pt x="408" y="1741"/>
                    <a:pt x="762" y="1730"/>
                    <a:pt x="1112" y="1723"/>
                  </a:cubicBezTo>
                  <a:cubicBezTo>
                    <a:pt x="1102" y="1297"/>
                    <a:pt x="1091" y="870"/>
                    <a:pt x="1076" y="444"/>
                  </a:cubicBezTo>
                  <a:cubicBezTo>
                    <a:pt x="1073" y="196"/>
                    <a:pt x="846" y="0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56"/>
            <p:cNvSpPr/>
            <p:nvPr/>
          </p:nvSpPr>
          <p:spPr>
            <a:xfrm>
              <a:off x="511725" y="1652025"/>
              <a:ext cx="27375" cy="43800"/>
            </a:xfrm>
            <a:custGeom>
              <a:avLst/>
              <a:gdLst/>
              <a:ahLst/>
              <a:cxnLst/>
              <a:rect l="l" t="t" r="r" b="b"/>
              <a:pathLst>
                <a:path w="1095" h="1752" extrusionOk="0">
                  <a:moveTo>
                    <a:pt x="571" y="1"/>
                  </a:moveTo>
                  <a:cubicBezTo>
                    <a:pt x="566" y="1"/>
                    <a:pt x="562" y="1"/>
                    <a:pt x="557" y="1"/>
                  </a:cubicBezTo>
                  <a:lnTo>
                    <a:pt x="503" y="1"/>
                  </a:lnTo>
                  <a:cubicBezTo>
                    <a:pt x="225" y="8"/>
                    <a:pt x="1" y="217"/>
                    <a:pt x="8" y="474"/>
                  </a:cubicBezTo>
                  <a:cubicBezTo>
                    <a:pt x="19" y="896"/>
                    <a:pt x="30" y="1322"/>
                    <a:pt x="40" y="1752"/>
                  </a:cubicBezTo>
                  <a:cubicBezTo>
                    <a:pt x="391" y="1741"/>
                    <a:pt x="745" y="1734"/>
                    <a:pt x="1095" y="1730"/>
                  </a:cubicBezTo>
                  <a:lnTo>
                    <a:pt x="1073" y="452"/>
                  </a:lnTo>
                  <a:cubicBezTo>
                    <a:pt x="1070" y="204"/>
                    <a:pt x="846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56"/>
            <p:cNvSpPr/>
            <p:nvPr/>
          </p:nvSpPr>
          <p:spPr>
            <a:xfrm>
              <a:off x="796100" y="1792950"/>
              <a:ext cx="81075" cy="193925"/>
            </a:xfrm>
            <a:custGeom>
              <a:avLst/>
              <a:gdLst/>
              <a:ahLst/>
              <a:cxnLst/>
              <a:rect l="l" t="t" r="r" b="b"/>
              <a:pathLst>
                <a:path w="3243" h="7757" extrusionOk="0">
                  <a:moveTo>
                    <a:pt x="506" y="0"/>
                  </a:moveTo>
                  <a:lnTo>
                    <a:pt x="0" y="7558"/>
                  </a:lnTo>
                  <a:cubicBezTo>
                    <a:pt x="859" y="7612"/>
                    <a:pt x="1719" y="7681"/>
                    <a:pt x="2575" y="7757"/>
                  </a:cubicBezTo>
                  <a:cubicBezTo>
                    <a:pt x="2799" y="5243"/>
                    <a:pt x="3022" y="2727"/>
                    <a:pt x="3243" y="213"/>
                  </a:cubicBezTo>
                  <a:cubicBezTo>
                    <a:pt x="2333" y="130"/>
                    <a:pt x="1419" y="62"/>
                    <a:pt x="5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56"/>
            <p:cNvSpPr/>
            <p:nvPr/>
          </p:nvSpPr>
          <p:spPr>
            <a:xfrm>
              <a:off x="812250" y="1914225"/>
              <a:ext cx="37225" cy="71300"/>
            </a:xfrm>
            <a:custGeom>
              <a:avLst/>
              <a:gdLst/>
              <a:ahLst/>
              <a:cxnLst/>
              <a:rect l="l" t="t" r="r" b="b"/>
              <a:pathLst>
                <a:path w="1489" h="2852" extrusionOk="0">
                  <a:moveTo>
                    <a:pt x="773" y="0"/>
                  </a:moveTo>
                  <a:cubicBezTo>
                    <a:pt x="453" y="0"/>
                    <a:pt x="183" y="241"/>
                    <a:pt x="156" y="566"/>
                  </a:cubicBezTo>
                  <a:cubicBezTo>
                    <a:pt x="105" y="1291"/>
                    <a:pt x="51" y="2021"/>
                    <a:pt x="0" y="2750"/>
                  </a:cubicBezTo>
                  <a:cubicBezTo>
                    <a:pt x="427" y="2779"/>
                    <a:pt x="856" y="2815"/>
                    <a:pt x="1282" y="2851"/>
                  </a:cubicBezTo>
                  <a:cubicBezTo>
                    <a:pt x="1344" y="2122"/>
                    <a:pt x="1405" y="1393"/>
                    <a:pt x="1463" y="667"/>
                  </a:cubicBezTo>
                  <a:cubicBezTo>
                    <a:pt x="1488" y="324"/>
                    <a:pt x="1232" y="28"/>
                    <a:pt x="889" y="6"/>
                  </a:cubicBezTo>
                  <a:lnTo>
                    <a:pt x="827" y="2"/>
                  </a:lnTo>
                  <a:cubicBezTo>
                    <a:pt x="809" y="1"/>
                    <a:pt x="791" y="0"/>
                    <a:pt x="7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56"/>
            <p:cNvSpPr/>
            <p:nvPr/>
          </p:nvSpPr>
          <p:spPr>
            <a:xfrm>
              <a:off x="825150" y="1819600"/>
              <a:ext cx="28100" cy="44500"/>
            </a:xfrm>
            <a:custGeom>
              <a:avLst/>
              <a:gdLst/>
              <a:ahLst/>
              <a:cxnLst/>
              <a:rect l="l" t="t" r="r" b="b"/>
              <a:pathLst>
                <a:path w="1124" h="1780" extrusionOk="0">
                  <a:moveTo>
                    <a:pt x="560" y="0"/>
                  </a:moveTo>
                  <a:cubicBezTo>
                    <a:pt x="324" y="0"/>
                    <a:pt x="118" y="183"/>
                    <a:pt x="95" y="426"/>
                  </a:cubicBezTo>
                  <a:cubicBezTo>
                    <a:pt x="62" y="848"/>
                    <a:pt x="33" y="1274"/>
                    <a:pt x="1" y="1700"/>
                  </a:cubicBezTo>
                  <a:cubicBezTo>
                    <a:pt x="337" y="1726"/>
                    <a:pt x="669" y="1751"/>
                    <a:pt x="1005" y="1780"/>
                  </a:cubicBezTo>
                  <a:lnTo>
                    <a:pt x="1109" y="505"/>
                  </a:lnTo>
                  <a:cubicBezTo>
                    <a:pt x="1124" y="241"/>
                    <a:pt x="922" y="21"/>
                    <a:pt x="662" y="7"/>
                  </a:cubicBezTo>
                  <a:lnTo>
                    <a:pt x="611" y="3"/>
                  </a:lnTo>
                  <a:cubicBezTo>
                    <a:pt x="594" y="1"/>
                    <a:pt x="577" y="0"/>
                    <a:pt x="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56"/>
            <p:cNvSpPr/>
            <p:nvPr/>
          </p:nvSpPr>
          <p:spPr>
            <a:xfrm>
              <a:off x="878600" y="1682800"/>
              <a:ext cx="37850" cy="102325"/>
            </a:xfrm>
            <a:custGeom>
              <a:avLst/>
              <a:gdLst/>
              <a:ahLst/>
              <a:cxnLst/>
              <a:rect l="l" t="t" r="r" b="b"/>
              <a:pathLst>
                <a:path w="1514" h="4093" extrusionOk="0">
                  <a:moveTo>
                    <a:pt x="1009" y="1"/>
                  </a:moveTo>
                  <a:cubicBezTo>
                    <a:pt x="864" y="1"/>
                    <a:pt x="224" y="1461"/>
                    <a:pt x="199" y="1738"/>
                  </a:cubicBezTo>
                  <a:cubicBezTo>
                    <a:pt x="134" y="2485"/>
                    <a:pt x="65" y="3229"/>
                    <a:pt x="0" y="3977"/>
                  </a:cubicBezTo>
                  <a:cubicBezTo>
                    <a:pt x="423" y="4013"/>
                    <a:pt x="845" y="4052"/>
                    <a:pt x="1264" y="4092"/>
                  </a:cubicBezTo>
                  <a:cubicBezTo>
                    <a:pt x="1337" y="3348"/>
                    <a:pt x="1412" y="2604"/>
                    <a:pt x="1485" y="1861"/>
                  </a:cubicBezTo>
                  <a:cubicBezTo>
                    <a:pt x="1513" y="1583"/>
                    <a:pt x="1152" y="12"/>
                    <a:pt x="1012" y="1"/>
                  </a:cubicBezTo>
                  <a:cubicBezTo>
                    <a:pt x="1011" y="1"/>
                    <a:pt x="1010" y="1"/>
                    <a:pt x="1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6"/>
            <p:cNvSpPr/>
            <p:nvPr/>
          </p:nvSpPr>
          <p:spPr>
            <a:xfrm>
              <a:off x="910200" y="1685975"/>
              <a:ext cx="38475" cy="102400"/>
            </a:xfrm>
            <a:custGeom>
              <a:avLst/>
              <a:gdLst/>
              <a:ahLst/>
              <a:cxnLst/>
              <a:rect l="l" t="t" r="r" b="b"/>
              <a:pathLst>
                <a:path w="1539" h="4096" extrusionOk="0">
                  <a:moveTo>
                    <a:pt x="1049" y="0"/>
                  </a:moveTo>
                  <a:cubicBezTo>
                    <a:pt x="904" y="0"/>
                    <a:pt x="246" y="1457"/>
                    <a:pt x="221" y="1734"/>
                  </a:cubicBezTo>
                  <a:cubicBezTo>
                    <a:pt x="148" y="2477"/>
                    <a:pt x="73" y="3221"/>
                    <a:pt x="0" y="3965"/>
                  </a:cubicBezTo>
                  <a:cubicBezTo>
                    <a:pt x="423" y="4009"/>
                    <a:pt x="842" y="4052"/>
                    <a:pt x="1264" y="4095"/>
                  </a:cubicBezTo>
                  <a:cubicBezTo>
                    <a:pt x="1344" y="3351"/>
                    <a:pt x="1427" y="2607"/>
                    <a:pt x="1506" y="1864"/>
                  </a:cubicBezTo>
                  <a:cubicBezTo>
                    <a:pt x="1539" y="1589"/>
                    <a:pt x="1192" y="15"/>
                    <a:pt x="1051" y="0"/>
                  </a:cubicBezTo>
                  <a:cubicBezTo>
                    <a:pt x="1050" y="0"/>
                    <a:pt x="1050" y="0"/>
                    <a:pt x="10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56"/>
            <p:cNvSpPr/>
            <p:nvPr/>
          </p:nvSpPr>
          <p:spPr>
            <a:xfrm>
              <a:off x="810350" y="1883500"/>
              <a:ext cx="48950" cy="18525"/>
            </a:xfrm>
            <a:custGeom>
              <a:avLst/>
              <a:gdLst/>
              <a:ahLst/>
              <a:cxnLst/>
              <a:rect l="l" t="t" r="r" b="b"/>
              <a:pathLst>
                <a:path w="1958" h="741" extrusionOk="0">
                  <a:moveTo>
                    <a:pt x="938" y="0"/>
                  </a:moveTo>
                  <a:cubicBezTo>
                    <a:pt x="275" y="0"/>
                    <a:pt x="1" y="589"/>
                    <a:pt x="1" y="589"/>
                  </a:cubicBezTo>
                  <a:cubicBezTo>
                    <a:pt x="654" y="632"/>
                    <a:pt x="1308" y="686"/>
                    <a:pt x="1958" y="740"/>
                  </a:cubicBezTo>
                  <a:cubicBezTo>
                    <a:pt x="1958" y="740"/>
                    <a:pt x="1759" y="58"/>
                    <a:pt x="1030" y="4"/>
                  </a:cubicBezTo>
                  <a:cubicBezTo>
                    <a:pt x="998" y="1"/>
                    <a:pt x="968" y="0"/>
                    <a:pt x="9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56"/>
            <p:cNvSpPr/>
            <p:nvPr/>
          </p:nvSpPr>
          <p:spPr>
            <a:xfrm>
              <a:off x="702575" y="1728500"/>
              <a:ext cx="78725" cy="251525"/>
            </a:xfrm>
            <a:custGeom>
              <a:avLst/>
              <a:gdLst/>
              <a:ahLst/>
              <a:cxnLst/>
              <a:rect l="l" t="t" r="r" b="b"/>
              <a:pathLst>
                <a:path w="3149" h="10061" extrusionOk="0">
                  <a:moveTo>
                    <a:pt x="354" y="0"/>
                  </a:moveTo>
                  <a:lnTo>
                    <a:pt x="0" y="9941"/>
                  </a:lnTo>
                  <a:cubicBezTo>
                    <a:pt x="860" y="9970"/>
                    <a:pt x="1719" y="10010"/>
                    <a:pt x="2578" y="10060"/>
                  </a:cubicBezTo>
                  <a:cubicBezTo>
                    <a:pt x="2770" y="6753"/>
                    <a:pt x="2958" y="3441"/>
                    <a:pt x="3149" y="130"/>
                  </a:cubicBezTo>
                  <a:cubicBezTo>
                    <a:pt x="2217" y="80"/>
                    <a:pt x="1286" y="36"/>
                    <a:pt x="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56"/>
            <p:cNvSpPr/>
            <p:nvPr/>
          </p:nvSpPr>
          <p:spPr>
            <a:xfrm>
              <a:off x="718725" y="1908275"/>
              <a:ext cx="35325" cy="70925"/>
            </a:xfrm>
            <a:custGeom>
              <a:avLst/>
              <a:gdLst/>
              <a:ahLst/>
              <a:cxnLst/>
              <a:rect l="l" t="t" r="r" b="b"/>
              <a:pathLst>
                <a:path w="1413" h="2837" extrusionOk="0">
                  <a:moveTo>
                    <a:pt x="702" y="1"/>
                  </a:moveTo>
                  <a:cubicBezTo>
                    <a:pt x="379" y="1"/>
                    <a:pt x="108" y="257"/>
                    <a:pt x="91" y="587"/>
                  </a:cubicBezTo>
                  <a:cubicBezTo>
                    <a:pt x="62" y="1316"/>
                    <a:pt x="29" y="2046"/>
                    <a:pt x="1" y="2775"/>
                  </a:cubicBezTo>
                  <a:cubicBezTo>
                    <a:pt x="430" y="2793"/>
                    <a:pt x="856" y="2811"/>
                    <a:pt x="1286" y="2837"/>
                  </a:cubicBezTo>
                  <a:cubicBezTo>
                    <a:pt x="1326" y="2104"/>
                    <a:pt x="1362" y="1374"/>
                    <a:pt x="1398" y="648"/>
                  </a:cubicBezTo>
                  <a:cubicBezTo>
                    <a:pt x="1412" y="305"/>
                    <a:pt x="1149" y="17"/>
                    <a:pt x="806" y="6"/>
                  </a:cubicBezTo>
                  <a:lnTo>
                    <a:pt x="741" y="2"/>
                  </a:lnTo>
                  <a:cubicBezTo>
                    <a:pt x="728" y="1"/>
                    <a:pt x="715" y="1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56"/>
            <p:cNvSpPr/>
            <p:nvPr/>
          </p:nvSpPr>
          <p:spPr>
            <a:xfrm>
              <a:off x="727850" y="1813600"/>
              <a:ext cx="26925" cy="44000"/>
            </a:xfrm>
            <a:custGeom>
              <a:avLst/>
              <a:gdLst/>
              <a:ahLst/>
              <a:cxnLst/>
              <a:rect l="l" t="t" r="r" b="b"/>
              <a:pathLst>
                <a:path w="1077" h="1760" extrusionOk="0">
                  <a:moveTo>
                    <a:pt x="533" y="0"/>
                  </a:moveTo>
                  <a:cubicBezTo>
                    <a:pt x="277" y="0"/>
                    <a:pt x="65" y="194"/>
                    <a:pt x="54" y="438"/>
                  </a:cubicBezTo>
                  <a:cubicBezTo>
                    <a:pt x="36" y="864"/>
                    <a:pt x="18" y="1287"/>
                    <a:pt x="0" y="1716"/>
                  </a:cubicBezTo>
                  <a:cubicBezTo>
                    <a:pt x="336" y="1727"/>
                    <a:pt x="672" y="1745"/>
                    <a:pt x="1004" y="1760"/>
                  </a:cubicBezTo>
                  <a:cubicBezTo>
                    <a:pt x="1026" y="1334"/>
                    <a:pt x="1047" y="908"/>
                    <a:pt x="1069" y="481"/>
                  </a:cubicBezTo>
                  <a:cubicBezTo>
                    <a:pt x="1076" y="221"/>
                    <a:pt x="870" y="5"/>
                    <a:pt x="607" y="1"/>
                  </a:cubicBezTo>
                  <a:lnTo>
                    <a:pt x="560" y="1"/>
                  </a:lnTo>
                  <a:cubicBezTo>
                    <a:pt x="551" y="1"/>
                    <a:pt x="542" y="0"/>
                    <a:pt x="5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56"/>
            <p:cNvSpPr/>
            <p:nvPr/>
          </p:nvSpPr>
          <p:spPr>
            <a:xfrm>
              <a:off x="730375" y="1755550"/>
              <a:ext cx="27550" cy="44100"/>
            </a:xfrm>
            <a:custGeom>
              <a:avLst/>
              <a:gdLst/>
              <a:ahLst/>
              <a:cxnLst/>
              <a:rect l="l" t="t" r="r" b="b"/>
              <a:pathLst>
                <a:path w="1102" h="1764" extrusionOk="0">
                  <a:moveTo>
                    <a:pt x="546" y="1"/>
                  </a:moveTo>
                  <a:cubicBezTo>
                    <a:pt x="284" y="1"/>
                    <a:pt x="65" y="192"/>
                    <a:pt x="55" y="438"/>
                  </a:cubicBezTo>
                  <a:lnTo>
                    <a:pt x="0" y="1717"/>
                  </a:lnTo>
                  <a:cubicBezTo>
                    <a:pt x="340" y="1731"/>
                    <a:pt x="683" y="1745"/>
                    <a:pt x="1022" y="1764"/>
                  </a:cubicBezTo>
                  <a:cubicBezTo>
                    <a:pt x="1044" y="1337"/>
                    <a:pt x="1066" y="911"/>
                    <a:pt x="1087" y="485"/>
                  </a:cubicBezTo>
                  <a:cubicBezTo>
                    <a:pt x="1102" y="233"/>
                    <a:pt x="889" y="16"/>
                    <a:pt x="618" y="1"/>
                  </a:cubicBezTo>
                  <a:lnTo>
                    <a:pt x="567" y="1"/>
                  </a:lnTo>
                  <a:cubicBezTo>
                    <a:pt x="560" y="1"/>
                    <a:pt x="553" y="1"/>
                    <a:pt x="5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56"/>
            <p:cNvSpPr/>
            <p:nvPr/>
          </p:nvSpPr>
          <p:spPr>
            <a:xfrm>
              <a:off x="714200" y="1877500"/>
              <a:ext cx="49050" cy="17750"/>
            </a:xfrm>
            <a:custGeom>
              <a:avLst/>
              <a:gdLst/>
              <a:ahLst/>
              <a:cxnLst/>
              <a:rect l="l" t="t" r="r" b="b"/>
              <a:pathLst>
                <a:path w="1962" h="710" extrusionOk="0">
                  <a:moveTo>
                    <a:pt x="954" y="0"/>
                  </a:moveTo>
                  <a:cubicBezTo>
                    <a:pt x="268" y="0"/>
                    <a:pt x="1" y="619"/>
                    <a:pt x="1" y="619"/>
                  </a:cubicBezTo>
                  <a:cubicBezTo>
                    <a:pt x="655" y="644"/>
                    <a:pt x="1308" y="677"/>
                    <a:pt x="1962" y="709"/>
                  </a:cubicBezTo>
                  <a:cubicBezTo>
                    <a:pt x="1962" y="709"/>
                    <a:pt x="1741" y="34"/>
                    <a:pt x="1012" y="2"/>
                  </a:cubicBezTo>
                  <a:cubicBezTo>
                    <a:pt x="992" y="1"/>
                    <a:pt x="973" y="0"/>
                    <a:pt x="9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6"/>
            <p:cNvSpPr/>
            <p:nvPr/>
          </p:nvSpPr>
          <p:spPr>
            <a:xfrm>
              <a:off x="807925" y="1792850"/>
              <a:ext cx="69350" cy="17625"/>
            </a:xfrm>
            <a:custGeom>
              <a:avLst/>
              <a:gdLst/>
              <a:ahLst/>
              <a:cxnLst/>
              <a:rect l="l" t="t" r="r" b="b"/>
              <a:pathLst>
                <a:path w="2774" h="705" extrusionOk="0">
                  <a:moveTo>
                    <a:pt x="33" y="1"/>
                  </a:moveTo>
                  <a:cubicBezTo>
                    <a:pt x="22" y="167"/>
                    <a:pt x="11" y="329"/>
                    <a:pt x="0" y="495"/>
                  </a:cubicBezTo>
                  <a:cubicBezTo>
                    <a:pt x="910" y="553"/>
                    <a:pt x="1820" y="625"/>
                    <a:pt x="2726" y="705"/>
                  </a:cubicBezTo>
                  <a:cubicBezTo>
                    <a:pt x="2741" y="542"/>
                    <a:pt x="2759" y="380"/>
                    <a:pt x="2773" y="214"/>
                  </a:cubicBezTo>
                  <a:cubicBezTo>
                    <a:pt x="1860" y="134"/>
                    <a:pt x="946" y="62"/>
                    <a:pt x="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6"/>
            <p:cNvSpPr/>
            <p:nvPr/>
          </p:nvSpPr>
          <p:spPr>
            <a:xfrm>
              <a:off x="758625" y="1652650"/>
              <a:ext cx="25925" cy="66850"/>
            </a:xfrm>
            <a:custGeom>
              <a:avLst/>
              <a:gdLst/>
              <a:ahLst/>
              <a:cxnLst/>
              <a:rect l="l" t="t" r="r" b="b"/>
              <a:pathLst>
                <a:path w="1037" h="2674" extrusionOk="0">
                  <a:moveTo>
                    <a:pt x="600" y="1"/>
                  </a:moveTo>
                  <a:cubicBezTo>
                    <a:pt x="339" y="1"/>
                    <a:pt x="87" y="819"/>
                    <a:pt x="80" y="1016"/>
                  </a:cubicBezTo>
                  <a:cubicBezTo>
                    <a:pt x="55" y="1554"/>
                    <a:pt x="26" y="2088"/>
                    <a:pt x="1" y="2622"/>
                  </a:cubicBezTo>
                  <a:cubicBezTo>
                    <a:pt x="311" y="2637"/>
                    <a:pt x="622" y="2655"/>
                    <a:pt x="936" y="2673"/>
                  </a:cubicBezTo>
                  <a:lnTo>
                    <a:pt x="1026" y="1066"/>
                  </a:lnTo>
                  <a:cubicBezTo>
                    <a:pt x="1037" y="868"/>
                    <a:pt x="871" y="15"/>
                    <a:pt x="607" y="1"/>
                  </a:cubicBezTo>
                  <a:cubicBezTo>
                    <a:pt x="605" y="1"/>
                    <a:pt x="603" y="1"/>
                    <a:pt x="6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56"/>
            <p:cNvSpPr/>
            <p:nvPr/>
          </p:nvSpPr>
          <p:spPr>
            <a:xfrm>
              <a:off x="735250" y="1635500"/>
              <a:ext cx="26200" cy="82725"/>
            </a:xfrm>
            <a:custGeom>
              <a:avLst/>
              <a:gdLst/>
              <a:ahLst/>
              <a:cxnLst/>
              <a:rect l="l" t="t" r="r" b="b"/>
              <a:pathLst>
                <a:path w="1048" h="3309" extrusionOk="0">
                  <a:moveTo>
                    <a:pt x="617" y="1"/>
                  </a:moveTo>
                  <a:cubicBezTo>
                    <a:pt x="352" y="1"/>
                    <a:pt x="94" y="1028"/>
                    <a:pt x="87" y="1272"/>
                  </a:cubicBezTo>
                  <a:lnTo>
                    <a:pt x="0" y="3265"/>
                  </a:lnTo>
                  <a:cubicBezTo>
                    <a:pt x="311" y="3280"/>
                    <a:pt x="625" y="3294"/>
                    <a:pt x="936" y="3308"/>
                  </a:cubicBezTo>
                  <a:cubicBezTo>
                    <a:pt x="968" y="2644"/>
                    <a:pt x="1001" y="1980"/>
                    <a:pt x="1033" y="1315"/>
                  </a:cubicBezTo>
                  <a:cubicBezTo>
                    <a:pt x="1047" y="1070"/>
                    <a:pt x="885" y="15"/>
                    <a:pt x="621" y="1"/>
                  </a:cubicBezTo>
                  <a:cubicBezTo>
                    <a:pt x="620" y="1"/>
                    <a:pt x="619" y="1"/>
                    <a:pt x="6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56"/>
            <p:cNvSpPr/>
            <p:nvPr/>
          </p:nvSpPr>
          <p:spPr>
            <a:xfrm>
              <a:off x="711875" y="1617625"/>
              <a:ext cx="26275" cy="99525"/>
            </a:xfrm>
            <a:custGeom>
              <a:avLst/>
              <a:gdLst/>
              <a:ahLst/>
              <a:cxnLst/>
              <a:rect l="l" t="t" r="r" b="b"/>
              <a:pathLst>
                <a:path w="1051" h="3981" extrusionOk="0">
                  <a:moveTo>
                    <a:pt x="621" y="1"/>
                  </a:moveTo>
                  <a:cubicBezTo>
                    <a:pt x="355" y="1"/>
                    <a:pt x="98" y="1241"/>
                    <a:pt x="87" y="1539"/>
                  </a:cubicBezTo>
                  <a:cubicBezTo>
                    <a:pt x="58" y="2341"/>
                    <a:pt x="29" y="3142"/>
                    <a:pt x="0" y="3944"/>
                  </a:cubicBezTo>
                  <a:cubicBezTo>
                    <a:pt x="311" y="3955"/>
                    <a:pt x="625" y="3966"/>
                    <a:pt x="935" y="3980"/>
                  </a:cubicBezTo>
                  <a:lnTo>
                    <a:pt x="1036" y="1579"/>
                  </a:lnTo>
                  <a:cubicBezTo>
                    <a:pt x="1051" y="1279"/>
                    <a:pt x="892" y="12"/>
                    <a:pt x="625" y="1"/>
                  </a:cubicBezTo>
                  <a:cubicBezTo>
                    <a:pt x="624" y="1"/>
                    <a:pt x="622" y="1"/>
                    <a:pt x="6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56"/>
            <p:cNvSpPr/>
            <p:nvPr/>
          </p:nvSpPr>
          <p:spPr>
            <a:xfrm>
              <a:off x="854325" y="1731550"/>
              <a:ext cx="26825" cy="67025"/>
            </a:xfrm>
            <a:custGeom>
              <a:avLst/>
              <a:gdLst/>
              <a:ahLst/>
              <a:cxnLst/>
              <a:rect l="l" t="t" r="r" b="b"/>
              <a:pathLst>
                <a:path w="1073" h="2681" extrusionOk="0">
                  <a:moveTo>
                    <a:pt x="673" y="0"/>
                  </a:moveTo>
                  <a:cubicBezTo>
                    <a:pt x="419" y="0"/>
                    <a:pt x="148" y="802"/>
                    <a:pt x="134" y="1001"/>
                  </a:cubicBezTo>
                  <a:cubicBezTo>
                    <a:pt x="90" y="1532"/>
                    <a:pt x="43" y="2066"/>
                    <a:pt x="0" y="2601"/>
                  </a:cubicBezTo>
                  <a:cubicBezTo>
                    <a:pt x="307" y="2626"/>
                    <a:pt x="610" y="2651"/>
                    <a:pt x="914" y="2680"/>
                  </a:cubicBezTo>
                  <a:lnTo>
                    <a:pt x="1058" y="1077"/>
                  </a:lnTo>
                  <a:cubicBezTo>
                    <a:pt x="1073" y="878"/>
                    <a:pt x="939" y="23"/>
                    <a:pt x="683" y="1"/>
                  </a:cubicBezTo>
                  <a:cubicBezTo>
                    <a:pt x="679" y="1"/>
                    <a:pt x="676" y="0"/>
                    <a:pt x="6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56"/>
            <p:cNvSpPr/>
            <p:nvPr/>
          </p:nvSpPr>
          <p:spPr>
            <a:xfrm>
              <a:off x="831575" y="1713675"/>
              <a:ext cx="27375" cy="82900"/>
            </a:xfrm>
            <a:custGeom>
              <a:avLst/>
              <a:gdLst/>
              <a:ahLst/>
              <a:cxnLst/>
              <a:rect l="l" t="t" r="r" b="b"/>
              <a:pathLst>
                <a:path w="1095" h="3316" extrusionOk="0">
                  <a:moveTo>
                    <a:pt x="705" y="1"/>
                  </a:moveTo>
                  <a:cubicBezTo>
                    <a:pt x="447" y="1"/>
                    <a:pt x="163" y="1011"/>
                    <a:pt x="145" y="1258"/>
                  </a:cubicBezTo>
                  <a:lnTo>
                    <a:pt x="0" y="3247"/>
                  </a:lnTo>
                  <a:cubicBezTo>
                    <a:pt x="303" y="3269"/>
                    <a:pt x="607" y="3290"/>
                    <a:pt x="910" y="3316"/>
                  </a:cubicBezTo>
                  <a:cubicBezTo>
                    <a:pt x="964" y="2655"/>
                    <a:pt x="1018" y="1991"/>
                    <a:pt x="1073" y="1330"/>
                  </a:cubicBezTo>
                  <a:cubicBezTo>
                    <a:pt x="1094" y="1081"/>
                    <a:pt x="972" y="23"/>
                    <a:pt x="712" y="1"/>
                  </a:cubicBezTo>
                  <a:cubicBezTo>
                    <a:pt x="709" y="1"/>
                    <a:pt x="707" y="1"/>
                    <a:pt x="7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6"/>
            <p:cNvSpPr/>
            <p:nvPr/>
          </p:nvSpPr>
          <p:spPr>
            <a:xfrm>
              <a:off x="808725" y="1695175"/>
              <a:ext cx="27925" cy="99700"/>
            </a:xfrm>
            <a:custGeom>
              <a:avLst/>
              <a:gdLst/>
              <a:ahLst/>
              <a:cxnLst/>
              <a:rect l="l" t="t" r="r" b="b"/>
              <a:pathLst>
                <a:path w="1117" h="3988" extrusionOk="0">
                  <a:moveTo>
                    <a:pt x="732" y="1"/>
                  </a:moveTo>
                  <a:cubicBezTo>
                    <a:pt x="473" y="1"/>
                    <a:pt x="181" y="1227"/>
                    <a:pt x="163" y="1521"/>
                  </a:cubicBezTo>
                  <a:cubicBezTo>
                    <a:pt x="105" y="2323"/>
                    <a:pt x="51" y="3121"/>
                    <a:pt x="1" y="3922"/>
                  </a:cubicBezTo>
                  <a:cubicBezTo>
                    <a:pt x="304" y="3940"/>
                    <a:pt x="607" y="3962"/>
                    <a:pt x="914" y="3987"/>
                  </a:cubicBezTo>
                  <a:cubicBezTo>
                    <a:pt x="972" y="3186"/>
                    <a:pt x="1033" y="2388"/>
                    <a:pt x="1095" y="1590"/>
                  </a:cubicBezTo>
                  <a:cubicBezTo>
                    <a:pt x="1116" y="1290"/>
                    <a:pt x="997" y="19"/>
                    <a:pt x="737" y="1"/>
                  </a:cubicBezTo>
                  <a:cubicBezTo>
                    <a:pt x="735" y="1"/>
                    <a:pt x="733" y="1"/>
                    <a:pt x="7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6"/>
            <p:cNvSpPr/>
            <p:nvPr/>
          </p:nvSpPr>
          <p:spPr>
            <a:xfrm>
              <a:off x="711425" y="1716225"/>
              <a:ext cx="70600" cy="15550"/>
            </a:xfrm>
            <a:custGeom>
              <a:avLst/>
              <a:gdLst/>
              <a:ahLst/>
              <a:cxnLst/>
              <a:rect l="l" t="t" r="r" b="b"/>
              <a:pathLst>
                <a:path w="2824" h="622" extrusionOk="0">
                  <a:moveTo>
                    <a:pt x="18" y="0"/>
                  </a:moveTo>
                  <a:lnTo>
                    <a:pt x="0" y="491"/>
                  </a:lnTo>
                  <a:cubicBezTo>
                    <a:pt x="932" y="524"/>
                    <a:pt x="1863" y="567"/>
                    <a:pt x="2795" y="621"/>
                  </a:cubicBezTo>
                  <a:lnTo>
                    <a:pt x="2824" y="130"/>
                  </a:lnTo>
                  <a:cubicBezTo>
                    <a:pt x="1889" y="76"/>
                    <a:pt x="953" y="33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6"/>
            <p:cNvSpPr/>
            <p:nvPr/>
          </p:nvSpPr>
          <p:spPr>
            <a:xfrm>
              <a:off x="857825" y="1797900"/>
              <a:ext cx="84975" cy="195125"/>
            </a:xfrm>
            <a:custGeom>
              <a:avLst/>
              <a:gdLst/>
              <a:ahLst/>
              <a:cxnLst/>
              <a:rect l="l" t="t" r="r" b="b"/>
              <a:pathLst>
                <a:path w="3399" h="7805" extrusionOk="0">
                  <a:moveTo>
                    <a:pt x="662" y="1"/>
                  </a:moveTo>
                  <a:cubicBezTo>
                    <a:pt x="441" y="2518"/>
                    <a:pt x="221" y="5035"/>
                    <a:pt x="1" y="7548"/>
                  </a:cubicBezTo>
                  <a:cubicBezTo>
                    <a:pt x="860" y="7624"/>
                    <a:pt x="1720" y="7710"/>
                    <a:pt x="2576" y="7804"/>
                  </a:cubicBezTo>
                  <a:cubicBezTo>
                    <a:pt x="2850" y="5295"/>
                    <a:pt x="3124" y="2781"/>
                    <a:pt x="3399" y="272"/>
                  </a:cubicBezTo>
                  <a:cubicBezTo>
                    <a:pt x="2489" y="174"/>
                    <a:pt x="1575" y="84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6"/>
            <p:cNvSpPr/>
            <p:nvPr/>
          </p:nvSpPr>
          <p:spPr>
            <a:xfrm>
              <a:off x="856675" y="1946325"/>
              <a:ext cx="72950" cy="27000"/>
            </a:xfrm>
            <a:custGeom>
              <a:avLst/>
              <a:gdLst/>
              <a:ahLst/>
              <a:cxnLst/>
              <a:rect l="l" t="t" r="r" b="b"/>
              <a:pathLst>
                <a:path w="2918" h="1080" extrusionOk="0">
                  <a:moveTo>
                    <a:pt x="69" y="0"/>
                  </a:moveTo>
                  <a:cubicBezTo>
                    <a:pt x="47" y="267"/>
                    <a:pt x="22" y="535"/>
                    <a:pt x="0" y="802"/>
                  </a:cubicBezTo>
                  <a:cubicBezTo>
                    <a:pt x="942" y="885"/>
                    <a:pt x="1885" y="975"/>
                    <a:pt x="2827" y="1080"/>
                  </a:cubicBezTo>
                  <a:cubicBezTo>
                    <a:pt x="2860" y="813"/>
                    <a:pt x="2889" y="549"/>
                    <a:pt x="2918" y="282"/>
                  </a:cubicBezTo>
                  <a:cubicBezTo>
                    <a:pt x="1968" y="177"/>
                    <a:pt x="1022" y="83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56"/>
            <p:cNvSpPr/>
            <p:nvPr/>
          </p:nvSpPr>
          <p:spPr>
            <a:xfrm>
              <a:off x="870925" y="1781650"/>
              <a:ext cx="76850" cy="27400"/>
            </a:xfrm>
            <a:custGeom>
              <a:avLst/>
              <a:gdLst/>
              <a:ahLst/>
              <a:cxnLst/>
              <a:rect l="l" t="t" r="r" b="b"/>
              <a:pathLst>
                <a:path w="3074" h="1096" extrusionOk="0">
                  <a:moveTo>
                    <a:pt x="73" y="1"/>
                  </a:moveTo>
                  <a:lnTo>
                    <a:pt x="1" y="799"/>
                  </a:lnTo>
                  <a:cubicBezTo>
                    <a:pt x="997" y="886"/>
                    <a:pt x="1990" y="983"/>
                    <a:pt x="2983" y="1095"/>
                  </a:cubicBezTo>
                  <a:lnTo>
                    <a:pt x="3073" y="297"/>
                  </a:lnTo>
                  <a:cubicBezTo>
                    <a:pt x="2073" y="185"/>
                    <a:pt x="1073" y="88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56"/>
            <p:cNvSpPr/>
            <p:nvPr/>
          </p:nvSpPr>
          <p:spPr>
            <a:xfrm>
              <a:off x="648050" y="1564025"/>
              <a:ext cx="34400" cy="101650"/>
            </a:xfrm>
            <a:custGeom>
              <a:avLst/>
              <a:gdLst/>
              <a:ahLst/>
              <a:cxnLst/>
              <a:rect l="l" t="t" r="r" b="b"/>
              <a:pathLst>
                <a:path w="1376" h="4066" extrusionOk="0">
                  <a:moveTo>
                    <a:pt x="740" y="0"/>
                  </a:moveTo>
                  <a:cubicBezTo>
                    <a:pt x="595" y="0"/>
                    <a:pt x="40" y="1517"/>
                    <a:pt x="36" y="1795"/>
                  </a:cubicBezTo>
                  <a:cubicBezTo>
                    <a:pt x="25" y="2542"/>
                    <a:pt x="15" y="3290"/>
                    <a:pt x="0" y="4037"/>
                  </a:cubicBezTo>
                  <a:cubicBezTo>
                    <a:pt x="437" y="4044"/>
                    <a:pt x="874" y="4055"/>
                    <a:pt x="1311" y="4066"/>
                  </a:cubicBezTo>
                  <a:lnTo>
                    <a:pt x="1369" y="1824"/>
                  </a:lnTo>
                  <a:cubicBezTo>
                    <a:pt x="1376" y="1546"/>
                    <a:pt x="885" y="4"/>
                    <a:pt x="740" y="0"/>
                  </a:cubicBezTo>
                  <a:cubicBezTo>
                    <a:pt x="740" y="0"/>
                    <a:pt x="740" y="0"/>
                    <a:pt x="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56"/>
            <p:cNvSpPr/>
            <p:nvPr/>
          </p:nvSpPr>
          <p:spPr>
            <a:xfrm>
              <a:off x="680800" y="1564925"/>
              <a:ext cx="35050" cy="101750"/>
            </a:xfrm>
            <a:custGeom>
              <a:avLst/>
              <a:gdLst/>
              <a:ahLst/>
              <a:cxnLst/>
              <a:rect l="l" t="t" r="r" b="b"/>
              <a:pathLst>
                <a:path w="1402" h="4070" extrusionOk="0">
                  <a:moveTo>
                    <a:pt x="780" y="0"/>
                  </a:moveTo>
                  <a:cubicBezTo>
                    <a:pt x="632" y="0"/>
                    <a:pt x="66" y="1506"/>
                    <a:pt x="59" y="1788"/>
                  </a:cubicBezTo>
                  <a:lnTo>
                    <a:pt x="1" y="4030"/>
                  </a:lnTo>
                  <a:cubicBezTo>
                    <a:pt x="438" y="4041"/>
                    <a:pt x="871" y="4055"/>
                    <a:pt x="1308" y="4070"/>
                  </a:cubicBezTo>
                  <a:cubicBezTo>
                    <a:pt x="1337" y="3322"/>
                    <a:pt x="1362" y="2575"/>
                    <a:pt x="1391" y="1827"/>
                  </a:cubicBezTo>
                  <a:cubicBezTo>
                    <a:pt x="1402" y="1549"/>
                    <a:pt x="925" y="4"/>
                    <a:pt x="781" y="0"/>
                  </a:cubicBezTo>
                  <a:cubicBezTo>
                    <a:pt x="781" y="0"/>
                    <a:pt x="781" y="0"/>
                    <a:pt x="7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56"/>
            <p:cNvSpPr/>
            <p:nvPr/>
          </p:nvSpPr>
          <p:spPr>
            <a:xfrm>
              <a:off x="640450" y="1635950"/>
              <a:ext cx="77025" cy="341175"/>
            </a:xfrm>
            <a:custGeom>
              <a:avLst/>
              <a:gdLst/>
              <a:ahLst/>
              <a:cxnLst/>
              <a:rect l="l" t="t" r="r" b="b"/>
              <a:pathLst>
                <a:path w="3081" h="13647" extrusionOk="0">
                  <a:moveTo>
                    <a:pt x="207" y="1"/>
                  </a:moveTo>
                  <a:lnTo>
                    <a:pt x="1" y="13582"/>
                  </a:lnTo>
                  <a:cubicBezTo>
                    <a:pt x="860" y="13592"/>
                    <a:pt x="1723" y="13614"/>
                    <a:pt x="2583" y="13647"/>
                  </a:cubicBezTo>
                  <a:cubicBezTo>
                    <a:pt x="2749" y="9122"/>
                    <a:pt x="2915" y="4598"/>
                    <a:pt x="3081" y="73"/>
                  </a:cubicBezTo>
                  <a:cubicBezTo>
                    <a:pt x="2120" y="37"/>
                    <a:pt x="1164" y="15"/>
                    <a:pt x="2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56"/>
            <p:cNvSpPr/>
            <p:nvPr/>
          </p:nvSpPr>
          <p:spPr>
            <a:xfrm>
              <a:off x="637750" y="1874450"/>
              <a:ext cx="74050" cy="82725"/>
            </a:xfrm>
            <a:custGeom>
              <a:avLst/>
              <a:gdLst/>
              <a:ahLst/>
              <a:cxnLst/>
              <a:rect l="l" t="t" r="r" b="b"/>
              <a:pathLst>
                <a:path w="2962" h="3309" extrusionOk="0">
                  <a:moveTo>
                    <a:pt x="47" y="1"/>
                  </a:moveTo>
                  <a:cubicBezTo>
                    <a:pt x="33" y="1081"/>
                    <a:pt x="19" y="2157"/>
                    <a:pt x="1" y="3236"/>
                  </a:cubicBezTo>
                  <a:cubicBezTo>
                    <a:pt x="947" y="3251"/>
                    <a:pt x="1893" y="3272"/>
                    <a:pt x="2842" y="3309"/>
                  </a:cubicBezTo>
                  <a:lnTo>
                    <a:pt x="2961" y="77"/>
                  </a:lnTo>
                  <a:cubicBezTo>
                    <a:pt x="1990" y="41"/>
                    <a:pt x="1019" y="15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56"/>
            <p:cNvSpPr/>
            <p:nvPr/>
          </p:nvSpPr>
          <p:spPr>
            <a:xfrm>
              <a:off x="640100" y="1704125"/>
              <a:ext cx="78100" cy="87850"/>
            </a:xfrm>
            <a:custGeom>
              <a:avLst/>
              <a:gdLst/>
              <a:ahLst/>
              <a:cxnLst/>
              <a:rect l="l" t="t" r="r" b="b"/>
              <a:pathLst>
                <a:path w="3124" h="3514" extrusionOk="0">
                  <a:moveTo>
                    <a:pt x="51" y="0"/>
                  </a:moveTo>
                  <a:lnTo>
                    <a:pt x="0" y="3438"/>
                  </a:lnTo>
                  <a:cubicBezTo>
                    <a:pt x="1001" y="3449"/>
                    <a:pt x="1997" y="3478"/>
                    <a:pt x="2994" y="3514"/>
                  </a:cubicBezTo>
                  <a:cubicBezTo>
                    <a:pt x="3037" y="2369"/>
                    <a:pt x="3081" y="1224"/>
                    <a:pt x="3124" y="80"/>
                  </a:cubicBezTo>
                  <a:cubicBezTo>
                    <a:pt x="2098" y="44"/>
                    <a:pt x="1076" y="15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56"/>
            <p:cNvSpPr/>
            <p:nvPr/>
          </p:nvSpPr>
          <p:spPr>
            <a:xfrm>
              <a:off x="778400" y="1603725"/>
              <a:ext cx="41175" cy="180300"/>
            </a:xfrm>
            <a:custGeom>
              <a:avLst/>
              <a:gdLst/>
              <a:ahLst/>
              <a:cxnLst/>
              <a:rect l="l" t="t" r="r" b="b"/>
              <a:pathLst>
                <a:path w="1647" h="7212" extrusionOk="0">
                  <a:moveTo>
                    <a:pt x="1079" y="1"/>
                  </a:moveTo>
                  <a:cubicBezTo>
                    <a:pt x="933" y="1"/>
                    <a:pt x="322" y="1486"/>
                    <a:pt x="307" y="1767"/>
                  </a:cubicBezTo>
                  <a:lnTo>
                    <a:pt x="0" y="7132"/>
                  </a:lnTo>
                  <a:cubicBezTo>
                    <a:pt x="423" y="7158"/>
                    <a:pt x="842" y="7183"/>
                    <a:pt x="1264" y="7212"/>
                  </a:cubicBezTo>
                  <a:cubicBezTo>
                    <a:pt x="1383" y="5424"/>
                    <a:pt x="1506" y="3633"/>
                    <a:pt x="1625" y="1846"/>
                  </a:cubicBezTo>
                  <a:cubicBezTo>
                    <a:pt x="1647" y="1568"/>
                    <a:pt x="1224" y="8"/>
                    <a:pt x="1080" y="1"/>
                  </a:cubicBezTo>
                  <a:cubicBezTo>
                    <a:pt x="1080" y="1"/>
                    <a:pt x="1079" y="1"/>
                    <a:pt x="10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56"/>
            <p:cNvSpPr/>
            <p:nvPr/>
          </p:nvSpPr>
          <p:spPr>
            <a:xfrm>
              <a:off x="765750" y="1728850"/>
              <a:ext cx="49225" cy="253150"/>
            </a:xfrm>
            <a:custGeom>
              <a:avLst/>
              <a:gdLst/>
              <a:ahLst/>
              <a:cxnLst/>
              <a:rect l="l" t="t" r="r" b="b"/>
              <a:pathLst>
                <a:path w="1969" h="10126" extrusionOk="0">
                  <a:moveTo>
                    <a:pt x="568" y="1"/>
                  </a:moveTo>
                  <a:lnTo>
                    <a:pt x="1" y="10046"/>
                  </a:lnTo>
                  <a:cubicBezTo>
                    <a:pt x="431" y="10068"/>
                    <a:pt x="860" y="10097"/>
                    <a:pt x="1290" y="10126"/>
                  </a:cubicBezTo>
                  <a:cubicBezTo>
                    <a:pt x="1517" y="6778"/>
                    <a:pt x="1741" y="3431"/>
                    <a:pt x="1969" y="87"/>
                  </a:cubicBezTo>
                  <a:cubicBezTo>
                    <a:pt x="1503" y="58"/>
                    <a:pt x="1034" y="29"/>
                    <a:pt x="5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56"/>
            <p:cNvSpPr/>
            <p:nvPr/>
          </p:nvSpPr>
          <p:spPr>
            <a:xfrm>
              <a:off x="763225" y="1802250"/>
              <a:ext cx="50675" cy="159975"/>
            </a:xfrm>
            <a:custGeom>
              <a:avLst/>
              <a:gdLst/>
              <a:ahLst/>
              <a:cxnLst/>
              <a:rect l="l" t="t" r="r" b="b"/>
              <a:pathLst>
                <a:path w="2027" h="6399" extrusionOk="0">
                  <a:moveTo>
                    <a:pt x="351" y="0"/>
                  </a:moveTo>
                  <a:lnTo>
                    <a:pt x="1" y="6298"/>
                  </a:lnTo>
                  <a:cubicBezTo>
                    <a:pt x="532" y="6327"/>
                    <a:pt x="1062" y="6363"/>
                    <a:pt x="1593" y="6399"/>
                  </a:cubicBezTo>
                  <a:lnTo>
                    <a:pt x="2026" y="101"/>
                  </a:lnTo>
                  <a:cubicBezTo>
                    <a:pt x="1467" y="65"/>
                    <a:pt x="911" y="29"/>
                    <a:pt x="3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56"/>
            <p:cNvSpPr/>
            <p:nvPr/>
          </p:nvSpPr>
          <p:spPr>
            <a:xfrm>
              <a:off x="681175" y="1721800"/>
              <a:ext cx="27200" cy="43825"/>
            </a:xfrm>
            <a:custGeom>
              <a:avLst/>
              <a:gdLst/>
              <a:ahLst/>
              <a:cxnLst/>
              <a:rect l="l" t="t" r="r" b="b"/>
              <a:pathLst>
                <a:path w="1088" h="1753" extrusionOk="0">
                  <a:moveTo>
                    <a:pt x="524" y="1"/>
                  </a:moveTo>
                  <a:cubicBezTo>
                    <a:pt x="259" y="1"/>
                    <a:pt x="40" y="195"/>
                    <a:pt x="36" y="445"/>
                  </a:cubicBezTo>
                  <a:cubicBezTo>
                    <a:pt x="22" y="868"/>
                    <a:pt x="11" y="1294"/>
                    <a:pt x="0" y="1720"/>
                  </a:cubicBezTo>
                  <a:cubicBezTo>
                    <a:pt x="343" y="1731"/>
                    <a:pt x="690" y="1741"/>
                    <a:pt x="1033" y="1752"/>
                  </a:cubicBezTo>
                  <a:lnTo>
                    <a:pt x="1080" y="474"/>
                  </a:lnTo>
                  <a:cubicBezTo>
                    <a:pt x="1087" y="221"/>
                    <a:pt x="871" y="8"/>
                    <a:pt x="596" y="1"/>
                  </a:cubicBezTo>
                  <a:lnTo>
                    <a:pt x="546" y="1"/>
                  </a:lnTo>
                  <a:cubicBezTo>
                    <a:pt x="538" y="1"/>
                    <a:pt x="531" y="1"/>
                    <a:pt x="5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56"/>
            <p:cNvSpPr/>
            <p:nvPr/>
          </p:nvSpPr>
          <p:spPr>
            <a:xfrm>
              <a:off x="649400" y="1720900"/>
              <a:ext cx="26825" cy="43825"/>
            </a:xfrm>
            <a:custGeom>
              <a:avLst/>
              <a:gdLst/>
              <a:ahLst/>
              <a:cxnLst/>
              <a:rect l="l" t="t" r="r" b="b"/>
              <a:pathLst>
                <a:path w="1073" h="1753" extrusionOk="0">
                  <a:moveTo>
                    <a:pt x="524" y="1"/>
                  </a:moveTo>
                  <a:cubicBezTo>
                    <a:pt x="249" y="1"/>
                    <a:pt x="29" y="202"/>
                    <a:pt x="22" y="452"/>
                  </a:cubicBezTo>
                  <a:cubicBezTo>
                    <a:pt x="15" y="878"/>
                    <a:pt x="8" y="1304"/>
                    <a:pt x="0" y="1730"/>
                  </a:cubicBezTo>
                  <a:cubicBezTo>
                    <a:pt x="347" y="1734"/>
                    <a:pt x="690" y="1741"/>
                    <a:pt x="1037" y="1752"/>
                  </a:cubicBezTo>
                  <a:cubicBezTo>
                    <a:pt x="1048" y="1326"/>
                    <a:pt x="1058" y="900"/>
                    <a:pt x="1069" y="470"/>
                  </a:cubicBezTo>
                  <a:cubicBezTo>
                    <a:pt x="1073" y="217"/>
                    <a:pt x="856" y="4"/>
                    <a:pt x="582" y="1"/>
                  </a:cubicBezTo>
                  <a:lnTo>
                    <a:pt x="531" y="1"/>
                  </a:lnTo>
                  <a:cubicBezTo>
                    <a:pt x="529" y="1"/>
                    <a:pt x="526" y="1"/>
                    <a:pt x="5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56"/>
            <p:cNvSpPr/>
            <p:nvPr/>
          </p:nvSpPr>
          <p:spPr>
            <a:xfrm>
              <a:off x="682975" y="1652850"/>
              <a:ext cx="27825" cy="43900"/>
            </a:xfrm>
            <a:custGeom>
              <a:avLst/>
              <a:gdLst/>
              <a:ahLst/>
              <a:cxnLst/>
              <a:rect l="l" t="t" r="r" b="b"/>
              <a:pathLst>
                <a:path w="1113" h="1756" extrusionOk="0">
                  <a:moveTo>
                    <a:pt x="542" y="0"/>
                  </a:moveTo>
                  <a:cubicBezTo>
                    <a:pt x="267" y="0"/>
                    <a:pt x="44" y="196"/>
                    <a:pt x="37" y="444"/>
                  </a:cubicBezTo>
                  <a:cubicBezTo>
                    <a:pt x="26" y="870"/>
                    <a:pt x="15" y="1297"/>
                    <a:pt x="1" y="1723"/>
                  </a:cubicBezTo>
                  <a:cubicBezTo>
                    <a:pt x="354" y="1730"/>
                    <a:pt x="705" y="1741"/>
                    <a:pt x="1059" y="1755"/>
                  </a:cubicBezTo>
                  <a:lnTo>
                    <a:pt x="1102" y="477"/>
                  </a:lnTo>
                  <a:cubicBezTo>
                    <a:pt x="1113" y="224"/>
                    <a:pt x="893" y="11"/>
                    <a:pt x="611" y="0"/>
                  </a:cubicBezTo>
                  <a:lnTo>
                    <a:pt x="557" y="0"/>
                  </a:lnTo>
                  <a:cubicBezTo>
                    <a:pt x="552" y="0"/>
                    <a:pt x="547" y="0"/>
                    <a:pt x="5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56"/>
            <p:cNvSpPr/>
            <p:nvPr/>
          </p:nvSpPr>
          <p:spPr>
            <a:xfrm>
              <a:off x="650575" y="1652025"/>
              <a:ext cx="27375" cy="43800"/>
            </a:xfrm>
            <a:custGeom>
              <a:avLst/>
              <a:gdLst/>
              <a:ahLst/>
              <a:cxnLst/>
              <a:rect l="l" t="t" r="r" b="b"/>
              <a:pathLst>
                <a:path w="1095" h="1752" extrusionOk="0">
                  <a:moveTo>
                    <a:pt x="528" y="1"/>
                  </a:moveTo>
                  <a:cubicBezTo>
                    <a:pt x="252" y="1"/>
                    <a:pt x="29" y="204"/>
                    <a:pt x="26" y="452"/>
                  </a:cubicBezTo>
                  <a:lnTo>
                    <a:pt x="0" y="1730"/>
                  </a:lnTo>
                  <a:cubicBezTo>
                    <a:pt x="354" y="1734"/>
                    <a:pt x="704" y="1741"/>
                    <a:pt x="1058" y="1752"/>
                  </a:cubicBezTo>
                  <a:cubicBezTo>
                    <a:pt x="1069" y="1322"/>
                    <a:pt x="1080" y="896"/>
                    <a:pt x="1091" y="474"/>
                  </a:cubicBezTo>
                  <a:cubicBezTo>
                    <a:pt x="1094" y="217"/>
                    <a:pt x="874" y="8"/>
                    <a:pt x="592" y="1"/>
                  </a:cubicBezTo>
                  <a:lnTo>
                    <a:pt x="542" y="1"/>
                  </a:lnTo>
                  <a:cubicBezTo>
                    <a:pt x="537" y="1"/>
                    <a:pt x="532" y="1"/>
                    <a:pt x="5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56"/>
            <p:cNvSpPr/>
            <p:nvPr/>
          </p:nvSpPr>
          <p:spPr>
            <a:xfrm>
              <a:off x="589825" y="1553450"/>
              <a:ext cx="10575" cy="41650"/>
            </a:xfrm>
            <a:custGeom>
              <a:avLst/>
              <a:gdLst/>
              <a:ahLst/>
              <a:cxnLst/>
              <a:rect l="l" t="t" r="r" b="b"/>
              <a:pathLst>
                <a:path w="423" h="1666" extrusionOk="0">
                  <a:moveTo>
                    <a:pt x="213" y="1"/>
                  </a:moveTo>
                  <a:cubicBezTo>
                    <a:pt x="94" y="1"/>
                    <a:pt x="0" y="376"/>
                    <a:pt x="0" y="835"/>
                  </a:cubicBezTo>
                  <a:cubicBezTo>
                    <a:pt x="4" y="1293"/>
                    <a:pt x="98" y="1665"/>
                    <a:pt x="213" y="1665"/>
                  </a:cubicBezTo>
                  <a:cubicBezTo>
                    <a:pt x="325" y="1665"/>
                    <a:pt x="423" y="1293"/>
                    <a:pt x="423" y="835"/>
                  </a:cubicBezTo>
                  <a:cubicBezTo>
                    <a:pt x="423" y="373"/>
                    <a:pt x="329" y="1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6" name="Google Shape;1766;p56"/>
          <p:cNvGrpSpPr/>
          <p:nvPr/>
        </p:nvGrpSpPr>
        <p:grpSpPr>
          <a:xfrm>
            <a:off x="6360571" y="1954414"/>
            <a:ext cx="1106907" cy="726467"/>
            <a:chOff x="1591575" y="2541850"/>
            <a:chExt cx="730150" cy="479200"/>
          </a:xfrm>
        </p:grpSpPr>
        <p:sp>
          <p:nvSpPr>
            <p:cNvPr id="1767" name="Google Shape;1767;p56"/>
            <p:cNvSpPr/>
            <p:nvPr/>
          </p:nvSpPr>
          <p:spPr>
            <a:xfrm>
              <a:off x="1754250" y="2541850"/>
              <a:ext cx="64850" cy="97925"/>
            </a:xfrm>
            <a:custGeom>
              <a:avLst/>
              <a:gdLst/>
              <a:ahLst/>
              <a:cxnLst/>
              <a:rect l="l" t="t" r="r" b="b"/>
              <a:pathLst>
                <a:path w="2594" h="3917" extrusionOk="0">
                  <a:moveTo>
                    <a:pt x="206" y="0"/>
                  </a:moveTo>
                  <a:cubicBezTo>
                    <a:pt x="206" y="0"/>
                    <a:pt x="0" y="405"/>
                    <a:pt x="15" y="654"/>
                  </a:cubicBezTo>
                  <a:cubicBezTo>
                    <a:pt x="26" y="907"/>
                    <a:pt x="18" y="654"/>
                    <a:pt x="777" y="2239"/>
                  </a:cubicBezTo>
                  <a:cubicBezTo>
                    <a:pt x="1084" y="2893"/>
                    <a:pt x="1154" y="3022"/>
                    <a:pt x="1174" y="3022"/>
                  </a:cubicBezTo>
                  <a:cubicBezTo>
                    <a:pt x="1187" y="3022"/>
                    <a:pt x="1179" y="2968"/>
                    <a:pt x="1202" y="2968"/>
                  </a:cubicBezTo>
                  <a:cubicBezTo>
                    <a:pt x="1229" y="2968"/>
                    <a:pt x="1300" y="3047"/>
                    <a:pt x="1506" y="3395"/>
                  </a:cubicBezTo>
                  <a:cubicBezTo>
                    <a:pt x="1742" y="3792"/>
                    <a:pt x="1832" y="3917"/>
                    <a:pt x="1852" y="3917"/>
                  </a:cubicBezTo>
                  <a:cubicBezTo>
                    <a:pt x="1887" y="3917"/>
                    <a:pt x="1716" y="3550"/>
                    <a:pt x="1716" y="3550"/>
                  </a:cubicBezTo>
                  <a:lnTo>
                    <a:pt x="1716" y="3550"/>
                  </a:lnTo>
                  <a:lnTo>
                    <a:pt x="1957" y="3673"/>
                  </a:lnTo>
                  <a:cubicBezTo>
                    <a:pt x="2167" y="3471"/>
                    <a:pt x="2380" y="3268"/>
                    <a:pt x="2593" y="3066"/>
                  </a:cubicBezTo>
                  <a:cubicBezTo>
                    <a:pt x="2340" y="2503"/>
                    <a:pt x="2087" y="1940"/>
                    <a:pt x="1831" y="1380"/>
                  </a:cubicBezTo>
                  <a:cubicBezTo>
                    <a:pt x="1672" y="1080"/>
                    <a:pt x="1513" y="780"/>
                    <a:pt x="1354" y="481"/>
                  </a:cubicBezTo>
                  <a:cubicBezTo>
                    <a:pt x="972" y="318"/>
                    <a:pt x="589" y="159"/>
                    <a:pt x="2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768" name="Google Shape;1768;p56"/>
            <p:cNvSpPr/>
            <p:nvPr/>
          </p:nvSpPr>
          <p:spPr>
            <a:xfrm>
              <a:off x="1808950" y="2618850"/>
              <a:ext cx="57900" cy="144000"/>
            </a:xfrm>
            <a:custGeom>
              <a:avLst/>
              <a:gdLst/>
              <a:ahLst/>
              <a:cxnLst/>
              <a:rect l="l" t="t" r="r" b="b"/>
              <a:pathLst>
                <a:path w="2316" h="5760" extrusionOk="0">
                  <a:moveTo>
                    <a:pt x="976" y="1"/>
                  </a:moveTo>
                  <a:cubicBezTo>
                    <a:pt x="690" y="918"/>
                    <a:pt x="409" y="1839"/>
                    <a:pt x="134" y="2759"/>
                  </a:cubicBezTo>
                  <a:cubicBezTo>
                    <a:pt x="73" y="3005"/>
                    <a:pt x="33" y="3254"/>
                    <a:pt x="15" y="3503"/>
                  </a:cubicBezTo>
                  <a:cubicBezTo>
                    <a:pt x="1" y="3843"/>
                    <a:pt x="113" y="3886"/>
                    <a:pt x="535" y="4821"/>
                  </a:cubicBezTo>
                  <a:cubicBezTo>
                    <a:pt x="954" y="5760"/>
                    <a:pt x="846" y="5381"/>
                    <a:pt x="1051" y="5608"/>
                  </a:cubicBezTo>
                  <a:cubicBezTo>
                    <a:pt x="1134" y="5700"/>
                    <a:pt x="1264" y="5727"/>
                    <a:pt x="1391" y="5727"/>
                  </a:cubicBezTo>
                  <a:cubicBezTo>
                    <a:pt x="1579" y="5727"/>
                    <a:pt x="1759" y="5666"/>
                    <a:pt x="1759" y="5666"/>
                  </a:cubicBezTo>
                  <a:cubicBezTo>
                    <a:pt x="1943" y="5543"/>
                    <a:pt x="2127" y="5417"/>
                    <a:pt x="2315" y="5294"/>
                  </a:cubicBezTo>
                  <a:cubicBezTo>
                    <a:pt x="2099" y="4424"/>
                    <a:pt x="1882" y="3554"/>
                    <a:pt x="1662" y="2683"/>
                  </a:cubicBezTo>
                  <a:cubicBezTo>
                    <a:pt x="1640" y="2019"/>
                    <a:pt x="1618" y="1358"/>
                    <a:pt x="1597" y="697"/>
                  </a:cubicBezTo>
                  <a:cubicBezTo>
                    <a:pt x="1391" y="463"/>
                    <a:pt x="1181" y="232"/>
                    <a:pt x="9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769" name="Google Shape;1769;p56"/>
            <p:cNvSpPr/>
            <p:nvPr/>
          </p:nvSpPr>
          <p:spPr>
            <a:xfrm>
              <a:off x="1611800" y="2786300"/>
              <a:ext cx="336200" cy="166500"/>
            </a:xfrm>
            <a:custGeom>
              <a:avLst/>
              <a:gdLst/>
              <a:ahLst/>
              <a:cxnLst/>
              <a:rect l="l" t="t" r="r" b="b"/>
              <a:pathLst>
                <a:path w="13448" h="6660" extrusionOk="0">
                  <a:moveTo>
                    <a:pt x="12722" y="1"/>
                  </a:moveTo>
                  <a:cubicBezTo>
                    <a:pt x="6579" y="257"/>
                    <a:pt x="1943" y="2102"/>
                    <a:pt x="0" y="3012"/>
                  </a:cubicBezTo>
                  <a:lnTo>
                    <a:pt x="401" y="6659"/>
                  </a:lnTo>
                  <a:cubicBezTo>
                    <a:pt x="2113" y="6100"/>
                    <a:pt x="6500" y="4811"/>
                    <a:pt x="13447" y="4807"/>
                  </a:cubicBezTo>
                  <a:lnTo>
                    <a:pt x="13437" y="2947"/>
                  </a:lnTo>
                  <a:cubicBezTo>
                    <a:pt x="13205" y="1965"/>
                    <a:pt x="12967" y="983"/>
                    <a:pt x="1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56"/>
            <p:cNvSpPr/>
            <p:nvPr/>
          </p:nvSpPr>
          <p:spPr>
            <a:xfrm>
              <a:off x="1621900" y="2906450"/>
              <a:ext cx="330700" cy="114600"/>
            </a:xfrm>
            <a:custGeom>
              <a:avLst/>
              <a:gdLst/>
              <a:ahLst/>
              <a:cxnLst/>
              <a:rect l="l" t="t" r="r" b="b"/>
              <a:pathLst>
                <a:path w="13228" h="4584" extrusionOk="0">
                  <a:moveTo>
                    <a:pt x="13047" y="1"/>
                  </a:moveTo>
                  <a:cubicBezTo>
                    <a:pt x="6100" y="5"/>
                    <a:pt x="1709" y="1294"/>
                    <a:pt x="1" y="1853"/>
                  </a:cubicBezTo>
                  <a:cubicBezTo>
                    <a:pt x="102" y="2763"/>
                    <a:pt x="203" y="3673"/>
                    <a:pt x="304" y="4583"/>
                  </a:cubicBezTo>
                  <a:cubicBezTo>
                    <a:pt x="4525" y="4114"/>
                    <a:pt x="8768" y="3868"/>
                    <a:pt x="13015" y="3843"/>
                  </a:cubicBezTo>
                  <a:cubicBezTo>
                    <a:pt x="13011" y="3384"/>
                    <a:pt x="13007" y="2929"/>
                    <a:pt x="13004" y="2474"/>
                  </a:cubicBezTo>
                  <a:lnTo>
                    <a:pt x="13228" y="2052"/>
                  </a:lnTo>
                  <a:cubicBezTo>
                    <a:pt x="13087" y="1763"/>
                    <a:pt x="12946" y="1471"/>
                    <a:pt x="12801" y="1178"/>
                  </a:cubicBezTo>
                  <a:cubicBezTo>
                    <a:pt x="12885" y="878"/>
                    <a:pt x="12964" y="575"/>
                    <a:pt x="13047" y="272"/>
                  </a:cubicBezTo>
                  <a:lnTo>
                    <a:pt x="130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56"/>
            <p:cNvSpPr/>
            <p:nvPr/>
          </p:nvSpPr>
          <p:spPr>
            <a:xfrm>
              <a:off x="1591575" y="2541850"/>
              <a:ext cx="243225" cy="223550"/>
            </a:xfrm>
            <a:custGeom>
              <a:avLst/>
              <a:gdLst/>
              <a:ahLst/>
              <a:cxnLst/>
              <a:rect l="l" t="t" r="r" b="b"/>
              <a:pathLst>
                <a:path w="9729" h="8942" extrusionOk="0">
                  <a:moveTo>
                    <a:pt x="6713" y="0"/>
                  </a:moveTo>
                  <a:cubicBezTo>
                    <a:pt x="128" y="2320"/>
                    <a:pt x="23" y="5479"/>
                    <a:pt x="1" y="5479"/>
                  </a:cubicBezTo>
                  <a:cubicBezTo>
                    <a:pt x="1" y="5479"/>
                    <a:pt x="1" y="5478"/>
                    <a:pt x="0" y="5478"/>
                  </a:cubicBezTo>
                  <a:lnTo>
                    <a:pt x="0" y="5478"/>
                  </a:lnTo>
                  <a:cubicBezTo>
                    <a:pt x="127" y="6634"/>
                    <a:pt x="257" y="7786"/>
                    <a:pt x="383" y="8941"/>
                  </a:cubicBezTo>
                  <a:cubicBezTo>
                    <a:pt x="939" y="8298"/>
                    <a:pt x="1990" y="7258"/>
                    <a:pt x="3687" y="6287"/>
                  </a:cubicBezTo>
                  <a:cubicBezTo>
                    <a:pt x="5258" y="5392"/>
                    <a:pt x="7305" y="4557"/>
                    <a:pt x="9728" y="3965"/>
                  </a:cubicBezTo>
                  <a:cubicBezTo>
                    <a:pt x="9707" y="3669"/>
                    <a:pt x="9689" y="3373"/>
                    <a:pt x="9671" y="3081"/>
                  </a:cubicBezTo>
                  <a:cubicBezTo>
                    <a:pt x="9671" y="3081"/>
                    <a:pt x="8967" y="3061"/>
                    <a:pt x="8569" y="3061"/>
                  </a:cubicBezTo>
                  <a:cubicBezTo>
                    <a:pt x="8429" y="3061"/>
                    <a:pt x="8327" y="3063"/>
                    <a:pt x="8306" y="3070"/>
                  </a:cubicBezTo>
                  <a:cubicBezTo>
                    <a:pt x="8305" y="3070"/>
                    <a:pt x="8304" y="3070"/>
                    <a:pt x="8304" y="3070"/>
                  </a:cubicBezTo>
                  <a:cubicBezTo>
                    <a:pt x="8212" y="3070"/>
                    <a:pt x="7558" y="1250"/>
                    <a:pt x="7555" y="1250"/>
                  </a:cubicBezTo>
                  <a:cubicBezTo>
                    <a:pt x="7276" y="835"/>
                    <a:pt x="6995" y="416"/>
                    <a:pt x="67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56"/>
            <p:cNvSpPr/>
            <p:nvPr/>
          </p:nvSpPr>
          <p:spPr>
            <a:xfrm>
              <a:off x="1601150" y="2640975"/>
              <a:ext cx="328700" cy="220650"/>
            </a:xfrm>
            <a:custGeom>
              <a:avLst/>
              <a:gdLst/>
              <a:ahLst/>
              <a:cxnLst/>
              <a:rect l="l" t="t" r="r" b="b"/>
              <a:pathLst>
                <a:path w="13148" h="8826" extrusionOk="0">
                  <a:moveTo>
                    <a:pt x="9345" y="0"/>
                  </a:moveTo>
                  <a:cubicBezTo>
                    <a:pt x="6922" y="592"/>
                    <a:pt x="4875" y="1423"/>
                    <a:pt x="3304" y="2322"/>
                  </a:cubicBezTo>
                  <a:cubicBezTo>
                    <a:pt x="1607" y="3293"/>
                    <a:pt x="556" y="4333"/>
                    <a:pt x="0" y="4976"/>
                  </a:cubicBezTo>
                  <a:lnTo>
                    <a:pt x="426" y="8825"/>
                  </a:lnTo>
                  <a:cubicBezTo>
                    <a:pt x="2369" y="7912"/>
                    <a:pt x="7005" y="6070"/>
                    <a:pt x="13148" y="5814"/>
                  </a:cubicBezTo>
                  <a:cubicBezTo>
                    <a:pt x="13086" y="5557"/>
                    <a:pt x="13021" y="5301"/>
                    <a:pt x="12960" y="5045"/>
                  </a:cubicBezTo>
                  <a:cubicBezTo>
                    <a:pt x="12635" y="4788"/>
                    <a:pt x="12310" y="4528"/>
                    <a:pt x="11981" y="4272"/>
                  </a:cubicBezTo>
                  <a:cubicBezTo>
                    <a:pt x="11519" y="4286"/>
                    <a:pt x="11057" y="4304"/>
                    <a:pt x="10595" y="4326"/>
                  </a:cubicBezTo>
                  <a:cubicBezTo>
                    <a:pt x="10378" y="4185"/>
                    <a:pt x="10158" y="4048"/>
                    <a:pt x="9941" y="3911"/>
                  </a:cubicBezTo>
                  <a:cubicBezTo>
                    <a:pt x="9768" y="3236"/>
                    <a:pt x="9594" y="2557"/>
                    <a:pt x="9418" y="1882"/>
                  </a:cubicBezTo>
                  <a:cubicBezTo>
                    <a:pt x="9392" y="1257"/>
                    <a:pt x="9371" y="629"/>
                    <a:pt x="93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56"/>
            <p:cNvSpPr/>
            <p:nvPr/>
          </p:nvSpPr>
          <p:spPr>
            <a:xfrm>
              <a:off x="2003950" y="2742975"/>
              <a:ext cx="317775" cy="211800"/>
            </a:xfrm>
            <a:custGeom>
              <a:avLst/>
              <a:gdLst/>
              <a:ahLst/>
              <a:cxnLst/>
              <a:rect l="l" t="t" r="r" b="b"/>
              <a:pathLst>
                <a:path w="12711" h="8472" extrusionOk="0">
                  <a:moveTo>
                    <a:pt x="170" y="0"/>
                  </a:moveTo>
                  <a:cubicBezTo>
                    <a:pt x="67" y="0"/>
                    <a:pt x="11" y="5"/>
                    <a:pt x="11" y="15"/>
                  </a:cubicBezTo>
                  <a:lnTo>
                    <a:pt x="0" y="961"/>
                  </a:lnTo>
                  <a:cubicBezTo>
                    <a:pt x="87" y="1225"/>
                    <a:pt x="173" y="1485"/>
                    <a:pt x="257" y="1745"/>
                  </a:cubicBezTo>
                  <a:cubicBezTo>
                    <a:pt x="582" y="2741"/>
                    <a:pt x="899" y="3738"/>
                    <a:pt x="1210" y="4734"/>
                  </a:cubicBezTo>
                  <a:lnTo>
                    <a:pt x="1166" y="6655"/>
                  </a:lnTo>
                  <a:cubicBezTo>
                    <a:pt x="4915" y="6905"/>
                    <a:pt x="8630" y="7511"/>
                    <a:pt x="12259" y="8472"/>
                  </a:cubicBezTo>
                  <a:cubicBezTo>
                    <a:pt x="12389" y="7212"/>
                    <a:pt x="12512" y="5876"/>
                    <a:pt x="12599" y="4937"/>
                  </a:cubicBezTo>
                  <a:cubicBezTo>
                    <a:pt x="12667" y="4186"/>
                    <a:pt x="12711" y="3691"/>
                    <a:pt x="12711" y="3691"/>
                  </a:cubicBezTo>
                  <a:cubicBezTo>
                    <a:pt x="11441" y="887"/>
                    <a:pt x="1549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56"/>
            <p:cNvSpPr/>
            <p:nvPr/>
          </p:nvSpPr>
          <p:spPr>
            <a:xfrm>
              <a:off x="2026950" y="2909450"/>
              <a:ext cx="283500" cy="111600"/>
            </a:xfrm>
            <a:custGeom>
              <a:avLst/>
              <a:gdLst/>
              <a:ahLst/>
              <a:cxnLst/>
              <a:rect l="l" t="t" r="r" b="b"/>
              <a:pathLst>
                <a:path w="11340" h="4464" extrusionOk="0">
                  <a:moveTo>
                    <a:pt x="246" y="0"/>
                  </a:moveTo>
                  <a:lnTo>
                    <a:pt x="228" y="831"/>
                  </a:lnTo>
                  <a:cubicBezTo>
                    <a:pt x="167" y="1163"/>
                    <a:pt x="102" y="1495"/>
                    <a:pt x="37" y="1824"/>
                  </a:cubicBezTo>
                  <a:lnTo>
                    <a:pt x="200" y="2300"/>
                  </a:lnTo>
                  <a:cubicBezTo>
                    <a:pt x="142" y="2380"/>
                    <a:pt x="84" y="2459"/>
                    <a:pt x="26" y="2539"/>
                  </a:cubicBezTo>
                  <a:cubicBezTo>
                    <a:pt x="15" y="2939"/>
                    <a:pt x="8" y="3344"/>
                    <a:pt x="1" y="3748"/>
                  </a:cubicBezTo>
                  <a:cubicBezTo>
                    <a:pt x="3688" y="3820"/>
                    <a:pt x="7371" y="4059"/>
                    <a:pt x="11047" y="4463"/>
                  </a:cubicBezTo>
                  <a:cubicBezTo>
                    <a:pt x="11130" y="3799"/>
                    <a:pt x="11238" y="2831"/>
                    <a:pt x="11339" y="1813"/>
                  </a:cubicBezTo>
                  <a:cubicBezTo>
                    <a:pt x="7710" y="856"/>
                    <a:pt x="3995" y="249"/>
                    <a:pt x="2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56"/>
            <p:cNvSpPr/>
            <p:nvPr/>
          </p:nvSpPr>
          <p:spPr>
            <a:xfrm>
              <a:off x="2004125" y="2742975"/>
              <a:ext cx="317600" cy="277975"/>
            </a:xfrm>
            <a:custGeom>
              <a:avLst/>
              <a:gdLst/>
              <a:ahLst/>
              <a:cxnLst/>
              <a:rect l="l" t="t" r="r" b="b"/>
              <a:pathLst>
                <a:path w="12704" h="11119" extrusionOk="0">
                  <a:moveTo>
                    <a:pt x="163" y="0"/>
                  </a:moveTo>
                  <a:cubicBezTo>
                    <a:pt x="60" y="0"/>
                    <a:pt x="4" y="5"/>
                    <a:pt x="4" y="15"/>
                  </a:cubicBezTo>
                  <a:lnTo>
                    <a:pt x="0" y="611"/>
                  </a:lnTo>
                  <a:lnTo>
                    <a:pt x="91" y="697"/>
                  </a:lnTo>
                  <a:cubicBezTo>
                    <a:pt x="90" y="697"/>
                    <a:pt x="93" y="697"/>
                    <a:pt x="99" y="697"/>
                  </a:cubicBezTo>
                  <a:cubicBezTo>
                    <a:pt x="326" y="697"/>
                    <a:pt x="5169" y="918"/>
                    <a:pt x="8999" y="2073"/>
                  </a:cubicBezTo>
                  <a:cubicBezTo>
                    <a:pt x="8768" y="4973"/>
                    <a:pt x="8533" y="7872"/>
                    <a:pt x="8302" y="10772"/>
                  </a:cubicBezTo>
                  <a:cubicBezTo>
                    <a:pt x="9522" y="10869"/>
                    <a:pt x="10743" y="10985"/>
                    <a:pt x="11963" y="11119"/>
                  </a:cubicBezTo>
                  <a:cubicBezTo>
                    <a:pt x="12043" y="10458"/>
                    <a:pt x="12148" y="9490"/>
                    <a:pt x="12252" y="8472"/>
                  </a:cubicBezTo>
                  <a:cubicBezTo>
                    <a:pt x="12382" y="7212"/>
                    <a:pt x="12505" y="5876"/>
                    <a:pt x="12592" y="4937"/>
                  </a:cubicBezTo>
                  <a:cubicBezTo>
                    <a:pt x="12660" y="4186"/>
                    <a:pt x="12704" y="3691"/>
                    <a:pt x="12704" y="3691"/>
                  </a:cubicBezTo>
                  <a:cubicBezTo>
                    <a:pt x="11434" y="887"/>
                    <a:pt x="1542" y="0"/>
                    <a:pt x="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56"/>
            <p:cNvSpPr/>
            <p:nvPr/>
          </p:nvSpPr>
          <p:spPr>
            <a:xfrm>
              <a:off x="1929825" y="2785500"/>
              <a:ext cx="104375" cy="123875"/>
            </a:xfrm>
            <a:custGeom>
              <a:avLst/>
              <a:gdLst/>
              <a:ahLst/>
              <a:cxnLst/>
              <a:rect l="l" t="t" r="r" b="b"/>
              <a:pathLst>
                <a:path w="4175" h="4955" extrusionOk="0">
                  <a:moveTo>
                    <a:pt x="1446" y="0"/>
                  </a:moveTo>
                  <a:cubicBezTo>
                    <a:pt x="957" y="0"/>
                    <a:pt x="474" y="11"/>
                    <a:pt x="1" y="33"/>
                  </a:cubicBezTo>
                  <a:cubicBezTo>
                    <a:pt x="243" y="1015"/>
                    <a:pt x="481" y="1997"/>
                    <a:pt x="716" y="2979"/>
                  </a:cubicBezTo>
                  <a:lnTo>
                    <a:pt x="726" y="4839"/>
                  </a:lnTo>
                  <a:cubicBezTo>
                    <a:pt x="1802" y="4839"/>
                    <a:pt x="2940" y="4879"/>
                    <a:pt x="4131" y="4954"/>
                  </a:cubicBezTo>
                  <a:lnTo>
                    <a:pt x="4175" y="3037"/>
                  </a:lnTo>
                  <a:cubicBezTo>
                    <a:pt x="3864" y="2037"/>
                    <a:pt x="3547" y="1040"/>
                    <a:pt x="3222" y="47"/>
                  </a:cubicBezTo>
                  <a:cubicBezTo>
                    <a:pt x="2621" y="16"/>
                    <a:pt x="2029" y="0"/>
                    <a:pt x="14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56"/>
            <p:cNvSpPr/>
            <p:nvPr/>
          </p:nvSpPr>
          <p:spPr>
            <a:xfrm>
              <a:off x="2032925" y="2906000"/>
              <a:ext cx="278250" cy="52025"/>
            </a:xfrm>
            <a:custGeom>
              <a:avLst/>
              <a:gdLst/>
              <a:ahLst/>
              <a:cxnLst/>
              <a:rect l="l" t="t" r="r" b="b"/>
              <a:pathLst>
                <a:path w="11130" h="2081" extrusionOk="0">
                  <a:moveTo>
                    <a:pt x="15" y="1"/>
                  </a:moveTo>
                  <a:cubicBezTo>
                    <a:pt x="11" y="88"/>
                    <a:pt x="7" y="178"/>
                    <a:pt x="0" y="268"/>
                  </a:cubicBezTo>
                  <a:cubicBezTo>
                    <a:pt x="3741" y="517"/>
                    <a:pt x="7446" y="1127"/>
                    <a:pt x="11071" y="2081"/>
                  </a:cubicBezTo>
                  <a:lnTo>
                    <a:pt x="11129" y="1817"/>
                  </a:lnTo>
                  <a:cubicBezTo>
                    <a:pt x="7493" y="860"/>
                    <a:pt x="3770" y="254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778" name="Google Shape;1778;p56"/>
            <p:cNvSpPr/>
            <p:nvPr/>
          </p:nvSpPr>
          <p:spPr>
            <a:xfrm>
              <a:off x="1941925" y="2906450"/>
              <a:ext cx="91200" cy="96625"/>
            </a:xfrm>
            <a:custGeom>
              <a:avLst/>
              <a:gdLst/>
              <a:ahLst/>
              <a:cxnLst/>
              <a:rect l="l" t="t" r="r" b="b"/>
              <a:pathLst>
                <a:path w="3648" h="3865" extrusionOk="0">
                  <a:moveTo>
                    <a:pt x="242" y="1"/>
                  </a:moveTo>
                  <a:lnTo>
                    <a:pt x="242" y="272"/>
                  </a:lnTo>
                  <a:cubicBezTo>
                    <a:pt x="163" y="571"/>
                    <a:pt x="80" y="875"/>
                    <a:pt x="0" y="1178"/>
                  </a:cubicBezTo>
                  <a:cubicBezTo>
                    <a:pt x="141" y="1471"/>
                    <a:pt x="282" y="1759"/>
                    <a:pt x="423" y="2052"/>
                  </a:cubicBezTo>
                  <a:lnTo>
                    <a:pt x="199" y="2471"/>
                  </a:lnTo>
                  <a:cubicBezTo>
                    <a:pt x="203" y="2929"/>
                    <a:pt x="203" y="3384"/>
                    <a:pt x="206" y="3843"/>
                  </a:cubicBezTo>
                  <a:cubicBezTo>
                    <a:pt x="473" y="3841"/>
                    <a:pt x="739" y="3840"/>
                    <a:pt x="1005" y="3840"/>
                  </a:cubicBezTo>
                  <a:cubicBezTo>
                    <a:pt x="1803" y="3840"/>
                    <a:pt x="2599" y="3848"/>
                    <a:pt x="3398" y="3865"/>
                  </a:cubicBezTo>
                  <a:cubicBezTo>
                    <a:pt x="3406" y="3460"/>
                    <a:pt x="3416" y="3056"/>
                    <a:pt x="3424" y="2655"/>
                  </a:cubicBezTo>
                  <a:cubicBezTo>
                    <a:pt x="3485" y="2576"/>
                    <a:pt x="3543" y="2496"/>
                    <a:pt x="3601" y="2417"/>
                  </a:cubicBezTo>
                  <a:lnTo>
                    <a:pt x="3438" y="1944"/>
                  </a:lnTo>
                  <a:cubicBezTo>
                    <a:pt x="3503" y="1611"/>
                    <a:pt x="3568" y="1279"/>
                    <a:pt x="3629" y="951"/>
                  </a:cubicBezTo>
                  <a:lnTo>
                    <a:pt x="3647" y="116"/>
                  </a:lnTo>
                  <a:cubicBezTo>
                    <a:pt x="2456" y="37"/>
                    <a:pt x="1318" y="5"/>
                    <a:pt x="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56"/>
            <p:cNvSpPr/>
            <p:nvPr/>
          </p:nvSpPr>
          <p:spPr>
            <a:xfrm>
              <a:off x="1925050" y="2766875"/>
              <a:ext cx="85325" cy="19825"/>
            </a:xfrm>
            <a:custGeom>
              <a:avLst/>
              <a:gdLst/>
              <a:ahLst/>
              <a:cxnLst/>
              <a:rect l="l" t="t" r="r" b="b"/>
              <a:pathLst>
                <a:path w="3413" h="793" extrusionOk="0">
                  <a:moveTo>
                    <a:pt x="1577" y="1"/>
                  </a:moveTo>
                  <a:cubicBezTo>
                    <a:pt x="1051" y="1"/>
                    <a:pt x="526" y="3"/>
                    <a:pt x="0" y="9"/>
                  </a:cubicBezTo>
                  <a:cubicBezTo>
                    <a:pt x="65" y="265"/>
                    <a:pt x="130" y="518"/>
                    <a:pt x="192" y="774"/>
                  </a:cubicBezTo>
                  <a:cubicBezTo>
                    <a:pt x="654" y="755"/>
                    <a:pt x="1125" y="745"/>
                    <a:pt x="1603" y="745"/>
                  </a:cubicBezTo>
                  <a:cubicBezTo>
                    <a:pt x="2197" y="745"/>
                    <a:pt x="2801" y="760"/>
                    <a:pt x="3413" y="792"/>
                  </a:cubicBezTo>
                  <a:cubicBezTo>
                    <a:pt x="3329" y="529"/>
                    <a:pt x="3243" y="269"/>
                    <a:pt x="3156" y="9"/>
                  </a:cubicBezTo>
                  <a:cubicBezTo>
                    <a:pt x="2629" y="3"/>
                    <a:pt x="2103" y="1"/>
                    <a:pt x="15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56"/>
            <p:cNvSpPr/>
            <p:nvPr/>
          </p:nvSpPr>
          <p:spPr>
            <a:xfrm>
              <a:off x="1621375" y="2902250"/>
              <a:ext cx="326625" cy="54700"/>
            </a:xfrm>
            <a:custGeom>
              <a:avLst/>
              <a:gdLst/>
              <a:ahLst/>
              <a:cxnLst/>
              <a:rect l="l" t="t" r="r" b="b"/>
              <a:pathLst>
                <a:path w="13065" h="2188" extrusionOk="0">
                  <a:moveTo>
                    <a:pt x="12699" y="0"/>
                  </a:moveTo>
                  <a:cubicBezTo>
                    <a:pt x="10148" y="0"/>
                    <a:pt x="4484" y="326"/>
                    <a:pt x="0" y="1852"/>
                  </a:cubicBezTo>
                  <a:cubicBezTo>
                    <a:pt x="7" y="1906"/>
                    <a:pt x="11" y="1964"/>
                    <a:pt x="18" y="2021"/>
                  </a:cubicBezTo>
                  <a:cubicBezTo>
                    <a:pt x="25" y="2075"/>
                    <a:pt x="33" y="2130"/>
                    <a:pt x="36" y="2187"/>
                  </a:cubicBezTo>
                  <a:lnTo>
                    <a:pt x="51" y="2187"/>
                  </a:lnTo>
                  <a:lnTo>
                    <a:pt x="61" y="2184"/>
                  </a:lnTo>
                  <a:cubicBezTo>
                    <a:pt x="4518" y="662"/>
                    <a:pt x="10161" y="336"/>
                    <a:pt x="12701" y="336"/>
                  </a:cubicBezTo>
                  <a:cubicBezTo>
                    <a:pt x="12830" y="336"/>
                    <a:pt x="12952" y="337"/>
                    <a:pt x="13064" y="339"/>
                  </a:cubicBezTo>
                  <a:lnTo>
                    <a:pt x="13064" y="173"/>
                  </a:lnTo>
                  <a:lnTo>
                    <a:pt x="13064" y="3"/>
                  </a:lnTo>
                  <a:cubicBezTo>
                    <a:pt x="12951" y="1"/>
                    <a:pt x="12829" y="0"/>
                    <a:pt x="126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781" name="Google Shape;1781;p56"/>
            <p:cNvSpPr/>
            <p:nvPr/>
          </p:nvSpPr>
          <p:spPr>
            <a:xfrm>
              <a:off x="1647100" y="2964825"/>
              <a:ext cx="28100" cy="54225"/>
            </a:xfrm>
            <a:custGeom>
              <a:avLst/>
              <a:gdLst/>
              <a:ahLst/>
              <a:cxnLst/>
              <a:rect l="l" t="t" r="r" b="b"/>
              <a:pathLst>
                <a:path w="1124" h="2169" extrusionOk="0">
                  <a:moveTo>
                    <a:pt x="474" y="1"/>
                  </a:moveTo>
                  <a:cubicBezTo>
                    <a:pt x="464" y="1"/>
                    <a:pt x="454" y="1"/>
                    <a:pt x="444" y="2"/>
                  </a:cubicBezTo>
                  <a:cubicBezTo>
                    <a:pt x="181" y="27"/>
                    <a:pt x="0" y="378"/>
                    <a:pt x="40" y="775"/>
                  </a:cubicBezTo>
                  <a:lnTo>
                    <a:pt x="184" y="2169"/>
                  </a:lnTo>
                  <a:cubicBezTo>
                    <a:pt x="499" y="2136"/>
                    <a:pt x="809" y="2104"/>
                    <a:pt x="1123" y="2075"/>
                  </a:cubicBezTo>
                  <a:lnTo>
                    <a:pt x="990" y="681"/>
                  </a:lnTo>
                  <a:cubicBezTo>
                    <a:pt x="951" y="299"/>
                    <a:pt x="723" y="1"/>
                    <a:pt x="4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782" name="Google Shape;1782;p56"/>
            <p:cNvSpPr/>
            <p:nvPr/>
          </p:nvSpPr>
          <p:spPr>
            <a:xfrm>
              <a:off x="1708850" y="2955175"/>
              <a:ext cx="31075" cy="58200"/>
            </a:xfrm>
            <a:custGeom>
              <a:avLst/>
              <a:gdLst/>
              <a:ahLst/>
              <a:cxnLst/>
              <a:rect l="l" t="t" r="r" b="b"/>
              <a:pathLst>
                <a:path w="1243" h="2328" extrusionOk="0">
                  <a:moveTo>
                    <a:pt x="560" y="0"/>
                  </a:moveTo>
                  <a:cubicBezTo>
                    <a:pt x="548" y="0"/>
                    <a:pt x="536" y="1"/>
                    <a:pt x="524" y="2"/>
                  </a:cubicBezTo>
                  <a:cubicBezTo>
                    <a:pt x="220" y="27"/>
                    <a:pt x="0" y="395"/>
                    <a:pt x="36" y="829"/>
                  </a:cubicBezTo>
                  <a:cubicBezTo>
                    <a:pt x="80" y="1327"/>
                    <a:pt x="119" y="1825"/>
                    <a:pt x="163" y="2327"/>
                  </a:cubicBezTo>
                  <a:cubicBezTo>
                    <a:pt x="520" y="2298"/>
                    <a:pt x="881" y="2269"/>
                    <a:pt x="1242" y="2241"/>
                  </a:cubicBezTo>
                  <a:lnTo>
                    <a:pt x="1130" y="742"/>
                  </a:lnTo>
                  <a:cubicBezTo>
                    <a:pt x="1103" y="329"/>
                    <a:pt x="848" y="0"/>
                    <a:pt x="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783" name="Google Shape;1783;p56"/>
            <p:cNvSpPr/>
            <p:nvPr/>
          </p:nvSpPr>
          <p:spPr>
            <a:xfrm>
              <a:off x="1770850" y="2946800"/>
              <a:ext cx="33875" cy="62150"/>
            </a:xfrm>
            <a:custGeom>
              <a:avLst/>
              <a:gdLst/>
              <a:ahLst/>
              <a:cxnLst/>
              <a:rect l="l" t="t" r="r" b="b"/>
              <a:pathLst>
                <a:path w="1355" h="2486" extrusionOk="0">
                  <a:moveTo>
                    <a:pt x="633" y="0"/>
                  </a:moveTo>
                  <a:cubicBezTo>
                    <a:pt x="623" y="0"/>
                    <a:pt x="614" y="0"/>
                    <a:pt x="604" y="1"/>
                  </a:cubicBezTo>
                  <a:cubicBezTo>
                    <a:pt x="257" y="19"/>
                    <a:pt x="1" y="416"/>
                    <a:pt x="30" y="875"/>
                  </a:cubicBezTo>
                  <a:cubicBezTo>
                    <a:pt x="66" y="1413"/>
                    <a:pt x="98" y="1947"/>
                    <a:pt x="131" y="2485"/>
                  </a:cubicBezTo>
                  <a:cubicBezTo>
                    <a:pt x="539" y="2456"/>
                    <a:pt x="947" y="2435"/>
                    <a:pt x="1355" y="2413"/>
                  </a:cubicBezTo>
                  <a:lnTo>
                    <a:pt x="1272" y="803"/>
                  </a:lnTo>
                  <a:cubicBezTo>
                    <a:pt x="1247" y="357"/>
                    <a:pt x="964" y="0"/>
                    <a:pt x="6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784" name="Google Shape;1784;p56"/>
            <p:cNvSpPr/>
            <p:nvPr/>
          </p:nvSpPr>
          <p:spPr>
            <a:xfrm>
              <a:off x="1833050" y="2939675"/>
              <a:ext cx="36600" cy="66025"/>
            </a:xfrm>
            <a:custGeom>
              <a:avLst/>
              <a:gdLst/>
              <a:ahLst/>
              <a:cxnLst/>
              <a:rect l="l" t="t" r="r" b="b"/>
              <a:pathLst>
                <a:path w="1464" h="2641" extrusionOk="0">
                  <a:moveTo>
                    <a:pt x="704" y="0"/>
                  </a:moveTo>
                  <a:cubicBezTo>
                    <a:pt x="697" y="0"/>
                    <a:pt x="690" y="0"/>
                    <a:pt x="683" y="1"/>
                  </a:cubicBezTo>
                  <a:cubicBezTo>
                    <a:pt x="297" y="15"/>
                    <a:pt x="1" y="434"/>
                    <a:pt x="22" y="925"/>
                  </a:cubicBezTo>
                  <a:lnTo>
                    <a:pt x="95" y="2640"/>
                  </a:lnTo>
                  <a:cubicBezTo>
                    <a:pt x="550" y="2619"/>
                    <a:pt x="1008" y="2604"/>
                    <a:pt x="1463" y="2590"/>
                  </a:cubicBezTo>
                  <a:cubicBezTo>
                    <a:pt x="1445" y="2016"/>
                    <a:pt x="1427" y="1445"/>
                    <a:pt x="1409" y="875"/>
                  </a:cubicBezTo>
                  <a:cubicBezTo>
                    <a:pt x="1395" y="389"/>
                    <a:pt x="1078" y="0"/>
                    <a:pt x="7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785" name="Google Shape;1785;p56"/>
            <p:cNvSpPr/>
            <p:nvPr/>
          </p:nvSpPr>
          <p:spPr>
            <a:xfrm>
              <a:off x="1895425" y="2934000"/>
              <a:ext cx="39125" cy="69700"/>
            </a:xfrm>
            <a:custGeom>
              <a:avLst/>
              <a:gdLst/>
              <a:ahLst/>
              <a:cxnLst/>
              <a:rect l="l" t="t" r="r" b="b"/>
              <a:pathLst>
                <a:path w="1565" h="2788" extrusionOk="0">
                  <a:moveTo>
                    <a:pt x="773" y="0"/>
                  </a:moveTo>
                  <a:cubicBezTo>
                    <a:pt x="770" y="0"/>
                    <a:pt x="766" y="0"/>
                    <a:pt x="763" y="0"/>
                  </a:cubicBezTo>
                  <a:cubicBezTo>
                    <a:pt x="337" y="7"/>
                    <a:pt x="1" y="444"/>
                    <a:pt x="12" y="964"/>
                  </a:cubicBezTo>
                  <a:cubicBezTo>
                    <a:pt x="26" y="1571"/>
                    <a:pt x="41" y="2181"/>
                    <a:pt x="55" y="2788"/>
                  </a:cubicBezTo>
                  <a:cubicBezTo>
                    <a:pt x="557" y="2777"/>
                    <a:pt x="1062" y="2766"/>
                    <a:pt x="1564" y="2763"/>
                  </a:cubicBezTo>
                  <a:lnTo>
                    <a:pt x="1546" y="939"/>
                  </a:lnTo>
                  <a:cubicBezTo>
                    <a:pt x="1543" y="423"/>
                    <a:pt x="1195" y="0"/>
                    <a:pt x="7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786" name="Google Shape;1786;p56"/>
            <p:cNvSpPr/>
            <p:nvPr/>
          </p:nvSpPr>
          <p:spPr>
            <a:xfrm>
              <a:off x="2276575" y="2966275"/>
              <a:ext cx="25925" cy="54125"/>
            </a:xfrm>
            <a:custGeom>
              <a:avLst/>
              <a:gdLst/>
              <a:ahLst/>
              <a:cxnLst/>
              <a:rect l="l" t="t" r="r" b="b"/>
              <a:pathLst>
                <a:path w="1037" h="2165" extrusionOk="0">
                  <a:moveTo>
                    <a:pt x="616" y="1"/>
                  </a:moveTo>
                  <a:cubicBezTo>
                    <a:pt x="391" y="1"/>
                    <a:pt x="179" y="299"/>
                    <a:pt x="141" y="684"/>
                  </a:cubicBezTo>
                  <a:cubicBezTo>
                    <a:pt x="94" y="1147"/>
                    <a:pt x="47" y="1612"/>
                    <a:pt x="0" y="2075"/>
                  </a:cubicBezTo>
                  <a:cubicBezTo>
                    <a:pt x="282" y="2104"/>
                    <a:pt x="563" y="2132"/>
                    <a:pt x="841" y="2165"/>
                  </a:cubicBezTo>
                  <a:cubicBezTo>
                    <a:pt x="892" y="1699"/>
                    <a:pt x="943" y="1237"/>
                    <a:pt x="993" y="771"/>
                  </a:cubicBezTo>
                  <a:cubicBezTo>
                    <a:pt x="1036" y="374"/>
                    <a:pt x="881" y="27"/>
                    <a:pt x="643" y="2"/>
                  </a:cubicBezTo>
                  <a:cubicBezTo>
                    <a:pt x="634" y="1"/>
                    <a:pt x="625" y="1"/>
                    <a:pt x="6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787" name="Google Shape;1787;p56"/>
            <p:cNvSpPr/>
            <p:nvPr/>
          </p:nvSpPr>
          <p:spPr>
            <a:xfrm>
              <a:off x="2221500" y="2957000"/>
              <a:ext cx="28725" cy="58175"/>
            </a:xfrm>
            <a:custGeom>
              <a:avLst/>
              <a:gdLst/>
              <a:ahLst/>
              <a:cxnLst/>
              <a:rect l="l" t="t" r="r" b="b"/>
              <a:pathLst>
                <a:path w="1149" h="2327" extrusionOk="0">
                  <a:moveTo>
                    <a:pt x="661" y="0"/>
                  </a:moveTo>
                  <a:cubicBezTo>
                    <a:pt x="400" y="0"/>
                    <a:pt x="162" y="325"/>
                    <a:pt x="127" y="741"/>
                  </a:cubicBezTo>
                  <a:cubicBezTo>
                    <a:pt x="84" y="1243"/>
                    <a:pt x="44" y="1741"/>
                    <a:pt x="0" y="2243"/>
                  </a:cubicBezTo>
                  <a:cubicBezTo>
                    <a:pt x="325" y="2269"/>
                    <a:pt x="650" y="2298"/>
                    <a:pt x="975" y="2326"/>
                  </a:cubicBezTo>
                  <a:lnTo>
                    <a:pt x="1113" y="828"/>
                  </a:lnTo>
                  <a:cubicBezTo>
                    <a:pt x="1149" y="398"/>
                    <a:pt x="961" y="26"/>
                    <a:pt x="687" y="1"/>
                  </a:cubicBezTo>
                  <a:cubicBezTo>
                    <a:pt x="678" y="0"/>
                    <a:pt x="670" y="0"/>
                    <a:pt x="6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788" name="Google Shape;1788;p56"/>
            <p:cNvSpPr/>
            <p:nvPr/>
          </p:nvSpPr>
          <p:spPr>
            <a:xfrm>
              <a:off x="2163625" y="2948500"/>
              <a:ext cx="31350" cy="62150"/>
            </a:xfrm>
            <a:custGeom>
              <a:avLst/>
              <a:gdLst/>
              <a:ahLst/>
              <a:cxnLst/>
              <a:rect l="l" t="t" r="r" b="b"/>
              <a:pathLst>
                <a:path w="1254" h="2486" extrusionOk="0">
                  <a:moveTo>
                    <a:pt x="693" y="1"/>
                  </a:moveTo>
                  <a:cubicBezTo>
                    <a:pt x="397" y="1"/>
                    <a:pt x="134" y="354"/>
                    <a:pt x="106" y="803"/>
                  </a:cubicBezTo>
                  <a:cubicBezTo>
                    <a:pt x="69" y="1341"/>
                    <a:pt x="37" y="1876"/>
                    <a:pt x="1" y="2410"/>
                  </a:cubicBezTo>
                  <a:cubicBezTo>
                    <a:pt x="369" y="2435"/>
                    <a:pt x="734" y="2461"/>
                    <a:pt x="1102" y="2486"/>
                  </a:cubicBezTo>
                  <a:lnTo>
                    <a:pt x="1221" y="883"/>
                  </a:lnTo>
                  <a:cubicBezTo>
                    <a:pt x="1254" y="420"/>
                    <a:pt x="1030" y="23"/>
                    <a:pt x="719" y="2"/>
                  </a:cubicBezTo>
                  <a:cubicBezTo>
                    <a:pt x="711" y="1"/>
                    <a:pt x="702" y="1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789" name="Google Shape;1789;p56"/>
            <p:cNvSpPr/>
            <p:nvPr/>
          </p:nvSpPr>
          <p:spPr>
            <a:xfrm>
              <a:off x="2103425" y="2941025"/>
              <a:ext cx="33775" cy="66025"/>
            </a:xfrm>
            <a:custGeom>
              <a:avLst/>
              <a:gdLst/>
              <a:ahLst/>
              <a:cxnLst/>
              <a:rect l="l" t="t" r="r" b="b"/>
              <a:pathLst>
                <a:path w="1351" h="2641" extrusionOk="0">
                  <a:moveTo>
                    <a:pt x="721" y="0"/>
                  </a:moveTo>
                  <a:cubicBezTo>
                    <a:pt x="384" y="0"/>
                    <a:pt x="97" y="384"/>
                    <a:pt x="76" y="864"/>
                  </a:cubicBezTo>
                  <a:cubicBezTo>
                    <a:pt x="51" y="1434"/>
                    <a:pt x="26" y="2009"/>
                    <a:pt x="0" y="2579"/>
                  </a:cubicBezTo>
                  <a:cubicBezTo>
                    <a:pt x="408" y="2597"/>
                    <a:pt x="820" y="2619"/>
                    <a:pt x="1232" y="2640"/>
                  </a:cubicBezTo>
                  <a:cubicBezTo>
                    <a:pt x="1264" y="2070"/>
                    <a:pt x="1293" y="1499"/>
                    <a:pt x="1326" y="925"/>
                  </a:cubicBezTo>
                  <a:cubicBezTo>
                    <a:pt x="1351" y="434"/>
                    <a:pt x="1091" y="15"/>
                    <a:pt x="744" y="1"/>
                  </a:cubicBezTo>
                  <a:cubicBezTo>
                    <a:pt x="737" y="0"/>
                    <a:pt x="729" y="0"/>
                    <a:pt x="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790" name="Google Shape;1790;p56"/>
            <p:cNvSpPr/>
            <p:nvPr/>
          </p:nvSpPr>
          <p:spPr>
            <a:xfrm>
              <a:off x="2043125" y="2934525"/>
              <a:ext cx="36125" cy="69900"/>
            </a:xfrm>
            <a:custGeom>
              <a:avLst/>
              <a:gdLst/>
              <a:ahLst/>
              <a:cxnLst/>
              <a:rect l="l" t="t" r="r" b="b"/>
              <a:pathLst>
                <a:path w="1445" h="2796" extrusionOk="0">
                  <a:moveTo>
                    <a:pt x="748" y="1"/>
                  </a:moveTo>
                  <a:cubicBezTo>
                    <a:pt x="371" y="1"/>
                    <a:pt x="58" y="416"/>
                    <a:pt x="44" y="933"/>
                  </a:cubicBezTo>
                  <a:cubicBezTo>
                    <a:pt x="29" y="1539"/>
                    <a:pt x="15" y="2149"/>
                    <a:pt x="0" y="2756"/>
                  </a:cubicBezTo>
                  <a:cubicBezTo>
                    <a:pt x="452" y="2767"/>
                    <a:pt x="907" y="2781"/>
                    <a:pt x="1358" y="2796"/>
                  </a:cubicBezTo>
                  <a:cubicBezTo>
                    <a:pt x="1380" y="2189"/>
                    <a:pt x="1401" y="1582"/>
                    <a:pt x="1427" y="976"/>
                  </a:cubicBezTo>
                  <a:cubicBezTo>
                    <a:pt x="1445" y="452"/>
                    <a:pt x="1145" y="15"/>
                    <a:pt x="762" y="1"/>
                  </a:cubicBezTo>
                  <a:cubicBezTo>
                    <a:pt x="757" y="1"/>
                    <a:pt x="753" y="1"/>
                    <a:pt x="7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791" name="Google Shape;1791;p56"/>
            <p:cNvSpPr/>
            <p:nvPr/>
          </p:nvSpPr>
          <p:spPr>
            <a:xfrm>
              <a:off x="1966300" y="2929575"/>
              <a:ext cx="46150" cy="73600"/>
            </a:xfrm>
            <a:custGeom>
              <a:avLst/>
              <a:gdLst/>
              <a:ahLst/>
              <a:cxnLst/>
              <a:rect l="l" t="t" r="r" b="b"/>
              <a:pathLst>
                <a:path w="1846" h="2944" extrusionOk="0">
                  <a:moveTo>
                    <a:pt x="922" y="0"/>
                  </a:moveTo>
                  <a:cubicBezTo>
                    <a:pt x="412" y="0"/>
                    <a:pt x="0" y="454"/>
                    <a:pt x="0" y="1004"/>
                  </a:cubicBezTo>
                  <a:lnTo>
                    <a:pt x="0" y="2932"/>
                  </a:lnTo>
                  <a:cubicBezTo>
                    <a:pt x="603" y="2932"/>
                    <a:pt x="1206" y="2936"/>
                    <a:pt x="1809" y="2943"/>
                  </a:cubicBezTo>
                  <a:lnTo>
                    <a:pt x="1838" y="1019"/>
                  </a:lnTo>
                  <a:cubicBezTo>
                    <a:pt x="1846" y="463"/>
                    <a:pt x="1438" y="4"/>
                    <a:pt x="928" y="0"/>
                  </a:cubicBezTo>
                  <a:cubicBezTo>
                    <a:pt x="926" y="0"/>
                    <a:pt x="924" y="0"/>
                    <a:pt x="9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56"/>
            <p:cNvSpPr/>
            <p:nvPr/>
          </p:nvSpPr>
          <p:spPr>
            <a:xfrm>
              <a:off x="1633375" y="2876075"/>
              <a:ext cx="28375" cy="54250"/>
            </a:xfrm>
            <a:custGeom>
              <a:avLst/>
              <a:gdLst/>
              <a:ahLst/>
              <a:cxnLst/>
              <a:rect l="l" t="t" r="r" b="b"/>
              <a:pathLst>
                <a:path w="1135" h="2170" extrusionOk="0">
                  <a:moveTo>
                    <a:pt x="494" y="1"/>
                  </a:moveTo>
                  <a:cubicBezTo>
                    <a:pt x="483" y="1"/>
                    <a:pt x="471" y="1"/>
                    <a:pt x="459" y="3"/>
                  </a:cubicBezTo>
                  <a:cubicBezTo>
                    <a:pt x="188" y="32"/>
                    <a:pt x="0" y="378"/>
                    <a:pt x="44" y="779"/>
                  </a:cubicBezTo>
                  <a:cubicBezTo>
                    <a:pt x="91" y="1241"/>
                    <a:pt x="141" y="1707"/>
                    <a:pt x="188" y="2169"/>
                  </a:cubicBezTo>
                  <a:cubicBezTo>
                    <a:pt x="506" y="2075"/>
                    <a:pt x="820" y="1981"/>
                    <a:pt x="1134" y="1891"/>
                  </a:cubicBezTo>
                  <a:cubicBezTo>
                    <a:pt x="1098" y="1487"/>
                    <a:pt x="1058" y="1082"/>
                    <a:pt x="1019" y="678"/>
                  </a:cubicBezTo>
                  <a:cubicBezTo>
                    <a:pt x="981" y="298"/>
                    <a:pt x="751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793" name="Google Shape;1793;p56"/>
            <p:cNvSpPr/>
            <p:nvPr/>
          </p:nvSpPr>
          <p:spPr>
            <a:xfrm>
              <a:off x="2279725" y="2883025"/>
              <a:ext cx="28450" cy="54250"/>
            </a:xfrm>
            <a:custGeom>
              <a:avLst/>
              <a:gdLst/>
              <a:ahLst/>
              <a:cxnLst/>
              <a:rect l="l" t="t" r="r" b="b"/>
              <a:pathLst>
                <a:path w="1138" h="2170" extrusionOk="0">
                  <a:moveTo>
                    <a:pt x="648" y="1"/>
                  </a:moveTo>
                  <a:cubicBezTo>
                    <a:pt x="394" y="1"/>
                    <a:pt x="158" y="295"/>
                    <a:pt x="120" y="678"/>
                  </a:cubicBezTo>
                  <a:lnTo>
                    <a:pt x="1" y="1902"/>
                  </a:lnTo>
                  <a:cubicBezTo>
                    <a:pt x="315" y="1989"/>
                    <a:pt x="629" y="2079"/>
                    <a:pt x="943" y="2169"/>
                  </a:cubicBezTo>
                  <a:cubicBezTo>
                    <a:pt x="994" y="1707"/>
                    <a:pt x="1044" y="1241"/>
                    <a:pt x="1095" y="779"/>
                  </a:cubicBezTo>
                  <a:cubicBezTo>
                    <a:pt x="1138" y="378"/>
                    <a:pt x="950" y="28"/>
                    <a:pt x="683" y="3"/>
                  </a:cubicBezTo>
                  <a:cubicBezTo>
                    <a:pt x="671" y="1"/>
                    <a:pt x="659" y="1"/>
                    <a:pt x="6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794" name="Google Shape;1794;p56"/>
            <p:cNvSpPr/>
            <p:nvPr/>
          </p:nvSpPr>
          <p:spPr>
            <a:xfrm>
              <a:off x="1691950" y="2857600"/>
              <a:ext cx="31625" cy="58275"/>
            </a:xfrm>
            <a:custGeom>
              <a:avLst/>
              <a:gdLst/>
              <a:ahLst/>
              <a:cxnLst/>
              <a:rect l="l" t="t" r="r" b="b"/>
              <a:pathLst>
                <a:path w="1265" h="2331" extrusionOk="0">
                  <a:moveTo>
                    <a:pt x="572" y="0"/>
                  </a:moveTo>
                  <a:cubicBezTo>
                    <a:pt x="561" y="0"/>
                    <a:pt x="550" y="1"/>
                    <a:pt x="539" y="1"/>
                  </a:cubicBezTo>
                  <a:cubicBezTo>
                    <a:pt x="225" y="27"/>
                    <a:pt x="1" y="399"/>
                    <a:pt x="37" y="832"/>
                  </a:cubicBezTo>
                  <a:cubicBezTo>
                    <a:pt x="80" y="1330"/>
                    <a:pt x="124" y="1829"/>
                    <a:pt x="167" y="2330"/>
                  </a:cubicBezTo>
                  <a:cubicBezTo>
                    <a:pt x="532" y="2233"/>
                    <a:pt x="900" y="2135"/>
                    <a:pt x="1265" y="2042"/>
                  </a:cubicBezTo>
                  <a:cubicBezTo>
                    <a:pt x="1232" y="1608"/>
                    <a:pt x="1200" y="1171"/>
                    <a:pt x="1167" y="738"/>
                  </a:cubicBezTo>
                  <a:cubicBezTo>
                    <a:pt x="1136" y="324"/>
                    <a:pt x="870" y="0"/>
                    <a:pt x="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795" name="Google Shape;1795;p56"/>
            <p:cNvSpPr/>
            <p:nvPr/>
          </p:nvSpPr>
          <p:spPr>
            <a:xfrm>
              <a:off x="2227825" y="2868050"/>
              <a:ext cx="31875" cy="58375"/>
            </a:xfrm>
            <a:custGeom>
              <a:avLst/>
              <a:gdLst/>
              <a:ahLst/>
              <a:cxnLst/>
              <a:rect l="l" t="t" r="r" b="b"/>
              <a:pathLst>
                <a:path w="1275" h="2335" extrusionOk="0">
                  <a:moveTo>
                    <a:pt x="707" y="1"/>
                  </a:moveTo>
                  <a:cubicBezTo>
                    <a:pt x="403" y="1"/>
                    <a:pt x="143" y="325"/>
                    <a:pt x="109" y="739"/>
                  </a:cubicBezTo>
                  <a:cubicBezTo>
                    <a:pt x="72" y="1176"/>
                    <a:pt x="36" y="1616"/>
                    <a:pt x="0" y="2057"/>
                  </a:cubicBezTo>
                  <a:cubicBezTo>
                    <a:pt x="369" y="2147"/>
                    <a:pt x="737" y="2241"/>
                    <a:pt x="1102" y="2335"/>
                  </a:cubicBezTo>
                  <a:cubicBezTo>
                    <a:pt x="1149" y="1837"/>
                    <a:pt x="1192" y="1335"/>
                    <a:pt x="1235" y="836"/>
                  </a:cubicBezTo>
                  <a:cubicBezTo>
                    <a:pt x="1275" y="407"/>
                    <a:pt x="1055" y="31"/>
                    <a:pt x="740" y="2"/>
                  </a:cubicBezTo>
                  <a:cubicBezTo>
                    <a:pt x="729" y="1"/>
                    <a:pt x="718" y="1"/>
                    <a:pt x="7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796" name="Google Shape;1796;p56"/>
            <p:cNvSpPr/>
            <p:nvPr/>
          </p:nvSpPr>
          <p:spPr>
            <a:xfrm>
              <a:off x="1755425" y="2841800"/>
              <a:ext cx="34950" cy="62250"/>
            </a:xfrm>
            <a:custGeom>
              <a:avLst/>
              <a:gdLst/>
              <a:ahLst/>
              <a:cxnLst/>
              <a:rect l="l" t="t" r="r" b="b"/>
              <a:pathLst>
                <a:path w="1398" h="2490" extrusionOk="0">
                  <a:moveTo>
                    <a:pt x="652" y="1"/>
                  </a:moveTo>
                  <a:cubicBezTo>
                    <a:pt x="642" y="1"/>
                    <a:pt x="632" y="1"/>
                    <a:pt x="621" y="2"/>
                  </a:cubicBezTo>
                  <a:cubicBezTo>
                    <a:pt x="268" y="23"/>
                    <a:pt x="0" y="420"/>
                    <a:pt x="33" y="883"/>
                  </a:cubicBezTo>
                  <a:cubicBezTo>
                    <a:pt x="65" y="1417"/>
                    <a:pt x="101" y="1951"/>
                    <a:pt x="138" y="2489"/>
                  </a:cubicBezTo>
                  <a:cubicBezTo>
                    <a:pt x="556" y="2421"/>
                    <a:pt x="975" y="2356"/>
                    <a:pt x="1398" y="2294"/>
                  </a:cubicBezTo>
                  <a:lnTo>
                    <a:pt x="1315" y="803"/>
                  </a:lnTo>
                  <a:cubicBezTo>
                    <a:pt x="1290" y="354"/>
                    <a:pt x="996" y="1"/>
                    <a:pt x="6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797" name="Google Shape;1797;p56"/>
            <p:cNvSpPr/>
            <p:nvPr/>
          </p:nvSpPr>
          <p:spPr>
            <a:xfrm>
              <a:off x="2174200" y="2848825"/>
              <a:ext cx="35600" cy="67150"/>
            </a:xfrm>
            <a:custGeom>
              <a:avLst/>
              <a:gdLst/>
              <a:ahLst/>
              <a:cxnLst/>
              <a:rect l="l" t="t" r="r" b="b"/>
              <a:pathLst>
                <a:path w="1424" h="2686" extrusionOk="0">
                  <a:moveTo>
                    <a:pt x="770" y="1"/>
                  </a:moveTo>
                  <a:cubicBezTo>
                    <a:pt x="431" y="1"/>
                    <a:pt x="137" y="350"/>
                    <a:pt x="109" y="797"/>
                  </a:cubicBezTo>
                  <a:lnTo>
                    <a:pt x="0" y="2403"/>
                  </a:lnTo>
                  <a:cubicBezTo>
                    <a:pt x="419" y="2494"/>
                    <a:pt x="838" y="2588"/>
                    <a:pt x="1253" y="2685"/>
                  </a:cubicBezTo>
                  <a:cubicBezTo>
                    <a:pt x="1297" y="2086"/>
                    <a:pt x="1344" y="1486"/>
                    <a:pt x="1387" y="887"/>
                  </a:cubicBezTo>
                  <a:cubicBezTo>
                    <a:pt x="1423" y="428"/>
                    <a:pt x="1163" y="27"/>
                    <a:pt x="806" y="2"/>
                  </a:cubicBezTo>
                  <a:cubicBezTo>
                    <a:pt x="794" y="1"/>
                    <a:pt x="782" y="1"/>
                    <a:pt x="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798" name="Google Shape;1798;p56"/>
            <p:cNvSpPr/>
            <p:nvPr/>
          </p:nvSpPr>
          <p:spPr>
            <a:xfrm>
              <a:off x="1823750" y="2829725"/>
              <a:ext cx="37950" cy="66025"/>
            </a:xfrm>
            <a:custGeom>
              <a:avLst/>
              <a:gdLst/>
              <a:ahLst/>
              <a:cxnLst/>
              <a:rect l="l" t="t" r="r" b="b"/>
              <a:pathLst>
                <a:path w="1518" h="2641" extrusionOk="0">
                  <a:moveTo>
                    <a:pt x="730" y="0"/>
                  </a:moveTo>
                  <a:cubicBezTo>
                    <a:pt x="723" y="0"/>
                    <a:pt x="716" y="0"/>
                    <a:pt x="709" y="1"/>
                  </a:cubicBezTo>
                  <a:cubicBezTo>
                    <a:pt x="308" y="15"/>
                    <a:pt x="1" y="434"/>
                    <a:pt x="26" y="925"/>
                  </a:cubicBezTo>
                  <a:cubicBezTo>
                    <a:pt x="48" y="1496"/>
                    <a:pt x="73" y="2066"/>
                    <a:pt x="102" y="2640"/>
                  </a:cubicBezTo>
                  <a:cubicBezTo>
                    <a:pt x="571" y="2619"/>
                    <a:pt x="1044" y="2601"/>
                    <a:pt x="1517" y="2586"/>
                  </a:cubicBezTo>
                  <a:cubicBezTo>
                    <a:pt x="1499" y="2012"/>
                    <a:pt x="1481" y="1441"/>
                    <a:pt x="1460" y="871"/>
                  </a:cubicBezTo>
                  <a:cubicBezTo>
                    <a:pt x="1445" y="385"/>
                    <a:pt x="1118" y="0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799" name="Google Shape;1799;p56"/>
            <p:cNvSpPr/>
            <p:nvPr/>
          </p:nvSpPr>
          <p:spPr>
            <a:xfrm>
              <a:off x="2113625" y="2838275"/>
              <a:ext cx="38575" cy="69650"/>
            </a:xfrm>
            <a:custGeom>
              <a:avLst/>
              <a:gdLst/>
              <a:ahLst/>
              <a:cxnLst/>
              <a:rect l="l" t="t" r="r" b="b"/>
              <a:pathLst>
                <a:path w="1543" h="2786" extrusionOk="0">
                  <a:moveTo>
                    <a:pt x="810" y="1"/>
                  </a:moveTo>
                  <a:cubicBezTo>
                    <a:pt x="427" y="1"/>
                    <a:pt x="101" y="383"/>
                    <a:pt x="80" y="861"/>
                  </a:cubicBezTo>
                  <a:lnTo>
                    <a:pt x="0" y="2576"/>
                  </a:lnTo>
                  <a:cubicBezTo>
                    <a:pt x="470" y="2641"/>
                    <a:pt x="939" y="2713"/>
                    <a:pt x="1405" y="2786"/>
                  </a:cubicBezTo>
                  <a:cubicBezTo>
                    <a:pt x="1441" y="2168"/>
                    <a:pt x="1477" y="1551"/>
                    <a:pt x="1513" y="937"/>
                  </a:cubicBezTo>
                  <a:cubicBezTo>
                    <a:pt x="1542" y="442"/>
                    <a:pt x="1243" y="23"/>
                    <a:pt x="842" y="2"/>
                  </a:cubicBezTo>
                  <a:cubicBezTo>
                    <a:pt x="831" y="1"/>
                    <a:pt x="821" y="1"/>
                    <a:pt x="8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800" name="Google Shape;1800;p56"/>
            <p:cNvSpPr/>
            <p:nvPr/>
          </p:nvSpPr>
          <p:spPr>
            <a:xfrm>
              <a:off x="1888300" y="2823775"/>
              <a:ext cx="40650" cy="69800"/>
            </a:xfrm>
            <a:custGeom>
              <a:avLst/>
              <a:gdLst/>
              <a:ahLst/>
              <a:cxnLst/>
              <a:rect l="l" t="t" r="r" b="b"/>
              <a:pathLst>
                <a:path w="1626" h="2792" extrusionOk="0">
                  <a:moveTo>
                    <a:pt x="803" y="0"/>
                  </a:moveTo>
                  <a:cubicBezTo>
                    <a:pt x="799" y="0"/>
                    <a:pt x="795" y="0"/>
                    <a:pt x="791" y="0"/>
                  </a:cubicBezTo>
                  <a:cubicBezTo>
                    <a:pt x="351" y="11"/>
                    <a:pt x="1" y="444"/>
                    <a:pt x="15" y="968"/>
                  </a:cubicBezTo>
                  <a:cubicBezTo>
                    <a:pt x="29" y="1575"/>
                    <a:pt x="44" y="2181"/>
                    <a:pt x="62" y="2792"/>
                  </a:cubicBezTo>
                  <a:cubicBezTo>
                    <a:pt x="582" y="2777"/>
                    <a:pt x="1106" y="2770"/>
                    <a:pt x="1625" y="2763"/>
                  </a:cubicBezTo>
                  <a:lnTo>
                    <a:pt x="1604" y="939"/>
                  </a:lnTo>
                  <a:cubicBezTo>
                    <a:pt x="1600" y="420"/>
                    <a:pt x="1238" y="0"/>
                    <a:pt x="8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801" name="Google Shape;1801;p56"/>
            <p:cNvSpPr/>
            <p:nvPr/>
          </p:nvSpPr>
          <p:spPr>
            <a:xfrm>
              <a:off x="2050700" y="2827725"/>
              <a:ext cx="41375" cy="73175"/>
            </a:xfrm>
            <a:custGeom>
              <a:avLst/>
              <a:gdLst/>
              <a:ahLst/>
              <a:cxnLst/>
              <a:rect l="l" t="t" r="r" b="b"/>
              <a:pathLst>
                <a:path w="1655" h="2927" extrusionOk="0">
                  <a:moveTo>
                    <a:pt x="849" y="1"/>
                  </a:moveTo>
                  <a:cubicBezTo>
                    <a:pt x="418" y="1"/>
                    <a:pt x="58" y="414"/>
                    <a:pt x="48" y="926"/>
                  </a:cubicBezTo>
                  <a:cubicBezTo>
                    <a:pt x="33" y="1532"/>
                    <a:pt x="15" y="2142"/>
                    <a:pt x="1" y="2749"/>
                  </a:cubicBezTo>
                  <a:cubicBezTo>
                    <a:pt x="521" y="2803"/>
                    <a:pt x="1041" y="2865"/>
                    <a:pt x="1557" y="2926"/>
                  </a:cubicBezTo>
                  <a:lnTo>
                    <a:pt x="1633" y="980"/>
                  </a:lnTo>
                  <a:cubicBezTo>
                    <a:pt x="1654" y="456"/>
                    <a:pt x="1311" y="16"/>
                    <a:pt x="871" y="1"/>
                  </a:cubicBezTo>
                  <a:cubicBezTo>
                    <a:pt x="863" y="1"/>
                    <a:pt x="856" y="1"/>
                    <a:pt x="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802" name="Google Shape;1802;p56"/>
            <p:cNvSpPr/>
            <p:nvPr/>
          </p:nvSpPr>
          <p:spPr>
            <a:xfrm>
              <a:off x="1970550" y="2819350"/>
              <a:ext cx="47850" cy="73675"/>
            </a:xfrm>
            <a:custGeom>
              <a:avLst/>
              <a:gdLst/>
              <a:ahLst/>
              <a:cxnLst/>
              <a:rect l="l" t="t" r="r" b="b"/>
              <a:pathLst>
                <a:path w="1914" h="2947" extrusionOk="0">
                  <a:moveTo>
                    <a:pt x="954" y="0"/>
                  </a:moveTo>
                  <a:cubicBezTo>
                    <a:pt x="430" y="0"/>
                    <a:pt x="4" y="450"/>
                    <a:pt x="4" y="1004"/>
                  </a:cubicBezTo>
                  <a:lnTo>
                    <a:pt x="0" y="2929"/>
                  </a:lnTo>
                  <a:cubicBezTo>
                    <a:pt x="625" y="2932"/>
                    <a:pt x="1250" y="2936"/>
                    <a:pt x="1874" y="2947"/>
                  </a:cubicBezTo>
                  <a:lnTo>
                    <a:pt x="1903" y="1019"/>
                  </a:lnTo>
                  <a:cubicBezTo>
                    <a:pt x="1914" y="466"/>
                    <a:pt x="1488" y="4"/>
                    <a:pt x="961" y="0"/>
                  </a:cubicBezTo>
                  <a:cubicBezTo>
                    <a:pt x="959" y="0"/>
                    <a:pt x="956" y="0"/>
                    <a:pt x="9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803" name="Google Shape;1803;p56"/>
            <p:cNvSpPr/>
            <p:nvPr/>
          </p:nvSpPr>
          <p:spPr>
            <a:xfrm>
              <a:off x="1966300" y="2929575"/>
              <a:ext cx="46150" cy="73600"/>
            </a:xfrm>
            <a:custGeom>
              <a:avLst/>
              <a:gdLst/>
              <a:ahLst/>
              <a:cxnLst/>
              <a:rect l="l" t="t" r="r" b="b"/>
              <a:pathLst>
                <a:path w="1846" h="2944" extrusionOk="0">
                  <a:moveTo>
                    <a:pt x="922" y="0"/>
                  </a:moveTo>
                  <a:cubicBezTo>
                    <a:pt x="412" y="0"/>
                    <a:pt x="0" y="454"/>
                    <a:pt x="0" y="1004"/>
                  </a:cubicBezTo>
                  <a:lnTo>
                    <a:pt x="0" y="2932"/>
                  </a:lnTo>
                  <a:cubicBezTo>
                    <a:pt x="603" y="2932"/>
                    <a:pt x="1206" y="2936"/>
                    <a:pt x="1809" y="2943"/>
                  </a:cubicBezTo>
                  <a:lnTo>
                    <a:pt x="1838" y="1019"/>
                  </a:lnTo>
                  <a:cubicBezTo>
                    <a:pt x="1846" y="463"/>
                    <a:pt x="1438" y="4"/>
                    <a:pt x="928" y="0"/>
                  </a:cubicBezTo>
                  <a:cubicBezTo>
                    <a:pt x="926" y="0"/>
                    <a:pt x="924" y="0"/>
                    <a:pt x="9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56"/>
            <p:cNvSpPr/>
            <p:nvPr/>
          </p:nvSpPr>
          <p:spPr>
            <a:xfrm>
              <a:off x="1973800" y="2933625"/>
              <a:ext cx="46150" cy="73700"/>
            </a:xfrm>
            <a:custGeom>
              <a:avLst/>
              <a:gdLst/>
              <a:ahLst/>
              <a:cxnLst/>
              <a:rect l="l" t="t" r="r" b="b"/>
              <a:pathLst>
                <a:path w="1846" h="2948" extrusionOk="0">
                  <a:moveTo>
                    <a:pt x="926" y="1"/>
                  </a:moveTo>
                  <a:cubicBezTo>
                    <a:pt x="419" y="1"/>
                    <a:pt x="4" y="451"/>
                    <a:pt x="4" y="1005"/>
                  </a:cubicBezTo>
                  <a:cubicBezTo>
                    <a:pt x="4" y="1647"/>
                    <a:pt x="0" y="2290"/>
                    <a:pt x="0" y="2933"/>
                  </a:cubicBezTo>
                  <a:cubicBezTo>
                    <a:pt x="600" y="2933"/>
                    <a:pt x="1203" y="2940"/>
                    <a:pt x="1806" y="2947"/>
                  </a:cubicBezTo>
                  <a:cubicBezTo>
                    <a:pt x="1816" y="2305"/>
                    <a:pt x="1827" y="1662"/>
                    <a:pt x="1838" y="1019"/>
                  </a:cubicBezTo>
                  <a:cubicBezTo>
                    <a:pt x="1845" y="467"/>
                    <a:pt x="1441" y="8"/>
                    <a:pt x="932" y="1"/>
                  </a:cubicBezTo>
                  <a:cubicBezTo>
                    <a:pt x="930" y="1"/>
                    <a:pt x="928" y="1"/>
                    <a:pt x="9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805" name="Google Shape;1805;p56"/>
            <p:cNvSpPr/>
            <p:nvPr/>
          </p:nvSpPr>
          <p:spPr>
            <a:xfrm>
              <a:off x="1970550" y="2819350"/>
              <a:ext cx="38100" cy="73325"/>
            </a:xfrm>
            <a:custGeom>
              <a:avLst/>
              <a:gdLst/>
              <a:ahLst/>
              <a:cxnLst/>
              <a:rect l="l" t="t" r="r" b="b"/>
              <a:pathLst>
                <a:path w="1524" h="2933" extrusionOk="0">
                  <a:moveTo>
                    <a:pt x="954" y="0"/>
                  </a:moveTo>
                  <a:cubicBezTo>
                    <a:pt x="430" y="0"/>
                    <a:pt x="4" y="454"/>
                    <a:pt x="4" y="1004"/>
                  </a:cubicBezTo>
                  <a:lnTo>
                    <a:pt x="0" y="2932"/>
                  </a:lnTo>
                  <a:lnTo>
                    <a:pt x="311" y="2932"/>
                  </a:lnTo>
                  <a:lnTo>
                    <a:pt x="318" y="1167"/>
                  </a:lnTo>
                  <a:cubicBezTo>
                    <a:pt x="318" y="615"/>
                    <a:pt x="744" y="166"/>
                    <a:pt x="1262" y="166"/>
                  </a:cubicBezTo>
                  <a:cubicBezTo>
                    <a:pt x="1267" y="166"/>
                    <a:pt x="1271" y="166"/>
                    <a:pt x="1275" y="166"/>
                  </a:cubicBezTo>
                  <a:cubicBezTo>
                    <a:pt x="1361" y="166"/>
                    <a:pt x="1444" y="181"/>
                    <a:pt x="1524" y="206"/>
                  </a:cubicBezTo>
                  <a:cubicBezTo>
                    <a:pt x="1365" y="76"/>
                    <a:pt x="1166" y="4"/>
                    <a:pt x="961" y="0"/>
                  </a:cubicBezTo>
                  <a:cubicBezTo>
                    <a:pt x="959" y="0"/>
                    <a:pt x="956" y="0"/>
                    <a:pt x="9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56"/>
            <p:cNvSpPr/>
            <p:nvPr/>
          </p:nvSpPr>
          <p:spPr>
            <a:xfrm>
              <a:off x="2089150" y="2773750"/>
              <a:ext cx="18350" cy="24850"/>
            </a:xfrm>
            <a:custGeom>
              <a:avLst/>
              <a:gdLst/>
              <a:ahLst/>
              <a:cxnLst/>
              <a:rect l="l" t="t" r="r" b="b"/>
              <a:pathLst>
                <a:path w="734" h="994" extrusionOk="0">
                  <a:moveTo>
                    <a:pt x="33" y="1"/>
                  </a:moveTo>
                  <a:lnTo>
                    <a:pt x="1" y="904"/>
                  </a:lnTo>
                  <a:cubicBezTo>
                    <a:pt x="232" y="932"/>
                    <a:pt x="463" y="965"/>
                    <a:pt x="694" y="994"/>
                  </a:cubicBezTo>
                  <a:cubicBezTo>
                    <a:pt x="705" y="694"/>
                    <a:pt x="719" y="394"/>
                    <a:pt x="734" y="91"/>
                  </a:cubicBezTo>
                  <a:cubicBezTo>
                    <a:pt x="499" y="59"/>
                    <a:pt x="264" y="30"/>
                    <a:pt x="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807" name="Google Shape;1807;p56"/>
            <p:cNvSpPr/>
            <p:nvPr/>
          </p:nvSpPr>
          <p:spPr>
            <a:xfrm>
              <a:off x="2151000" y="2783600"/>
              <a:ext cx="18525" cy="25400"/>
            </a:xfrm>
            <a:custGeom>
              <a:avLst/>
              <a:gdLst/>
              <a:ahLst/>
              <a:cxnLst/>
              <a:rect l="l" t="t" r="r" b="b"/>
              <a:pathLst>
                <a:path w="741" h="1016" extrusionOk="0">
                  <a:moveTo>
                    <a:pt x="51" y="0"/>
                  </a:moveTo>
                  <a:cubicBezTo>
                    <a:pt x="33" y="293"/>
                    <a:pt x="18" y="582"/>
                    <a:pt x="0" y="874"/>
                  </a:cubicBezTo>
                  <a:cubicBezTo>
                    <a:pt x="231" y="921"/>
                    <a:pt x="459" y="968"/>
                    <a:pt x="690" y="1015"/>
                  </a:cubicBezTo>
                  <a:cubicBezTo>
                    <a:pt x="704" y="733"/>
                    <a:pt x="723" y="452"/>
                    <a:pt x="741" y="170"/>
                  </a:cubicBezTo>
                  <a:cubicBezTo>
                    <a:pt x="513" y="112"/>
                    <a:pt x="282" y="58"/>
                    <a:pt x="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808" name="Google Shape;1808;p56"/>
            <p:cNvSpPr/>
            <p:nvPr/>
          </p:nvSpPr>
          <p:spPr>
            <a:xfrm>
              <a:off x="2217425" y="2802275"/>
              <a:ext cx="19725" cy="28750"/>
            </a:xfrm>
            <a:custGeom>
              <a:avLst/>
              <a:gdLst/>
              <a:ahLst/>
              <a:cxnLst/>
              <a:rect l="l" t="t" r="r" b="b"/>
              <a:pathLst>
                <a:path w="789" h="1150" extrusionOk="0">
                  <a:moveTo>
                    <a:pt x="70" y="1"/>
                  </a:moveTo>
                  <a:cubicBezTo>
                    <a:pt x="48" y="301"/>
                    <a:pt x="23" y="600"/>
                    <a:pt x="1" y="904"/>
                  </a:cubicBezTo>
                  <a:cubicBezTo>
                    <a:pt x="239" y="983"/>
                    <a:pt x="478" y="1066"/>
                    <a:pt x="716" y="1149"/>
                  </a:cubicBezTo>
                  <a:lnTo>
                    <a:pt x="788" y="246"/>
                  </a:lnTo>
                  <a:cubicBezTo>
                    <a:pt x="550" y="163"/>
                    <a:pt x="312" y="80"/>
                    <a:pt x="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809" name="Google Shape;1809;p56"/>
            <p:cNvSpPr/>
            <p:nvPr/>
          </p:nvSpPr>
          <p:spPr>
            <a:xfrm>
              <a:off x="2277200" y="2824125"/>
              <a:ext cx="18250" cy="30550"/>
            </a:xfrm>
            <a:custGeom>
              <a:avLst/>
              <a:gdLst/>
              <a:ahLst/>
              <a:cxnLst/>
              <a:rect l="l" t="t" r="r" b="b"/>
              <a:pathLst>
                <a:path w="730" h="1222" extrusionOk="0">
                  <a:moveTo>
                    <a:pt x="87" y="1"/>
                  </a:moveTo>
                  <a:lnTo>
                    <a:pt x="0" y="903"/>
                  </a:lnTo>
                  <a:cubicBezTo>
                    <a:pt x="213" y="1008"/>
                    <a:pt x="427" y="1117"/>
                    <a:pt x="640" y="1221"/>
                  </a:cubicBezTo>
                  <a:cubicBezTo>
                    <a:pt x="668" y="922"/>
                    <a:pt x="701" y="622"/>
                    <a:pt x="730" y="319"/>
                  </a:cubicBezTo>
                  <a:cubicBezTo>
                    <a:pt x="517" y="214"/>
                    <a:pt x="304" y="105"/>
                    <a:pt x="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810" name="Google Shape;1810;p56"/>
            <p:cNvSpPr/>
            <p:nvPr/>
          </p:nvSpPr>
          <p:spPr>
            <a:xfrm>
              <a:off x="1742325" y="2587800"/>
              <a:ext cx="21775" cy="32075"/>
            </a:xfrm>
            <a:custGeom>
              <a:avLst/>
              <a:gdLst/>
              <a:ahLst/>
              <a:cxnLst/>
              <a:rect l="l" t="t" r="r" b="b"/>
              <a:pathLst>
                <a:path w="871" h="1283" extrusionOk="0">
                  <a:moveTo>
                    <a:pt x="723" y="0"/>
                  </a:moveTo>
                  <a:cubicBezTo>
                    <a:pt x="481" y="127"/>
                    <a:pt x="239" y="253"/>
                    <a:pt x="1" y="383"/>
                  </a:cubicBezTo>
                  <a:lnTo>
                    <a:pt x="59" y="1282"/>
                  </a:lnTo>
                  <a:cubicBezTo>
                    <a:pt x="329" y="1141"/>
                    <a:pt x="600" y="1001"/>
                    <a:pt x="871" y="856"/>
                  </a:cubicBezTo>
                  <a:cubicBezTo>
                    <a:pt x="820" y="571"/>
                    <a:pt x="770" y="286"/>
                    <a:pt x="7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811" name="Google Shape;1811;p56"/>
            <p:cNvSpPr/>
            <p:nvPr/>
          </p:nvSpPr>
          <p:spPr>
            <a:xfrm>
              <a:off x="1670375" y="2627075"/>
              <a:ext cx="19350" cy="34775"/>
            </a:xfrm>
            <a:custGeom>
              <a:avLst/>
              <a:gdLst/>
              <a:ahLst/>
              <a:cxnLst/>
              <a:rect l="l" t="t" r="r" b="b"/>
              <a:pathLst>
                <a:path w="774" h="1391" extrusionOk="0">
                  <a:moveTo>
                    <a:pt x="701" y="0"/>
                  </a:moveTo>
                  <a:cubicBezTo>
                    <a:pt x="467" y="163"/>
                    <a:pt x="236" y="325"/>
                    <a:pt x="1" y="488"/>
                  </a:cubicBezTo>
                  <a:cubicBezTo>
                    <a:pt x="30" y="787"/>
                    <a:pt x="55" y="1091"/>
                    <a:pt x="80" y="1390"/>
                  </a:cubicBezTo>
                  <a:cubicBezTo>
                    <a:pt x="311" y="1228"/>
                    <a:pt x="542" y="1065"/>
                    <a:pt x="774" y="903"/>
                  </a:cubicBezTo>
                  <a:cubicBezTo>
                    <a:pt x="752" y="600"/>
                    <a:pt x="727" y="300"/>
                    <a:pt x="7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812" name="Google Shape;1812;p56"/>
            <p:cNvSpPr/>
            <p:nvPr/>
          </p:nvSpPr>
          <p:spPr>
            <a:xfrm>
              <a:off x="1608625" y="2668500"/>
              <a:ext cx="19900" cy="40375"/>
            </a:xfrm>
            <a:custGeom>
              <a:avLst/>
              <a:gdLst/>
              <a:ahLst/>
              <a:cxnLst/>
              <a:rect l="l" t="t" r="r" b="b"/>
              <a:pathLst>
                <a:path w="796" h="1615" extrusionOk="0">
                  <a:moveTo>
                    <a:pt x="705" y="1"/>
                  </a:moveTo>
                  <a:cubicBezTo>
                    <a:pt x="470" y="235"/>
                    <a:pt x="236" y="474"/>
                    <a:pt x="1" y="712"/>
                  </a:cubicBezTo>
                  <a:lnTo>
                    <a:pt x="98" y="1615"/>
                  </a:lnTo>
                  <a:cubicBezTo>
                    <a:pt x="330" y="1376"/>
                    <a:pt x="564" y="1138"/>
                    <a:pt x="795" y="903"/>
                  </a:cubicBezTo>
                  <a:lnTo>
                    <a:pt x="7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813" name="Google Shape;1813;p56"/>
            <p:cNvSpPr/>
            <p:nvPr/>
          </p:nvSpPr>
          <p:spPr>
            <a:xfrm>
              <a:off x="1611250" y="2782150"/>
              <a:ext cx="319600" cy="83625"/>
            </a:xfrm>
            <a:custGeom>
              <a:avLst/>
              <a:gdLst/>
              <a:ahLst/>
              <a:cxnLst/>
              <a:rect l="l" t="t" r="r" b="b"/>
              <a:pathLst>
                <a:path w="12784" h="3345" extrusionOk="0">
                  <a:moveTo>
                    <a:pt x="12704" y="1"/>
                  </a:moveTo>
                  <a:cubicBezTo>
                    <a:pt x="6688" y="261"/>
                    <a:pt x="2142" y="2008"/>
                    <a:pt x="1" y="3005"/>
                  </a:cubicBezTo>
                  <a:cubicBezTo>
                    <a:pt x="8" y="3063"/>
                    <a:pt x="15" y="3121"/>
                    <a:pt x="22" y="3178"/>
                  </a:cubicBezTo>
                  <a:cubicBezTo>
                    <a:pt x="30" y="3236"/>
                    <a:pt x="33" y="3290"/>
                    <a:pt x="40" y="3344"/>
                  </a:cubicBezTo>
                  <a:lnTo>
                    <a:pt x="62" y="3341"/>
                  </a:lnTo>
                  <a:lnTo>
                    <a:pt x="80" y="3334"/>
                  </a:lnTo>
                  <a:cubicBezTo>
                    <a:pt x="2178" y="2351"/>
                    <a:pt x="6688" y="604"/>
                    <a:pt x="12664" y="337"/>
                  </a:cubicBezTo>
                  <a:lnTo>
                    <a:pt x="12783" y="326"/>
                  </a:lnTo>
                  <a:cubicBezTo>
                    <a:pt x="12772" y="272"/>
                    <a:pt x="12758" y="217"/>
                    <a:pt x="12744" y="167"/>
                  </a:cubicBezTo>
                  <a:cubicBezTo>
                    <a:pt x="12729" y="109"/>
                    <a:pt x="12718" y="55"/>
                    <a:pt x="127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814" name="Google Shape;1814;p56"/>
            <p:cNvSpPr/>
            <p:nvPr/>
          </p:nvSpPr>
          <p:spPr>
            <a:xfrm>
              <a:off x="1621725" y="2763425"/>
              <a:ext cx="29175" cy="54325"/>
            </a:xfrm>
            <a:custGeom>
              <a:avLst/>
              <a:gdLst/>
              <a:ahLst/>
              <a:cxnLst/>
              <a:rect l="l" t="t" r="r" b="b"/>
              <a:pathLst>
                <a:path w="1167" h="2173" extrusionOk="0">
                  <a:moveTo>
                    <a:pt x="510" y="0"/>
                  </a:moveTo>
                  <a:cubicBezTo>
                    <a:pt x="498" y="0"/>
                    <a:pt x="486" y="1"/>
                    <a:pt x="474" y="2"/>
                  </a:cubicBezTo>
                  <a:cubicBezTo>
                    <a:pt x="196" y="28"/>
                    <a:pt x="1" y="378"/>
                    <a:pt x="40" y="779"/>
                  </a:cubicBezTo>
                  <a:cubicBezTo>
                    <a:pt x="91" y="1244"/>
                    <a:pt x="138" y="1707"/>
                    <a:pt x="188" y="2172"/>
                  </a:cubicBezTo>
                  <a:cubicBezTo>
                    <a:pt x="513" y="2071"/>
                    <a:pt x="838" y="1974"/>
                    <a:pt x="1167" y="1876"/>
                  </a:cubicBezTo>
                  <a:cubicBezTo>
                    <a:pt x="1127" y="1475"/>
                    <a:pt x="1091" y="1078"/>
                    <a:pt x="1051" y="677"/>
                  </a:cubicBezTo>
                  <a:cubicBezTo>
                    <a:pt x="1013" y="294"/>
                    <a:pt x="774" y="0"/>
                    <a:pt x="5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815" name="Google Shape;1815;p56"/>
            <p:cNvSpPr/>
            <p:nvPr/>
          </p:nvSpPr>
          <p:spPr>
            <a:xfrm>
              <a:off x="1679400" y="2734900"/>
              <a:ext cx="33175" cy="62725"/>
            </a:xfrm>
            <a:custGeom>
              <a:avLst/>
              <a:gdLst/>
              <a:ahLst/>
              <a:cxnLst/>
              <a:rect l="l" t="t" r="r" b="b"/>
              <a:pathLst>
                <a:path w="1327" h="2509" extrusionOk="0">
                  <a:moveTo>
                    <a:pt x="595" y="1"/>
                  </a:moveTo>
                  <a:cubicBezTo>
                    <a:pt x="584" y="1"/>
                    <a:pt x="572" y="1"/>
                    <a:pt x="561" y="2"/>
                  </a:cubicBezTo>
                  <a:cubicBezTo>
                    <a:pt x="236" y="27"/>
                    <a:pt x="1" y="403"/>
                    <a:pt x="37" y="833"/>
                  </a:cubicBezTo>
                  <a:cubicBezTo>
                    <a:pt x="88" y="1392"/>
                    <a:pt x="135" y="1952"/>
                    <a:pt x="181" y="2508"/>
                  </a:cubicBezTo>
                  <a:cubicBezTo>
                    <a:pt x="564" y="2418"/>
                    <a:pt x="947" y="2328"/>
                    <a:pt x="1326" y="2237"/>
                  </a:cubicBezTo>
                  <a:cubicBezTo>
                    <a:pt x="1286" y="1739"/>
                    <a:pt x="1250" y="1237"/>
                    <a:pt x="1211" y="739"/>
                  </a:cubicBezTo>
                  <a:cubicBezTo>
                    <a:pt x="1179" y="325"/>
                    <a:pt x="906" y="1"/>
                    <a:pt x="5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816" name="Google Shape;1816;p56"/>
            <p:cNvSpPr/>
            <p:nvPr/>
          </p:nvSpPr>
          <p:spPr>
            <a:xfrm>
              <a:off x="1746925" y="2711725"/>
              <a:ext cx="36500" cy="68750"/>
            </a:xfrm>
            <a:custGeom>
              <a:avLst/>
              <a:gdLst/>
              <a:ahLst/>
              <a:cxnLst/>
              <a:rect l="l" t="t" r="r" b="b"/>
              <a:pathLst>
                <a:path w="1460" h="2750" extrusionOk="0">
                  <a:moveTo>
                    <a:pt x="679" y="0"/>
                  </a:moveTo>
                  <a:cubicBezTo>
                    <a:pt x="668" y="0"/>
                    <a:pt x="658" y="1"/>
                    <a:pt x="647" y="1"/>
                  </a:cubicBezTo>
                  <a:cubicBezTo>
                    <a:pt x="275" y="23"/>
                    <a:pt x="1" y="420"/>
                    <a:pt x="30" y="882"/>
                  </a:cubicBezTo>
                  <a:cubicBezTo>
                    <a:pt x="73" y="1503"/>
                    <a:pt x="113" y="2124"/>
                    <a:pt x="153" y="2749"/>
                  </a:cubicBezTo>
                  <a:cubicBezTo>
                    <a:pt x="589" y="2666"/>
                    <a:pt x="1026" y="2587"/>
                    <a:pt x="1460" y="2511"/>
                  </a:cubicBezTo>
                  <a:cubicBezTo>
                    <a:pt x="1427" y="1940"/>
                    <a:pt x="1395" y="1370"/>
                    <a:pt x="1366" y="799"/>
                  </a:cubicBezTo>
                  <a:cubicBezTo>
                    <a:pt x="1341" y="354"/>
                    <a:pt x="1034" y="0"/>
                    <a:pt x="6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817" name="Google Shape;1817;p56"/>
            <p:cNvSpPr/>
            <p:nvPr/>
          </p:nvSpPr>
          <p:spPr>
            <a:xfrm>
              <a:off x="1600500" y="2636825"/>
              <a:ext cx="234375" cy="132900"/>
            </a:xfrm>
            <a:custGeom>
              <a:avLst/>
              <a:gdLst/>
              <a:ahLst/>
              <a:cxnLst/>
              <a:rect l="l" t="t" r="r" b="b"/>
              <a:pathLst>
                <a:path w="9375" h="5316" extrusionOk="0">
                  <a:moveTo>
                    <a:pt x="9335" y="0"/>
                  </a:moveTo>
                  <a:cubicBezTo>
                    <a:pt x="7031" y="563"/>
                    <a:pt x="4923" y="1383"/>
                    <a:pt x="3254" y="2340"/>
                  </a:cubicBezTo>
                  <a:cubicBezTo>
                    <a:pt x="1648" y="3257"/>
                    <a:pt x="611" y="4239"/>
                    <a:pt x="1" y="4925"/>
                  </a:cubicBezTo>
                  <a:cubicBezTo>
                    <a:pt x="12" y="4998"/>
                    <a:pt x="19" y="5070"/>
                    <a:pt x="26" y="5142"/>
                  </a:cubicBezTo>
                  <a:cubicBezTo>
                    <a:pt x="33" y="5200"/>
                    <a:pt x="37" y="5258"/>
                    <a:pt x="44" y="5315"/>
                  </a:cubicBezTo>
                  <a:lnTo>
                    <a:pt x="117" y="5283"/>
                  </a:lnTo>
                  <a:lnTo>
                    <a:pt x="138" y="5258"/>
                  </a:lnTo>
                  <a:cubicBezTo>
                    <a:pt x="716" y="4586"/>
                    <a:pt x="1752" y="3579"/>
                    <a:pt x="3402" y="2636"/>
                  </a:cubicBezTo>
                  <a:cubicBezTo>
                    <a:pt x="5042" y="1697"/>
                    <a:pt x="7111" y="892"/>
                    <a:pt x="9375" y="332"/>
                  </a:cubicBezTo>
                  <a:lnTo>
                    <a:pt x="9371" y="163"/>
                  </a:lnTo>
                  <a:cubicBezTo>
                    <a:pt x="9368" y="112"/>
                    <a:pt x="9364" y="54"/>
                    <a:pt x="93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818" name="Google Shape;1818;p56"/>
            <p:cNvSpPr/>
            <p:nvPr/>
          </p:nvSpPr>
          <p:spPr>
            <a:xfrm>
              <a:off x="1900575" y="2747400"/>
              <a:ext cx="62225" cy="255125"/>
            </a:xfrm>
            <a:custGeom>
              <a:avLst/>
              <a:gdLst/>
              <a:ahLst/>
              <a:cxnLst/>
              <a:rect l="l" t="t" r="r" b="b"/>
              <a:pathLst>
                <a:path w="2489" h="10205" extrusionOk="0">
                  <a:moveTo>
                    <a:pt x="871" y="0"/>
                  </a:moveTo>
                  <a:cubicBezTo>
                    <a:pt x="582" y="4"/>
                    <a:pt x="290" y="8"/>
                    <a:pt x="1" y="15"/>
                  </a:cubicBezTo>
                  <a:cubicBezTo>
                    <a:pt x="329" y="271"/>
                    <a:pt x="654" y="531"/>
                    <a:pt x="979" y="791"/>
                  </a:cubicBezTo>
                  <a:cubicBezTo>
                    <a:pt x="1044" y="1044"/>
                    <a:pt x="1106" y="1300"/>
                    <a:pt x="1171" y="1557"/>
                  </a:cubicBezTo>
                  <a:cubicBezTo>
                    <a:pt x="1413" y="2539"/>
                    <a:pt x="1651" y="3521"/>
                    <a:pt x="1886" y="4507"/>
                  </a:cubicBezTo>
                  <a:lnTo>
                    <a:pt x="1896" y="6367"/>
                  </a:lnTo>
                  <a:lnTo>
                    <a:pt x="1896" y="6637"/>
                  </a:lnTo>
                  <a:cubicBezTo>
                    <a:pt x="1813" y="6937"/>
                    <a:pt x="1734" y="7240"/>
                    <a:pt x="1651" y="7544"/>
                  </a:cubicBezTo>
                  <a:cubicBezTo>
                    <a:pt x="1795" y="7836"/>
                    <a:pt x="1936" y="8125"/>
                    <a:pt x="2077" y="8418"/>
                  </a:cubicBezTo>
                  <a:lnTo>
                    <a:pt x="1849" y="8836"/>
                  </a:lnTo>
                  <a:cubicBezTo>
                    <a:pt x="1853" y="9295"/>
                    <a:pt x="1857" y="9750"/>
                    <a:pt x="1860" y="10205"/>
                  </a:cubicBezTo>
                  <a:lnTo>
                    <a:pt x="2174" y="10205"/>
                  </a:lnTo>
                  <a:lnTo>
                    <a:pt x="2178" y="9100"/>
                  </a:lnTo>
                  <a:cubicBezTo>
                    <a:pt x="2279" y="8891"/>
                    <a:pt x="2384" y="8681"/>
                    <a:pt x="2489" y="8472"/>
                  </a:cubicBezTo>
                  <a:cubicBezTo>
                    <a:pt x="2373" y="8190"/>
                    <a:pt x="2261" y="7908"/>
                    <a:pt x="2149" y="7627"/>
                  </a:cubicBezTo>
                  <a:cubicBezTo>
                    <a:pt x="2221" y="7295"/>
                    <a:pt x="2297" y="6962"/>
                    <a:pt x="2373" y="6634"/>
                  </a:cubicBezTo>
                  <a:cubicBezTo>
                    <a:pt x="2373" y="5868"/>
                    <a:pt x="2373" y="5106"/>
                    <a:pt x="2369" y="4341"/>
                  </a:cubicBezTo>
                  <a:cubicBezTo>
                    <a:pt x="2120" y="3156"/>
                    <a:pt x="1864" y="1968"/>
                    <a:pt x="1600" y="784"/>
                  </a:cubicBezTo>
                  <a:cubicBezTo>
                    <a:pt x="1362" y="520"/>
                    <a:pt x="1116" y="260"/>
                    <a:pt x="8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1819" name="Google Shape;1819;p56"/>
            <p:cNvSpPr/>
            <p:nvPr/>
          </p:nvSpPr>
          <p:spPr>
            <a:xfrm>
              <a:off x="2003950" y="2767075"/>
              <a:ext cx="39550" cy="236100"/>
            </a:xfrm>
            <a:custGeom>
              <a:avLst/>
              <a:gdLst/>
              <a:ahLst/>
              <a:cxnLst/>
              <a:rect l="l" t="t" r="r" b="b"/>
              <a:pathLst>
                <a:path w="1582" h="9444" extrusionOk="0">
                  <a:moveTo>
                    <a:pt x="0" y="1"/>
                  </a:moveTo>
                  <a:lnTo>
                    <a:pt x="0" y="1"/>
                  </a:lnTo>
                  <a:cubicBezTo>
                    <a:pt x="87" y="261"/>
                    <a:pt x="173" y="521"/>
                    <a:pt x="257" y="784"/>
                  </a:cubicBezTo>
                  <a:cubicBezTo>
                    <a:pt x="582" y="1777"/>
                    <a:pt x="899" y="2774"/>
                    <a:pt x="1210" y="3770"/>
                  </a:cubicBezTo>
                  <a:lnTo>
                    <a:pt x="1166" y="5691"/>
                  </a:lnTo>
                  <a:lnTo>
                    <a:pt x="1148" y="6526"/>
                  </a:lnTo>
                  <a:cubicBezTo>
                    <a:pt x="1087" y="6858"/>
                    <a:pt x="1022" y="7186"/>
                    <a:pt x="957" y="7519"/>
                  </a:cubicBezTo>
                  <a:lnTo>
                    <a:pt x="1120" y="7992"/>
                  </a:lnTo>
                  <a:cubicBezTo>
                    <a:pt x="1062" y="8071"/>
                    <a:pt x="1000" y="8151"/>
                    <a:pt x="943" y="8230"/>
                  </a:cubicBezTo>
                  <a:cubicBezTo>
                    <a:pt x="935" y="8634"/>
                    <a:pt x="928" y="9039"/>
                    <a:pt x="921" y="9440"/>
                  </a:cubicBezTo>
                  <a:lnTo>
                    <a:pt x="1174" y="9443"/>
                  </a:lnTo>
                  <a:cubicBezTo>
                    <a:pt x="1181" y="9111"/>
                    <a:pt x="1188" y="8775"/>
                    <a:pt x="1195" y="8439"/>
                  </a:cubicBezTo>
                  <a:cubicBezTo>
                    <a:pt x="1271" y="8317"/>
                    <a:pt x="1351" y="8197"/>
                    <a:pt x="1430" y="8078"/>
                  </a:cubicBezTo>
                  <a:cubicBezTo>
                    <a:pt x="1390" y="7909"/>
                    <a:pt x="1347" y="7739"/>
                    <a:pt x="1307" y="7569"/>
                  </a:cubicBezTo>
                  <a:cubicBezTo>
                    <a:pt x="1376" y="7208"/>
                    <a:pt x="1445" y="6843"/>
                    <a:pt x="1513" y="6479"/>
                  </a:cubicBezTo>
                  <a:cubicBezTo>
                    <a:pt x="1538" y="5543"/>
                    <a:pt x="1560" y="4608"/>
                    <a:pt x="1582" y="3673"/>
                  </a:cubicBezTo>
                  <a:cubicBezTo>
                    <a:pt x="1210" y="2510"/>
                    <a:pt x="831" y="1355"/>
                    <a:pt x="437" y="1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</p:grpSp>
      <p:grpSp>
        <p:nvGrpSpPr>
          <p:cNvPr id="1820" name="Google Shape;1820;p56"/>
          <p:cNvGrpSpPr/>
          <p:nvPr/>
        </p:nvGrpSpPr>
        <p:grpSpPr>
          <a:xfrm>
            <a:off x="5241779" y="1279160"/>
            <a:ext cx="471097" cy="459121"/>
            <a:chOff x="1186600" y="1444750"/>
            <a:chExt cx="310750" cy="302850"/>
          </a:xfrm>
        </p:grpSpPr>
        <p:sp>
          <p:nvSpPr>
            <p:cNvPr id="1821" name="Google Shape;1821;p56"/>
            <p:cNvSpPr/>
            <p:nvPr/>
          </p:nvSpPr>
          <p:spPr>
            <a:xfrm>
              <a:off x="1228225" y="1444750"/>
              <a:ext cx="269125" cy="264275"/>
            </a:xfrm>
            <a:custGeom>
              <a:avLst/>
              <a:gdLst/>
              <a:ahLst/>
              <a:cxnLst/>
              <a:rect l="l" t="t" r="r" b="b"/>
              <a:pathLst>
                <a:path w="10765" h="10571" extrusionOk="0">
                  <a:moveTo>
                    <a:pt x="9286" y="1"/>
                  </a:moveTo>
                  <a:cubicBezTo>
                    <a:pt x="7526" y="1"/>
                    <a:pt x="1293" y="4244"/>
                    <a:pt x="1" y="5136"/>
                  </a:cubicBezTo>
                  <a:cubicBezTo>
                    <a:pt x="1" y="5143"/>
                    <a:pt x="1" y="5150"/>
                    <a:pt x="4" y="5154"/>
                  </a:cubicBezTo>
                  <a:cubicBezTo>
                    <a:pt x="152" y="5620"/>
                    <a:pt x="766" y="7656"/>
                    <a:pt x="2568" y="8902"/>
                  </a:cubicBezTo>
                  <a:cubicBezTo>
                    <a:pt x="4334" y="10122"/>
                    <a:pt x="3908" y="9917"/>
                    <a:pt x="6811" y="10570"/>
                  </a:cubicBezTo>
                  <a:cubicBezTo>
                    <a:pt x="7515" y="8902"/>
                    <a:pt x="10765" y="1012"/>
                    <a:pt x="9653" y="117"/>
                  </a:cubicBezTo>
                  <a:cubicBezTo>
                    <a:pt x="9574" y="38"/>
                    <a:pt x="9449" y="1"/>
                    <a:pt x="92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56"/>
            <p:cNvSpPr/>
            <p:nvPr/>
          </p:nvSpPr>
          <p:spPr>
            <a:xfrm>
              <a:off x="1374300" y="1447650"/>
              <a:ext cx="123050" cy="261375"/>
            </a:xfrm>
            <a:custGeom>
              <a:avLst/>
              <a:gdLst/>
              <a:ahLst/>
              <a:cxnLst/>
              <a:rect l="l" t="t" r="r" b="b"/>
              <a:pathLst>
                <a:path w="4922" h="10455" extrusionOk="0">
                  <a:moveTo>
                    <a:pt x="3810" y="1"/>
                  </a:moveTo>
                  <a:cubicBezTo>
                    <a:pt x="3810" y="1"/>
                    <a:pt x="3773" y="297"/>
                    <a:pt x="3593" y="1347"/>
                  </a:cubicBezTo>
                  <a:cubicBezTo>
                    <a:pt x="3438" y="2257"/>
                    <a:pt x="971" y="7999"/>
                    <a:pt x="0" y="10241"/>
                  </a:cubicBezTo>
                  <a:cubicBezTo>
                    <a:pt x="274" y="10299"/>
                    <a:pt x="592" y="10371"/>
                    <a:pt x="968" y="10454"/>
                  </a:cubicBezTo>
                  <a:cubicBezTo>
                    <a:pt x="1672" y="8786"/>
                    <a:pt x="4922" y="896"/>
                    <a:pt x="3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56"/>
            <p:cNvSpPr/>
            <p:nvPr/>
          </p:nvSpPr>
          <p:spPr>
            <a:xfrm>
              <a:off x="1186600" y="1571400"/>
              <a:ext cx="221600" cy="176200"/>
            </a:xfrm>
            <a:custGeom>
              <a:avLst/>
              <a:gdLst/>
              <a:ahLst/>
              <a:cxnLst/>
              <a:rect l="l" t="t" r="r" b="b"/>
              <a:pathLst>
                <a:path w="8864" h="7048" extrusionOk="0">
                  <a:moveTo>
                    <a:pt x="484" y="1"/>
                  </a:moveTo>
                  <a:cubicBezTo>
                    <a:pt x="1" y="1"/>
                    <a:pt x="50" y="2224"/>
                    <a:pt x="3186" y="5028"/>
                  </a:cubicBezTo>
                  <a:lnTo>
                    <a:pt x="3262" y="5038"/>
                  </a:lnTo>
                  <a:lnTo>
                    <a:pt x="3287" y="5111"/>
                  </a:lnTo>
                  <a:cubicBezTo>
                    <a:pt x="5361" y="6617"/>
                    <a:pt x="6982" y="7048"/>
                    <a:pt x="7909" y="7048"/>
                  </a:cubicBezTo>
                  <a:cubicBezTo>
                    <a:pt x="8555" y="7048"/>
                    <a:pt x="8864" y="6838"/>
                    <a:pt x="8754" y="6638"/>
                  </a:cubicBezTo>
                  <a:cubicBezTo>
                    <a:pt x="8591" y="6342"/>
                    <a:pt x="8487" y="6021"/>
                    <a:pt x="8443" y="5688"/>
                  </a:cubicBezTo>
                  <a:cubicBezTo>
                    <a:pt x="8443" y="5688"/>
                    <a:pt x="6371" y="5367"/>
                    <a:pt x="4302" y="3746"/>
                  </a:cubicBezTo>
                  <a:cubicBezTo>
                    <a:pt x="2279" y="2070"/>
                    <a:pt x="1528" y="109"/>
                    <a:pt x="1528" y="109"/>
                  </a:cubicBezTo>
                  <a:cubicBezTo>
                    <a:pt x="1450" y="116"/>
                    <a:pt x="1371" y="120"/>
                    <a:pt x="1293" y="120"/>
                  </a:cubicBezTo>
                  <a:cubicBezTo>
                    <a:pt x="1036" y="120"/>
                    <a:pt x="782" y="83"/>
                    <a:pt x="535" y="8"/>
                  </a:cubicBezTo>
                  <a:cubicBezTo>
                    <a:pt x="518" y="3"/>
                    <a:pt x="501" y="1"/>
                    <a:pt x="4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56"/>
            <p:cNvSpPr/>
            <p:nvPr/>
          </p:nvSpPr>
          <p:spPr>
            <a:xfrm>
              <a:off x="1276700" y="1553900"/>
              <a:ext cx="75125" cy="62750"/>
            </a:xfrm>
            <a:custGeom>
              <a:avLst/>
              <a:gdLst/>
              <a:ahLst/>
              <a:cxnLst/>
              <a:rect l="l" t="t" r="r" b="b"/>
              <a:pathLst>
                <a:path w="3005" h="2510" extrusionOk="0">
                  <a:moveTo>
                    <a:pt x="1661" y="1"/>
                  </a:moveTo>
                  <a:cubicBezTo>
                    <a:pt x="1617" y="1"/>
                    <a:pt x="1573" y="3"/>
                    <a:pt x="1528" y="8"/>
                  </a:cubicBezTo>
                  <a:cubicBezTo>
                    <a:pt x="416" y="127"/>
                    <a:pt x="1" y="1532"/>
                    <a:pt x="871" y="2232"/>
                  </a:cubicBezTo>
                  <a:cubicBezTo>
                    <a:pt x="1104" y="2419"/>
                    <a:pt x="1384" y="2510"/>
                    <a:pt x="1661" y="2510"/>
                  </a:cubicBezTo>
                  <a:cubicBezTo>
                    <a:pt x="2027" y="2510"/>
                    <a:pt x="2390" y="2351"/>
                    <a:pt x="2637" y="2044"/>
                  </a:cubicBezTo>
                  <a:cubicBezTo>
                    <a:pt x="2954" y="1647"/>
                    <a:pt x="3005" y="1098"/>
                    <a:pt x="2763" y="654"/>
                  </a:cubicBezTo>
                  <a:cubicBezTo>
                    <a:pt x="2539" y="249"/>
                    <a:pt x="2115" y="1"/>
                    <a:pt x="16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56"/>
            <p:cNvSpPr/>
            <p:nvPr/>
          </p:nvSpPr>
          <p:spPr>
            <a:xfrm>
              <a:off x="1285875" y="1553850"/>
              <a:ext cx="38700" cy="62775"/>
            </a:xfrm>
            <a:custGeom>
              <a:avLst/>
              <a:gdLst/>
              <a:ahLst/>
              <a:cxnLst/>
              <a:rect l="l" t="t" r="r" b="b"/>
              <a:pathLst>
                <a:path w="1548" h="2511" extrusionOk="0">
                  <a:moveTo>
                    <a:pt x="1293" y="1"/>
                  </a:moveTo>
                  <a:cubicBezTo>
                    <a:pt x="581" y="1"/>
                    <a:pt x="0" y="599"/>
                    <a:pt x="38" y="1324"/>
                  </a:cubicBezTo>
                  <a:cubicBezTo>
                    <a:pt x="76" y="2001"/>
                    <a:pt x="639" y="2511"/>
                    <a:pt x="1288" y="2511"/>
                  </a:cubicBezTo>
                  <a:cubicBezTo>
                    <a:pt x="1373" y="2511"/>
                    <a:pt x="1460" y="2502"/>
                    <a:pt x="1547" y="2483"/>
                  </a:cubicBezTo>
                  <a:cubicBezTo>
                    <a:pt x="1302" y="2462"/>
                    <a:pt x="1071" y="2368"/>
                    <a:pt x="879" y="2213"/>
                  </a:cubicBezTo>
                  <a:cubicBezTo>
                    <a:pt x="56" y="1548"/>
                    <a:pt x="374" y="223"/>
                    <a:pt x="1414" y="6"/>
                  </a:cubicBezTo>
                  <a:cubicBezTo>
                    <a:pt x="1373" y="2"/>
                    <a:pt x="1333" y="1"/>
                    <a:pt x="12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56"/>
            <p:cNvSpPr/>
            <p:nvPr/>
          </p:nvSpPr>
          <p:spPr>
            <a:xfrm>
              <a:off x="1320025" y="1563525"/>
              <a:ext cx="26575" cy="39900"/>
            </a:xfrm>
            <a:custGeom>
              <a:avLst/>
              <a:gdLst/>
              <a:ahLst/>
              <a:cxnLst/>
              <a:rect l="l" t="t" r="r" b="b"/>
              <a:pathLst>
                <a:path w="1063" h="1596" extrusionOk="0">
                  <a:moveTo>
                    <a:pt x="400" y="1"/>
                  </a:moveTo>
                  <a:cubicBezTo>
                    <a:pt x="392" y="1"/>
                    <a:pt x="384" y="1"/>
                    <a:pt x="376" y="2"/>
                  </a:cubicBezTo>
                  <a:cubicBezTo>
                    <a:pt x="1" y="38"/>
                    <a:pt x="236" y="410"/>
                    <a:pt x="348" y="782"/>
                  </a:cubicBezTo>
                  <a:cubicBezTo>
                    <a:pt x="450" y="1123"/>
                    <a:pt x="370" y="1595"/>
                    <a:pt x="627" y="1595"/>
                  </a:cubicBezTo>
                  <a:cubicBezTo>
                    <a:pt x="650" y="1595"/>
                    <a:pt x="676" y="1592"/>
                    <a:pt x="705" y="1584"/>
                  </a:cubicBezTo>
                  <a:cubicBezTo>
                    <a:pt x="914" y="1522"/>
                    <a:pt x="1062" y="1013"/>
                    <a:pt x="951" y="641"/>
                  </a:cubicBezTo>
                  <a:cubicBezTo>
                    <a:pt x="843" y="282"/>
                    <a:pt x="614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56"/>
            <p:cNvSpPr/>
            <p:nvPr/>
          </p:nvSpPr>
          <p:spPr>
            <a:xfrm>
              <a:off x="1357325" y="1491525"/>
              <a:ext cx="75025" cy="62750"/>
            </a:xfrm>
            <a:custGeom>
              <a:avLst/>
              <a:gdLst/>
              <a:ahLst/>
              <a:cxnLst/>
              <a:rect l="l" t="t" r="r" b="b"/>
              <a:pathLst>
                <a:path w="3001" h="2510" extrusionOk="0">
                  <a:moveTo>
                    <a:pt x="1659" y="0"/>
                  </a:moveTo>
                  <a:cubicBezTo>
                    <a:pt x="1614" y="0"/>
                    <a:pt x="1569" y="3"/>
                    <a:pt x="1524" y="8"/>
                  </a:cubicBezTo>
                  <a:cubicBezTo>
                    <a:pt x="412" y="123"/>
                    <a:pt x="0" y="1528"/>
                    <a:pt x="870" y="2232"/>
                  </a:cubicBezTo>
                  <a:cubicBezTo>
                    <a:pt x="1102" y="2418"/>
                    <a:pt x="1380" y="2509"/>
                    <a:pt x="1656" y="2509"/>
                  </a:cubicBezTo>
                  <a:cubicBezTo>
                    <a:pt x="2022" y="2509"/>
                    <a:pt x="2386" y="2349"/>
                    <a:pt x="2633" y="2041"/>
                  </a:cubicBezTo>
                  <a:cubicBezTo>
                    <a:pt x="2950" y="1647"/>
                    <a:pt x="3001" y="1098"/>
                    <a:pt x="2759" y="654"/>
                  </a:cubicBezTo>
                  <a:cubicBezTo>
                    <a:pt x="2535" y="246"/>
                    <a:pt x="2111" y="0"/>
                    <a:pt x="16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56"/>
            <p:cNvSpPr/>
            <p:nvPr/>
          </p:nvSpPr>
          <p:spPr>
            <a:xfrm>
              <a:off x="1366475" y="1491475"/>
              <a:ext cx="38700" cy="62750"/>
            </a:xfrm>
            <a:custGeom>
              <a:avLst/>
              <a:gdLst/>
              <a:ahLst/>
              <a:cxnLst/>
              <a:rect l="l" t="t" r="r" b="b"/>
              <a:pathLst>
                <a:path w="1548" h="2510" extrusionOk="0">
                  <a:moveTo>
                    <a:pt x="1290" y="0"/>
                  </a:moveTo>
                  <a:cubicBezTo>
                    <a:pt x="579" y="0"/>
                    <a:pt x="1" y="599"/>
                    <a:pt x="39" y="1324"/>
                  </a:cubicBezTo>
                  <a:cubicBezTo>
                    <a:pt x="77" y="2002"/>
                    <a:pt x="639" y="2510"/>
                    <a:pt x="1291" y="2510"/>
                  </a:cubicBezTo>
                  <a:cubicBezTo>
                    <a:pt x="1375" y="2510"/>
                    <a:pt x="1461" y="2501"/>
                    <a:pt x="1548" y="2483"/>
                  </a:cubicBezTo>
                  <a:cubicBezTo>
                    <a:pt x="1302" y="2462"/>
                    <a:pt x="1068" y="2368"/>
                    <a:pt x="876" y="2212"/>
                  </a:cubicBezTo>
                  <a:cubicBezTo>
                    <a:pt x="53" y="1548"/>
                    <a:pt x="374" y="223"/>
                    <a:pt x="1411" y="6"/>
                  </a:cubicBezTo>
                  <a:cubicBezTo>
                    <a:pt x="1370" y="2"/>
                    <a:pt x="1330" y="0"/>
                    <a:pt x="12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56"/>
            <p:cNvSpPr/>
            <p:nvPr/>
          </p:nvSpPr>
          <p:spPr>
            <a:xfrm>
              <a:off x="1400550" y="1501075"/>
              <a:ext cx="26575" cy="39900"/>
            </a:xfrm>
            <a:custGeom>
              <a:avLst/>
              <a:gdLst/>
              <a:ahLst/>
              <a:cxnLst/>
              <a:rect l="l" t="t" r="r" b="b"/>
              <a:pathLst>
                <a:path w="1063" h="1596" extrusionOk="0">
                  <a:moveTo>
                    <a:pt x="396" y="0"/>
                  </a:moveTo>
                  <a:cubicBezTo>
                    <a:pt x="389" y="0"/>
                    <a:pt x="383" y="1"/>
                    <a:pt x="376" y="1"/>
                  </a:cubicBezTo>
                  <a:cubicBezTo>
                    <a:pt x="1" y="41"/>
                    <a:pt x="236" y="413"/>
                    <a:pt x="347" y="785"/>
                  </a:cubicBezTo>
                  <a:cubicBezTo>
                    <a:pt x="450" y="1125"/>
                    <a:pt x="371" y="1595"/>
                    <a:pt x="625" y="1595"/>
                  </a:cubicBezTo>
                  <a:cubicBezTo>
                    <a:pt x="649" y="1595"/>
                    <a:pt x="675" y="1591"/>
                    <a:pt x="705" y="1583"/>
                  </a:cubicBezTo>
                  <a:cubicBezTo>
                    <a:pt x="914" y="1521"/>
                    <a:pt x="1062" y="1016"/>
                    <a:pt x="950" y="644"/>
                  </a:cubicBezTo>
                  <a:cubicBezTo>
                    <a:pt x="842" y="283"/>
                    <a:pt x="611" y="0"/>
                    <a:pt x="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56"/>
            <p:cNvSpPr/>
            <p:nvPr/>
          </p:nvSpPr>
          <p:spPr>
            <a:xfrm>
              <a:off x="1333400" y="1604175"/>
              <a:ext cx="75025" cy="62800"/>
            </a:xfrm>
            <a:custGeom>
              <a:avLst/>
              <a:gdLst/>
              <a:ahLst/>
              <a:cxnLst/>
              <a:rect l="l" t="t" r="r" b="b"/>
              <a:pathLst>
                <a:path w="3001" h="2512" extrusionOk="0">
                  <a:moveTo>
                    <a:pt x="1658" y="1"/>
                  </a:moveTo>
                  <a:cubicBezTo>
                    <a:pt x="1614" y="1"/>
                    <a:pt x="1569" y="3"/>
                    <a:pt x="1524" y="8"/>
                  </a:cubicBezTo>
                  <a:cubicBezTo>
                    <a:pt x="412" y="127"/>
                    <a:pt x="0" y="1532"/>
                    <a:pt x="871" y="2232"/>
                  </a:cubicBezTo>
                  <a:cubicBezTo>
                    <a:pt x="1102" y="2420"/>
                    <a:pt x="1380" y="2511"/>
                    <a:pt x="1657" y="2511"/>
                  </a:cubicBezTo>
                  <a:cubicBezTo>
                    <a:pt x="2023" y="2511"/>
                    <a:pt x="2387" y="2351"/>
                    <a:pt x="2636" y="2045"/>
                  </a:cubicBezTo>
                  <a:cubicBezTo>
                    <a:pt x="2954" y="1647"/>
                    <a:pt x="3001" y="1099"/>
                    <a:pt x="2759" y="654"/>
                  </a:cubicBezTo>
                  <a:cubicBezTo>
                    <a:pt x="2539" y="250"/>
                    <a:pt x="2114" y="1"/>
                    <a:pt x="16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56"/>
            <p:cNvSpPr/>
            <p:nvPr/>
          </p:nvSpPr>
          <p:spPr>
            <a:xfrm>
              <a:off x="1342575" y="1604200"/>
              <a:ext cx="38700" cy="62775"/>
            </a:xfrm>
            <a:custGeom>
              <a:avLst/>
              <a:gdLst/>
              <a:ahLst/>
              <a:cxnLst/>
              <a:rect l="l" t="t" r="r" b="b"/>
              <a:pathLst>
                <a:path w="1548" h="2511" extrusionOk="0">
                  <a:moveTo>
                    <a:pt x="1288" y="1"/>
                  </a:moveTo>
                  <a:cubicBezTo>
                    <a:pt x="578" y="1"/>
                    <a:pt x="0" y="598"/>
                    <a:pt x="41" y="1322"/>
                  </a:cubicBezTo>
                  <a:cubicBezTo>
                    <a:pt x="76" y="2002"/>
                    <a:pt x="641" y="2511"/>
                    <a:pt x="1291" y="2511"/>
                  </a:cubicBezTo>
                  <a:cubicBezTo>
                    <a:pt x="1375" y="2511"/>
                    <a:pt x="1461" y="2502"/>
                    <a:pt x="1547" y="2484"/>
                  </a:cubicBezTo>
                  <a:cubicBezTo>
                    <a:pt x="1305" y="2459"/>
                    <a:pt x="1070" y="2365"/>
                    <a:pt x="879" y="2210"/>
                  </a:cubicBezTo>
                  <a:cubicBezTo>
                    <a:pt x="56" y="1545"/>
                    <a:pt x="374" y="220"/>
                    <a:pt x="1413" y="7"/>
                  </a:cubicBezTo>
                  <a:cubicBezTo>
                    <a:pt x="1371" y="3"/>
                    <a:pt x="1329" y="1"/>
                    <a:pt x="1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56"/>
            <p:cNvSpPr/>
            <p:nvPr/>
          </p:nvSpPr>
          <p:spPr>
            <a:xfrm>
              <a:off x="1376725" y="1613825"/>
              <a:ext cx="26575" cy="39900"/>
            </a:xfrm>
            <a:custGeom>
              <a:avLst/>
              <a:gdLst/>
              <a:ahLst/>
              <a:cxnLst/>
              <a:rect l="l" t="t" r="r" b="b"/>
              <a:pathLst>
                <a:path w="1063" h="1596" extrusionOk="0">
                  <a:moveTo>
                    <a:pt x="399" y="0"/>
                  </a:moveTo>
                  <a:cubicBezTo>
                    <a:pt x="391" y="0"/>
                    <a:pt x="384" y="1"/>
                    <a:pt x="376" y="1"/>
                  </a:cubicBezTo>
                  <a:cubicBezTo>
                    <a:pt x="1" y="41"/>
                    <a:pt x="235" y="413"/>
                    <a:pt x="347" y="785"/>
                  </a:cubicBezTo>
                  <a:cubicBezTo>
                    <a:pt x="450" y="1125"/>
                    <a:pt x="371" y="1596"/>
                    <a:pt x="622" y="1596"/>
                  </a:cubicBezTo>
                  <a:cubicBezTo>
                    <a:pt x="645" y="1596"/>
                    <a:pt x="672" y="1591"/>
                    <a:pt x="701" y="1583"/>
                  </a:cubicBezTo>
                  <a:cubicBezTo>
                    <a:pt x="914" y="1521"/>
                    <a:pt x="1062" y="1016"/>
                    <a:pt x="950" y="644"/>
                  </a:cubicBezTo>
                  <a:cubicBezTo>
                    <a:pt x="842" y="285"/>
                    <a:pt x="61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56"/>
            <p:cNvSpPr/>
            <p:nvPr/>
          </p:nvSpPr>
          <p:spPr>
            <a:xfrm>
              <a:off x="1224800" y="1571325"/>
              <a:ext cx="174975" cy="142300"/>
            </a:xfrm>
            <a:custGeom>
              <a:avLst/>
              <a:gdLst/>
              <a:ahLst/>
              <a:cxnLst/>
              <a:rect l="l" t="t" r="r" b="b"/>
              <a:pathLst>
                <a:path w="6999" h="5692" extrusionOk="0">
                  <a:moveTo>
                    <a:pt x="195" y="1"/>
                  </a:moveTo>
                  <a:lnTo>
                    <a:pt x="0" y="112"/>
                  </a:lnTo>
                  <a:cubicBezTo>
                    <a:pt x="0" y="112"/>
                    <a:pt x="751" y="2073"/>
                    <a:pt x="2774" y="3749"/>
                  </a:cubicBezTo>
                  <a:cubicBezTo>
                    <a:pt x="4843" y="5370"/>
                    <a:pt x="6915" y="5691"/>
                    <a:pt x="6915" y="5691"/>
                  </a:cubicBezTo>
                  <a:cubicBezTo>
                    <a:pt x="6915" y="5691"/>
                    <a:pt x="6944" y="5601"/>
                    <a:pt x="6998" y="5442"/>
                  </a:cubicBezTo>
                  <a:cubicBezTo>
                    <a:pt x="4290" y="4543"/>
                    <a:pt x="4702" y="4771"/>
                    <a:pt x="2958" y="3521"/>
                  </a:cubicBezTo>
                  <a:cubicBezTo>
                    <a:pt x="1181" y="2247"/>
                    <a:pt x="390" y="430"/>
                    <a:pt x="203" y="19"/>
                  </a:cubicBezTo>
                  <a:cubicBezTo>
                    <a:pt x="199" y="11"/>
                    <a:pt x="195" y="8"/>
                    <a:pt x="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6"/>
            <p:cNvSpPr/>
            <p:nvPr/>
          </p:nvSpPr>
          <p:spPr>
            <a:xfrm>
              <a:off x="1404625" y="1572325"/>
              <a:ext cx="21875" cy="30400"/>
            </a:xfrm>
            <a:custGeom>
              <a:avLst/>
              <a:gdLst/>
              <a:ahLst/>
              <a:cxnLst/>
              <a:rect l="l" t="t" r="r" b="b"/>
              <a:pathLst>
                <a:path w="875" h="1216" extrusionOk="0">
                  <a:moveTo>
                    <a:pt x="578" y="0"/>
                  </a:moveTo>
                  <a:cubicBezTo>
                    <a:pt x="578" y="0"/>
                    <a:pt x="123" y="307"/>
                    <a:pt x="62" y="600"/>
                  </a:cubicBezTo>
                  <a:cubicBezTo>
                    <a:pt x="0" y="892"/>
                    <a:pt x="119" y="1167"/>
                    <a:pt x="329" y="1210"/>
                  </a:cubicBezTo>
                  <a:cubicBezTo>
                    <a:pt x="347" y="1214"/>
                    <a:pt x="366" y="1216"/>
                    <a:pt x="384" y="1216"/>
                  </a:cubicBezTo>
                  <a:cubicBezTo>
                    <a:pt x="572" y="1216"/>
                    <a:pt x="757" y="1021"/>
                    <a:pt x="813" y="755"/>
                  </a:cubicBezTo>
                  <a:cubicBezTo>
                    <a:pt x="874" y="459"/>
                    <a:pt x="578" y="0"/>
                    <a:pt x="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6"/>
            <p:cNvSpPr/>
            <p:nvPr/>
          </p:nvSpPr>
          <p:spPr>
            <a:xfrm>
              <a:off x="1406975" y="1572325"/>
              <a:ext cx="19525" cy="30400"/>
            </a:xfrm>
            <a:custGeom>
              <a:avLst/>
              <a:gdLst/>
              <a:ahLst/>
              <a:cxnLst/>
              <a:rect l="l" t="t" r="r" b="b"/>
              <a:pathLst>
                <a:path w="781" h="1216" extrusionOk="0">
                  <a:moveTo>
                    <a:pt x="484" y="0"/>
                  </a:moveTo>
                  <a:lnTo>
                    <a:pt x="484" y="0"/>
                  </a:lnTo>
                  <a:cubicBezTo>
                    <a:pt x="542" y="159"/>
                    <a:pt x="589" y="347"/>
                    <a:pt x="556" y="499"/>
                  </a:cubicBezTo>
                  <a:cubicBezTo>
                    <a:pt x="497" y="797"/>
                    <a:pt x="303" y="1017"/>
                    <a:pt x="109" y="1017"/>
                  </a:cubicBezTo>
                  <a:cubicBezTo>
                    <a:pt x="92" y="1017"/>
                    <a:pt x="75" y="1015"/>
                    <a:pt x="58" y="1011"/>
                  </a:cubicBezTo>
                  <a:cubicBezTo>
                    <a:pt x="36" y="1008"/>
                    <a:pt x="18" y="1000"/>
                    <a:pt x="0" y="990"/>
                  </a:cubicBezTo>
                  <a:lnTo>
                    <a:pt x="0" y="990"/>
                  </a:lnTo>
                  <a:cubicBezTo>
                    <a:pt x="36" y="1098"/>
                    <a:pt x="123" y="1181"/>
                    <a:pt x="235" y="1210"/>
                  </a:cubicBezTo>
                  <a:cubicBezTo>
                    <a:pt x="253" y="1214"/>
                    <a:pt x="272" y="1216"/>
                    <a:pt x="290" y="1216"/>
                  </a:cubicBezTo>
                  <a:cubicBezTo>
                    <a:pt x="479" y="1216"/>
                    <a:pt x="666" y="1021"/>
                    <a:pt x="719" y="755"/>
                  </a:cubicBezTo>
                  <a:cubicBezTo>
                    <a:pt x="780" y="459"/>
                    <a:pt x="484" y="0"/>
                    <a:pt x="4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6"/>
            <p:cNvSpPr/>
            <p:nvPr/>
          </p:nvSpPr>
          <p:spPr>
            <a:xfrm>
              <a:off x="1300525" y="1625425"/>
              <a:ext cx="29275" cy="20900"/>
            </a:xfrm>
            <a:custGeom>
              <a:avLst/>
              <a:gdLst/>
              <a:ahLst/>
              <a:cxnLst/>
              <a:rect l="l" t="t" r="r" b="b"/>
              <a:pathLst>
                <a:path w="1171" h="836" extrusionOk="0">
                  <a:moveTo>
                    <a:pt x="745" y="1"/>
                  </a:moveTo>
                  <a:cubicBezTo>
                    <a:pt x="613" y="1"/>
                    <a:pt x="478" y="18"/>
                    <a:pt x="380" y="75"/>
                  </a:cubicBezTo>
                  <a:cubicBezTo>
                    <a:pt x="124" y="227"/>
                    <a:pt x="1" y="501"/>
                    <a:pt x="109" y="682"/>
                  </a:cubicBezTo>
                  <a:cubicBezTo>
                    <a:pt x="170" y="783"/>
                    <a:pt x="289" y="835"/>
                    <a:pt x="428" y="835"/>
                  </a:cubicBezTo>
                  <a:cubicBezTo>
                    <a:pt x="536" y="835"/>
                    <a:pt x="657" y="803"/>
                    <a:pt x="770" y="736"/>
                  </a:cubicBezTo>
                  <a:cubicBezTo>
                    <a:pt x="1030" y="581"/>
                    <a:pt x="1171" y="50"/>
                    <a:pt x="1171" y="50"/>
                  </a:cubicBezTo>
                  <a:cubicBezTo>
                    <a:pt x="1171" y="50"/>
                    <a:pt x="963" y="1"/>
                    <a:pt x="7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6"/>
            <p:cNvSpPr/>
            <p:nvPr/>
          </p:nvSpPr>
          <p:spPr>
            <a:xfrm>
              <a:off x="1301900" y="1626675"/>
              <a:ext cx="27900" cy="19625"/>
            </a:xfrm>
            <a:custGeom>
              <a:avLst/>
              <a:gdLst/>
              <a:ahLst/>
              <a:cxnLst/>
              <a:rect l="l" t="t" r="r" b="b"/>
              <a:pathLst>
                <a:path w="1116" h="785" extrusionOk="0">
                  <a:moveTo>
                    <a:pt x="1116" y="0"/>
                  </a:moveTo>
                  <a:cubicBezTo>
                    <a:pt x="1036" y="152"/>
                    <a:pt x="928" y="318"/>
                    <a:pt x="794" y="394"/>
                  </a:cubicBezTo>
                  <a:cubicBezTo>
                    <a:pt x="660" y="474"/>
                    <a:pt x="518" y="514"/>
                    <a:pt x="394" y="514"/>
                  </a:cubicBezTo>
                  <a:cubicBezTo>
                    <a:pt x="255" y="514"/>
                    <a:pt x="139" y="464"/>
                    <a:pt x="80" y="365"/>
                  </a:cubicBezTo>
                  <a:cubicBezTo>
                    <a:pt x="69" y="350"/>
                    <a:pt x="61" y="329"/>
                    <a:pt x="58" y="311"/>
                  </a:cubicBezTo>
                  <a:cubicBezTo>
                    <a:pt x="0" y="412"/>
                    <a:pt x="0" y="531"/>
                    <a:pt x="54" y="632"/>
                  </a:cubicBezTo>
                  <a:cubicBezTo>
                    <a:pt x="114" y="732"/>
                    <a:pt x="234" y="785"/>
                    <a:pt x="372" y="785"/>
                  </a:cubicBezTo>
                  <a:cubicBezTo>
                    <a:pt x="483" y="785"/>
                    <a:pt x="605" y="751"/>
                    <a:pt x="719" y="682"/>
                  </a:cubicBezTo>
                  <a:cubicBezTo>
                    <a:pt x="975" y="531"/>
                    <a:pt x="1116" y="0"/>
                    <a:pt x="1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6"/>
            <p:cNvSpPr/>
            <p:nvPr/>
          </p:nvSpPr>
          <p:spPr>
            <a:xfrm>
              <a:off x="1336375" y="1511475"/>
              <a:ext cx="23400" cy="29150"/>
            </a:xfrm>
            <a:custGeom>
              <a:avLst/>
              <a:gdLst/>
              <a:ahLst/>
              <a:cxnLst/>
              <a:rect l="l" t="t" r="r" b="b"/>
              <a:pathLst>
                <a:path w="936" h="1166" extrusionOk="0">
                  <a:moveTo>
                    <a:pt x="726" y="1"/>
                  </a:moveTo>
                  <a:cubicBezTo>
                    <a:pt x="726" y="1"/>
                    <a:pt x="224" y="221"/>
                    <a:pt x="112" y="499"/>
                  </a:cubicBezTo>
                  <a:cubicBezTo>
                    <a:pt x="0" y="777"/>
                    <a:pt x="65" y="1066"/>
                    <a:pt x="264" y="1145"/>
                  </a:cubicBezTo>
                  <a:cubicBezTo>
                    <a:pt x="298" y="1159"/>
                    <a:pt x="334" y="1166"/>
                    <a:pt x="370" y="1166"/>
                  </a:cubicBezTo>
                  <a:cubicBezTo>
                    <a:pt x="543" y="1166"/>
                    <a:pt x="731" y="1017"/>
                    <a:pt x="824" y="788"/>
                  </a:cubicBezTo>
                  <a:cubicBezTo>
                    <a:pt x="936" y="510"/>
                    <a:pt x="726" y="1"/>
                    <a:pt x="7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6"/>
            <p:cNvSpPr/>
            <p:nvPr/>
          </p:nvSpPr>
          <p:spPr>
            <a:xfrm>
              <a:off x="1338100" y="1511475"/>
              <a:ext cx="21675" cy="29225"/>
            </a:xfrm>
            <a:custGeom>
              <a:avLst/>
              <a:gdLst/>
              <a:ahLst/>
              <a:cxnLst/>
              <a:rect l="l" t="t" r="r" b="b"/>
              <a:pathLst>
                <a:path w="867" h="1169" extrusionOk="0">
                  <a:moveTo>
                    <a:pt x="657" y="1"/>
                  </a:moveTo>
                  <a:lnTo>
                    <a:pt x="657" y="1"/>
                  </a:lnTo>
                  <a:cubicBezTo>
                    <a:pt x="686" y="170"/>
                    <a:pt x="697" y="365"/>
                    <a:pt x="639" y="510"/>
                  </a:cubicBezTo>
                  <a:cubicBezTo>
                    <a:pt x="536" y="768"/>
                    <a:pt x="332" y="940"/>
                    <a:pt x="152" y="940"/>
                  </a:cubicBezTo>
                  <a:cubicBezTo>
                    <a:pt x="118" y="940"/>
                    <a:pt x="85" y="934"/>
                    <a:pt x="54" y="921"/>
                  </a:cubicBezTo>
                  <a:cubicBezTo>
                    <a:pt x="36" y="910"/>
                    <a:pt x="18" y="903"/>
                    <a:pt x="0" y="889"/>
                  </a:cubicBezTo>
                  <a:lnTo>
                    <a:pt x="0" y="889"/>
                  </a:lnTo>
                  <a:cubicBezTo>
                    <a:pt x="18" y="1001"/>
                    <a:pt x="90" y="1098"/>
                    <a:pt x="195" y="1149"/>
                  </a:cubicBezTo>
                  <a:cubicBezTo>
                    <a:pt x="229" y="1162"/>
                    <a:pt x="264" y="1169"/>
                    <a:pt x="299" y="1169"/>
                  </a:cubicBezTo>
                  <a:cubicBezTo>
                    <a:pt x="472" y="1169"/>
                    <a:pt x="658" y="1018"/>
                    <a:pt x="751" y="788"/>
                  </a:cubicBezTo>
                  <a:cubicBezTo>
                    <a:pt x="867" y="506"/>
                    <a:pt x="657" y="1"/>
                    <a:pt x="6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56"/>
            <p:cNvSpPr/>
            <p:nvPr/>
          </p:nvSpPr>
          <p:spPr>
            <a:xfrm>
              <a:off x="1248275" y="1578325"/>
              <a:ext cx="30900" cy="19800"/>
            </a:xfrm>
            <a:custGeom>
              <a:avLst/>
              <a:gdLst/>
              <a:ahLst/>
              <a:cxnLst/>
              <a:rect l="l" t="t" r="r" b="b"/>
              <a:pathLst>
                <a:path w="1236" h="792" extrusionOk="0">
                  <a:moveTo>
                    <a:pt x="467" y="1"/>
                  </a:moveTo>
                  <a:cubicBezTo>
                    <a:pt x="281" y="1"/>
                    <a:pt x="126" y="80"/>
                    <a:pt x="72" y="219"/>
                  </a:cubicBezTo>
                  <a:cubicBezTo>
                    <a:pt x="0" y="417"/>
                    <a:pt x="173" y="663"/>
                    <a:pt x="455" y="764"/>
                  </a:cubicBezTo>
                  <a:cubicBezTo>
                    <a:pt x="508" y="784"/>
                    <a:pt x="568" y="792"/>
                    <a:pt x="631" y="792"/>
                  </a:cubicBezTo>
                  <a:cubicBezTo>
                    <a:pt x="906" y="792"/>
                    <a:pt x="1235" y="641"/>
                    <a:pt x="1235" y="641"/>
                  </a:cubicBezTo>
                  <a:cubicBezTo>
                    <a:pt x="1235" y="641"/>
                    <a:pt x="997" y="147"/>
                    <a:pt x="715" y="46"/>
                  </a:cubicBezTo>
                  <a:cubicBezTo>
                    <a:pt x="631" y="15"/>
                    <a:pt x="546" y="1"/>
                    <a:pt x="4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6"/>
            <p:cNvSpPr/>
            <p:nvPr/>
          </p:nvSpPr>
          <p:spPr>
            <a:xfrm>
              <a:off x="1248350" y="1578725"/>
              <a:ext cx="30825" cy="19375"/>
            </a:xfrm>
            <a:custGeom>
              <a:avLst/>
              <a:gdLst/>
              <a:ahLst/>
              <a:cxnLst/>
              <a:rect l="l" t="t" r="r" b="b"/>
              <a:pathLst>
                <a:path w="1233" h="775" extrusionOk="0">
                  <a:moveTo>
                    <a:pt x="322" y="1"/>
                  </a:moveTo>
                  <a:lnTo>
                    <a:pt x="322" y="1"/>
                  </a:lnTo>
                  <a:cubicBezTo>
                    <a:pt x="210" y="22"/>
                    <a:pt x="116" y="98"/>
                    <a:pt x="73" y="203"/>
                  </a:cubicBezTo>
                  <a:cubicBezTo>
                    <a:pt x="1" y="401"/>
                    <a:pt x="170" y="647"/>
                    <a:pt x="452" y="748"/>
                  </a:cubicBezTo>
                  <a:cubicBezTo>
                    <a:pt x="504" y="767"/>
                    <a:pt x="563" y="774"/>
                    <a:pt x="625" y="774"/>
                  </a:cubicBezTo>
                  <a:cubicBezTo>
                    <a:pt x="900" y="774"/>
                    <a:pt x="1232" y="625"/>
                    <a:pt x="1232" y="625"/>
                  </a:cubicBezTo>
                  <a:lnTo>
                    <a:pt x="1232" y="625"/>
                  </a:lnTo>
                  <a:cubicBezTo>
                    <a:pt x="1141" y="645"/>
                    <a:pt x="1041" y="660"/>
                    <a:pt x="946" y="660"/>
                  </a:cubicBezTo>
                  <a:cubicBezTo>
                    <a:pt x="867" y="660"/>
                    <a:pt x="792" y="650"/>
                    <a:pt x="727" y="625"/>
                  </a:cubicBezTo>
                  <a:cubicBezTo>
                    <a:pt x="412" y="513"/>
                    <a:pt x="221" y="257"/>
                    <a:pt x="293" y="55"/>
                  </a:cubicBezTo>
                  <a:cubicBezTo>
                    <a:pt x="300" y="37"/>
                    <a:pt x="311" y="15"/>
                    <a:pt x="3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6"/>
            <p:cNvSpPr/>
            <p:nvPr/>
          </p:nvSpPr>
          <p:spPr>
            <a:xfrm>
              <a:off x="1438300" y="1453800"/>
              <a:ext cx="21950" cy="30350"/>
            </a:xfrm>
            <a:custGeom>
              <a:avLst/>
              <a:gdLst/>
              <a:ahLst/>
              <a:cxnLst/>
              <a:rect l="l" t="t" r="r" b="b"/>
              <a:pathLst>
                <a:path w="878" h="1214" extrusionOk="0">
                  <a:moveTo>
                    <a:pt x="289" y="0"/>
                  </a:moveTo>
                  <a:cubicBezTo>
                    <a:pt x="289" y="0"/>
                    <a:pt x="0" y="466"/>
                    <a:pt x="65" y="758"/>
                  </a:cubicBezTo>
                  <a:cubicBezTo>
                    <a:pt x="120" y="1025"/>
                    <a:pt x="308" y="1213"/>
                    <a:pt x="495" y="1213"/>
                  </a:cubicBezTo>
                  <a:cubicBezTo>
                    <a:pt x="516" y="1213"/>
                    <a:pt x="536" y="1211"/>
                    <a:pt x="556" y="1206"/>
                  </a:cubicBezTo>
                  <a:cubicBezTo>
                    <a:pt x="762" y="1163"/>
                    <a:pt x="878" y="888"/>
                    <a:pt x="813" y="596"/>
                  </a:cubicBezTo>
                  <a:cubicBezTo>
                    <a:pt x="748" y="300"/>
                    <a:pt x="289" y="0"/>
                    <a:pt x="2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56"/>
            <p:cNvSpPr/>
            <p:nvPr/>
          </p:nvSpPr>
          <p:spPr>
            <a:xfrm>
              <a:off x="1444600" y="1453800"/>
              <a:ext cx="15650" cy="30325"/>
            </a:xfrm>
            <a:custGeom>
              <a:avLst/>
              <a:gdLst/>
              <a:ahLst/>
              <a:cxnLst/>
              <a:rect l="l" t="t" r="r" b="b"/>
              <a:pathLst>
                <a:path w="626" h="1213" extrusionOk="0">
                  <a:moveTo>
                    <a:pt x="37" y="0"/>
                  </a:moveTo>
                  <a:lnTo>
                    <a:pt x="37" y="0"/>
                  </a:lnTo>
                  <a:cubicBezTo>
                    <a:pt x="156" y="123"/>
                    <a:pt x="279" y="278"/>
                    <a:pt x="311" y="430"/>
                  </a:cubicBezTo>
                  <a:cubicBezTo>
                    <a:pt x="384" y="751"/>
                    <a:pt x="272" y="1051"/>
                    <a:pt x="62" y="1098"/>
                  </a:cubicBezTo>
                  <a:cubicBezTo>
                    <a:pt x="41" y="1101"/>
                    <a:pt x="19" y="1105"/>
                    <a:pt x="1" y="1105"/>
                  </a:cubicBezTo>
                  <a:cubicBezTo>
                    <a:pt x="63" y="1173"/>
                    <a:pt x="152" y="1212"/>
                    <a:pt x="243" y="1212"/>
                  </a:cubicBezTo>
                  <a:cubicBezTo>
                    <a:pt x="264" y="1212"/>
                    <a:pt x="284" y="1210"/>
                    <a:pt x="304" y="1206"/>
                  </a:cubicBezTo>
                  <a:cubicBezTo>
                    <a:pt x="510" y="1163"/>
                    <a:pt x="626" y="888"/>
                    <a:pt x="561" y="592"/>
                  </a:cubicBezTo>
                  <a:cubicBezTo>
                    <a:pt x="496" y="300"/>
                    <a:pt x="37" y="0"/>
                    <a:pt x="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6"/>
            <p:cNvSpPr/>
            <p:nvPr/>
          </p:nvSpPr>
          <p:spPr>
            <a:xfrm>
              <a:off x="1418350" y="1482025"/>
              <a:ext cx="22850" cy="14625"/>
            </a:xfrm>
            <a:custGeom>
              <a:avLst/>
              <a:gdLst/>
              <a:ahLst/>
              <a:cxnLst/>
              <a:rect l="l" t="t" r="r" b="b"/>
              <a:pathLst>
                <a:path w="914" h="585" extrusionOk="0">
                  <a:moveTo>
                    <a:pt x="347" y="1"/>
                  </a:moveTo>
                  <a:cubicBezTo>
                    <a:pt x="209" y="1"/>
                    <a:pt x="92" y="60"/>
                    <a:pt x="54" y="164"/>
                  </a:cubicBezTo>
                  <a:cubicBezTo>
                    <a:pt x="0" y="308"/>
                    <a:pt x="127" y="489"/>
                    <a:pt x="336" y="565"/>
                  </a:cubicBezTo>
                  <a:cubicBezTo>
                    <a:pt x="375" y="579"/>
                    <a:pt x="419" y="584"/>
                    <a:pt x="466" y="584"/>
                  </a:cubicBezTo>
                  <a:cubicBezTo>
                    <a:pt x="670" y="584"/>
                    <a:pt x="914" y="474"/>
                    <a:pt x="914" y="474"/>
                  </a:cubicBezTo>
                  <a:cubicBezTo>
                    <a:pt x="914" y="474"/>
                    <a:pt x="737" y="110"/>
                    <a:pt x="531" y="34"/>
                  </a:cubicBezTo>
                  <a:cubicBezTo>
                    <a:pt x="468" y="11"/>
                    <a:pt x="406" y="1"/>
                    <a:pt x="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6"/>
            <p:cNvSpPr/>
            <p:nvPr/>
          </p:nvSpPr>
          <p:spPr>
            <a:xfrm>
              <a:off x="1418425" y="1482325"/>
              <a:ext cx="22775" cy="14325"/>
            </a:xfrm>
            <a:custGeom>
              <a:avLst/>
              <a:gdLst/>
              <a:ahLst/>
              <a:cxnLst/>
              <a:rect l="l" t="t" r="r" b="b"/>
              <a:pathLst>
                <a:path w="911" h="573" extrusionOk="0">
                  <a:moveTo>
                    <a:pt x="239" y="0"/>
                  </a:moveTo>
                  <a:cubicBezTo>
                    <a:pt x="156" y="18"/>
                    <a:pt x="87" y="72"/>
                    <a:pt x="55" y="152"/>
                  </a:cubicBezTo>
                  <a:cubicBezTo>
                    <a:pt x="1" y="296"/>
                    <a:pt x="127" y="477"/>
                    <a:pt x="333" y="553"/>
                  </a:cubicBezTo>
                  <a:cubicBezTo>
                    <a:pt x="372" y="567"/>
                    <a:pt x="416" y="572"/>
                    <a:pt x="463" y="572"/>
                  </a:cubicBezTo>
                  <a:cubicBezTo>
                    <a:pt x="667" y="572"/>
                    <a:pt x="911" y="462"/>
                    <a:pt x="911" y="462"/>
                  </a:cubicBezTo>
                  <a:lnTo>
                    <a:pt x="911" y="462"/>
                  </a:lnTo>
                  <a:cubicBezTo>
                    <a:pt x="843" y="476"/>
                    <a:pt x="768" y="487"/>
                    <a:pt x="697" y="487"/>
                  </a:cubicBezTo>
                  <a:cubicBezTo>
                    <a:pt x="639" y="487"/>
                    <a:pt x="584" y="480"/>
                    <a:pt x="535" y="462"/>
                  </a:cubicBezTo>
                  <a:cubicBezTo>
                    <a:pt x="308" y="379"/>
                    <a:pt x="163" y="192"/>
                    <a:pt x="217" y="40"/>
                  </a:cubicBezTo>
                  <a:cubicBezTo>
                    <a:pt x="225" y="29"/>
                    <a:pt x="228" y="15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6"/>
            <p:cNvSpPr/>
            <p:nvPr/>
          </p:nvSpPr>
          <p:spPr>
            <a:xfrm>
              <a:off x="1379975" y="1573450"/>
              <a:ext cx="23125" cy="14350"/>
            </a:xfrm>
            <a:custGeom>
              <a:avLst/>
              <a:gdLst/>
              <a:ahLst/>
              <a:cxnLst/>
              <a:rect l="l" t="t" r="r" b="b"/>
              <a:pathLst>
                <a:path w="925" h="574" extrusionOk="0">
                  <a:moveTo>
                    <a:pt x="427" y="0"/>
                  </a:moveTo>
                  <a:cubicBezTo>
                    <a:pt x="406" y="0"/>
                    <a:pt x="385" y="2"/>
                    <a:pt x="365" y="6"/>
                  </a:cubicBezTo>
                  <a:cubicBezTo>
                    <a:pt x="149" y="49"/>
                    <a:pt x="1" y="212"/>
                    <a:pt x="29" y="363"/>
                  </a:cubicBezTo>
                  <a:cubicBezTo>
                    <a:pt x="56" y="492"/>
                    <a:pt x="199" y="573"/>
                    <a:pt x="370" y="573"/>
                  </a:cubicBezTo>
                  <a:cubicBezTo>
                    <a:pt x="406" y="573"/>
                    <a:pt x="443" y="569"/>
                    <a:pt x="481" y="562"/>
                  </a:cubicBezTo>
                  <a:cubicBezTo>
                    <a:pt x="697" y="515"/>
                    <a:pt x="925" y="183"/>
                    <a:pt x="925" y="183"/>
                  </a:cubicBezTo>
                  <a:cubicBezTo>
                    <a:pt x="925" y="183"/>
                    <a:pt x="644" y="0"/>
                    <a:pt x="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6"/>
            <p:cNvSpPr/>
            <p:nvPr/>
          </p:nvSpPr>
          <p:spPr>
            <a:xfrm>
              <a:off x="1380425" y="1576925"/>
              <a:ext cx="22675" cy="10875"/>
            </a:xfrm>
            <a:custGeom>
              <a:avLst/>
              <a:gdLst/>
              <a:ahLst/>
              <a:cxnLst/>
              <a:rect l="l" t="t" r="r" b="b"/>
              <a:pathLst>
                <a:path w="907" h="435" extrusionOk="0">
                  <a:moveTo>
                    <a:pt x="94" y="0"/>
                  </a:moveTo>
                  <a:lnTo>
                    <a:pt x="94" y="0"/>
                  </a:lnTo>
                  <a:cubicBezTo>
                    <a:pt x="29" y="58"/>
                    <a:pt x="1" y="141"/>
                    <a:pt x="15" y="228"/>
                  </a:cubicBezTo>
                  <a:cubicBezTo>
                    <a:pt x="39" y="353"/>
                    <a:pt x="181" y="434"/>
                    <a:pt x="354" y="434"/>
                  </a:cubicBezTo>
                  <a:cubicBezTo>
                    <a:pt x="390" y="434"/>
                    <a:pt x="428" y="430"/>
                    <a:pt x="466" y="423"/>
                  </a:cubicBezTo>
                  <a:cubicBezTo>
                    <a:pt x="683" y="380"/>
                    <a:pt x="907" y="44"/>
                    <a:pt x="907" y="44"/>
                  </a:cubicBezTo>
                  <a:lnTo>
                    <a:pt x="907" y="44"/>
                  </a:lnTo>
                  <a:cubicBezTo>
                    <a:pt x="817" y="130"/>
                    <a:pt x="701" y="217"/>
                    <a:pt x="589" y="239"/>
                  </a:cubicBezTo>
                  <a:cubicBezTo>
                    <a:pt x="542" y="249"/>
                    <a:pt x="496" y="253"/>
                    <a:pt x="452" y="253"/>
                  </a:cubicBezTo>
                  <a:cubicBezTo>
                    <a:pt x="269" y="253"/>
                    <a:pt x="121" y="173"/>
                    <a:pt x="98" y="47"/>
                  </a:cubicBezTo>
                  <a:cubicBezTo>
                    <a:pt x="94" y="33"/>
                    <a:pt x="91" y="15"/>
                    <a:pt x="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6"/>
            <p:cNvSpPr/>
            <p:nvPr/>
          </p:nvSpPr>
          <p:spPr>
            <a:xfrm>
              <a:off x="1381050" y="1670525"/>
              <a:ext cx="14850" cy="22875"/>
            </a:xfrm>
            <a:custGeom>
              <a:avLst/>
              <a:gdLst/>
              <a:ahLst/>
              <a:cxnLst/>
              <a:rect l="l" t="t" r="r" b="b"/>
              <a:pathLst>
                <a:path w="594" h="915" extrusionOk="0">
                  <a:moveTo>
                    <a:pt x="329" y="1"/>
                  </a:moveTo>
                  <a:cubicBezTo>
                    <a:pt x="329" y="1"/>
                    <a:pt x="30" y="272"/>
                    <a:pt x="15" y="492"/>
                  </a:cubicBezTo>
                  <a:cubicBezTo>
                    <a:pt x="1" y="712"/>
                    <a:pt x="113" y="904"/>
                    <a:pt x="268" y="914"/>
                  </a:cubicBezTo>
                  <a:cubicBezTo>
                    <a:pt x="273" y="915"/>
                    <a:pt x="277" y="915"/>
                    <a:pt x="282" y="915"/>
                  </a:cubicBezTo>
                  <a:cubicBezTo>
                    <a:pt x="432" y="915"/>
                    <a:pt x="565" y="745"/>
                    <a:pt x="579" y="532"/>
                  </a:cubicBezTo>
                  <a:cubicBezTo>
                    <a:pt x="593" y="311"/>
                    <a:pt x="329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6"/>
            <p:cNvSpPr/>
            <p:nvPr/>
          </p:nvSpPr>
          <p:spPr>
            <a:xfrm>
              <a:off x="1382875" y="1670525"/>
              <a:ext cx="13025" cy="22800"/>
            </a:xfrm>
            <a:custGeom>
              <a:avLst/>
              <a:gdLst/>
              <a:ahLst/>
              <a:cxnLst/>
              <a:rect l="l" t="t" r="r" b="b"/>
              <a:pathLst>
                <a:path w="521" h="912" extrusionOk="0">
                  <a:moveTo>
                    <a:pt x="256" y="1"/>
                  </a:moveTo>
                  <a:cubicBezTo>
                    <a:pt x="314" y="113"/>
                    <a:pt x="368" y="246"/>
                    <a:pt x="361" y="362"/>
                  </a:cubicBezTo>
                  <a:cubicBezTo>
                    <a:pt x="347" y="601"/>
                    <a:pt x="210" y="785"/>
                    <a:pt x="60" y="785"/>
                  </a:cubicBezTo>
                  <a:cubicBezTo>
                    <a:pt x="56" y="785"/>
                    <a:pt x="51" y="785"/>
                    <a:pt x="47" y="785"/>
                  </a:cubicBezTo>
                  <a:cubicBezTo>
                    <a:pt x="29" y="785"/>
                    <a:pt x="14" y="781"/>
                    <a:pt x="0" y="777"/>
                  </a:cubicBezTo>
                  <a:lnTo>
                    <a:pt x="0" y="777"/>
                  </a:lnTo>
                  <a:cubicBezTo>
                    <a:pt x="40" y="849"/>
                    <a:pt x="112" y="900"/>
                    <a:pt x="195" y="911"/>
                  </a:cubicBezTo>
                  <a:cubicBezTo>
                    <a:pt x="200" y="911"/>
                    <a:pt x="204" y="911"/>
                    <a:pt x="209" y="911"/>
                  </a:cubicBezTo>
                  <a:cubicBezTo>
                    <a:pt x="359" y="911"/>
                    <a:pt x="492" y="745"/>
                    <a:pt x="506" y="528"/>
                  </a:cubicBezTo>
                  <a:cubicBezTo>
                    <a:pt x="520" y="308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6"/>
            <p:cNvSpPr/>
            <p:nvPr/>
          </p:nvSpPr>
          <p:spPr>
            <a:xfrm>
              <a:off x="1268875" y="1558400"/>
              <a:ext cx="16875" cy="15500"/>
            </a:xfrm>
            <a:custGeom>
              <a:avLst/>
              <a:gdLst/>
              <a:ahLst/>
              <a:cxnLst/>
              <a:rect l="l" t="t" r="r" b="b"/>
              <a:pathLst>
                <a:path w="675" h="620" extrusionOk="0">
                  <a:moveTo>
                    <a:pt x="329" y="0"/>
                  </a:moveTo>
                  <a:cubicBezTo>
                    <a:pt x="158" y="0"/>
                    <a:pt x="0" y="145"/>
                    <a:pt x="21" y="341"/>
                  </a:cubicBezTo>
                  <a:cubicBezTo>
                    <a:pt x="39" y="514"/>
                    <a:pt x="183" y="619"/>
                    <a:pt x="329" y="619"/>
                  </a:cubicBezTo>
                  <a:cubicBezTo>
                    <a:pt x="415" y="619"/>
                    <a:pt x="502" y="583"/>
                    <a:pt x="566" y="503"/>
                  </a:cubicBezTo>
                  <a:cubicBezTo>
                    <a:pt x="675" y="373"/>
                    <a:pt x="653" y="178"/>
                    <a:pt x="523" y="70"/>
                  </a:cubicBezTo>
                  <a:cubicBezTo>
                    <a:pt x="463" y="22"/>
                    <a:pt x="395" y="0"/>
                    <a:pt x="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56"/>
            <p:cNvSpPr/>
            <p:nvPr/>
          </p:nvSpPr>
          <p:spPr>
            <a:xfrm>
              <a:off x="1274775" y="1559675"/>
              <a:ext cx="3675" cy="3375"/>
            </a:xfrm>
            <a:custGeom>
              <a:avLst/>
              <a:gdLst/>
              <a:ahLst/>
              <a:cxnLst/>
              <a:rect l="l" t="t" r="r" b="b"/>
              <a:pathLst>
                <a:path w="147" h="135" extrusionOk="0">
                  <a:moveTo>
                    <a:pt x="72" y="1"/>
                  </a:moveTo>
                  <a:cubicBezTo>
                    <a:pt x="35" y="1"/>
                    <a:pt x="0" y="32"/>
                    <a:pt x="5" y="77"/>
                  </a:cubicBezTo>
                  <a:cubicBezTo>
                    <a:pt x="10" y="113"/>
                    <a:pt x="41" y="135"/>
                    <a:pt x="73" y="135"/>
                  </a:cubicBezTo>
                  <a:cubicBezTo>
                    <a:pt x="92" y="135"/>
                    <a:pt x="111" y="127"/>
                    <a:pt x="125" y="109"/>
                  </a:cubicBezTo>
                  <a:cubicBezTo>
                    <a:pt x="146" y="80"/>
                    <a:pt x="143" y="40"/>
                    <a:pt x="114" y="15"/>
                  </a:cubicBezTo>
                  <a:cubicBezTo>
                    <a:pt x="101" y="5"/>
                    <a:pt x="86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56"/>
            <p:cNvSpPr/>
            <p:nvPr/>
          </p:nvSpPr>
          <p:spPr>
            <a:xfrm>
              <a:off x="1272400" y="1561625"/>
              <a:ext cx="2150" cy="2000"/>
            </a:xfrm>
            <a:custGeom>
              <a:avLst/>
              <a:gdLst/>
              <a:ahLst/>
              <a:cxnLst/>
              <a:rect l="l" t="t" r="r" b="b"/>
              <a:pathLst>
                <a:path w="86" h="80" extrusionOk="0">
                  <a:moveTo>
                    <a:pt x="43" y="1"/>
                  </a:moveTo>
                  <a:cubicBezTo>
                    <a:pt x="20" y="1"/>
                    <a:pt x="0" y="19"/>
                    <a:pt x="3" y="46"/>
                  </a:cubicBezTo>
                  <a:cubicBezTo>
                    <a:pt x="5" y="66"/>
                    <a:pt x="23" y="79"/>
                    <a:pt x="41" y="79"/>
                  </a:cubicBezTo>
                  <a:cubicBezTo>
                    <a:pt x="52" y="79"/>
                    <a:pt x="63" y="74"/>
                    <a:pt x="72" y="64"/>
                  </a:cubicBezTo>
                  <a:cubicBezTo>
                    <a:pt x="86" y="46"/>
                    <a:pt x="82" y="24"/>
                    <a:pt x="68" y="9"/>
                  </a:cubicBezTo>
                  <a:cubicBezTo>
                    <a:pt x="60" y="3"/>
                    <a:pt x="51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56"/>
            <p:cNvSpPr/>
            <p:nvPr/>
          </p:nvSpPr>
          <p:spPr>
            <a:xfrm>
              <a:off x="1426125" y="1555225"/>
              <a:ext cx="16800" cy="15500"/>
            </a:xfrm>
            <a:custGeom>
              <a:avLst/>
              <a:gdLst/>
              <a:ahLst/>
              <a:cxnLst/>
              <a:rect l="l" t="t" r="r" b="b"/>
              <a:pathLst>
                <a:path w="672" h="620" extrusionOk="0">
                  <a:moveTo>
                    <a:pt x="328" y="1"/>
                  </a:moveTo>
                  <a:cubicBezTo>
                    <a:pt x="159" y="1"/>
                    <a:pt x="0" y="146"/>
                    <a:pt x="21" y="341"/>
                  </a:cubicBezTo>
                  <a:cubicBezTo>
                    <a:pt x="40" y="514"/>
                    <a:pt x="183" y="620"/>
                    <a:pt x="330" y="620"/>
                  </a:cubicBezTo>
                  <a:cubicBezTo>
                    <a:pt x="415" y="620"/>
                    <a:pt x="503" y="584"/>
                    <a:pt x="567" y="504"/>
                  </a:cubicBezTo>
                  <a:cubicBezTo>
                    <a:pt x="671" y="374"/>
                    <a:pt x="653" y="179"/>
                    <a:pt x="520" y="70"/>
                  </a:cubicBezTo>
                  <a:cubicBezTo>
                    <a:pt x="460" y="22"/>
                    <a:pt x="394" y="1"/>
                    <a:pt x="3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56"/>
            <p:cNvSpPr/>
            <p:nvPr/>
          </p:nvSpPr>
          <p:spPr>
            <a:xfrm>
              <a:off x="1432025" y="1556525"/>
              <a:ext cx="3675" cy="3375"/>
            </a:xfrm>
            <a:custGeom>
              <a:avLst/>
              <a:gdLst/>
              <a:ahLst/>
              <a:cxnLst/>
              <a:rect l="l" t="t" r="r" b="b"/>
              <a:pathLst>
                <a:path w="147" h="135" extrusionOk="0">
                  <a:moveTo>
                    <a:pt x="72" y="0"/>
                  </a:moveTo>
                  <a:cubicBezTo>
                    <a:pt x="35" y="0"/>
                    <a:pt x="0" y="32"/>
                    <a:pt x="6" y="76"/>
                  </a:cubicBezTo>
                  <a:cubicBezTo>
                    <a:pt x="8" y="112"/>
                    <a:pt x="38" y="134"/>
                    <a:pt x="70" y="134"/>
                  </a:cubicBezTo>
                  <a:cubicBezTo>
                    <a:pt x="90" y="134"/>
                    <a:pt x="110" y="126"/>
                    <a:pt x="125" y="109"/>
                  </a:cubicBezTo>
                  <a:cubicBezTo>
                    <a:pt x="146" y="80"/>
                    <a:pt x="143" y="40"/>
                    <a:pt x="114" y="15"/>
                  </a:cubicBezTo>
                  <a:cubicBezTo>
                    <a:pt x="101" y="5"/>
                    <a:pt x="87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56"/>
            <p:cNvSpPr/>
            <p:nvPr/>
          </p:nvSpPr>
          <p:spPr>
            <a:xfrm>
              <a:off x="1429200" y="1558450"/>
              <a:ext cx="2875" cy="2025"/>
            </a:xfrm>
            <a:custGeom>
              <a:avLst/>
              <a:gdLst/>
              <a:ahLst/>
              <a:cxnLst/>
              <a:rect l="l" t="t" r="r" b="b"/>
              <a:pathLst>
                <a:path w="115" h="81" extrusionOk="0">
                  <a:moveTo>
                    <a:pt x="58" y="1"/>
                  </a:moveTo>
                  <a:cubicBezTo>
                    <a:pt x="26" y="1"/>
                    <a:pt x="0" y="45"/>
                    <a:pt x="32" y="71"/>
                  </a:cubicBezTo>
                  <a:cubicBezTo>
                    <a:pt x="41" y="78"/>
                    <a:pt x="49" y="81"/>
                    <a:pt x="58" y="81"/>
                  </a:cubicBezTo>
                  <a:cubicBezTo>
                    <a:pt x="91" y="81"/>
                    <a:pt x="114" y="36"/>
                    <a:pt x="83" y="10"/>
                  </a:cubicBezTo>
                  <a:cubicBezTo>
                    <a:pt x="75" y="4"/>
                    <a:pt x="66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56"/>
            <p:cNvSpPr/>
            <p:nvPr/>
          </p:nvSpPr>
          <p:spPr>
            <a:xfrm>
              <a:off x="1321500" y="1652450"/>
              <a:ext cx="16875" cy="15475"/>
            </a:xfrm>
            <a:custGeom>
              <a:avLst/>
              <a:gdLst/>
              <a:ahLst/>
              <a:cxnLst/>
              <a:rect l="l" t="t" r="r" b="b"/>
              <a:pathLst>
                <a:path w="675" h="619" extrusionOk="0">
                  <a:moveTo>
                    <a:pt x="330" y="0"/>
                  </a:moveTo>
                  <a:cubicBezTo>
                    <a:pt x="159" y="0"/>
                    <a:pt x="0" y="144"/>
                    <a:pt x="21" y="341"/>
                  </a:cubicBezTo>
                  <a:cubicBezTo>
                    <a:pt x="40" y="514"/>
                    <a:pt x="184" y="618"/>
                    <a:pt x="332" y="618"/>
                  </a:cubicBezTo>
                  <a:cubicBezTo>
                    <a:pt x="418" y="618"/>
                    <a:pt x="506" y="582"/>
                    <a:pt x="570" y="504"/>
                  </a:cubicBezTo>
                  <a:cubicBezTo>
                    <a:pt x="675" y="370"/>
                    <a:pt x="657" y="175"/>
                    <a:pt x="523" y="70"/>
                  </a:cubicBezTo>
                  <a:cubicBezTo>
                    <a:pt x="464" y="22"/>
                    <a:pt x="396" y="0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56"/>
            <p:cNvSpPr/>
            <p:nvPr/>
          </p:nvSpPr>
          <p:spPr>
            <a:xfrm>
              <a:off x="1327450" y="1653700"/>
              <a:ext cx="3700" cy="3350"/>
            </a:xfrm>
            <a:custGeom>
              <a:avLst/>
              <a:gdLst/>
              <a:ahLst/>
              <a:cxnLst/>
              <a:rect l="l" t="t" r="r" b="b"/>
              <a:pathLst>
                <a:path w="148" h="134" extrusionOk="0">
                  <a:moveTo>
                    <a:pt x="70" y="0"/>
                  </a:moveTo>
                  <a:cubicBezTo>
                    <a:pt x="35" y="0"/>
                    <a:pt x="1" y="31"/>
                    <a:pt x="4" y="75"/>
                  </a:cubicBezTo>
                  <a:cubicBezTo>
                    <a:pt x="8" y="111"/>
                    <a:pt x="41" y="134"/>
                    <a:pt x="73" y="134"/>
                  </a:cubicBezTo>
                  <a:cubicBezTo>
                    <a:pt x="91" y="134"/>
                    <a:pt x="110" y="126"/>
                    <a:pt x="123" y="111"/>
                  </a:cubicBezTo>
                  <a:cubicBezTo>
                    <a:pt x="148" y="82"/>
                    <a:pt x="141" y="38"/>
                    <a:pt x="112" y="17"/>
                  </a:cubicBezTo>
                  <a:cubicBezTo>
                    <a:pt x="99" y="5"/>
                    <a:pt x="85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56"/>
            <p:cNvSpPr/>
            <p:nvPr/>
          </p:nvSpPr>
          <p:spPr>
            <a:xfrm>
              <a:off x="1325000" y="1655600"/>
              <a:ext cx="2525" cy="2000"/>
            </a:xfrm>
            <a:custGeom>
              <a:avLst/>
              <a:gdLst/>
              <a:ahLst/>
              <a:cxnLst/>
              <a:rect l="l" t="t" r="r" b="b"/>
              <a:pathLst>
                <a:path w="101" h="80" extrusionOk="0">
                  <a:moveTo>
                    <a:pt x="44" y="0"/>
                  </a:moveTo>
                  <a:cubicBezTo>
                    <a:pt x="32" y="0"/>
                    <a:pt x="21" y="6"/>
                    <a:pt x="15" y="17"/>
                  </a:cubicBezTo>
                  <a:cubicBezTo>
                    <a:pt x="0" y="31"/>
                    <a:pt x="0" y="56"/>
                    <a:pt x="19" y="71"/>
                  </a:cubicBezTo>
                  <a:cubicBezTo>
                    <a:pt x="26" y="77"/>
                    <a:pt x="35" y="80"/>
                    <a:pt x="43" y="80"/>
                  </a:cubicBezTo>
                  <a:cubicBezTo>
                    <a:pt x="75" y="80"/>
                    <a:pt x="101" y="35"/>
                    <a:pt x="69" y="9"/>
                  </a:cubicBezTo>
                  <a:cubicBezTo>
                    <a:pt x="62" y="3"/>
                    <a:pt x="53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56"/>
            <p:cNvSpPr/>
            <p:nvPr/>
          </p:nvSpPr>
          <p:spPr>
            <a:xfrm>
              <a:off x="1323950" y="1542125"/>
              <a:ext cx="11100" cy="10250"/>
            </a:xfrm>
            <a:custGeom>
              <a:avLst/>
              <a:gdLst/>
              <a:ahLst/>
              <a:cxnLst/>
              <a:rect l="l" t="t" r="r" b="b"/>
              <a:pathLst>
                <a:path w="444" h="410" extrusionOk="0">
                  <a:moveTo>
                    <a:pt x="217" y="1"/>
                  </a:moveTo>
                  <a:cubicBezTo>
                    <a:pt x="105" y="1"/>
                    <a:pt x="1" y="95"/>
                    <a:pt x="14" y="226"/>
                  </a:cubicBezTo>
                  <a:cubicBezTo>
                    <a:pt x="27" y="340"/>
                    <a:pt x="122" y="410"/>
                    <a:pt x="219" y="410"/>
                  </a:cubicBezTo>
                  <a:cubicBezTo>
                    <a:pt x="275" y="410"/>
                    <a:pt x="332" y="386"/>
                    <a:pt x="375" y="334"/>
                  </a:cubicBezTo>
                  <a:cubicBezTo>
                    <a:pt x="443" y="244"/>
                    <a:pt x="432" y="118"/>
                    <a:pt x="342" y="46"/>
                  </a:cubicBezTo>
                  <a:cubicBezTo>
                    <a:pt x="303" y="15"/>
                    <a:pt x="259" y="1"/>
                    <a:pt x="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56"/>
            <p:cNvSpPr/>
            <p:nvPr/>
          </p:nvSpPr>
          <p:spPr>
            <a:xfrm>
              <a:off x="1327650" y="1543125"/>
              <a:ext cx="3025" cy="2125"/>
            </a:xfrm>
            <a:custGeom>
              <a:avLst/>
              <a:gdLst/>
              <a:ahLst/>
              <a:cxnLst/>
              <a:rect l="l" t="t" r="r" b="b"/>
              <a:pathLst>
                <a:path w="121" h="85" extrusionOk="0">
                  <a:moveTo>
                    <a:pt x="61" y="0"/>
                  </a:moveTo>
                  <a:cubicBezTo>
                    <a:pt x="27" y="0"/>
                    <a:pt x="1" y="41"/>
                    <a:pt x="28" y="74"/>
                  </a:cubicBezTo>
                  <a:cubicBezTo>
                    <a:pt x="34" y="81"/>
                    <a:pt x="41" y="84"/>
                    <a:pt x="49" y="84"/>
                  </a:cubicBezTo>
                  <a:cubicBezTo>
                    <a:pt x="82" y="84"/>
                    <a:pt x="121" y="23"/>
                    <a:pt x="82" y="6"/>
                  </a:cubicBezTo>
                  <a:cubicBezTo>
                    <a:pt x="75" y="2"/>
                    <a:pt x="68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56"/>
            <p:cNvSpPr/>
            <p:nvPr/>
          </p:nvSpPr>
          <p:spPr>
            <a:xfrm>
              <a:off x="1326200" y="1544225"/>
              <a:ext cx="1450" cy="1350"/>
            </a:xfrm>
            <a:custGeom>
              <a:avLst/>
              <a:gdLst/>
              <a:ahLst/>
              <a:cxnLst/>
              <a:rect l="l" t="t" r="r" b="b"/>
              <a:pathLst>
                <a:path w="58" h="54" extrusionOk="0">
                  <a:moveTo>
                    <a:pt x="28" y="0"/>
                  </a:moveTo>
                  <a:cubicBezTo>
                    <a:pt x="14" y="0"/>
                    <a:pt x="1" y="13"/>
                    <a:pt x="3" y="30"/>
                  </a:cubicBezTo>
                  <a:cubicBezTo>
                    <a:pt x="5" y="44"/>
                    <a:pt x="18" y="54"/>
                    <a:pt x="31" y="54"/>
                  </a:cubicBezTo>
                  <a:cubicBezTo>
                    <a:pt x="38" y="54"/>
                    <a:pt x="45" y="51"/>
                    <a:pt x="50" y="45"/>
                  </a:cubicBezTo>
                  <a:cubicBezTo>
                    <a:pt x="57" y="34"/>
                    <a:pt x="57" y="16"/>
                    <a:pt x="46" y="8"/>
                  </a:cubicBezTo>
                  <a:cubicBezTo>
                    <a:pt x="41" y="3"/>
                    <a:pt x="34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56"/>
            <p:cNvSpPr/>
            <p:nvPr/>
          </p:nvSpPr>
          <p:spPr>
            <a:xfrm>
              <a:off x="1406650" y="1477350"/>
              <a:ext cx="11175" cy="10225"/>
            </a:xfrm>
            <a:custGeom>
              <a:avLst/>
              <a:gdLst/>
              <a:ahLst/>
              <a:cxnLst/>
              <a:rect l="l" t="t" r="r" b="b"/>
              <a:pathLst>
                <a:path w="447" h="409" extrusionOk="0">
                  <a:moveTo>
                    <a:pt x="217" y="0"/>
                  </a:moveTo>
                  <a:cubicBezTo>
                    <a:pt x="105" y="0"/>
                    <a:pt x="0" y="95"/>
                    <a:pt x="13" y="224"/>
                  </a:cubicBezTo>
                  <a:cubicBezTo>
                    <a:pt x="27" y="339"/>
                    <a:pt x="123" y="408"/>
                    <a:pt x="220" y="408"/>
                  </a:cubicBezTo>
                  <a:cubicBezTo>
                    <a:pt x="276" y="408"/>
                    <a:pt x="333" y="385"/>
                    <a:pt x="374" y="333"/>
                  </a:cubicBezTo>
                  <a:cubicBezTo>
                    <a:pt x="446" y="246"/>
                    <a:pt x="432" y="116"/>
                    <a:pt x="345" y="48"/>
                  </a:cubicBezTo>
                  <a:cubicBezTo>
                    <a:pt x="306" y="15"/>
                    <a:pt x="261" y="0"/>
                    <a:pt x="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56"/>
            <p:cNvSpPr/>
            <p:nvPr/>
          </p:nvSpPr>
          <p:spPr>
            <a:xfrm>
              <a:off x="1410525" y="1478125"/>
              <a:ext cx="2425" cy="2325"/>
            </a:xfrm>
            <a:custGeom>
              <a:avLst/>
              <a:gdLst/>
              <a:ahLst/>
              <a:cxnLst/>
              <a:rect l="l" t="t" r="r" b="b"/>
              <a:pathLst>
                <a:path w="97" h="93" extrusionOk="0">
                  <a:moveTo>
                    <a:pt x="46" y="1"/>
                  </a:moveTo>
                  <a:cubicBezTo>
                    <a:pt x="23" y="1"/>
                    <a:pt x="0" y="22"/>
                    <a:pt x="3" y="53"/>
                  </a:cubicBezTo>
                  <a:cubicBezTo>
                    <a:pt x="5" y="77"/>
                    <a:pt x="25" y="92"/>
                    <a:pt x="46" y="92"/>
                  </a:cubicBezTo>
                  <a:cubicBezTo>
                    <a:pt x="59" y="92"/>
                    <a:pt x="72" y="87"/>
                    <a:pt x="82" y="74"/>
                  </a:cubicBezTo>
                  <a:cubicBezTo>
                    <a:pt x="96" y="56"/>
                    <a:pt x="93" y="27"/>
                    <a:pt x="75" y="13"/>
                  </a:cubicBezTo>
                  <a:cubicBezTo>
                    <a:pt x="66" y="4"/>
                    <a:pt x="56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56"/>
            <p:cNvSpPr/>
            <p:nvPr/>
          </p:nvSpPr>
          <p:spPr>
            <a:xfrm>
              <a:off x="1408600" y="1479375"/>
              <a:ext cx="2100" cy="1475"/>
            </a:xfrm>
            <a:custGeom>
              <a:avLst/>
              <a:gdLst/>
              <a:ahLst/>
              <a:cxnLst/>
              <a:rect l="l" t="t" r="r" b="b"/>
              <a:pathLst>
                <a:path w="84" h="59" extrusionOk="0">
                  <a:moveTo>
                    <a:pt x="38" y="1"/>
                  </a:moveTo>
                  <a:cubicBezTo>
                    <a:pt x="16" y="1"/>
                    <a:pt x="0" y="33"/>
                    <a:pt x="25" y="50"/>
                  </a:cubicBezTo>
                  <a:cubicBezTo>
                    <a:pt x="32" y="56"/>
                    <a:pt x="38" y="58"/>
                    <a:pt x="44" y="58"/>
                  </a:cubicBezTo>
                  <a:cubicBezTo>
                    <a:pt x="67" y="58"/>
                    <a:pt x="83" y="24"/>
                    <a:pt x="58" y="10"/>
                  </a:cubicBezTo>
                  <a:cubicBezTo>
                    <a:pt x="51" y="3"/>
                    <a:pt x="45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56"/>
            <p:cNvSpPr/>
            <p:nvPr/>
          </p:nvSpPr>
          <p:spPr>
            <a:xfrm>
              <a:off x="1354925" y="1586000"/>
              <a:ext cx="11175" cy="10200"/>
            </a:xfrm>
            <a:custGeom>
              <a:avLst/>
              <a:gdLst/>
              <a:ahLst/>
              <a:cxnLst/>
              <a:rect l="l" t="t" r="r" b="b"/>
              <a:pathLst>
                <a:path w="447" h="408" extrusionOk="0">
                  <a:moveTo>
                    <a:pt x="219" y="1"/>
                  </a:moveTo>
                  <a:cubicBezTo>
                    <a:pt x="106" y="1"/>
                    <a:pt x="0" y="95"/>
                    <a:pt x="13" y="226"/>
                  </a:cubicBezTo>
                  <a:cubicBezTo>
                    <a:pt x="27" y="339"/>
                    <a:pt x="121" y="407"/>
                    <a:pt x="218" y="407"/>
                  </a:cubicBezTo>
                  <a:cubicBezTo>
                    <a:pt x="275" y="407"/>
                    <a:pt x="333" y="383"/>
                    <a:pt x="374" y="331"/>
                  </a:cubicBezTo>
                  <a:cubicBezTo>
                    <a:pt x="446" y="244"/>
                    <a:pt x="432" y="118"/>
                    <a:pt x="345" y="45"/>
                  </a:cubicBezTo>
                  <a:cubicBezTo>
                    <a:pt x="306" y="14"/>
                    <a:pt x="262" y="1"/>
                    <a:pt x="2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56"/>
            <p:cNvSpPr/>
            <p:nvPr/>
          </p:nvSpPr>
          <p:spPr>
            <a:xfrm>
              <a:off x="1358725" y="1586775"/>
              <a:ext cx="2500" cy="2275"/>
            </a:xfrm>
            <a:custGeom>
              <a:avLst/>
              <a:gdLst/>
              <a:ahLst/>
              <a:cxnLst/>
              <a:rect l="l" t="t" r="r" b="b"/>
              <a:pathLst>
                <a:path w="100" h="91" extrusionOk="0">
                  <a:moveTo>
                    <a:pt x="50" y="1"/>
                  </a:moveTo>
                  <a:cubicBezTo>
                    <a:pt x="25" y="1"/>
                    <a:pt x="0" y="22"/>
                    <a:pt x="6" y="51"/>
                  </a:cubicBezTo>
                  <a:cubicBezTo>
                    <a:pt x="8" y="75"/>
                    <a:pt x="28" y="90"/>
                    <a:pt x="49" y="90"/>
                  </a:cubicBezTo>
                  <a:cubicBezTo>
                    <a:pt x="62" y="90"/>
                    <a:pt x="75" y="85"/>
                    <a:pt x="85" y="72"/>
                  </a:cubicBezTo>
                  <a:cubicBezTo>
                    <a:pt x="99" y="54"/>
                    <a:pt x="96" y="25"/>
                    <a:pt x="78" y="11"/>
                  </a:cubicBezTo>
                  <a:cubicBezTo>
                    <a:pt x="70" y="4"/>
                    <a:pt x="60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56"/>
            <p:cNvSpPr/>
            <p:nvPr/>
          </p:nvSpPr>
          <p:spPr>
            <a:xfrm>
              <a:off x="1357225" y="1588050"/>
              <a:ext cx="1475" cy="1325"/>
            </a:xfrm>
            <a:custGeom>
              <a:avLst/>
              <a:gdLst/>
              <a:ahLst/>
              <a:cxnLst/>
              <a:rect l="l" t="t" r="r" b="b"/>
              <a:pathLst>
                <a:path w="59" h="53" extrusionOk="0">
                  <a:moveTo>
                    <a:pt x="28" y="1"/>
                  </a:moveTo>
                  <a:cubicBezTo>
                    <a:pt x="14" y="1"/>
                    <a:pt x="1" y="13"/>
                    <a:pt x="1" y="28"/>
                  </a:cubicBezTo>
                  <a:cubicBezTo>
                    <a:pt x="3" y="44"/>
                    <a:pt x="15" y="53"/>
                    <a:pt x="27" y="53"/>
                  </a:cubicBezTo>
                  <a:cubicBezTo>
                    <a:pt x="35" y="53"/>
                    <a:pt x="42" y="50"/>
                    <a:pt x="47" y="43"/>
                  </a:cubicBezTo>
                  <a:cubicBezTo>
                    <a:pt x="58" y="32"/>
                    <a:pt x="55" y="18"/>
                    <a:pt x="44" y="7"/>
                  </a:cubicBezTo>
                  <a:cubicBezTo>
                    <a:pt x="39" y="3"/>
                    <a:pt x="33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56"/>
            <p:cNvSpPr/>
            <p:nvPr/>
          </p:nvSpPr>
          <p:spPr>
            <a:xfrm>
              <a:off x="1409525" y="1613850"/>
              <a:ext cx="11100" cy="10200"/>
            </a:xfrm>
            <a:custGeom>
              <a:avLst/>
              <a:gdLst/>
              <a:ahLst/>
              <a:cxnLst/>
              <a:rect l="l" t="t" r="r" b="b"/>
              <a:pathLst>
                <a:path w="444" h="408" extrusionOk="0">
                  <a:moveTo>
                    <a:pt x="217" y="0"/>
                  </a:moveTo>
                  <a:cubicBezTo>
                    <a:pt x="105" y="0"/>
                    <a:pt x="1" y="94"/>
                    <a:pt x="14" y="224"/>
                  </a:cubicBezTo>
                  <a:cubicBezTo>
                    <a:pt x="27" y="338"/>
                    <a:pt x="122" y="408"/>
                    <a:pt x="219" y="408"/>
                  </a:cubicBezTo>
                  <a:cubicBezTo>
                    <a:pt x="275" y="408"/>
                    <a:pt x="332" y="384"/>
                    <a:pt x="375" y="332"/>
                  </a:cubicBezTo>
                  <a:cubicBezTo>
                    <a:pt x="443" y="246"/>
                    <a:pt x="433" y="116"/>
                    <a:pt x="346" y="47"/>
                  </a:cubicBezTo>
                  <a:cubicBezTo>
                    <a:pt x="306" y="15"/>
                    <a:pt x="261" y="0"/>
                    <a:pt x="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56"/>
            <p:cNvSpPr/>
            <p:nvPr/>
          </p:nvSpPr>
          <p:spPr>
            <a:xfrm>
              <a:off x="1413350" y="1614625"/>
              <a:ext cx="2500" cy="2300"/>
            </a:xfrm>
            <a:custGeom>
              <a:avLst/>
              <a:gdLst/>
              <a:ahLst/>
              <a:cxnLst/>
              <a:rect l="l" t="t" r="r" b="b"/>
              <a:pathLst>
                <a:path w="100" h="92" extrusionOk="0">
                  <a:moveTo>
                    <a:pt x="48" y="0"/>
                  </a:moveTo>
                  <a:cubicBezTo>
                    <a:pt x="24" y="0"/>
                    <a:pt x="0" y="22"/>
                    <a:pt x="5" y="52"/>
                  </a:cubicBezTo>
                  <a:cubicBezTo>
                    <a:pt x="7" y="77"/>
                    <a:pt x="28" y="92"/>
                    <a:pt x="49" y="92"/>
                  </a:cubicBezTo>
                  <a:cubicBezTo>
                    <a:pt x="62" y="92"/>
                    <a:pt x="75" y="86"/>
                    <a:pt x="85" y="74"/>
                  </a:cubicBezTo>
                  <a:cubicBezTo>
                    <a:pt x="99" y="56"/>
                    <a:pt x="95" y="27"/>
                    <a:pt x="77" y="13"/>
                  </a:cubicBezTo>
                  <a:cubicBezTo>
                    <a:pt x="69" y="4"/>
                    <a:pt x="58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56"/>
            <p:cNvSpPr/>
            <p:nvPr/>
          </p:nvSpPr>
          <p:spPr>
            <a:xfrm>
              <a:off x="1411850" y="1615950"/>
              <a:ext cx="1450" cy="1300"/>
            </a:xfrm>
            <a:custGeom>
              <a:avLst/>
              <a:gdLst/>
              <a:ahLst/>
              <a:cxnLst/>
              <a:rect l="l" t="t" r="r" b="b"/>
              <a:pathLst>
                <a:path w="58" h="52" extrusionOk="0">
                  <a:moveTo>
                    <a:pt x="27" y="1"/>
                  </a:moveTo>
                  <a:cubicBezTo>
                    <a:pt x="13" y="1"/>
                    <a:pt x="0" y="13"/>
                    <a:pt x="0" y="28"/>
                  </a:cubicBezTo>
                  <a:cubicBezTo>
                    <a:pt x="3" y="42"/>
                    <a:pt x="15" y="52"/>
                    <a:pt x="28" y="52"/>
                  </a:cubicBezTo>
                  <a:cubicBezTo>
                    <a:pt x="35" y="52"/>
                    <a:pt x="42" y="49"/>
                    <a:pt x="47" y="43"/>
                  </a:cubicBezTo>
                  <a:cubicBezTo>
                    <a:pt x="58" y="32"/>
                    <a:pt x="54" y="14"/>
                    <a:pt x="43" y="7"/>
                  </a:cubicBezTo>
                  <a:cubicBezTo>
                    <a:pt x="38" y="3"/>
                    <a:pt x="33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56"/>
            <p:cNvSpPr/>
            <p:nvPr/>
          </p:nvSpPr>
          <p:spPr>
            <a:xfrm>
              <a:off x="1285325" y="1614250"/>
              <a:ext cx="11075" cy="10250"/>
            </a:xfrm>
            <a:custGeom>
              <a:avLst/>
              <a:gdLst/>
              <a:ahLst/>
              <a:cxnLst/>
              <a:rect l="l" t="t" r="r" b="b"/>
              <a:pathLst>
                <a:path w="443" h="410" extrusionOk="0">
                  <a:moveTo>
                    <a:pt x="216" y="1"/>
                  </a:moveTo>
                  <a:cubicBezTo>
                    <a:pt x="104" y="1"/>
                    <a:pt x="0" y="96"/>
                    <a:pt x="13" y="226"/>
                  </a:cubicBezTo>
                  <a:cubicBezTo>
                    <a:pt x="25" y="340"/>
                    <a:pt x="120" y="410"/>
                    <a:pt x="217" y="410"/>
                  </a:cubicBezTo>
                  <a:cubicBezTo>
                    <a:pt x="274" y="410"/>
                    <a:pt x="332" y="386"/>
                    <a:pt x="374" y="335"/>
                  </a:cubicBezTo>
                  <a:cubicBezTo>
                    <a:pt x="443" y="244"/>
                    <a:pt x="428" y="118"/>
                    <a:pt x="342" y="46"/>
                  </a:cubicBezTo>
                  <a:cubicBezTo>
                    <a:pt x="303" y="15"/>
                    <a:pt x="259" y="1"/>
                    <a:pt x="2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56"/>
            <p:cNvSpPr/>
            <p:nvPr/>
          </p:nvSpPr>
          <p:spPr>
            <a:xfrm>
              <a:off x="1289100" y="1615075"/>
              <a:ext cx="2425" cy="2300"/>
            </a:xfrm>
            <a:custGeom>
              <a:avLst/>
              <a:gdLst/>
              <a:ahLst/>
              <a:cxnLst/>
              <a:rect l="l" t="t" r="r" b="b"/>
              <a:pathLst>
                <a:path w="97" h="92" extrusionOk="0">
                  <a:moveTo>
                    <a:pt x="48" y="0"/>
                  </a:moveTo>
                  <a:cubicBezTo>
                    <a:pt x="23" y="0"/>
                    <a:pt x="0" y="22"/>
                    <a:pt x="3" y="52"/>
                  </a:cubicBezTo>
                  <a:cubicBezTo>
                    <a:pt x="5" y="77"/>
                    <a:pt x="27" y="92"/>
                    <a:pt x="48" y="92"/>
                  </a:cubicBezTo>
                  <a:cubicBezTo>
                    <a:pt x="61" y="92"/>
                    <a:pt x="74" y="86"/>
                    <a:pt x="82" y="74"/>
                  </a:cubicBezTo>
                  <a:cubicBezTo>
                    <a:pt x="97" y="52"/>
                    <a:pt x="97" y="27"/>
                    <a:pt x="79" y="13"/>
                  </a:cubicBezTo>
                  <a:cubicBezTo>
                    <a:pt x="69" y="4"/>
                    <a:pt x="58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56"/>
            <p:cNvSpPr/>
            <p:nvPr/>
          </p:nvSpPr>
          <p:spPr>
            <a:xfrm>
              <a:off x="1287450" y="1616400"/>
              <a:ext cx="1550" cy="1275"/>
            </a:xfrm>
            <a:custGeom>
              <a:avLst/>
              <a:gdLst/>
              <a:ahLst/>
              <a:cxnLst/>
              <a:rect l="l" t="t" r="r" b="b"/>
              <a:pathLst>
                <a:path w="62" h="51" extrusionOk="0">
                  <a:moveTo>
                    <a:pt x="33" y="0"/>
                  </a:moveTo>
                  <a:cubicBezTo>
                    <a:pt x="25" y="0"/>
                    <a:pt x="17" y="4"/>
                    <a:pt x="11" y="10"/>
                  </a:cubicBezTo>
                  <a:cubicBezTo>
                    <a:pt x="0" y="29"/>
                    <a:pt x="16" y="50"/>
                    <a:pt x="35" y="50"/>
                  </a:cubicBezTo>
                  <a:cubicBezTo>
                    <a:pt x="42" y="50"/>
                    <a:pt x="48" y="48"/>
                    <a:pt x="54" y="43"/>
                  </a:cubicBezTo>
                  <a:cubicBezTo>
                    <a:pt x="62" y="32"/>
                    <a:pt x="62" y="14"/>
                    <a:pt x="51" y="7"/>
                  </a:cubicBezTo>
                  <a:cubicBezTo>
                    <a:pt x="45" y="2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56"/>
            <p:cNvSpPr/>
            <p:nvPr/>
          </p:nvSpPr>
          <p:spPr>
            <a:xfrm>
              <a:off x="1186600" y="1571400"/>
              <a:ext cx="221600" cy="176200"/>
            </a:xfrm>
            <a:custGeom>
              <a:avLst/>
              <a:gdLst/>
              <a:ahLst/>
              <a:cxnLst/>
              <a:rect l="l" t="t" r="r" b="b"/>
              <a:pathLst>
                <a:path w="8864" h="7048" extrusionOk="0">
                  <a:moveTo>
                    <a:pt x="484" y="1"/>
                  </a:moveTo>
                  <a:cubicBezTo>
                    <a:pt x="1" y="1"/>
                    <a:pt x="50" y="2224"/>
                    <a:pt x="3186" y="5028"/>
                  </a:cubicBezTo>
                  <a:lnTo>
                    <a:pt x="3262" y="5038"/>
                  </a:lnTo>
                  <a:lnTo>
                    <a:pt x="3287" y="5111"/>
                  </a:lnTo>
                  <a:cubicBezTo>
                    <a:pt x="5361" y="6617"/>
                    <a:pt x="6982" y="7048"/>
                    <a:pt x="7909" y="7048"/>
                  </a:cubicBezTo>
                  <a:cubicBezTo>
                    <a:pt x="8555" y="7048"/>
                    <a:pt x="8864" y="6838"/>
                    <a:pt x="8754" y="6638"/>
                  </a:cubicBezTo>
                  <a:cubicBezTo>
                    <a:pt x="8736" y="6609"/>
                    <a:pt x="8721" y="6580"/>
                    <a:pt x="8707" y="6551"/>
                  </a:cubicBezTo>
                  <a:cubicBezTo>
                    <a:pt x="8617" y="6561"/>
                    <a:pt x="8518" y="6566"/>
                    <a:pt x="8412" y="6566"/>
                  </a:cubicBezTo>
                  <a:cubicBezTo>
                    <a:pt x="6364" y="6566"/>
                    <a:pt x="1559" y="4688"/>
                    <a:pt x="694" y="88"/>
                  </a:cubicBezTo>
                  <a:cubicBezTo>
                    <a:pt x="694" y="73"/>
                    <a:pt x="687" y="63"/>
                    <a:pt x="687" y="48"/>
                  </a:cubicBezTo>
                  <a:cubicBezTo>
                    <a:pt x="636" y="37"/>
                    <a:pt x="586" y="23"/>
                    <a:pt x="535" y="8"/>
                  </a:cubicBezTo>
                  <a:cubicBezTo>
                    <a:pt x="518" y="3"/>
                    <a:pt x="501" y="1"/>
                    <a:pt x="4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5" name="Google Shape;1875;p56"/>
          <p:cNvGrpSpPr/>
          <p:nvPr/>
        </p:nvGrpSpPr>
        <p:grpSpPr>
          <a:xfrm>
            <a:off x="7255410" y="3057088"/>
            <a:ext cx="658437" cy="606211"/>
            <a:chOff x="2269800" y="3294125"/>
            <a:chExt cx="434325" cy="399875"/>
          </a:xfrm>
        </p:grpSpPr>
        <p:sp>
          <p:nvSpPr>
            <p:cNvPr id="1876" name="Google Shape;1876;p56"/>
            <p:cNvSpPr/>
            <p:nvPr/>
          </p:nvSpPr>
          <p:spPr>
            <a:xfrm>
              <a:off x="2510375" y="3326400"/>
              <a:ext cx="193750" cy="164450"/>
            </a:xfrm>
            <a:custGeom>
              <a:avLst/>
              <a:gdLst/>
              <a:ahLst/>
              <a:cxnLst/>
              <a:rect l="l" t="t" r="r" b="b"/>
              <a:pathLst>
                <a:path w="7750" h="6578" extrusionOk="0">
                  <a:moveTo>
                    <a:pt x="7164" y="1"/>
                  </a:moveTo>
                  <a:cubicBezTo>
                    <a:pt x="4760" y="297"/>
                    <a:pt x="2369" y="586"/>
                    <a:pt x="0" y="868"/>
                  </a:cubicBezTo>
                  <a:cubicBezTo>
                    <a:pt x="33" y="1626"/>
                    <a:pt x="51" y="2388"/>
                    <a:pt x="51" y="3146"/>
                  </a:cubicBezTo>
                  <a:cubicBezTo>
                    <a:pt x="62" y="4944"/>
                    <a:pt x="1680" y="6577"/>
                    <a:pt x="3792" y="6577"/>
                  </a:cubicBezTo>
                  <a:cubicBezTo>
                    <a:pt x="3817" y="6577"/>
                    <a:pt x="3842" y="6577"/>
                    <a:pt x="3868" y="6576"/>
                  </a:cubicBezTo>
                  <a:cubicBezTo>
                    <a:pt x="6020" y="6537"/>
                    <a:pt x="7749" y="4547"/>
                    <a:pt x="7536" y="2492"/>
                  </a:cubicBezTo>
                  <a:cubicBezTo>
                    <a:pt x="7435" y="1655"/>
                    <a:pt x="7313" y="824"/>
                    <a:pt x="7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56"/>
            <p:cNvSpPr/>
            <p:nvPr/>
          </p:nvSpPr>
          <p:spPr>
            <a:xfrm>
              <a:off x="2533925" y="3471200"/>
              <a:ext cx="121375" cy="222800"/>
            </a:xfrm>
            <a:custGeom>
              <a:avLst/>
              <a:gdLst/>
              <a:ahLst/>
              <a:cxnLst/>
              <a:rect l="l" t="t" r="r" b="b"/>
              <a:pathLst>
                <a:path w="4855" h="8912" extrusionOk="0">
                  <a:moveTo>
                    <a:pt x="2926" y="1"/>
                  </a:moveTo>
                  <a:lnTo>
                    <a:pt x="2640" y="376"/>
                  </a:lnTo>
                  <a:cubicBezTo>
                    <a:pt x="2640" y="376"/>
                    <a:pt x="2705" y="416"/>
                    <a:pt x="2713" y="1319"/>
                  </a:cubicBezTo>
                  <a:cubicBezTo>
                    <a:pt x="2767" y="2586"/>
                    <a:pt x="2633" y="6930"/>
                    <a:pt x="1857" y="7569"/>
                  </a:cubicBezTo>
                  <a:cubicBezTo>
                    <a:pt x="1497" y="7889"/>
                    <a:pt x="1102" y="7967"/>
                    <a:pt x="800" y="7967"/>
                  </a:cubicBezTo>
                  <a:cubicBezTo>
                    <a:pt x="508" y="7967"/>
                    <a:pt x="302" y="7894"/>
                    <a:pt x="297" y="7894"/>
                  </a:cubicBezTo>
                  <a:cubicBezTo>
                    <a:pt x="297" y="7894"/>
                    <a:pt x="297" y="7894"/>
                    <a:pt x="297" y="7894"/>
                  </a:cubicBezTo>
                  <a:cubicBezTo>
                    <a:pt x="279" y="7891"/>
                    <a:pt x="257" y="7887"/>
                    <a:pt x="236" y="7887"/>
                  </a:cubicBezTo>
                  <a:cubicBezTo>
                    <a:pt x="1" y="7887"/>
                    <a:pt x="15" y="8234"/>
                    <a:pt x="250" y="8266"/>
                  </a:cubicBezTo>
                  <a:cubicBezTo>
                    <a:pt x="1691" y="8479"/>
                    <a:pt x="3121" y="8692"/>
                    <a:pt x="4540" y="8909"/>
                  </a:cubicBezTo>
                  <a:cubicBezTo>
                    <a:pt x="4550" y="8911"/>
                    <a:pt x="4561" y="8911"/>
                    <a:pt x="4570" y="8911"/>
                  </a:cubicBezTo>
                  <a:cubicBezTo>
                    <a:pt x="4772" y="8911"/>
                    <a:pt x="4855" y="8577"/>
                    <a:pt x="4652" y="8501"/>
                  </a:cubicBezTo>
                  <a:cubicBezTo>
                    <a:pt x="4626" y="8494"/>
                    <a:pt x="4605" y="8490"/>
                    <a:pt x="4580" y="8486"/>
                  </a:cubicBezTo>
                  <a:cubicBezTo>
                    <a:pt x="4563" y="8487"/>
                    <a:pt x="4546" y="8487"/>
                    <a:pt x="4529" y="8487"/>
                  </a:cubicBezTo>
                  <a:cubicBezTo>
                    <a:pt x="3974" y="8487"/>
                    <a:pt x="3455" y="8201"/>
                    <a:pt x="3157" y="7732"/>
                  </a:cubicBezTo>
                  <a:cubicBezTo>
                    <a:pt x="2615" y="6912"/>
                    <a:pt x="3135" y="2749"/>
                    <a:pt x="3124" y="1315"/>
                  </a:cubicBezTo>
                  <a:cubicBezTo>
                    <a:pt x="3143" y="423"/>
                    <a:pt x="3247" y="352"/>
                    <a:pt x="3283" y="352"/>
                  </a:cubicBezTo>
                  <a:cubicBezTo>
                    <a:pt x="3289" y="352"/>
                    <a:pt x="3293" y="355"/>
                    <a:pt x="3294" y="355"/>
                  </a:cubicBezTo>
                  <a:cubicBezTo>
                    <a:pt x="3175" y="235"/>
                    <a:pt x="3052" y="120"/>
                    <a:pt x="29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56"/>
            <p:cNvSpPr/>
            <p:nvPr/>
          </p:nvSpPr>
          <p:spPr>
            <a:xfrm>
              <a:off x="2514700" y="3412250"/>
              <a:ext cx="183100" cy="78600"/>
            </a:xfrm>
            <a:custGeom>
              <a:avLst/>
              <a:gdLst/>
              <a:ahLst/>
              <a:cxnLst/>
              <a:rect l="l" t="t" r="r" b="b"/>
              <a:pathLst>
                <a:path w="7324" h="3144" extrusionOk="0">
                  <a:moveTo>
                    <a:pt x="7324" y="1"/>
                  </a:moveTo>
                  <a:cubicBezTo>
                    <a:pt x="4872" y="185"/>
                    <a:pt x="2431" y="366"/>
                    <a:pt x="1" y="539"/>
                  </a:cubicBezTo>
                  <a:cubicBezTo>
                    <a:pt x="420" y="1963"/>
                    <a:pt x="1828" y="3143"/>
                    <a:pt x="3607" y="3143"/>
                  </a:cubicBezTo>
                  <a:cubicBezTo>
                    <a:pt x="3636" y="3143"/>
                    <a:pt x="3665" y="3143"/>
                    <a:pt x="3695" y="3142"/>
                  </a:cubicBezTo>
                  <a:cubicBezTo>
                    <a:pt x="5511" y="3106"/>
                    <a:pt x="7013" y="1694"/>
                    <a:pt x="73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56"/>
            <p:cNvSpPr/>
            <p:nvPr/>
          </p:nvSpPr>
          <p:spPr>
            <a:xfrm>
              <a:off x="2269800" y="3311800"/>
              <a:ext cx="106825" cy="83475"/>
            </a:xfrm>
            <a:custGeom>
              <a:avLst/>
              <a:gdLst/>
              <a:ahLst/>
              <a:cxnLst/>
              <a:rect l="l" t="t" r="r" b="b"/>
              <a:pathLst>
                <a:path w="4273" h="3339" extrusionOk="0">
                  <a:moveTo>
                    <a:pt x="830" y="0"/>
                  </a:moveTo>
                  <a:cubicBezTo>
                    <a:pt x="544" y="0"/>
                    <a:pt x="281" y="70"/>
                    <a:pt x="80" y="245"/>
                  </a:cubicBezTo>
                  <a:cubicBezTo>
                    <a:pt x="0" y="318"/>
                    <a:pt x="36" y="426"/>
                    <a:pt x="109" y="477"/>
                  </a:cubicBezTo>
                  <a:cubicBezTo>
                    <a:pt x="398" y="690"/>
                    <a:pt x="704" y="668"/>
                    <a:pt x="1047" y="733"/>
                  </a:cubicBezTo>
                  <a:cubicBezTo>
                    <a:pt x="1448" y="809"/>
                    <a:pt x="1831" y="950"/>
                    <a:pt x="2185" y="1152"/>
                  </a:cubicBezTo>
                  <a:cubicBezTo>
                    <a:pt x="2976" y="1610"/>
                    <a:pt x="3575" y="2340"/>
                    <a:pt x="3864" y="3206"/>
                  </a:cubicBezTo>
                  <a:lnTo>
                    <a:pt x="3864" y="3203"/>
                  </a:lnTo>
                  <a:cubicBezTo>
                    <a:pt x="3896" y="3298"/>
                    <a:pt x="3970" y="3339"/>
                    <a:pt x="4045" y="3339"/>
                  </a:cubicBezTo>
                  <a:cubicBezTo>
                    <a:pt x="4158" y="3339"/>
                    <a:pt x="4273" y="3245"/>
                    <a:pt x="4247" y="3102"/>
                  </a:cubicBezTo>
                  <a:cubicBezTo>
                    <a:pt x="4066" y="2091"/>
                    <a:pt x="3546" y="1192"/>
                    <a:pt x="2647" y="617"/>
                  </a:cubicBezTo>
                  <a:cubicBezTo>
                    <a:pt x="2214" y="343"/>
                    <a:pt x="1466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56"/>
            <p:cNvSpPr/>
            <p:nvPr/>
          </p:nvSpPr>
          <p:spPr>
            <a:xfrm>
              <a:off x="2329100" y="3294125"/>
              <a:ext cx="76850" cy="60500"/>
            </a:xfrm>
            <a:custGeom>
              <a:avLst/>
              <a:gdLst/>
              <a:ahLst/>
              <a:cxnLst/>
              <a:rect l="l" t="t" r="r" b="b"/>
              <a:pathLst>
                <a:path w="3074" h="2420" extrusionOk="0">
                  <a:moveTo>
                    <a:pt x="1457" y="1"/>
                  </a:moveTo>
                  <a:cubicBezTo>
                    <a:pt x="966" y="1"/>
                    <a:pt x="460" y="182"/>
                    <a:pt x="272" y="620"/>
                  </a:cubicBezTo>
                  <a:cubicBezTo>
                    <a:pt x="1" y="1256"/>
                    <a:pt x="427" y="1971"/>
                    <a:pt x="903" y="2386"/>
                  </a:cubicBezTo>
                  <a:lnTo>
                    <a:pt x="900" y="2386"/>
                  </a:lnTo>
                  <a:cubicBezTo>
                    <a:pt x="927" y="2409"/>
                    <a:pt x="959" y="2420"/>
                    <a:pt x="991" y="2420"/>
                  </a:cubicBezTo>
                  <a:cubicBezTo>
                    <a:pt x="1093" y="2420"/>
                    <a:pt x="1194" y="2319"/>
                    <a:pt x="1120" y="2224"/>
                  </a:cubicBezTo>
                  <a:cubicBezTo>
                    <a:pt x="806" y="1826"/>
                    <a:pt x="304" y="797"/>
                    <a:pt x="1059" y="573"/>
                  </a:cubicBezTo>
                  <a:cubicBezTo>
                    <a:pt x="1158" y="544"/>
                    <a:pt x="1283" y="527"/>
                    <a:pt x="1414" y="527"/>
                  </a:cubicBezTo>
                  <a:cubicBezTo>
                    <a:pt x="1667" y="527"/>
                    <a:pt x="1941" y="589"/>
                    <a:pt x="2091" y="739"/>
                  </a:cubicBezTo>
                  <a:cubicBezTo>
                    <a:pt x="2308" y="954"/>
                    <a:pt x="2196" y="1269"/>
                    <a:pt x="1996" y="1269"/>
                  </a:cubicBezTo>
                  <a:cubicBezTo>
                    <a:pt x="1927" y="1269"/>
                    <a:pt x="1847" y="1231"/>
                    <a:pt x="1766" y="1137"/>
                  </a:cubicBezTo>
                  <a:cubicBezTo>
                    <a:pt x="1742" y="1108"/>
                    <a:pt x="1711" y="1096"/>
                    <a:pt x="1680" y="1096"/>
                  </a:cubicBezTo>
                  <a:cubicBezTo>
                    <a:pt x="1609" y="1096"/>
                    <a:pt x="1537" y="1157"/>
                    <a:pt x="1532" y="1227"/>
                  </a:cubicBezTo>
                  <a:cubicBezTo>
                    <a:pt x="1517" y="1583"/>
                    <a:pt x="1800" y="1761"/>
                    <a:pt x="2101" y="1761"/>
                  </a:cubicBezTo>
                  <a:cubicBezTo>
                    <a:pt x="2307" y="1761"/>
                    <a:pt x="2521" y="1678"/>
                    <a:pt x="2655" y="1512"/>
                  </a:cubicBezTo>
                  <a:cubicBezTo>
                    <a:pt x="3074" y="999"/>
                    <a:pt x="2658" y="324"/>
                    <a:pt x="2109" y="115"/>
                  </a:cubicBezTo>
                  <a:cubicBezTo>
                    <a:pt x="1919" y="42"/>
                    <a:pt x="1690" y="1"/>
                    <a:pt x="1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56"/>
            <p:cNvSpPr/>
            <p:nvPr/>
          </p:nvSpPr>
          <p:spPr>
            <a:xfrm>
              <a:off x="2342200" y="3381575"/>
              <a:ext cx="71700" cy="53900"/>
            </a:xfrm>
            <a:custGeom>
              <a:avLst/>
              <a:gdLst/>
              <a:ahLst/>
              <a:cxnLst/>
              <a:rect l="l" t="t" r="r" b="b"/>
              <a:pathLst>
                <a:path w="2868" h="2156" extrusionOk="0">
                  <a:moveTo>
                    <a:pt x="1434" y="0"/>
                  </a:moveTo>
                  <a:cubicBezTo>
                    <a:pt x="0" y="0"/>
                    <a:pt x="4" y="2156"/>
                    <a:pt x="1434" y="2156"/>
                  </a:cubicBezTo>
                  <a:cubicBezTo>
                    <a:pt x="2867" y="2156"/>
                    <a:pt x="2867" y="0"/>
                    <a:pt x="14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56"/>
            <p:cNvSpPr/>
            <p:nvPr/>
          </p:nvSpPr>
          <p:spPr>
            <a:xfrm>
              <a:off x="2393375" y="3387975"/>
              <a:ext cx="63225" cy="47500"/>
            </a:xfrm>
            <a:custGeom>
              <a:avLst/>
              <a:gdLst/>
              <a:ahLst/>
              <a:cxnLst/>
              <a:rect l="l" t="t" r="r" b="b"/>
              <a:pathLst>
                <a:path w="2529" h="1900" extrusionOk="0">
                  <a:moveTo>
                    <a:pt x="1264" y="1"/>
                  </a:moveTo>
                  <a:cubicBezTo>
                    <a:pt x="1" y="1"/>
                    <a:pt x="1" y="1900"/>
                    <a:pt x="1264" y="1900"/>
                  </a:cubicBezTo>
                  <a:cubicBezTo>
                    <a:pt x="2528" y="1900"/>
                    <a:pt x="2528" y="1"/>
                    <a:pt x="12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56"/>
            <p:cNvSpPr/>
            <p:nvPr/>
          </p:nvSpPr>
          <p:spPr>
            <a:xfrm>
              <a:off x="2378850" y="3429500"/>
              <a:ext cx="59500" cy="44800"/>
            </a:xfrm>
            <a:custGeom>
              <a:avLst/>
              <a:gdLst/>
              <a:ahLst/>
              <a:cxnLst/>
              <a:rect l="l" t="t" r="r" b="b"/>
              <a:pathLst>
                <a:path w="2380" h="1792" extrusionOk="0">
                  <a:moveTo>
                    <a:pt x="1188" y="1"/>
                  </a:moveTo>
                  <a:cubicBezTo>
                    <a:pt x="0" y="1"/>
                    <a:pt x="0" y="1792"/>
                    <a:pt x="1188" y="1792"/>
                  </a:cubicBezTo>
                  <a:cubicBezTo>
                    <a:pt x="2380" y="1792"/>
                    <a:pt x="2380" y="1"/>
                    <a:pt x="1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56"/>
            <p:cNvSpPr/>
            <p:nvPr/>
          </p:nvSpPr>
          <p:spPr>
            <a:xfrm>
              <a:off x="2331900" y="3423625"/>
              <a:ext cx="46425" cy="43900"/>
            </a:xfrm>
            <a:custGeom>
              <a:avLst/>
              <a:gdLst/>
              <a:ahLst/>
              <a:cxnLst/>
              <a:rect l="l" t="t" r="r" b="b"/>
              <a:pathLst>
                <a:path w="1857" h="1756" extrusionOk="0">
                  <a:moveTo>
                    <a:pt x="929" y="1"/>
                  </a:moveTo>
                  <a:cubicBezTo>
                    <a:pt x="441" y="1"/>
                    <a:pt x="40" y="387"/>
                    <a:pt x="22" y="878"/>
                  </a:cubicBezTo>
                  <a:cubicBezTo>
                    <a:pt x="1" y="1348"/>
                    <a:pt x="456" y="1756"/>
                    <a:pt x="929" y="1756"/>
                  </a:cubicBezTo>
                  <a:cubicBezTo>
                    <a:pt x="1420" y="1756"/>
                    <a:pt x="1821" y="1366"/>
                    <a:pt x="1835" y="878"/>
                  </a:cubicBezTo>
                  <a:cubicBezTo>
                    <a:pt x="1857" y="405"/>
                    <a:pt x="1402" y="1"/>
                    <a:pt x="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56"/>
            <p:cNvSpPr/>
            <p:nvPr/>
          </p:nvSpPr>
          <p:spPr>
            <a:xfrm>
              <a:off x="2309700" y="3380925"/>
              <a:ext cx="47225" cy="44725"/>
            </a:xfrm>
            <a:custGeom>
              <a:avLst/>
              <a:gdLst/>
              <a:ahLst/>
              <a:cxnLst/>
              <a:rect l="l" t="t" r="r" b="b"/>
              <a:pathLst>
                <a:path w="1889" h="1789" extrusionOk="0">
                  <a:moveTo>
                    <a:pt x="946" y="1"/>
                  </a:moveTo>
                  <a:cubicBezTo>
                    <a:pt x="448" y="1"/>
                    <a:pt x="40" y="394"/>
                    <a:pt x="22" y="893"/>
                  </a:cubicBezTo>
                  <a:cubicBezTo>
                    <a:pt x="0" y="1377"/>
                    <a:pt x="463" y="1788"/>
                    <a:pt x="946" y="1788"/>
                  </a:cubicBezTo>
                  <a:cubicBezTo>
                    <a:pt x="1441" y="1788"/>
                    <a:pt x="1849" y="1391"/>
                    <a:pt x="1867" y="893"/>
                  </a:cubicBezTo>
                  <a:cubicBezTo>
                    <a:pt x="1889" y="413"/>
                    <a:pt x="1427" y="1"/>
                    <a:pt x="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56"/>
            <p:cNvSpPr/>
            <p:nvPr/>
          </p:nvSpPr>
          <p:spPr>
            <a:xfrm>
              <a:off x="2377575" y="3348425"/>
              <a:ext cx="48950" cy="46350"/>
            </a:xfrm>
            <a:custGeom>
              <a:avLst/>
              <a:gdLst/>
              <a:ahLst/>
              <a:cxnLst/>
              <a:rect l="l" t="t" r="r" b="b"/>
              <a:pathLst>
                <a:path w="1958" h="1854" extrusionOk="0">
                  <a:moveTo>
                    <a:pt x="979" y="1"/>
                  </a:moveTo>
                  <a:cubicBezTo>
                    <a:pt x="463" y="1"/>
                    <a:pt x="40" y="409"/>
                    <a:pt x="22" y="925"/>
                  </a:cubicBezTo>
                  <a:cubicBezTo>
                    <a:pt x="1" y="1427"/>
                    <a:pt x="477" y="1853"/>
                    <a:pt x="979" y="1853"/>
                  </a:cubicBezTo>
                  <a:cubicBezTo>
                    <a:pt x="1496" y="1850"/>
                    <a:pt x="1918" y="1442"/>
                    <a:pt x="1933" y="925"/>
                  </a:cubicBezTo>
                  <a:cubicBezTo>
                    <a:pt x="1958" y="427"/>
                    <a:pt x="1478" y="1"/>
                    <a:pt x="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56"/>
            <p:cNvSpPr/>
            <p:nvPr/>
          </p:nvSpPr>
          <p:spPr>
            <a:xfrm>
              <a:off x="2321075" y="3346350"/>
              <a:ext cx="61575" cy="46250"/>
            </a:xfrm>
            <a:custGeom>
              <a:avLst/>
              <a:gdLst/>
              <a:ahLst/>
              <a:cxnLst/>
              <a:rect l="l" t="t" r="r" b="b"/>
              <a:pathLst>
                <a:path w="2463" h="1850" extrusionOk="0">
                  <a:moveTo>
                    <a:pt x="1232" y="1"/>
                  </a:moveTo>
                  <a:cubicBezTo>
                    <a:pt x="0" y="1"/>
                    <a:pt x="0" y="1850"/>
                    <a:pt x="1232" y="1850"/>
                  </a:cubicBezTo>
                  <a:cubicBezTo>
                    <a:pt x="2463" y="1850"/>
                    <a:pt x="2463" y="1"/>
                    <a:pt x="1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56"/>
            <p:cNvSpPr/>
            <p:nvPr/>
          </p:nvSpPr>
          <p:spPr>
            <a:xfrm>
              <a:off x="2414050" y="3429950"/>
              <a:ext cx="61050" cy="45975"/>
            </a:xfrm>
            <a:custGeom>
              <a:avLst/>
              <a:gdLst/>
              <a:ahLst/>
              <a:cxnLst/>
              <a:rect l="l" t="t" r="r" b="b"/>
              <a:pathLst>
                <a:path w="2442" h="1839" extrusionOk="0">
                  <a:moveTo>
                    <a:pt x="1221" y="1"/>
                  </a:moveTo>
                  <a:cubicBezTo>
                    <a:pt x="1" y="1"/>
                    <a:pt x="4" y="1839"/>
                    <a:pt x="1221" y="1839"/>
                  </a:cubicBezTo>
                  <a:cubicBezTo>
                    <a:pt x="2442" y="1839"/>
                    <a:pt x="2442" y="1"/>
                    <a:pt x="1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56"/>
            <p:cNvSpPr/>
            <p:nvPr/>
          </p:nvSpPr>
          <p:spPr>
            <a:xfrm>
              <a:off x="2468675" y="3446200"/>
              <a:ext cx="45600" cy="43075"/>
            </a:xfrm>
            <a:custGeom>
              <a:avLst/>
              <a:gdLst/>
              <a:ahLst/>
              <a:cxnLst/>
              <a:rect l="l" t="t" r="r" b="b"/>
              <a:pathLst>
                <a:path w="1824" h="1723" extrusionOk="0">
                  <a:moveTo>
                    <a:pt x="914" y="1"/>
                  </a:moveTo>
                  <a:cubicBezTo>
                    <a:pt x="433" y="1"/>
                    <a:pt x="40" y="383"/>
                    <a:pt x="22" y="864"/>
                  </a:cubicBezTo>
                  <a:cubicBezTo>
                    <a:pt x="0" y="1329"/>
                    <a:pt x="448" y="1723"/>
                    <a:pt x="914" y="1723"/>
                  </a:cubicBezTo>
                  <a:cubicBezTo>
                    <a:pt x="1394" y="1723"/>
                    <a:pt x="1788" y="1344"/>
                    <a:pt x="1802" y="864"/>
                  </a:cubicBezTo>
                  <a:cubicBezTo>
                    <a:pt x="1824" y="398"/>
                    <a:pt x="1380" y="1"/>
                    <a:pt x="9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56"/>
            <p:cNvSpPr/>
            <p:nvPr/>
          </p:nvSpPr>
          <p:spPr>
            <a:xfrm>
              <a:off x="2449450" y="3408750"/>
              <a:ext cx="55700" cy="41900"/>
            </a:xfrm>
            <a:custGeom>
              <a:avLst/>
              <a:gdLst/>
              <a:ahLst/>
              <a:cxnLst/>
              <a:rect l="l" t="t" r="r" b="b"/>
              <a:pathLst>
                <a:path w="2228" h="1676" extrusionOk="0">
                  <a:moveTo>
                    <a:pt x="1116" y="0"/>
                  </a:moveTo>
                  <a:cubicBezTo>
                    <a:pt x="0" y="0"/>
                    <a:pt x="0" y="1676"/>
                    <a:pt x="1116" y="1676"/>
                  </a:cubicBezTo>
                  <a:cubicBezTo>
                    <a:pt x="2228" y="1676"/>
                    <a:pt x="2228" y="0"/>
                    <a:pt x="1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56"/>
            <p:cNvSpPr/>
            <p:nvPr/>
          </p:nvSpPr>
          <p:spPr>
            <a:xfrm>
              <a:off x="2356900" y="3427150"/>
              <a:ext cx="48875" cy="36775"/>
            </a:xfrm>
            <a:custGeom>
              <a:avLst/>
              <a:gdLst/>
              <a:ahLst/>
              <a:cxnLst/>
              <a:rect l="l" t="t" r="r" b="b"/>
              <a:pathLst>
                <a:path w="1955" h="1471" extrusionOk="0">
                  <a:moveTo>
                    <a:pt x="976" y="1"/>
                  </a:moveTo>
                  <a:cubicBezTo>
                    <a:pt x="1" y="1"/>
                    <a:pt x="1" y="1470"/>
                    <a:pt x="976" y="1470"/>
                  </a:cubicBezTo>
                  <a:cubicBezTo>
                    <a:pt x="1954" y="1470"/>
                    <a:pt x="1954" y="1"/>
                    <a:pt x="9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56"/>
            <p:cNvSpPr/>
            <p:nvPr/>
          </p:nvSpPr>
          <p:spPr>
            <a:xfrm>
              <a:off x="2296525" y="3406200"/>
              <a:ext cx="62675" cy="47150"/>
            </a:xfrm>
            <a:custGeom>
              <a:avLst/>
              <a:gdLst/>
              <a:ahLst/>
              <a:cxnLst/>
              <a:rect l="l" t="t" r="r" b="b"/>
              <a:pathLst>
                <a:path w="2507" h="1886" extrusionOk="0">
                  <a:moveTo>
                    <a:pt x="1253" y="1"/>
                  </a:moveTo>
                  <a:cubicBezTo>
                    <a:pt x="0" y="1"/>
                    <a:pt x="4" y="1886"/>
                    <a:pt x="1253" y="1886"/>
                  </a:cubicBezTo>
                  <a:cubicBezTo>
                    <a:pt x="2506" y="1886"/>
                    <a:pt x="2506" y="1"/>
                    <a:pt x="1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56"/>
            <p:cNvSpPr/>
            <p:nvPr/>
          </p:nvSpPr>
          <p:spPr>
            <a:xfrm>
              <a:off x="2344175" y="3371550"/>
              <a:ext cx="39300" cy="29625"/>
            </a:xfrm>
            <a:custGeom>
              <a:avLst/>
              <a:gdLst/>
              <a:ahLst/>
              <a:cxnLst/>
              <a:rect l="l" t="t" r="r" b="b"/>
              <a:pathLst>
                <a:path w="1572" h="1185" extrusionOk="0">
                  <a:moveTo>
                    <a:pt x="788" y="0"/>
                  </a:moveTo>
                  <a:cubicBezTo>
                    <a:pt x="1" y="0"/>
                    <a:pt x="1" y="1185"/>
                    <a:pt x="788" y="1185"/>
                  </a:cubicBezTo>
                  <a:cubicBezTo>
                    <a:pt x="1571" y="1185"/>
                    <a:pt x="1571" y="0"/>
                    <a:pt x="7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56"/>
            <p:cNvSpPr/>
            <p:nvPr/>
          </p:nvSpPr>
          <p:spPr>
            <a:xfrm>
              <a:off x="2433900" y="3441775"/>
              <a:ext cx="60600" cy="45625"/>
            </a:xfrm>
            <a:custGeom>
              <a:avLst/>
              <a:gdLst/>
              <a:ahLst/>
              <a:cxnLst/>
              <a:rect l="l" t="t" r="r" b="b"/>
              <a:pathLst>
                <a:path w="2424" h="1825" extrusionOk="0">
                  <a:moveTo>
                    <a:pt x="1214" y="1"/>
                  </a:moveTo>
                  <a:cubicBezTo>
                    <a:pt x="1" y="1"/>
                    <a:pt x="5" y="1824"/>
                    <a:pt x="1214" y="1824"/>
                  </a:cubicBezTo>
                  <a:cubicBezTo>
                    <a:pt x="2424" y="1824"/>
                    <a:pt x="2424" y="1"/>
                    <a:pt x="12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56"/>
            <p:cNvSpPr/>
            <p:nvPr/>
          </p:nvSpPr>
          <p:spPr>
            <a:xfrm>
              <a:off x="2427675" y="3395825"/>
              <a:ext cx="44725" cy="42375"/>
            </a:xfrm>
            <a:custGeom>
              <a:avLst/>
              <a:gdLst/>
              <a:ahLst/>
              <a:cxnLst/>
              <a:rect l="l" t="t" r="r" b="b"/>
              <a:pathLst>
                <a:path w="1789" h="1695" extrusionOk="0">
                  <a:moveTo>
                    <a:pt x="893" y="1"/>
                  </a:moveTo>
                  <a:cubicBezTo>
                    <a:pt x="423" y="1"/>
                    <a:pt x="37" y="376"/>
                    <a:pt x="22" y="849"/>
                  </a:cubicBezTo>
                  <a:cubicBezTo>
                    <a:pt x="1" y="1304"/>
                    <a:pt x="438" y="1694"/>
                    <a:pt x="893" y="1694"/>
                  </a:cubicBezTo>
                  <a:cubicBezTo>
                    <a:pt x="1366" y="1694"/>
                    <a:pt x="1752" y="1319"/>
                    <a:pt x="1767" y="849"/>
                  </a:cubicBezTo>
                  <a:cubicBezTo>
                    <a:pt x="1788" y="391"/>
                    <a:pt x="1351" y="1"/>
                    <a:pt x="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56"/>
            <p:cNvSpPr/>
            <p:nvPr/>
          </p:nvSpPr>
          <p:spPr>
            <a:xfrm>
              <a:off x="2395100" y="3344475"/>
              <a:ext cx="55275" cy="41550"/>
            </a:xfrm>
            <a:custGeom>
              <a:avLst/>
              <a:gdLst/>
              <a:ahLst/>
              <a:cxnLst/>
              <a:rect l="l" t="t" r="r" b="b"/>
              <a:pathLst>
                <a:path w="2211" h="1662" extrusionOk="0">
                  <a:moveTo>
                    <a:pt x="1105" y="0"/>
                  </a:moveTo>
                  <a:cubicBezTo>
                    <a:pt x="0" y="0"/>
                    <a:pt x="4" y="1661"/>
                    <a:pt x="1105" y="1661"/>
                  </a:cubicBezTo>
                  <a:cubicBezTo>
                    <a:pt x="2210" y="1661"/>
                    <a:pt x="2210" y="0"/>
                    <a:pt x="11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7" name="Google Shape;1897;p56"/>
          <p:cNvGrpSpPr/>
          <p:nvPr/>
        </p:nvGrpSpPr>
        <p:grpSpPr>
          <a:xfrm>
            <a:off x="4804908" y="2818676"/>
            <a:ext cx="285349" cy="594083"/>
            <a:chOff x="2913450" y="3071475"/>
            <a:chExt cx="188225" cy="391875"/>
          </a:xfrm>
        </p:grpSpPr>
        <p:sp>
          <p:nvSpPr>
            <p:cNvPr id="1898" name="Google Shape;1898;p56"/>
            <p:cNvSpPr/>
            <p:nvPr/>
          </p:nvSpPr>
          <p:spPr>
            <a:xfrm>
              <a:off x="2952000" y="3314025"/>
              <a:ext cx="14275" cy="73175"/>
            </a:xfrm>
            <a:custGeom>
              <a:avLst/>
              <a:gdLst/>
              <a:ahLst/>
              <a:cxnLst/>
              <a:rect l="l" t="t" r="r" b="b"/>
              <a:pathLst>
                <a:path w="571" h="2927" extrusionOk="0">
                  <a:moveTo>
                    <a:pt x="399" y="0"/>
                  </a:moveTo>
                  <a:cubicBezTo>
                    <a:pt x="347" y="0"/>
                    <a:pt x="294" y="30"/>
                    <a:pt x="274" y="95"/>
                  </a:cubicBezTo>
                  <a:lnTo>
                    <a:pt x="274" y="91"/>
                  </a:lnTo>
                  <a:cubicBezTo>
                    <a:pt x="105" y="543"/>
                    <a:pt x="65" y="1052"/>
                    <a:pt x="40" y="1525"/>
                  </a:cubicBezTo>
                  <a:cubicBezTo>
                    <a:pt x="25" y="1767"/>
                    <a:pt x="14" y="2009"/>
                    <a:pt x="18" y="2251"/>
                  </a:cubicBezTo>
                  <a:cubicBezTo>
                    <a:pt x="22" y="2471"/>
                    <a:pt x="0" y="2764"/>
                    <a:pt x="195" y="2904"/>
                  </a:cubicBezTo>
                  <a:cubicBezTo>
                    <a:pt x="216" y="2920"/>
                    <a:pt x="240" y="2927"/>
                    <a:pt x="264" y="2927"/>
                  </a:cubicBezTo>
                  <a:cubicBezTo>
                    <a:pt x="307" y="2927"/>
                    <a:pt x="351" y="2907"/>
                    <a:pt x="383" y="2879"/>
                  </a:cubicBezTo>
                  <a:cubicBezTo>
                    <a:pt x="556" y="2735"/>
                    <a:pt x="506" y="2402"/>
                    <a:pt x="502" y="2204"/>
                  </a:cubicBezTo>
                  <a:cubicBezTo>
                    <a:pt x="502" y="1976"/>
                    <a:pt x="502" y="1752"/>
                    <a:pt x="509" y="1529"/>
                  </a:cubicBezTo>
                  <a:cubicBezTo>
                    <a:pt x="524" y="1066"/>
                    <a:pt x="571" y="593"/>
                    <a:pt x="531" y="128"/>
                  </a:cubicBezTo>
                  <a:cubicBezTo>
                    <a:pt x="529" y="46"/>
                    <a:pt x="464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56"/>
            <p:cNvSpPr/>
            <p:nvPr/>
          </p:nvSpPr>
          <p:spPr>
            <a:xfrm>
              <a:off x="2913450" y="3071475"/>
              <a:ext cx="93725" cy="273100"/>
            </a:xfrm>
            <a:custGeom>
              <a:avLst/>
              <a:gdLst/>
              <a:ahLst/>
              <a:cxnLst/>
              <a:rect l="l" t="t" r="r" b="b"/>
              <a:pathLst>
                <a:path w="3749" h="10924" extrusionOk="0">
                  <a:moveTo>
                    <a:pt x="1856" y="1"/>
                  </a:moveTo>
                  <a:cubicBezTo>
                    <a:pt x="1621" y="622"/>
                    <a:pt x="1470" y="1272"/>
                    <a:pt x="1325" y="1918"/>
                  </a:cubicBezTo>
                  <a:cubicBezTo>
                    <a:pt x="863" y="3991"/>
                    <a:pt x="473" y="6074"/>
                    <a:pt x="163" y="8176"/>
                  </a:cubicBezTo>
                  <a:cubicBezTo>
                    <a:pt x="80" y="8743"/>
                    <a:pt x="0" y="9331"/>
                    <a:pt x="166" y="9880"/>
                  </a:cubicBezTo>
                  <a:cubicBezTo>
                    <a:pt x="332" y="10427"/>
                    <a:pt x="806" y="10924"/>
                    <a:pt x="1381" y="10924"/>
                  </a:cubicBezTo>
                  <a:cubicBezTo>
                    <a:pt x="1383" y="10924"/>
                    <a:pt x="1385" y="10924"/>
                    <a:pt x="1387" y="10924"/>
                  </a:cubicBezTo>
                  <a:lnTo>
                    <a:pt x="2362" y="10924"/>
                  </a:lnTo>
                  <a:cubicBezTo>
                    <a:pt x="2364" y="10924"/>
                    <a:pt x="2366" y="10924"/>
                    <a:pt x="2368" y="10924"/>
                  </a:cubicBezTo>
                  <a:cubicBezTo>
                    <a:pt x="2939" y="10924"/>
                    <a:pt x="3413" y="10427"/>
                    <a:pt x="3579" y="9880"/>
                  </a:cubicBezTo>
                  <a:cubicBezTo>
                    <a:pt x="3748" y="9335"/>
                    <a:pt x="3665" y="8743"/>
                    <a:pt x="3582" y="8176"/>
                  </a:cubicBezTo>
                  <a:cubicBezTo>
                    <a:pt x="3272" y="6078"/>
                    <a:pt x="2882" y="3991"/>
                    <a:pt x="2419" y="1918"/>
                  </a:cubicBezTo>
                  <a:cubicBezTo>
                    <a:pt x="2275" y="1272"/>
                    <a:pt x="2123" y="622"/>
                    <a:pt x="18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56"/>
            <p:cNvSpPr/>
            <p:nvPr/>
          </p:nvSpPr>
          <p:spPr>
            <a:xfrm>
              <a:off x="2913450" y="3130250"/>
              <a:ext cx="93350" cy="214425"/>
            </a:xfrm>
            <a:custGeom>
              <a:avLst/>
              <a:gdLst/>
              <a:ahLst/>
              <a:cxnLst/>
              <a:rect l="l" t="t" r="r" b="b"/>
              <a:pathLst>
                <a:path w="3734" h="8577" extrusionOk="0">
                  <a:moveTo>
                    <a:pt x="1231" y="0"/>
                  </a:moveTo>
                  <a:lnTo>
                    <a:pt x="1231" y="0"/>
                  </a:lnTo>
                  <a:cubicBezTo>
                    <a:pt x="809" y="1929"/>
                    <a:pt x="455" y="3871"/>
                    <a:pt x="163" y="5825"/>
                  </a:cubicBezTo>
                  <a:cubicBezTo>
                    <a:pt x="76" y="6392"/>
                    <a:pt x="0" y="6984"/>
                    <a:pt x="166" y="7533"/>
                  </a:cubicBezTo>
                  <a:cubicBezTo>
                    <a:pt x="332" y="8082"/>
                    <a:pt x="809" y="8576"/>
                    <a:pt x="1383" y="8576"/>
                  </a:cubicBezTo>
                  <a:lnTo>
                    <a:pt x="2362" y="8576"/>
                  </a:lnTo>
                  <a:cubicBezTo>
                    <a:pt x="2936" y="8576"/>
                    <a:pt x="3412" y="8078"/>
                    <a:pt x="3579" y="7533"/>
                  </a:cubicBezTo>
                  <a:cubicBezTo>
                    <a:pt x="3734" y="7024"/>
                    <a:pt x="3680" y="6486"/>
                    <a:pt x="3604" y="5958"/>
                  </a:cubicBezTo>
                  <a:lnTo>
                    <a:pt x="3604" y="5958"/>
                  </a:lnTo>
                  <a:cubicBezTo>
                    <a:pt x="3537" y="5985"/>
                    <a:pt x="3467" y="5998"/>
                    <a:pt x="3397" y="5998"/>
                  </a:cubicBezTo>
                  <a:cubicBezTo>
                    <a:pt x="3354" y="5998"/>
                    <a:pt x="3311" y="5993"/>
                    <a:pt x="3268" y="5984"/>
                  </a:cubicBezTo>
                  <a:cubicBezTo>
                    <a:pt x="3044" y="5922"/>
                    <a:pt x="2893" y="5702"/>
                    <a:pt x="2846" y="5471"/>
                  </a:cubicBezTo>
                  <a:cubicBezTo>
                    <a:pt x="2799" y="5243"/>
                    <a:pt x="2838" y="5009"/>
                    <a:pt x="2882" y="4778"/>
                  </a:cubicBezTo>
                  <a:lnTo>
                    <a:pt x="2882" y="4778"/>
                  </a:lnTo>
                  <a:cubicBezTo>
                    <a:pt x="2857" y="4783"/>
                    <a:pt x="2832" y="4786"/>
                    <a:pt x="2807" y="4786"/>
                  </a:cubicBezTo>
                  <a:cubicBezTo>
                    <a:pt x="2655" y="4786"/>
                    <a:pt x="2510" y="4688"/>
                    <a:pt x="2423" y="4561"/>
                  </a:cubicBezTo>
                  <a:cubicBezTo>
                    <a:pt x="2326" y="4413"/>
                    <a:pt x="2289" y="4232"/>
                    <a:pt x="2264" y="4055"/>
                  </a:cubicBezTo>
                  <a:cubicBezTo>
                    <a:pt x="2210" y="3619"/>
                    <a:pt x="2214" y="3174"/>
                    <a:pt x="2279" y="2737"/>
                  </a:cubicBezTo>
                  <a:lnTo>
                    <a:pt x="2279" y="2737"/>
                  </a:lnTo>
                  <a:cubicBezTo>
                    <a:pt x="2254" y="2790"/>
                    <a:pt x="2198" y="2816"/>
                    <a:pt x="2139" y="2816"/>
                  </a:cubicBezTo>
                  <a:cubicBezTo>
                    <a:pt x="2094" y="2816"/>
                    <a:pt x="2046" y="2800"/>
                    <a:pt x="2011" y="2770"/>
                  </a:cubicBezTo>
                  <a:cubicBezTo>
                    <a:pt x="1936" y="2705"/>
                    <a:pt x="1903" y="2600"/>
                    <a:pt x="1885" y="2499"/>
                  </a:cubicBezTo>
                  <a:cubicBezTo>
                    <a:pt x="1795" y="2059"/>
                    <a:pt x="1802" y="1607"/>
                    <a:pt x="1813" y="1159"/>
                  </a:cubicBezTo>
                  <a:lnTo>
                    <a:pt x="1813" y="1159"/>
                  </a:lnTo>
                  <a:cubicBezTo>
                    <a:pt x="1777" y="1284"/>
                    <a:pt x="1662" y="1367"/>
                    <a:pt x="1538" y="1367"/>
                  </a:cubicBezTo>
                  <a:cubicBezTo>
                    <a:pt x="1510" y="1367"/>
                    <a:pt x="1483" y="1363"/>
                    <a:pt x="1455" y="1354"/>
                  </a:cubicBezTo>
                  <a:cubicBezTo>
                    <a:pt x="1253" y="1282"/>
                    <a:pt x="1210" y="1022"/>
                    <a:pt x="1206" y="813"/>
                  </a:cubicBezTo>
                  <a:cubicBezTo>
                    <a:pt x="1203" y="542"/>
                    <a:pt x="1213" y="271"/>
                    <a:pt x="1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56"/>
            <p:cNvSpPr/>
            <p:nvPr/>
          </p:nvSpPr>
          <p:spPr>
            <a:xfrm>
              <a:off x="3046600" y="3390125"/>
              <a:ext cx="14275" cy="73225"/>
            </a:xfrm>
            <a:custGeom>
              <a:avLst/>
              <a:gdLst/>
              <a:ahLst/>
              <a:cxnLst/>
              <a:rect l="l" t="t" r="r" b="b"/>
              <a:pathLst>
                <a:path w="571" h="2929" extrusionOk="0">
                  <a:moveTo>
                    <a:pt x="398" y="1"/>
                  </a:moveTo>
                  <a:cubicBezTo>
                    <a:pt x="345" y="1"/>
                    <a:pt x="292" y="31"/>
                    <a:pt x="271" y="95"/>
                  </a:cubicBezTo>
                  <a:cubicBezTo>
                    <a:pt x="105" y="546"/>
                    <a:pt x="65" y="1056"/>
                    <a:pt x="40" y="1529"/>
                  </a:cubicBezTo>
                  <a:cubicBezTo>
                    <a:pt x="26" y="1771"/>
                    <a:pt x="15" y="2012"/>
                    <a:pt x="18" y="2254"/>
                  </a:cubicBezTo>
                  <a:cubicBezTo>
                    <a:pt x="22" y="2475"/>
                    <a:pt x="0" y="2767"/>
                    <a:pt x="195" y="2908"/>
                  </a:cubicBezTo>
                  <a:cubicBezTo>
                    <a:pt x="216" y="2923"/>
                    <a:pt x="241" y="2929"/>
                    <a:pt x="265" y="2929"/>
                  </a:cubicBezTo>
                  <a:cubicBezTo>
                    <a:pt x="307" y="2929"/>
                    <a:pt x="351" y="2910"/>
                    <a:pt x="383" y="2883"/>
                  </a:cubicBezTo>
                  <a:cubicBezTo>
                    <a:pt x="556" y="2738"/>
                    <a:pt x="506" y="2406"/>
                    <a:pt x="502" y="2204"/>
                  </a:cubicBezTo>
                  <a:cubicBezTo>
                    <a:pt x="502" y="1976"/>
                    <a:pt x="502" y="1756"/>
                    <a:pt x="509" y="1529"/>
                  </a:cubicBezTo>
                  <a:cubicBezTo>
                    <a:pt x="524" y="1066"/>
                    <a:pt x="571" y="593"/>
                    <a:pt x="531" y="131"/>
                  </a:cubicBezTo>
                  <a:cubicBezTo>
                    <a:pt x="529" y="47"/>
                    <a:pt x="46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56"/>
            <p:cNvSpPr/>
            <p:nvPr/>
          </p:nvSpPr>
          <p:spPr>
            <a:xfrm>
              <a:off x="3008050" y="3147675"/>
              <a:ext cx="93625" cy="273100"/>
            </a:xfrm>
            <a:custGeom>
              <a:avLst/>
              <a:gdLst/>
              <a:ahLst/>
              <a:cxnLst/>
              <a:rect l="l" t="t" r="r" b="b"/>
              <a:pathLst>
                <a:path w="3745" h="10924" extrusionOk="0">
                  <a:moveTo>
                    <a:pt x="1856" y="0"/>
                  </a:moveTo>
                  <a:cubicBezTo>
                    <a:pt x="1622" y="621"/>
                    <a:pt x="1470" y="1271"/>
                    <a:pt x="1326" y="1918"/>
                  </a:cubicBezTo>
                  <a:cubicBezTo>
                    <a:pt x="860" y="3990"/>
                    <a:pt x="473" y="6074"/>
                    <a:pt x="163" y="8175"/>
                  </a:cubicBezTo>
                  <a:cubicBezTo>
                    <a:pt x="76" y="8742"/>
                    <a:pt x="0" y="9331"/>
                    <a:pt x="167" y="9880"/>
                  </a:cubicBezTo>
                  <a:cubicBezTo>
                    <a:pt x="332" y="10427"/>
                    <a:pt x="806" y="10923"/>
                    <a:pt x="1377" y="10923"/>
                  </a:cubicBezTo>
                  <a:cubicBezTo>
                    <a:pt x="1379" y="10923"/>
                    <a:pt x="1381" y="10923"/>
                    <a:pt x="1383" y="10923"/>
                  </a:cubicBezTo>
                  <a:lnTo>
                    <a:pt x="2362" y="10923"/>
                  </a:lnTo>
                  <a:cubicBezTo>
                    <a:pt x="2364" y="10923"/>
                    <a:pt x="2366" y="10923"/>
                    <a:pt x="2368" y="10923"/>
                  </a:cubicBezTo>
                  <a:cubicBezTo>
                    <a:pt x="2936" y="10923"/>
                    <a:pt x="3413" y="10427"/>
                    <a:pt x="3579" y="9880"/>
                  </a:cubicBezTo>
                  <a:cubicBezTo>
                    <a:pt x="3745" y="9331"/>
                    <a:pt x="3669" y="8742"/>
                    <a:pt x="3582" y="8175"/>
                  </a:cubicBezTo>
                  <a:cubicBezTo>
                    <a:pt x="3272" y="6077"/>
                    <a:pt x="2882" y="3990"/>
                    <a:pt x="2420" y="1918"/>
                  </a:cubicBezTo>
                  <a:cubicBezTo>
                    <a:pt x="2275" y="1271"/>
                    <a:pt x="2124" y="621"/>
                    <a:pt x="1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56"/>
            <p:cNvSpPr/>
            <p:nvPr/>
          </p:nvSpPr>
          <p:spPr>
            <a:xfrm>
              <a:off x="3008050" y="3206350"/>
              <a:ext cx="93275" cy="214425"/>
            </a:xfrm>
            <a:custGeom>
              <a:avLst/>
              <a:gdLst/>
              <a:ahLst/>
              <a:cxnLst/>
              <a:rect l="l" t="t" r="r" b="b"/>
              <a:pathLst>
                <a:path w="3731" h="8577" extrusionOk="0">
                  <a:moveTo>
                    <a:pt x="1232" y="0"/>
                  </a:moveTo>
                  <a:cubicBezTo>
                    <a:pt x="809" y="1929"/>
                    <a:pt x="455" y="3871"/>
                    <a:pt x="163" y="5825"/>
                  </a:cubicBezTo>
                  <a:cubicBezTo>
                    <a:pt x="76" y="6395"/>
                    <a:pt x="0" y="6984"/>
                    <a:pt x="167" y="7533"/>
                  </a:cubicBezTo>
                  <a:cubicBezTo>
                    <a:pt x="332" y="8080"/>
                    <a:pt x="806" y="8576"/>
                    <a:pt x="1377" y="8576"/>
                  </a:cubicBezTo>
                  <a:cubicBezTo>
                    <a:pt x="1379" y="8576"/>
                    <a:pt x="1381" y="8576"/>
                    <a:pt x="1383" y="8576"/>
                  </a:cubicBezTo>
                  <a:lnTo>
                    <a:pt x="2362" y="8576"/>
                  </a:lnTo>
                  <a:cubicBezTo>
                    <a:pt x="2364" y="8576"/>
                    <a:pt x="2366" y="8576"/>
                    <a:pt x="2368" y="8576"/>
                  </a:cubicBezTo>
                  <a:cubicBezTo>
                    <a:pt x="2936" y="8576"/>
                    <a:pt x="3413" y="8080"/>
                    <a:pt x="3579" y="7533"/>
                  </a:cubicBezTo>
                  <a:cubicBezTo>
                    <a:pt x="3730" y="7027"/>
                    <a:pt x="3676" y="6486"/>
                    <a:pt x="3600" y="5958"/>
                  </a:cubicBezTo>
                  <a:lnTo>
                    <a:pt x="3600" y="5958"/>
                  </a:lnTo>
                  <a:cubicBezTo>
                    <a:pt x="3533" y="5986"/>
                    <a:pt x="3461" y="6001"/>
                    <a:pt x="3389" y="6001"/>
                  </a:cubicBezTo>
                  <a:cubicBezTo>
                    <a:pt x="3349" y="6001"/>
                    <a:pt x="3308" y="5996"/>
                    <a:pt x="3268" y="5987"/>
                  </a:cubicBezTo>
                  <a:cubicBezTo>
                    <a:pt x="3044" y="5929"/>
                    <a:pt x="2889" y="5706"/>
                    <a:pt x="2846" y="5478"/>
                  </a:cubicBezTo>
                  <a:cubicBezTo>
                    <a:pt x="2799" y="5247"/>
                    <a:pt x="2839" y="5012"/>
                    <a:pt x="2882" y="4781"/>
                  </a:cubicBezTo>
                  <a:lnTo>
                    <a:pt x="2882" y="4781"/>
                  </a:lnTo>
                  <a:cubicBezTo>
                    <a:pt x="2857" y="4787"/>
                    <a:pt x="2832" y="4789"/>
                    <a:pt x="2807" y="4789"/>
                  </a:cubicBezTo>
                  <a:cubicBezTo>
                    <a:pt x="2655" y="4789"/>
                    <a:pt x="2510" y="4692"/>
                    <a:pt x="2423" y="4565"/>
                  </a:cubicBezTo>
                  <a:cubicBezTo>
                    <a:pt x="2322" y="4417"/>
                    <a:pt x="2290" y="4236"/>
                    <a:pt x="2264" y="4059"/>
                  </a:cubicBezTo>
                  <a:cubicBezTo>
                    <a:pt x="2210" y="3622"/>
                    <a:pt x="2214" y="3178"/>
                    <a:pt x="2279" y="2741"/>
                  </a:cubicBezTo>
                  <a:lnTo>
                    <a:pt x="2279" y="2741"/>
                  </a:lnTo>
                  <a:cubicBezTo>
                    <a:pt x="2254" y="2794"/>
                    <a:pt x="2197" y="2820"/>
                    <a:pt x="2137" y="2820"/>
                  </a:cubicBezTo>
                  <a:cubicBezTo>
                    <a:pt x="2092" y="2820"/>
                    <a:pt x="2046" y="2805"/>
                    <a:pt x="2012" y="2777"/>
                  </a:cubicBezTo>
                  <a:cubicBezTo>
                    <a:pt x="1932" y="2709"/>
                    <a:pt x="1903" y="2604"/>
                    <a:pt x="1882" y="2503"/>
                  </a:cubicBezTo>
                  <a:cubicBezTo>
                    <a:pt x="1795" y="2062"/>
                    <a:pt x="1802" y="1611"/>
                    <a:pt x="1813" y="1163"/>
                  </a:cubicBezTo>
                  <a:lnTo>
                    <a:pt x="1813" y="1163"/>
                  </a:lnTo>
                  <a:cubicBezTo>
                    <a:pt x="1778" y="1287"/>
                    <a:pt x="1662" y="1371"/>
                    <a:pt x="1538" y="1371"/>
                  </a:cubicBezTo>
                  <a:cubicBezTo>
                    <a:pt x="1511" y="1371"/>
                    <a:pt x="1483" y="1367"/>
                    <a:pt x="1456" y="1358"/>
                  </a:cubicBezTo>
                  <a:cubicBezTo>
                    <a:pt x="1253" y="1286"/>
                    <a:pt x="1210" y="1026"/>
                    <a:pt x="1206" y="813"/>
                  </a:cubicBezTo>
                  <a:cubicBezTo>
                    <a:pt x="1203" y="542"/>
                    <a:pt x="1214" y="271"/>
                    <a:pt x="1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2">
            <a:extLst>
              <a:ext uri="{FF2B5EF4-FFF2-40B4-BE49-F238E27FC236}">
                <a16:creationId xmlns:a16="http://schemas.microsoft.com/office/drawing/2014/main" id="{0B49F644-2429-F44F-BE45-C6CA54468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95" y="2151238"/>
            <a:ext cx="3037200" cy="1677755"/>
          </a:xfrm>
          <a:prstGeom prst="rect">
            <a:avLst/>
          </a:prstGeom>
        </p:spPr>
      </p:pic>
      <p:sp>
        <p:nvSpPr>
          <p:cNvPr id="4" name="عنوان 3">
            <a:extLst>
              <a:ext uri="{FF2B5EF4-FFF2-40B4-BE49-F238E27FC236}">
                <a16:creationId xmlns:a16="http://schemas.microsoft.com/office/drawing/2014/main" id="{46D81081-2D1E-E243-8B8F-8411E4FFB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43" y="1422627"/>
            <a:ext cx="3492003" cy="607755"/>
          </a:xfrm>
        </p:spPr>
        <p:txBody>
          <a:bodyPr/>
          <a:lstStyle/>
          <a:p>
            <a:r>
              <a:rPr lang="en-US" dirty="0"/>
              <a:t>Quick Check </a:t>
            </a:r>
            <a:br>
              <a:rPr lang="en-US" dirty="0"/>
            </a:br>
            <a:r>
              <a:rPr lang="en-US" dirty="0"/>
              <a:t>Answer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Yes</a:t>
            </a:r>
            <a:r>
              <a:rPr lang="en-US" dirty="0"/>
              <a:t> or </a:t>
            </a:r>
            <a:r>
              <a:rPr lang="en-US" dirty="0">
                <a:solidFill>
                  <a:schemeClr val="accent3"/>
                </a:solidFill>
              </a:rPr>
              <a:t>No</a:t>
            </a:r>
            <a:endParaRPr lang="ar-SA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68B6671-6F27-2649-A45F-B9AFAE2D4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700" y="645584"/>
            <a:ext cx="3585883" cy="1239291"/>
          </a:xfrm>
        </p:spPr>
        <p:txBody>
          <a:bodyPr/>
          <a:lstStyle/>
          <a:p>
            <a:r>
              <a:rPr lang="en-US" dirty="0"/>
              <a:t>Listen and Repeat</a:t>
            </a:r>
            <a:endParaRPr lang="ar-SA" dirty="0"/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76D81403-3BA7-C848-B2F5-031EA8391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917" y="508000"/>
            <a:ext cx="4046891" cy="4497917"/>
          </a:xfrm>
          <a:prstGeom prst="rect">
            <a:avLst/>
          </a:prstGeom>
        </p:spPr>
      </p:pic>
      <p:grpSp>
        <p:nvGrpSpPr>
          <p:cNvPr id="4" name="Google Shape;5013;p96">
            <a:extLst>
              <a:ext uri="{FF2B5EF4-FFF2-40B4-BE49-F238E27FC236}">
                <a16:creationId xmlns:a16="http://schemas.microsoft.com/office/drawing/2014/main" id="{74B13F83-253C-794C-85BA-C3F728B0C71B}"/>
              </a:ext>
            </a:extLst>
          </p:cNvPr>
          <p:cNvGrpSpPr/>
          <p:nvPr/>
        </p:nvGrpSpPr>
        <p:grpSpPr>
          <a:xfrm>
            <a:off x="138528" y="3055654"/>
            <a:ext cx="2211125" cy="2066211"/>
            <a:chOff x="2882188" y="2952650"/>
            <a:chExt cx="1628500" cy="1483625"/>
          </a:xfrm>
        </p:grpSpPr>
        <p:sp>
          <p:nvSpPr>
            <p:cNvPr id="47" name="Google Shape;5014;p96">
              <a:extLst>
                <a:ext uri="{FF2B5EF4-FFF2-40B4-BE49-F238E27FC236}">
                  <a16:creationId xmlns:a16="http://schemas.microsoft.com/office/drawing/2014/main" id="{7711F8AE-DEE7-2549-BABE-52B28FFE9BC0}"/>
                </a:ext>
              </a:extLst>
            </p:cNvPr>
            <p:cNvSpPr/>
            <p:nvPr/>
          </p:nvSpPr>
          <p:spPr>
            <a:xfrm>
              <a:off x="2882188" y="2952650"/>
              <a:ext cx="1628500" cy="1483625"/>
            </a:xfrm>
            <a:custGeom>
              <a:avLst/>
              <a:gdLst/>
              <a:ahLst/>
              <a:cxnLst/>
              <a:rect l="l" t="t" r="r" b="b"/>
              <a:pathLst>
                <a:path w="65140" h="59345" extrusionOk="0">
                  <a:moveTo>
                    <a:pt x="32576" y="1"/>
                  </a:moveTo>
                  <a:cubicBezTo>
                    <a:pt x="24983" y="1"/>
                    <a:pt x="17390" y="2897"/>
                    <a:pt x="11598" y="8689"/>
                  </a:cubicBezTo>
                  <a:cubicBezTo>
                    <a:pt x="1" y="20274"/>
                    <a:pt x="1" y="39062"/>
                    <a:pt x="11598" y="50647"/>
                  </a:cubicBezTo>
                  <a:cubicBezTo>
                    <a:pt x="17390" y="56445"/>
                    <a:pt x="24983" y="59344"/>
                    <a:pt x="32576" y="59344"/>
                  </a:cubicBezTo>
                  <a:cubicBezTo>
                    <a:pt x="40170" y="59344"/>
                    <a:pt x="47763" y="56445"/>
                    <a:pt x="53555" y="50647"/>
                  </a:cubicBezTo>
                  <a:cubicBezTo>
                    <a:pt x="65140" y="39062"/>
                    <a:pt x="65140" y="20274"/>
                    <a:pt x="53555" y="8689"/>
                  </a:cubicBezTo>
                  <a:cubicBezTo>
                    <a:pt x="47763" y="2897"/>
                    <a:pt x="40170" y="1"/>
                    <a:pt x="32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015;p96">
              <a:extLst>
                <a:ext uri="{FF2B5EF4-FFF2-40B4-BE49-F238E27FC236}">
                  <a16:creationId xmlns:a16="http://schemas.microsoft.com/office/drawing/2014/main" id="{819D7A7B-A006-E740-95E8-12F6F1890E4D}"/>
                </a:ext>
              </a:extLst>
            </p:cNvPr>
            <p:cNvSpPr/>
            <p:nvPr/>
          </p:nvSpPr>
          <p:spPr>
            <a:xfrm>
              <a:off x="3047688" y="3016500"/>
              <a:ext cx="1389500" cy="1274675"/>
            </a:xfrm>
            <a:custGeom>
              <a:avLst/>
              <a:gdLst/>
              <a:ahLst/>
              <a:cxnLst/>
              <a:rect l="l" t="t" r="r" b="b"/>
              <a:pathLst>
                <a:path w="55580" h="50987" extrusionOk="0">
                  <a:moveTo>
                    <a:pt x="30395" y="199"/>
                  </a:moveTo>
                  <a:cubicBezTo>
                    <a:pt x="30341" y="199"/>
                    <a:pt x="30297" y="212"/>
                    <a:pt x="30254" y="242"/>
                  </a:cubicBezTo>
                  <a:cubicBezTo>
                    <a:pt x="30171" y="289"/>
                    <a:pt x="30100" y="384"/>
                    <a:pt x="30124" y="444"/>
                  </a:cubicBezTo>
                  <a:cubicBezTo>
                    <a:pt x="30147" y="515"/>
                    <a:pt x="30326" y="563"/>
                    <a:pt x="30671" y="611"/>
                  </a:cubicBezTo>
                  <a:cubicBezTo>
                    <a:pt x="30854" y="628"/>
                    <a:pt x="31037" y="639"/>
                    <a:pt x="31225" y="639"/>
                  </a:cubicBezTo>
                  <a:cubicBezTo>
                    <a:pt x="31294" y="639"/>
                    <a:pt x="31363" y="638"/>
                    <a:pt x="31433" y="634"/>
                  </a:cubicBezTo>
                  <a:cubicBezTo>
                    <a:pt x="31648" y="623"/>
                    <a:pt x="31683" y="611"/>
                    <a:pt x="31683" y="599"/>
                  </a:cubicBezTo>
                  <a:cubicBezTo>
                    <a:pt x="31683" y="587"/>
                    <a:pt x="31517" y="515"/>
                    <a:pt x="31219" y="432"/>
                  </a:cubicBezTo>
                  <a:cubicBezTo>
                    <a:pt x="30760" y="293"/>
                    <a:pt x="30540" y="199"/>
                    <a:pt x="30395" y="199"/>
                  </a:cubicBezTo>
                  <a:close/>
                  <a:moveTo>
                    <a:pt x="24191" y="298"/>
                  </a:moveTo>
                  <a:cubicBezTo>
                    <a:pt x="24149" y="298"/>
                    <a:pt x="24107" y="306"/>
                    <a:pt x="24063" y="325"/>
                  </a:cubicBezTo>
                  <a:cubicBezTo>
                    <a:pt x="23968" y="372"/>
                    <a:pt x="23861" y="480"/>
                    <a:pt x="23885" y="551"/>
                  </a:cubicBezTo>
                  <a:lnTo>
                    <a:pt x="23885" y="539"/>
                  </a:lnTo>
                  <a:cubicBezTo>
                    <a:pt x="23903" y="619"/>
                    <a:pt x="24071" y="642"/>
                    <a:pt x="24259" y="642"/>
                  </a:cubicBezTo>
                  <a:cubicBezTo>
                    <a:pt x="24434" y="642"/>
                    <a:pt x="24626" y="622"/>
                    <a:pt x="24730" y="611"/>
                  </a:cubicBezTo>
                  <a:cubicBezTo>
                    <a:pt x="25159" y="575"/>
                    <a:pt x="25135" y="515"/>
                    <a:pt x="25421" y="515"/>
                  </a:cubicBezTo>
                  <a:cubicBezTo>
                    <a:pt x="25736" y="515"/>
                    <a:pt x="25849" y="612"/>
                    <a:pt x="26164" y="612"/>
                  </a:cubicBezTo>
                  <a:cubicBezTo>
                    <a:pt x="26181" y="612"/>
                    <a:pt x="26199" y="611"/>
                    <a:pt x="26218" y="611"/>
                  </a:cubicBezTo>
                  <a:cubicBezTo>
                    <a:pt x="26409" y="599"/>
                    <a:pt x="26671" y="551"/>
                    <a:pt x="26683" y="503"/>
                  </a:cubicBezTo>
                  <a:cubicBezTo>
                    <a:pt x="26683" y="444"/>
                    <a:pt x="26409" y="372"/>
                    <a:pt x="26183" y="349"/>
                  </a:cubicBezTo>
                  <a:cubicBezTo>
                    <a:pt x="26128" y="343"/>
                    <a:pt x="26081" y="341"/>
                    <a:pt x="26036" y="341"/>
                  </a:cubicBezTo>
                  <a:cubicBezTo>
                    <a:pt x="25876" y="341"/>
                    <a:pt x="25740" y="371"/>
                    <a:pt x="25349" y="408"/>
                  </a:cubicBezTo>
                  <a:cubicBezTo>
                    <a:pt x="25201" y="426"/>
                    <a:pt x="25053" y="437"/>
                    <a:pt x="24900" y="437"/>
                  </a:cubicBezTo>
                  <a:cubicBezTo>
                    <a:pt x="24844" y="437"/>
                    <a:pt x="24787" y="435"/>
                    <a:pt x="24730" y="432"/>
                  </a:cubicBezTo>
                  <a:cubicBezTo>
                    <a:pt x="24482" y="386"/>
                    <a:pt x="24334" y="298"/>
                    <a:pt x="24191" y="298"/>
                  </a:cubicBezTo>
                  <a:close/>
                  <a:moveTo>
                    <a:pt x="32112" y="565"/>
                  </a:moveTo>
                  <a:cubicBezTo>
                    <a:pt x="32067" y="565"/>
                    <a:pt x="32021" y="579"/>
                    <a:pt x="31981" y="611"/>
                  </a:cubicBezTo>
                  <a:cubicBezTo>
                    <a:pt x="31933" y="646"/>
                    <a:pt x="31909" y="706"/>
                    <a:pt x="31933" y="765"/>
                  </a:cubicBezTo>
                  <a:cubicBezTo>
                    <a:pt x="31958" y="814"/>
                    <a:pt x="32039" y="841"/>
                    <a:pt x="32120" y="841"/>
                  </a:cubicBezTo>
                  <a:cubicBezTo>
                    <a:pt x="32197" y="841"/>
                    <a:pt x="32273" y="817"/>
                    <a:pt x="32302" y="765"/>
                  </a:cubicBezTo>
                  <a:cubicBezTo>
                    <a:pt x="32314" y="730"/>
                    <a:pt x="32314" y="694"/>
                    <a:pt x="32302" y="670"/>
                  </a:cubicBezTo>
                  <a:cubicBezTo>
                    <a:pt x="32258" y="604"/>
                    <a:pt x="32186" y="565"/>
                    <a:pt x="32112" y="565"/>
                  </a:cubicBezTo>
                  <a:close/>
                  <a:moveTo>
                    <a:pt x="37541" y="1267"/>
                  </a:moveTo>
                  <a:cubicBezTo>
                    <a:pt x="37490" y="1267"/>
                    <a:pt x="37475" y="1273"/>
                    <a:pt x="37470" y="1289"/>
                  </a:cubicBezTo>
                  <a:cubicBezTo>
                    <a:pt x="37436" y="1369"/>
                    <a:pt x="37814" y="1720"/>
                    <a:pt x="38232" y="1720"/>
                  </a:cubicBezTo>
                  <a:cubicBezTo>
                    <a:pt x="38252" y="1720"/>
                    <a:pt x="38272" y="1719"/>
                    <a:pt x="38291" y="1718"/>
                  </a:cubicBezTo>
                  <a:cubicBezTo>
                    <a:pt x="38577" y="1694"/>
                    <a:pt x="38672" y="1515"/>
                    <a:pt x="39125" y="1468"/>
                  </a:cubicBezTo>
                  <a:cubicBezTo>
                    <a:pt x="39220" y="1456"/>
                    <a:pt x="39303" y="1456"/>
                    <a:pt x="39363" y="1456"/>
                  </a:cubicBezTo>
                  <a:cubicBezTo>
                    <a:pt x="39422" y="1456"/>
                    <a:pt x="39458" y="1456"/>
                    <a:pt x="39458" y="1444"/>
                  </a:cubicBezTo>
                  <a:cubicBezTo>
                    <a:pt x="39458" y="1420"/>
                    <a:pt x="39077" y="1361"/>
                    <a:pt x="38756" y="1325"/>
                  </a:cubicBezTo>
                  <a:cubicBezTo>
                    <a:pt x="38553" y="1301"/>
                    <a:pt x="38565" y="1313"/>
                    <a:pt x="37934" y="1289"/>
                  </a:cubicBezTo>
                  <a:cubicBezTo>
                    <a:pt x="37718" y="1276"/>
                    <a:pt x="37603" y="1267"/>
                    <a:pt x="37541" y="1267"/>
                  </a:cubicBezTo>
                  <a:close/>
                  <a:moveTo>
                    <a:pt x="27552" y="1039"/>
                  </a:moveTo>
                  <a:cubicBezTo>
                    <a:pt x="27254" y="1051"/>
                    <a:pt x="27159" y="1170"/>
                    <a:pt x="26885" y="1254"/>
                  </a:cubicBezTo>
                  <a:cubicBezTo>
                    <a:pt x="26721" y="1308"/>
                    <a:pt x="26597" y="1320"/>
                    <a:pt x="26495" y="1320"/>
                  </a:cubicBezTo>
                  <a:cubicBezTo>
                    <a:pt x="26421" y="1320"/>
                    <a:pt x="26358" y="1313"/>
                    <a:pt x="26300" y="1313"/>
                  </a:cubicBezTo>
                  <a:cubicBezTo>
                    <a:pt x="26214" y="1313"/>
                    <a:pt x="26139" y="1327"/>
                    <a:pt x="26052" y="1396"/>
                  </a:cubicBezTo>
                  <a:cubicBezTo>
                    <a:pt x="26004" y="1432"/>
                    <a:pt x="26016" y="1432"/>
                    <a:pt x="25742" y="1861"/>
                  </a:cubicBezTo>
                  <a:cubicBezTo>
                    <a:pt x="25563" y="2135"/>
                    <a:pt x="25540" y="2158"/>
                    <a:pt x="25552" y="2218"/>
                  </a:cubicBezTo>
                  <a:cubicBezTo>
                    <a:pt x="25583" y="2419"/>
                    <a:pt x="25993" y="2508"/>
                    <a:pt x="26301" y="2508"/>
                  </a:cubicBezTo>
                  <a:cubicBezTo>
                    <a:pt x="26339" y="2508"/>
                    <a:pt x="26375" y="2506"/>
                    <a:pt x="26409" y="2504"/>
                  </a:cubicBezTo>
                  <a:cubicBezTo>
                    <a:pt x="26552" y="2504"/>
                    <a:pt x="26671" y="2468"/>
                    <a:pt x="26671" y="2444"/>
                  </a:cubicBezTo>
                  <a:cubicBezTo>
                    <a:pt x="26671" y="2408"/>
                    <a:pt x="26552" y="2408"/>
                    <a:pt x="26409" y="2325"/>
                  </a:cubicBezTo>
                  <a:cubicBezTo>
                    <a:pt x="26349" y="2277"/>
                    <a:pt x="26218" y="2194"/>
                    <a:pt x="26206" y="2063"/>
                  </a:cubicBezTo>
                  <a:cubicBezTo>
                    <a:pt x="26194" y="1932"/>
                    <a:pt x="26314" y="1825"/>
                    <a:pt x="26421" y="1742"/>
                  </a:cubicBezTo>
                  <a:cubicBezTo>
                    <a:pt x="26540" y="1635"/>
                    <a:pt x="26695" y="1551"/>
                    <a:pt x="26849" y="1504"/>
                  </a:cubicBezTo>
                  <a:cubicBezTo>
                    <a:pt x="27064" y="1420"/>
                    <a:pt x="27123" y="1420"/>
                    <a:pt x="27385" y="1325"/>
                  </a:cubicBezTo>
                  <a:cubicBezTo>
                    <a:pt x="27659" y="1218"/>
                    <a:pt x="27873" y="1146"/>
                    <a:pt x="27873" y="1087"/>
                  </a:cubicBezTo>
                  <a:cubicBezTo>
                    <a:pt x="27861" y="1039"/>
                    <a:pt x="27683" y="1039"/>
                    <a:pt x="27552" y="1039"/>
                  </a:cubicBezTo>
                  <a:close/>
                  <a:moveTo>
                    <a:pt x="25220" y="2579"/>
                  </a:moveTo>
                  <a:cubicBezTo>
                    <a:pt x="25121" y="2579"/>
                    <a:pt x="25019" y="2621"/>
                    <a:pt x="24992" y="2682"/>
                  </a:cubicBezTo>
                  <a:cubicBezTo>
                    <a:pt x="24956" y="2766"/>
                    <a:pt x="25028" y="2873"/>
                    <a:pt x="25123" y="2920"/>
                  </a:cubicBezTo>
                  <a:cubicBezTo>
                    <a:pt x="25159" y="2936"/>
                    <a:pt x="25197" y="2944"/>
                    <a:pt x="25234" y="2944"/>
                  </a:cubicBezTo>
                  <a:cubicBezTo>
                    <a:pt x="25309" y="2944"/>
                    <a:pt x="25381" y="2912"/>
                    <a:pt x="25421" y="2849"/>
                  </a:cubicBezTo>
                  <a:cubicBezTo>
                    <a:pt x="25456" y="2778"/>
                    <a:pt x="25444" y="2706"/>
                    <a:pt x="25409" y="2658"/>
                  </a:cubicBezTo>
                  <a:cubicBezTo>
                    <a:pt x="25368" y="2602"/>
                    <a:pt x="25295" y="2579"/>
                    <a:pt x="25220" y="2579"/>
                  </a:cubicBezTo>
                  <a:close/>
                  <a:moveTo>
                    <a:pt x="10496" y="3553"/>
                  </a:moveTo>
                  <a:cubicBezTo>
                    <a:pt x="10401" y="3553"/>
                    <a:pt x="10250" y="3664"/>
                    <a:pt x="10169" y="3766"/>
                  </a:cubicBezTo>
                  <a:cubicBezTo>
                    <a:pt x="10109" y="3837"/>
                    <a:pt x="10073" y="3909"/>
                    <a:pt x="10050" y="3992"/>
                  </a:cubicBezTo>
                  <a:cubicBezTo>
                    <a:pt x="10026" y="4075"/>
                    <a:pt x="10061" y="4111"/>
                    <a:pt x="10038" y="4194"/>
                  </a:cubicBezTo>
                  <a:cubicBezTo>
                    <a:pt x="10002" y="4325"/>
                    <a:pt x="9907" y="4361"/>
                    <a:pt x="9919" y="4397"/>
                  </a:cubicBezTo>
                  <a:cubicBezTo>
                    <a:pt x="9933" y="4449"/>
                    <a:pt x="10068" y="4477"/>
                    <a:pt x="10251" y="4477"/>
                  </a:cubicBezTo>
                  <a:cubicBezTo>
                    <a:pt x="10362" y="4477"/>
                    <a:pt x="10491" y="4467"/>
                    <a:pt x="10621" y="4444"/>
                  </a:cubicBezTo>
                  <a:cubicBezTo>
                    <a:pt x="10895" y="4397"/>
                    <a:pt x="11335" y="4325"/>
                    <a:pt x="11585" y="3980"/>
                  </a:cubicBezTo>
                  <a:cubicBezTo>
                    <a:pt x="11621" y="3932"/>
                    <a:pt x="11752" y="3754"/>
                    <a:pt x="11693" y="3659"/>
                  </a:cubicBezTo>
                  <a:cubicBezTo>
                    <a:pt x="11656" y="3593"/>
                    <a:pt x="11588" y="3576"/>
                    <a:pt x="11502" y="3576"/>
                  </a:cubicBezTo>
                  <a:cubicBezTo>
                    <a:pt x="11448" y="3576"/>
                    <a:pt x="11388" y="3583"/>
                    <a:pt x="11324" y="3587"/>
                  </a:cubicBezTo>
                  <a:cubicBezTo>
                    <a:pt x="11193" y="3587"/>
                    <a:pt x="11050" y="3611"/>
                    <a:pt x="10931" y="3659"/>
                  </a:cubicBezTo>
                  <a:cubicBezTo>
                    <a:pt x="10741" y="3743"/>
                    <a:pt x="10654" y="3855"/>
                    <a:pt x="10595" y="3855"/>
                  </a:cubicBezTo>
                  <a:cubicBezTo>
                    <a:pt x="10587" y="3855"/>
                    <a:pt x="10580" y="3853"/>
                    <a:pt x="10573" y="3849"/>
                  </a:cubicBezTo>
                  <a:cubicBezTo>
                    <a:pt x="10526" y="3813"/>
                    <a:pt x="10609" y="3623"/>
                    <a:pt x="10538" y="3563"/>
                  </a:cubicBezTo>
                  <a:cubicBezTo>
                    <a:pt x="10526" y="3556"/>
                    <a:pt x="10511" y="3553"/>
                    <a:pt x="10496" y="3553"/>
                  </a:cubicBezTo>
                  <a:close/>
                  <a:moveTo>
                    <a:pt x="15780" y="0"/>
                  </a:moveTo>
                  <a:cubicBezTo>
                    <a:pt x="15382" y="0"/>
                    <a:pt x="14974" y="33"/>
                    <a:pt x="14848" y="39"/>
                  </a:cubicBezTo>
                  <a:cubicBezTo>
                    <a:pt x="14110" y="87"/>
                    <a:pt x="13383" y="253"/>
                    <a:pt x="12705" y="563"/>
                  </a:cubicBezTo>
                  <a:cubicBezTo>
                    <a:pt x="12169" y="825"/>
                    <a:pt x="11657" y="1111"/>
                    <a:pt x="11145" y="1396"/>
                  </a:cubicBezTo>
                  <a:cubicBezTo>
                    <a:pt x="10871" y="1575"/>
                    <a:pt x="10645" y="1766"/>
                    <a:pt x="10407" y="1944"/>
                  </a:cubicBezTo>
                  <a:lnTo>
                    <a:pt x="9216" y="2873"/>
                  </a:lnTo>
                  <a:cubicBezTo>
                    <a:pt x="8073" y="3766"/>
                    <a:pt x="7895" y="3778"/>
                    <a:pt x="7252" y="4361"/>
                  </a:cubicBezTo>
                  <a:cubicBezTo>
                    <a:pt x="6835" y="4742"/>
                    <a:pt x="6168" y="5397"/>
                    <a:pt x="6251" y="5492"/>
                  </a:cubicBezTo>
                  <a:cubicBezTo>
                    <a:pt x="6255" y="5497"/>
                    <a:pt x="6261" y="5499"/>
                    <a:pt x="6270" y="5499"/>
                  </a:cubicBezTo>
                  <a:cubicBezTo>
                    <a:pt x="6435" y="5499"/>
                    <a:pt x="7493" y="4685"/>
                    <a:pt x="9311" y="3849"/>
                  </a:cubicBezTo>
                  <a:cubicBezTo>
                    <a:pt x="9657" y="3706"/>
                    <a:pt x="9514" y="3766"/>
                    <a:pt x="10931" y="3170"/>
                  </a:cubicBezTo>
                  <a:cubicBezTo>
                    <a:pt x="12371" y="2551"/>
                    <a:pt x="12705" y="2397"/>
                    <a:pt x="13098" y="2170"/>
                  </a:cubicBezTo>
                  <a:cubicBezTo>
                    <a:pt x="14026" y="1646"/>
                    <a:pt x="13848" y="1599"/>
                    <a:pt x="14372" y="1373"/>
                  </a:cubicBezTo>
                  <a:cubicBezTo>
                    <a:pt x="15003" y="1123"/>
                    <a:pt x="15538" y="1075"/>
                    <a:pt x="16253" y="599"/>
                  </a:cubicBezTo>
                  <a:cubicBezTo>
                    <a:pt x="16681" y="325"/>
                    <a:pt x="16669" y="218"/>
                    <a:pt x="16669" y="194"/>
                  </a:cubicBezTo>
                  <a:cubicBezTo>
                    <a:pt x="16632" y="39"/>
                    <a:pt x="16212" y="0"/>
                    <a:pt x="15780" y="0"/>
                  </a:cubicBezTo>
                  <a:close/>
                  <a:moveTo>
                    <a:pt x="43637" y="6968"/>
                  </a:moveTo>
                  <a:cubicBezTo>
                    <a:pt x="43930" y="6968"/>
                    <a:pt x="44186" y="7390"/>
                    <a:pt x="44244" y="7742"/>
                  </a:cubicBezTo>
                  <a:cubicBezTo>
                    <a:pt x="44292" y="7992"/>
                    <a:pt x="44280" y="8421"/>
                    <a:pt x="44054" y="8516"/>
                  </a:cubicBezTo>
                  <a:cubicBezTo>
                    <a:pt x="44016" y="8530"/>
                    <a:pt x="43976" y="8537"/>
                    <a:pt x="43938" y="8537"/>
                  </a:cubicBezTo>
                  <a:cubicBezTo>
                    <a:pt x="43845" y="8537"/>
                    <a:pt x="43756" y="8497"/>
                    <a:pt x="43697" y="8421"/>
                  </a:cubicBezTo>
                  <a:cubicBezTo>
                    <a:pt x="43601" y="8266"/>
                    <a:pt x="43899" y="8088"/>
                    <a:pt x="43863" y="7790"/>
                  </a:cubicBezTo>
                  <a:cubicBezTo>
                    <a:pt x="43816" y="7445"/>
                    <a:pt x="43328" y="7302"/>
                    <a:pt x="43387" y="7111"/>
                  </a:cubicBezTo>
                  <a:cubicBezTo>
                    <a:pt x="43411" y="7016"/>
                    <a:pt x="43542" y="6969"/>
                    <a:pt x="43625" y="6969"/>
                  </a:cubicBezTo>
                  <a:cubicBezTo>
                    <a:pt x="43629" y="6968"/>
                    <a:pt x="43633" y="6968"/>
                    <a:pt x="43637" y="6968"/>
                  </a:cubicBezTo>
                  <a:close/>
                  <a:moveTo>
                    <a:pt x="9842" y="7261"/>
                  </a:moveTo>
                  <a:cubicBezTo>
                    <a:pt x="9782" y="7261"/>
                    <a:pt x="9714" y="7325"/>
                    <a:pt x="9478" y="7469"/>
                  </a:cubicBezTo>
                  <a:cubicBezTo>
                    <a:pt x="9383" y="7528"/>
                    <a:pt x="9335" y="7564"/>
                    <a:pt x="9299" y="7588"/>
                  </a:cubicBezTo>
                  <a:cubicBezTo>
                    <a:pt x="9192" y="7635"/>
                    <a:pt x="9073" y="7671"/>
                    <a:pt x="8966" y="7707"/>
                  </a:cubicBezTo>
                  <a:cubicBezTo>
                    <a:pt x="8764" y="7778"/>
                    <a:pt x="8668" y="7826"/>
                    <a:pt x="8645" y="7885"/>
                  </a:cubicBezTo>
                  <a:cubicBezTo>
                    <a:pt x="8621" y="7992"/>
                    <a:pt x="8776" y="8088"/>
                    <a:pt x="8740" y="8159"/>
                  </a:cubicBezTo>
                  <a:cubicBezTo>
                    <a:pt x="8728" y="8195"/>
                    <a:pt x="8680" y="8183"/>
                    <a:pt x="8597" y="8195"/>
                  </a:cubicBezTo>
                  <a:cubicBezTo>
                    <a:pt x="8442" y="8242"/>
                    <a:pt x="8299" y="8373"/>
                    <a:pt x="8240" y="8528"/>
                  </a:cubicBezTo>
                  <a:cubicBezTo>
                    <a:pt x="8216" y="8612"/>
                    <a:pt x="8192" y="8731"/>
                    <a:pt x="8240" y="8766"/>
                  </a:cubicBezTo>
                  <a:cubicBezTo>
                    <a:pt x="8244" y="8769"/>
                    <a:pt x="8249" y="8770"/>
                    <a:pt x="8255" y="8770"/>
                  </a:cubicBezTo>
                  <a:cubicBezTo>
                    <a:pt x="8304" y="8770"/>
                    <a:pt x="8389" y="8674"/>
                    <a:pt x="8561" y="8588"/>
                  </a:cubicBezTo>
                  <a:cubicBezTo>
                    <a:pt x="8716" y="8504"/>
                    <a:pt x="8728" y="8540"/>
                    <a:pt x="8954" y="8433"/>
                  </a:cubicBezTo>
                  <a:cubicBezTo>
                    <a:pt x="9097" y="8385"/>
                    <a:pt x="9240" y="8302"/>
                    <a:pt x="9347" y="8195"/>
                  </a:cubicBezTo>
                  <a:cubicBezTo>
                    <a:pt x="9395" y="8147"/>
                    <a:pt x="9430" y="8100"/>
                    <a:pt x="9466" y="8040"/>
                  </a:cubicBezTo>
                  <a:cubicBezTo>
                    <a:pt x="9526" y="7945"/>
                    <a:pt x="9561" y="7850"/>
                    <a:pt x="9609" y="7754"/>
                  </a:cubicBezTo>
                  <a:cubicBezTo>
                    <a:pt x="9728" y="7552"/>
                    <a:pt x="9954" y="7576"/>
                    <a:pt x="9966" y="7433"/>
                  </a:cubicBezTo>
                  <a:cubicBezTo>
                    <a:pt x="9978" y="7361"/>
                    <a:pt x="9931" y="7290"/>
                    <a:pt x="9871" y="7266"/>
                  </a:cubicBezTo>
                  <a:cubicBezTo>
                    <a:pt x="9861" y="7263"/>
                    <a:pt x="9851" y="7261"/>
                    <a:pt x="9842" y="7261"/>
                  </a:cubicBezTo>
                  <a:close/>
                  <a:moveTo>
                    <a:pt x="11297" y="6063"/>
                  </a:moveTo>
                  <a:cubicBezTo>
                    <a:pt x="11260" y="6063"/>
                    <a:pt x="10842" y="6377"/>
                    <a:pt x="10753" y="6377"/>
                  </a:cubicBezTo>
                  <a:cubicBezTo>
                    <a:pt x="10747" y="6377"/>
                    <a:pt x="10743" y="6376"/>
                    <a:pt x="10740" y="6373"/>
                  </a:cubicBezTo>
                  <a:cubicBezTo>
                    <a:pt x="10704" y="6337"/>
                    <a:pt x="10871" y="6195"/>
                    <a:pt x="10847" y="6171"/>
                  </a:cubicBezTo>
                  <a:cubicBezTo>
                    <a:pt x="10846" y="6169"/>
                    <a:pt x="10843" y="6168"/>
                    <a:pt x="10840" y="6168"/>
                  </a:cubicBezTo>
                  <a:cubicBezTo>
                    <a:pt x="10783" y="6168"/>
                    <a:pt x="10456" y="6429"/>
                    <a:pt x="10288" y="6564"/>
                  </a:cubicBezTo>
                  <a:cubicBezTo>
                    <a:pt x="10026" y="6802"/>
                    <a:pt x="10002" y="6849"/>
                    <a:pt x="10002" y="6885"/>
                  </a:cubicBezTo>
                  <a:cubicBezTo>
                    <a:pt x="10002" y="7064"/>
                    <a:pt x="10288" y="7111"/>
                    <a:pt x="10371" y="7409"/>
                  </a:cubicBezTo>
                  <a:cubicBezTo>
                    <a:pt x="10419" y="7528"/>
                    <a:pt x="10419" y="7659"/>
                    <a:pt x="10359" y="7766"/>
                  </a:cubicBezTo>
                  <a:cubicBezTo>
                    <a:pt x="10288" y="7850"/>
                    <a:pt x="10192" y="7814"/>
                    <a:pt x="9966" y="7933"/>
                  </a:cubicBezTo>
                  <a:cubicBezTo>
                    <a:pt x="9859" y="7992"/>
                    <a:pt x="9800" y="8040"/>
                    <a:pt x="9764" y="8112"/>
                  </a:cubicBezTo>
                  <a:cubicBezTo>
                    <a:pt x="9704" y="8231"/>
                    <a:pt x="9776" y="8302"/>
                    <a:pt x="9728" y="8373"/>
                  </a:cubicBezTo>
                  <a:cubicBezTo>
                    <a:pt x="9657" y="8469"/>
                    <a:pt x="9490" y="8373"/>
                    <a:pt x="9299" y="8481"/>
                  </a:cubicBezTo>
                  <a:cubicBezTo>
                    <a:pt x="9276" y="8493"/>
                    <a:pt x="9157" y="8564"/>
                    <a:pt x="9169" y="8635"/>
                  </a:cubicBezTo>
                  <a:cubicBezTo>
                    <a:pt x="9180" y="8766"/>
                    <a:pt x="9561" y="8778"/>
                    <a:pt x="9573" y="8862"/>
                  </a:cubicBezTo>
                  <a:cubicBezTo>
                    <a:pt x="9573" y="8957"/>
                    <a:pt x="9347" y="8957"/>
                    <a:pt x="9061" y="9124"/>
                  </a:cubicBezTo>
                  <a:cubicBezTo>
                    <a:pt x="8918" y="9207"/>
                    <a:pt x="8704" y="9374"/>
                    <a:pt x="8728" y="9421"/>
                  </a:cubicBezTo>
                  <a:cubicBezTo>
                    <a:pt x="8733" y="9433"/>
                    <a:pt x="8745" y="9438"/>
                    <a:pt x="8769" y="9438"/>
                  </a:cubicBezTo>
                  <a:cubicBezTo>
                    <a:pt x="8867" y="9438"/>
                    <a:pt x="9156" y="9339"/>
                    <a:pt x="9847" y="9147"/>
                  </a:cubicBezTo>
                  <a:cubicBezTo>
                    <a:pt x="10192" y="9052"/>
                    <a:pt x="10323" y="9016"/>
                    <a:pt x="10502" y="8897"/>
                  </a:cubicBezTo>
                  <a:cubicBezTo>
                    <a:pt x="10669" y="8778"/>
                    <a:pt x="10681" y="8707"/>
                    <a:pt x="10907" y="8564"/>
                  </a:cubicBezTo>
                  <a:cubicBezTo>
                    <a:pt x="11121" y="8421"/>
                    <a:pt x="11264" y="8409"/>
                    <a:pt x="11288" y="8302"/>
                  </a:cubicBezTo>
                  <a:cubicBezTo>
                    <a:pt x="11312" y="8195"/>
                    <a:pt x="11157" y="8159"/>
                    <a:pt x="11097" y="7933"/>
                  </a:cubicBezTo>
                  <a:cubicBezTo>
                    <a:pt x="11062" y="7850"/>
                    <a:pt x="11074" y="7802"/>
                    <a:pt x="11133" y="7326"/>
                  </a:cubicBezTo>
                  <a:cubicBezTo>
                    <a:pt x="11169" y="7016"/>
                    <a:pt x="11157" y="7028"/>
                    <a:pt x="11169" y="7004"/>
                  </a:cubicBezTo>
                  <a:cubicBezTo>
                    <a:pt x="11276" y="6635"/>
                    <a:pt x="11657" y="6516"/>
                    <a:pt x="11621" y="6409"/>
                  </a:cubicBezTo>
                  <a:cubicBezTo>
                    <a:pt x="11585" y="6302"/>
                    <a:pt x="11276" y="6385"/>
                    <a:pt x="11240" y="6266"/>
                  </a:cubicBezTo>
                  <a:cubicBezTo>
                    <a:pt x="11204" y="6183"/>
                    <a:pt x="11324" y="6087"/>
                    <a:pt x="11300" y="6064"/>
                  </a:cubicBezTo>
                  <a:cubicBezTo>
                    <a:pt x="11299" y="6063"/>
                    <a:pt x="11299" y="6063"/>
                    <a:pt x="11297" y="6063"/>
                  </a:cubicBezTo>
                  <a:close/>
                  <a:moveTo>
                    <a:pt x="32048" y="10793"/>
                  </a:moveTo>
                  <a:cubicBezTo>
                    <a:pt x="32121" y="10793"/>
                    <a:pt x="32197" y="10815"/>
                    <a:pt x="32267" y="10850"/>
                  </a:cubicBezTo>
                  <a:cubicBezTo>
                    <a:pt x="32338" y="10886"/>
                    <a:pt x="32457" y="10945"/>
                    <a:pt x="32457" y="10993"/>
                  </a:cubicBezTo>
                  <a:cubicBezTo>
                    <a:pt x="32457" y="11040"/>
                    <a:pt x="32279" y="11052"/>
                    <a:pt x="32279" y="11052"/>
                  </a:cubicBezTo>
                  <a:cubicBezTo>
                    <a:pt x="32195" y="11052"/>
                    <a:pt x="32112" y="11040"/>
                    <a:pt x="32040" y="11017"/>
                  </a:cubicBezTo>
                  <a:cubicBezTo>
                    <a:pt x="31886" y="10969"/>
                    <a:pt x="31814" y="10957"/>
                    <a:pt x="31802" y="10909"/>
                  </a:cubicBezTo>
                  <a:cubicBezTo>
                    <a:pt x="31802" y="10862"/>
                    <a:pt x="31886" y="10814"/>
                    <a:pt x="31969" y="10802"/>
                  </a:cubicBezTo>
                  <a:cubicBezTo>
                    <a:pt x="31994" y="10796"/>
                    <a:pt x="32021" y="10793"/>
                    <a:pt x="32048" y="10793"/>
                  </a:cubicBezTo>
                  <a:close/>
                  <a:moveTo>
                    <a:pt x="37314" y="10670"/>
                  </a:moveTo>
                  <a:cubicBezTo>
                    <a:pt x="37411" y="10670"/>
                    <a:pt x="37534" y="10740"/>
                    <a:pt x="37839" y="10802"/>
                  </a:cubicBezTo>
                  <a:cubicBezTo>
                    <a:pt x="38000" y="10829"/>
                    <a:pt x="38120" y="10852"/>
                    <a:pt x="38215" y="10852"/>
                  </a:cubicBezTo>
                  <a:cubicBezTo>
                    <a:pt x="38288" y="10852"/>
                    <a:pt x="38347" y="10839"/>
                    <a:pt x="38398" y="10802"/>
                  </a:cubicBezTo>
                  <a:cubicBezTo>
                    <a:pt x="38461" y="10760"/>
                    <a:pt x="38506" y="10691"/>
                    <a:pt x="38564" y="10691"/>
                  </a:cubicBezTo>
                  <a:cubicBezTo>
                    <a:pt x="38572" y="10691"/>
                    <a:pt x="38580" y="10692"/>
                    <a:pt x="38589" y="10695"/>
                  </a:cubicBezTo>
                  <a:cubicBezTo>
                    <a:pt x="38648" y="10707"/>
                    <a:pt x="38684" y="10755"/>
                    <a:pt x="38684" y="10826"/>
                  </a:cubicBezTo>
                  <a:cubicBezTo>
                    <a:pt x="38672" y="10909"/>
                    <a:pt x="38506" y="10945"/>
                    <a:pt x="38458" y="10957"/>
                  </a:cubicBezTo>
                  <a:cubicBezTo>
                    <a:pt x="38415" y="10967"/>
                    <a:pt x="38377" y="10971"/>
                    <a:pt x="38337" y="10971"/>
                  </a:cubicBezTo>
                  <a:cubicBezTo>
                    <a:pt x="38232" y="10971"/>
                    <a:pt x="38113" y="10941"/>
                    <a:pt x="37863" y="10898"/>
                  </a:cubicBezTo>
                  <a:cubicBezTo>
                    <a:pt x="37689" y="10863"/>
                    <a:pt x="37588" y="10844"/>
                    <a:pt x="37518" y="10844"/>
                  </a:cubicBezTo>
                  <a:cubicBezTo>
                    <a:pt x="37468" y="10844"/>
                    <a:pt x="37433" y="10854"/>
                    <a:pt x="37398" y="10874"/>
                  </a:cubicBezTo>
                  <a:cubicBezTo>
                    <a:pt x="37327" y="10909"/>
                    <a:pt x="37267" y="10981"/>
                    <a:pt x="37232" y="11052"/>
                  </a:cubicBezTo>
                  <a:cubicBezTo>
                    <a:pt x="37172" y="11279"/>
                    <a:pt x="37458" y="11505"/>
                    <a:pt x="37386" y="11588"/>
                  </a:cubicBezTo>
                  <a:cubicBezTo>
                    <a:pt x="37372" y="11607"/>
                    <a:pt x="37344" y="11613"/>
                    <a:pt x="37316" y="11613"/>
                  </a:cubicBezTo>
                  <a:cubicBezTo>
                    <a:pt x="37272" y="11613"/>
                    <a:pt x="37227" y="11600"/>
                    <a:pt x="37220" y="11600"/>
                  </a:cubicBezTo>
                  <a:cubicBezTo>
                    <a:pt x="37005" y="11529"/>
                    <a:pt x="36958" y="11243"/>
                    <a:pt x="36958" y="11219"/>
                  </a:cubicBezTo>
                  <a:cubicBezTo>
                    <a:pt x="36946" y="11124"/>
                    <a:pt x="36958" y="11029"/>
                    <a:pt x="36993" y="10945"/>
                  </a:cubicBezTo>
                  <a:cubicBezTo>
                    <a:pt x="37041" y="10838"/>
                    <a:pt x="37112" y="10743"/>
                    <a:pt x="37220" y="10695"/>
                  </a:cubicBezTo>
                  <a:cubicBezTo>
                    <a:pt x="37252" y="10678"/>
                    <a:pt x="37281" y="10670"/>
                    <a:pt x="37314" y="10670"/>
                  </a:cubicBezTo>
                  <a:close/>
                  <a:moveTo>
                    <a:pt x="31597" y="11078"/>
                  </a:moveTo>
                  <a:cubicBezTo>
                    <a:pt x="31609" y="11078"/>
                    <a:pt x="31619" y="11081"/>
                    <a:pt x="31624" y="11088"/>
                  </a:cubicBezTo>
                  <a:cubicBezTo>
                    <a:pt x="31648" y="11112"/>
                    <a:pt x="31493" y="11207"/>
                    <a:pt x="31517" y="11350"/>
                  </a:cubicBezTo>
                  <a:cubicBezTo>
                    <a:pt x="31517" y="11457"/>
                    <a:pt x="31600" y="11469"/>
                    <a:pt x="31636" y="11600"/>
                  </a:cubicBezTo>
                  <a:lnTo>
                    <a:pt x="31648" y="11600"/>
                  </a:lnTo>
                  <a:cubicBezTo>
                    <a:pt x="31659" y="11683"/>
                    <a:pt x="31671" y="11826"/>
                    <a:pt x="31600" y="11874"/>
                  </a:cubicBezTo>
                  <a:cubicBezTo>
                    <a:pt x="31582" y="11886"/>
                    <a:pt x="31561" y="11892"/>
                    <a:pt x="31540" y="11892"/>
                  </a:cubicBezTo>
                  <a:cubicBezTo>
                    <a:pt x="31520" y="11892"/>
                    <a:pt x="31499" y="11886"/>
                    <a:pt x="31481" y="11874"/>
                  </a:cubicBezTo>
                  <a:cubicBezTo>
                    <a:pt x="31409" y="11826"/>
                    <a:pt x="31445" y="11731"/>
                    <a:pt x="31409" y="11493"/>
                  </a:cubicBezTo>
                  <a:cubicBezTo>
                    <a:pt x="31397" y="11326"/>
                    <a:pt x="31374" y="11290"/>
                    <a:pt x="31397" y="11231"/>
                  </a:cubicBezTo>
                  <a:cubicBezTo>
                    <a:pt x="31436" y="11135"/>
                    <a:pt x="31544" y="11078"/>
                    <a:pt x="31597" y="11078"/>
                  </a:cubicBezTo>
                  <a:close/>
                  <a:moveTo>
                    <a:pt x="31924" y="11218"/>
                  </a:moveTo>
                  <a:cubicBezTo>
                    <a:pt x="31927" y="11218"/>
                    <a:pt x="31930" y="11218"/>
                    <a:pt x="31933" y="11219"/>
                  </a:cubicBezTo>
                  <a:cubicBezTo>
                    <a:pt x="31957" y="11219"/>
                    <a:pt x="31957" y="11302"/>
                    <a:pt x="31981" y="11374"/>
                  </a:cubicBezTo>
                  <a:cubicBezTo>
                    <a:pt x="32052" y="11660"/>
                    <a:pt x="32350" y="11719"/>
                    <a:pt x="32314" y="11862"/>
                  </a:cubicBezTo>
                  <a:cubicBezTo>
                    <a:pt x="32290" y="11933"/>
                    <a:pt x="32219" y="11981"/>
                    <a:pt x="32148" y="11993"/>
                  </a:cubicBezTo>
                  <a:cubicBezTo>
                    <a:pt x="32040" y="11993"/>
                    <a:pt x="31957" y="11922"/>
                    <a:pt x="31933" y="11826"/>
                  </a:cubicBezTo>
                  <a:cubicBezTo>
                    <a:pt x="31921" y="11743"/>
                    <a:pt x="32017" y="11719"/>
                    <a:pt x="32017" y="11636"/>
                  </a:cubicBezTo>
                  <a:cubicBezTo>
                    <a:pt x="32017" y="11505"/>
                    <a:pt x="31826" y="11457"/>
                    <a:pt x="31838" y="11338"/>
                  </a:cubicBezTo>
                  <a:cubicBezTo>
                    <a:pt x="31838" y="11273"/>
                    <a:pt x="31888" y="11218"/>
                    <a:pt x="31924" y="11218"/>
                  </a:cubicBezTo>
                  <a:close/>
                  <a:moveTo>
                    <a:pt x="12036" y="12439"/>
                  </a:moveTo>
                  <a:cubicBezTo>
                    <a:pt x="11966" y="12439"/>
                    <a:pt x="11839" y="12545"/>
                    <a:pt x="11776" y="12660"/>
                  </a:cubicBezTo>
                  <a:cubicBezTo>
                    <a:pt x="11716" y="12743"/>
                    <a:pt x="11693" y="12838"/>
                    <a:pt x="11681" y="12945"/>
                  </a:cubicBezTo>
                  <a:cubicBezTo>
                    <a:pt x="11681" y="12981"/>
                    <a:pt x="11681" y="13148"/>
                    <a:pt x="11740" y="13172"/>
                  </a:cubicBezTo>
                  <a:cubicBezTo>
                    <a:pt x="11743" y="13173"/>
                    <a:pt x="11745" y="13173"/>
                    <a:pt x="11748" y="13173"/>
                  </a:cubicBezTo>
                  <a:cubicBezTo>
                    <a:pt x="11774" y="13173"/>
                    <a:pt x="11820" y="13129"/>
                    <a:pt x="11895" y="13065"/>
                  </a:cubicBezTo>
                  <a:cubicBezTo>
                    <a:pt x="11955" y="13017"/>
                    <a:pt x="12014" y="12957"/>
                    <a:pt x="12050" y="12886"/>
                  </a:cubicBezTo>
                  <a:cubicBezTo>
                    <a:pt x="12074" y="12826"/>
                    <a:pt x="12086" y="12755"/>
                    <a:pt x="12074" y="12684"/>
                  </a:cubicBezTo>
                  <a:cubicBezTo>
                    <a:pt x="12086" y="12529"/>
                    <a:pt x="12097" y="12457"/>
                    <a:pt x="12062" y="12445"/>
                  </a:cubicBezTo>
                  <a:cubicBezTo>
                    <a:pt x="12054" y="12441"/>
                    <a:pt x="12046" y="12439"/>
                    <a:pt x="12036" y="12439"/>
                  </a:cubicBezTo>
                  <a:close/>
                  <a:moveTo>
                    <a:pt x="23754" y="10538"/>
                  </a:moveTo>
                  <a:cubicBezTo>
                    <a:pt x="23915" y="10538"/>
                    <a:pt x="23997" y="10605"/>
                    <a:pt x="23920" y="10648"/>
                  </a:cubicBezTo>
                  <a:cubicBezTo>
                    <a:pt x="23801" y="10695"/>
                    <a:pt x="23361" y="10886"/>
                    <a:pt x="23456" y="10981"/>
                  </a:cubicBezTo>
                  <a:cubicBezTo>
                    <a:pt x="23551" y="11088"/>
                    <a:pt x="23468" y="11029"/>
                    <a:pt x="23349" y="11124"/>
                  </a:cubicBezTo>
                  <a:cubicBezTo>
                    <a:pt x="23223" y="11204"/>
                    <a:pt x="23141" y="11351"/>
                    <a:pt x="22624" y="11351"/>
                  </a:cubicBezTo>
                  <a:cubicBezTo>
                    <a:pt x="22604" y="11351"/>
                    <a:pt x="22584" y="11350"/>
                    <a:pt x="22563" y="11350"/>
                  </a:cubicBezTo>
                  <a:cubicBezTo>
                    <a:pt x="21992" y="11350"/>
                    <a:pt x="22373" y="11290"/>
                    <a:pt x="21932" y="11148"/>
                  </a:cubicBezTo>
                  <a:cubicBezTo>
                    <a:pt x="21824" y="11115"/>
                    <a:pt x="21744" y="11101"/>
                    <a:pt x="21684" y="11101"/>
                  </a:cubicBezTo>
                  <a:cubicBezTo>
                    <a:pt x="21501" y="11101"/>
                    <a:pt x="21512" y="11236"/>
                    <a:pt x="21503" y="11398"/>
                  </a:cubicBezTo>
                  <a:cubicBezTo>
                    <a:pt x="21493" y="11577"/>
                    <a:pt x="21567" y="11807"/>
                    <a:pt x="21801" y="11807"/>
                  </a:cubicBezTo>
                  <a:cubicBezTo>
                    <a:pt x="21846" y="11807"/>
                    <a:pt x="21898" y="11798"/>
                    <a:pt x="21956" y="11779"/>
                  </a:cubicBezTo>
                  <a:cubicBezTo>
                    <a:pt x="22325" y="11671"/>
                    <a:pt x="22230" y="11743"/>
                    <a:pt x="22337" y="11552"/>
                  </a:cubicBezTo>
                  <a:cubicBezTo>
                    <a:pt x="22369" y="11491"/>
                    <a:pt x="22411" y="11471"/>
                    <a:pt x="22462" y="11471"/>
                  </a:cubicBezTo>
                  <a:cubicBezTo>
                    <a:pt x="22554" y="11471"/>
                    <a:pt x="22679" y="11534"/>
                    <a:pt x="22844" y="11534"/>
                  </a:cubicBezTo>
                  <a:cubicBezTo>
                    <a:pt x="22890" y="11534"/>
                    <a:pt x="22939" y="11529"/>
                    <a:pt x="22992" y="11517"/>
                  </a:cubicBezTo>
                  <a:cubicBezTo>
                    <a:pt x="23040" y="11507"/>
                    <a:pt x="23076" y="11502"/>
                    <a:pt x="23104" y="11502"/>
                  </a:cubicBezTo>
                  <a:cubicBezTo>
                    <a:pt x="23273" y="11502"/>
                    <a:pt x="23127" y="11674"/>
                    <a:pt x="23587" y="11838"/>
                  </a:cubicBezTo>
                  <a:cubicBezTo>
                    <a:pt x="24123" y="12029"/>
                    <a:pt x="23885" y="12041"/>
                    <a:pt x="24289" y="12350"/>
                  </a:cubicBezTo>
                  <a:cubicBezTo>
                    <a:pt x="24682" y="12672"/>
                    <a:pt x="24659" y="12433"/>
                    <a:pt x="24968" y="12648"/>
                  </a:cubicBezTo>
                  <a:cubicBezTo>
                    <a:pt x="25290" y="12850"/>
                    <a:pt x="25099" y="13017"/>
                    <a:pt x="24980" y="13124"/>
                  </a:cubicBezTo>
                  <a:cubicBezTo>
                    <a:pt x="24871" y="13213"/>
                    <a:pt x="24559" y="13359"/>
                    <a:pt x="24387" y="13359"/>
                  </a:cubicBezTo>
                  <a:cubicBezTo>
                    <a:pt x="24351" y="13359"/>
                    <a:pt x="24322" y="13353"/>
                    <a:pt x="24301" y="13338"/>
                  </a:cubicBezTo>
                  <a:cubicBezTo>
                    <a:pt x="24283" y="13325"/>
                    <a:pt x="24258" y="13320"/>
                    <a:pt x="24229" y="13320"/>
                  </a:cubicBezTo>
                  <a:cubicBezTo>
                    <a:pt x="24088" y="13320"/>
                    <a:pt x="23852" y="13449"/>
                    <a:pt x="23781" y="13449"/>
                  </a:cubicBezTo>
                  <a:cubicBezTo>
                    <a:pt x="23774" y="13449"/>
                    <a:pt x="23769" y="13448"/>
                    <a:pt x="23766" y="13446"/>
                  </a:cubicBezTo>
                  <a:cubicBezTo>
                    <a:pt x="23718" y="13410"/>
                    <a:pt x="23242" y="13422"/>
                    <a:pt x="23218" y="13291"/>
                  </a:cubicBezTo>
                  <a:cubicBezTo>
                    <a:pt x="23194" y="13172"/>
                    <a:pt x="22873" y="13231"/>
                    <a:pt x="22861" y="13124"/>
                  </a:cubicBezTo>
                  <a:cubicBezTo>
                    <a:pt x="22849" y="13005"/>
                    <a:pt x="22373" y="13148"/>
                    <a:pt x="22337" y="12957"/>
                  </a:cubicBezTo>
                  <a:cubicBezTo>
                    <a:pt x="22322" y="12896"/>
                    <a:pt x="22238" y="12870"/>
                    <a:pt x="22118" y="12870"/>
                  </a:cubicBezTo>
                  <a:cubicBezTo>
                    <a:pt x="21842" y="12870"/>
                    <a:pt x="21379" y="13009"/>
                    <a:pt x="21146" y="13184"/>
                  </a:cubicBezTo>
                  <a:cubicBezTo>
                    <a:pt x="20928" y="13318"/>
                    <a:pt x="20680" y="13387"/>
                    <a:pt x="20432" y="13387"/>
                  </a:cubicBezTo>
                  <a:cubicBezTo>
                    <a:pt x="20328" y="13387"/>
                    <a:pt x="20224" y="13375"/>
                    <a:pt x="20122" y="13350"/>
                  </a:cubicBezTo>
                  <a:cubicBezTo>
                    <a:pt x="19920" y="13279"/>
                    <a:pt x="19289" y="12814"/>
                    <a:pt x="19384" y="12755"/>
                  </a:cubicBezTo>
                  <a:cubicBezTo>
                    <a:pt x="19491" y="12684"/>
                    <a:pt x="19384" y="12422"/>
                    <a:pt x="19527" y="12386"/>
                  </a:cubicBezTo>
                  <a:cubicBezTo>
                    <a:pt x="19646" y="12338"/>
                    <a:pt x="19729" y="12219"/>
                    <a:pt x="19694" y="12088"/>
                  </a:cubicBezTo>
                  <a:cubicBezTo>
                    <a:pt x="19670" y="11993"/>
                    <a:pt x="19694" y="11957"/>
                    <a:pt x="19825" y="11886"/>
                  </a:cubicBezTo>
                  <a:cubicBezTo>
                    <a:pt x="19956" y="11814"/>
                    <a:pt x="19825" y="11719"/>
                    <a:pt x="19884" y="11600"/>
                  </a:cubicBezTo>
                  <a:cubicBezTo>
                    <a:pt x="19898" y="11566"/>
                    <a:pt x="19917" y="11555"/>
                    <a:pt x="19939" y="11555"/>
                  </a:cubicBezTo>
                  <a:cubicBezTo>
                    <a:pt x="19978" y="11555"/>
                    <a:pt x="20027" y="11589"/>
                    <a:pt x="20070" y="11589"/>
                  </a:cubicBezTo>
                  <a:cubicBezTo>
                    <a:pt x="20089" y="11589"/>
                    <a:pt x="20107" y="11582"/>
                    <a:pt x="20122" y="11564"/>
                  </a:cubicBezTo>
                  <a:cubicBezTo>
                    <a:pt x="20182" y="11481"/>
                    <a:pt x="20182" y="11517"/>
                    <a:pt x="20277" y="11481"/>
                  </a:cubicBezTo>
                  <a:cubicBezTo>
                    <a:pt x="20372" y="11433"/>
                    <a:pt x="20277" y="11326"/>
                    <a:pt x="20277" y="11171"/>
                  </a:cubicBezTo>
                  <a:cubicBezTo>
                    <a:pt x="20277" y="11053"/>
                    <a:pt x="20298" y="10949"/>
                    <a:pt x="20382" y="10949"/>
                  </a:cubicBezTo>
                  <a:cubicBezTo>
                    <a:pt x="20408" y="10949"/>
                    <a:pt x="20440" y="10959"/>
                    <a:pt x="20479" y="10981"/>
                  </a:cubicBezTo>
                  <a:cubicBezTo>
                    <a:pt x="20523" y="11009"/>
                    <a:pt x="20558" y="11021"/>
                    <a:pt x="20587" y="11021"/>
                  </a:cubicBezTo>
                  <a:cubicBezTo>
                    <a:pt x="20691" y="11021"/>
                    <a:pt x="20723" y="10870"/>
                    <a:pt x="20872" y="10814"/>
                  </a:cubicBezTo>
                  <a:cubicBezTo>
                    <a:pt x="20924" y="10798"/>
                    <a:pt x="20958" y="10791"/>
                    <a:pt x="20983" y="10791"/>
                  </a:cubicBezTo>
                  <a:cubicBezTo>
                    <a:pt x="21048" y="10791"/>
                    <a:pt x="21041" y="10843"/>
                    <a:pt x="21110" y="10921"/>
                  </a:cubicBezTo>
                  <a:cubicBezTo>
                    <a:pt x="21191" y="11012"/>
                    <a:pt x="21229" y="11043"/>
                    <a:pt x="21377" y="11043"/>
                  </a:cubicBezTo>
                  <a:cubicBezTo>
                    <a:pt x="21404" y="11043"/>
                    <a:pt x="21433" y="11042"/>
                    <a:pt x="21468" y="11040"/>
                  </a:cubicBezTo>
                  <a:cubicBezTo>
                    <a:pt x="21694" y="11029"/>
                    <a:pt x="22206" y="11017"/>
                    <a:pt x="22396" y="10921"/>
                  </a:cubicBezTo>
                  <a:cubicBezTo>
                    <a:pt x="22551" y="10826"/>
                    <a:pt x="22718" y="10755"/>
                    <a:pt x="22896" y="10719"/>
                  </a:cubicBezTo>
                  <a:cubicBezTo>
                    <a:pt x="23254" y="10624"/>
                    <a:pt x="23242" y="10671"/>
                    <a:pt x="23527" y="10576"/>
                  </a:cubicBezTo>
                  <a:cubicBezTo>
                    <a:pt x="23612" y="10549"/>
                    <a:pt x="23690" y="10538"/>
                    <a:pt x="23754" y="10538"/>
                  </a:cubicBezTo>
                  <a:close/>
                  <a:moveTo>
                    <a:pt x="11609" y="13311"/>
                  </a:moveTo>
                  <a:cubicBezTo>
                    <a:pt x="11567" y="13311"/>
                    <a:pt x="11521" y="13320"/>
                    <a:pt x="11490" y="13350"/>
                  </a:cubicBezTo>
                  <a:lnTo>
                    <a:pt x="11478" y="13350"/>
                  </a:lnTo>
                  <a:cubicBezTo>
                    <a:pt x="11419" y="13434"/>
                    <a:pt x="11526" y="13553"/>
                    <a:pt x="11466" y="13696"/>
                  </a:cubicBezTo>
                  <a:cubicBezTo>
                    <a:pt x="11431" y="13767"/>
                    <a:pt x="11407" y="13755"/>
                    <a:pt x="11300" y="13886"/>
                  </a:cubicBezTo>
                  <a:cubicBezTo>
                    <a:pt x="11193" y="14005"/>
                    <a:pt x="11145" y="14053"/>
                    <a:pt x="11145" y="14148"/>
                  </a:cubicBezTo>
                  <a:cubicBezTo>
                    <a:pt x="11145" y="14267"/>
                    <a:pt x="11216" y="14422"/>
                    <a:pt x="11324" y="14434"/>
                  </a:cubicBezTo>
                  <a:cubicBezTo>
                    <a:pt x="11331" y="14435"/>
                    <a:pt x="11338" y="14436"/>
                    <a:pt x="11345" y="14436"/>
                  </a:cubicBezTo>
                  <a:cubicBezTo>
                    <a:pt x="11405" y="14436"/>
                    <a:pt x="11450" y="14392"/>
                    <a:pt x="11514" y="14338"/>
                  </a:cubicBezTo>
                  <a:cubicBezTo>
                    <a:pt x="11621" y="14255"/>
                    <a:pt x="11693" y="14136"/>
                    <a:pt x="11740" y="14017"/>
                  </a:cubicBezTo>
                  <a:cubicBezTo>
                    <a:pt x="11800" y="13850"/>
                    <a:pt x="11740" y="13862"/>
                    <a:pt x="11812" y="13636"/>
                  </a:cubicBezTo>
                  <a:cubicBezTo>
                    <a:pt x="11847" y="13541"/>
                    <a:pt x="11871" y="13469"/>
                    <a:pt x="11836" y="13410"/>
                  </a:cubicBezTo>
                  <a:cubicBezTo>
                    <a:pt x="11812" y="13362"/>
                    <a:pt x="11764" y="13338"/>
                    <a:pt x="11716" y="13326"/>
                  </a:cubicBezTo>
                  <a:cubicBezTo>
                    <a:pt x="11716" y="13326"/>
                    <a:pt x="11666" y="13311"/>
                    <a:pt x="11609" y="13311"/>
                  </a:cubicBezTo>
                  <a:close/>
                  <a:moveTo>
                    <a:pt x="16086" y="14648"/>
                  </a:moveTo>
                  <a:cubicBezTo>
                    <a:pt x="16027" y="14648"/>
                    <a:pt x="15979" y="14708"/>
                    <a:pt x="15991" y="14767"/>
                  </a:cubicBezTo>
                  <a:cubicBezTo>
                    <a:pt x="16001" y="14819"/>
                    <a:pt x="16057" y="14853"/>
                    <a:pt x="16110" y="14853"/>
                  </a:cubicBezTo>
                  <a:cubicBezTo>
                    <a:pt x="16118" y="14853"/>
                    <a:pt x="16126" y="14852"/>
                    <a:pt x="16134" y="14850"/>
                  </a:cubicBezTo>
                  <a:cubicBezTo>
                    <a:pt x="16157" y="14827"/>
                    <a:pt x="16181" y="14803"/>
                    <a:pt x="16181" y="14767"/>
                  </a:cubicBezTo>
                  <a:cubicBezTo>
                    <a:pt x="16193" y="14708"/>
                    <a:pt x="16146" y="14648"/>
                    <a:pt x="16086" y="14648"/>
                  </a:cubicBezTo>
                  <a:close/>
                  <a:moveTo>
                    <a:pt x="16194" y="14965"/>
                  </a:moveTo>
                  <a:cubicBezTo>
                    <a:pt x="16175" y="14965"/>
                    <a:pt x="16159" y="14974"/>
                    <a:pt x="16146" y="14993"/>
                  </a:cubicBezTo>
                  <a:lnTo>
                    <a:pt x="16134" y="14993"/>
                  </a:lnTo>
                  <a:cubicBezTo>
                    <a:pt x="16122" y="15017"/>
                    <a:pt x="16134" y="15053"/>
                    <a:pt x="16157" y="15077"/>
                  </a:cubicBezTo>
                  <a:cubicBezTo>
                    <a:pt x="16167" y="15080"/>
                    <a:pt x="16177" y="15081"/>
                    <a:pt x="16186" y="15081"/>
                  </a:cubicBezTo>
                  <a:cubicBezTo>
                    <a:pt x="16211" y="15081"/>
                    <a:pt x="16232" y="15070"/>
                    <a:pt x="16241" y="15053"/>
                  </a:cubicBezTo>
                  <a:cubicBezTo>
                    <a:pt x="16253" y="15029"/>
                    <a:pt x="16253" y="15005"/>
                    <a:pt x="16241" y="14981"/>
                  </a:cubicBezTo>
                  <a:cubicBezTo>
                    <a:pt x="16225" y="14971"/>
                    <a:pt x="16209" y="14965"/>
                    <a:pt x="16194" y="14965"/>
                  </a:cubicBezTo>
                  <a:close/>
                  <a:moveTo>
                    <a:pt x="13895" y="14753"/>
                  </a:moveTo>
                  <a:cubicBezTo>
                    <a:pt x="13843" y="14753"/>
                    <a:pt x="13772" y="14760"/>
                    <a:pt x="13717" y="14767"/>
                  </a:cubicBezTo>
                  <a:cubicBezTo>
                    <a:pt x="13526" y="14815"/>
                    <a:pt x="13526" y="14850"/>
                    <a:pt x="13407" y="14862"/>
                  </a:cubicBezTo>
                  <a:cubicBezTo>
                    <a:pt x="13383" y="14865"/>
                    <a:pt x="13359" y="14867"/>
                    <a:pt x="13334" y="14867"/>
                  </a:cubicBezTo>
                  <a:cubicBezTo>
                    <a:pt x="13259" y="14867"/>
                    <a:pt x="13181" y="14853"/>
                    <a:pt x="13109" y="14827"/>
                  </a:cubicBezTo>
                  <a:cubicBezTo>
                    <a:pt x="13007" y="14806"/>
                    <a:pt x="12957" y="14777"/>
                    <a:pt x="12900" y="14777"/>
                  </a:cubicBezTo>
                  <a:cubicBezTo>
                    <a:pt x="12890" y="14777"/>
                    <a:pt x="12881" y="14777"/>
                    <a:pt x="12871" y="14779"/>
                  </a:cubicBezTo>
                  <a:cubicBezTo>
                    <a:pt x="12824" y="14791"/>
                    <a:pt x="12776" y="14839"/>
                    <a:pt x="12764" y="14886"/>
                  </a:cubicBezTo>
                  <a:cubicBezTo>
                    <a:pt x="12717" y="15005"/>
                    <a:pt x="12848" y="15136"/>
                    <a:pt x="12931" y="15220"/>
                  </a:cubicBezTo>
                  <a:cubicBezTo>
                    <a:pt x="13026" y="15303"/>
                    <a:pt x="13133" y="15374"/>
                    <a:pt x="13252" y="15434"/>
                  </a:cubicBezTo>
                  <a:cubicBezTo>
                    <a:pt x="13377" y="15496"/>
                    <a:pt x="13447" y="15531"/>
                    <a:pt x="13519" y="15531"/>
                  </a:cubicBezTo>
                  <a:cubicBezTo>
                    <a:pt x="13529" y="15531"/>
                    <a:pt x="13539" y="15531"/>
                    <a:pt x="13550" y="15529"/>
                  </a:cubicBezTo>
                  <a:cubicBezTo>
                    <a:pt x="13633" y="15493"/>
                    <a:pt x="13705" y="15434"/>
                    <a:pt x="13741" y="15351"/>
                  </a:cubicBezTo>
                  <a:cubicBezTo>
                    <a:pt x="13788" y="15231"/>
                    <a:pt x="13741" y="15196"/>
                    <a:pt x="13788" y="15100"/>
                  </a:cubicBezTo>
                  <a:cubicBezTo>
                    <a:pt x="13836" y="15017"/>
                    <a:pt x="13883" y="15005"/>
                    <a:pt x="13943" y="14886"/>
                  </a:cubicBezTo>
                  <a:cubicBezTo>
                    <a:pt x="13967" y="14827"/>
                    <a:pt x="13979" y="14791"/>
                    <a:pt x="13967" y="14767"/>
                  </a:cubicBezTo>
                  <a:cubicBezTo>
                    <a:pt x="13962" y="14757"/>
                    <a:pt x="13933" y="14753"/>
                    <a:pt x="13895" y="14753"/>
                  </a:cubicBezTo>
                  <a:close/>
                  <a:moveTo>
                    <a:pt x="28522" y="10662"/>
                  </a:moveTo>
                  <a:cubicBezTo>
                    <a:pt x="28614" y="10662"/>
                    <a:pt x="28707" y="10665"/>
                    <a:pt x="28802" y="10671"/>
                  </a:cubicBezTo>
                  <a:cubicBezTo>
                    <a:pt x="28861" y="10683"/>
                    <a:pt x="28921" y="10695"/>
                    <a:pt x="28981" y="10707"/>
                  </a:cubicBezTo>
                  <a:cubicBezTo>
                    <a:pt x="29111" y="10731"/>
                    <a:pt x="29231" y="10814"/>
                    <a:pt x="29290" y="10933"/>
                  </a:cubicBezTo>
                  <a:cubicBezTo>
                    <a:pt x="29338" y="11029"/>
                    <a:pt x="29278" y="11076"/>
                    <a:pt x="29326" y="11171"/>
                  </a:cubicBezTo>
                  <a:cubicBezTo>
                    <a:pt x="29373" y="11255"/>
                    <a:pt x="29445" y="11314"/>
                    <a:pt x="29528" y="11338"/>
                  </a:cubicBezTo>
                  <a:cubicBezTo>
                    <a:pt x="29548" y="11344"/>
                    <a:pt x="29566" y="11346"/>
                    <a:pt x="29583" y="11346"/>
                  </a:cubicBezTo>
                  <a:cubicBezTo>
                    <a:pt x="29643" y="11346"/>
                    <a:pt x="29687" y="11318"/>
                    <a:pt x="29736" y="11318"/>
                  </a:cubicBezTo>
                  <a:cubicBezTo>
                    <a:pt x="29757" y="11318"/>
                    <a:pt x="29778" y="11323"/>
                    <a:pt x="29802" y="11338"/>
                  </a:cubicBezTo>
                  <a:cubicBezTo>
                    <a:pt x="29897" y="11386"/>
                    <a:pt x="29933" y="11564"/>
                    <a:pt x="29850" y="11636"/>
                  </a:cubicBezTo>
                  <a:cubicBezTo>
                    <a:pt x="29836" y="11647"/>
                    <a:pt x="29819" y="11652"/>
                    <a:pt x="29799" y="11652"/>
                  </a:cubicBezTo>
                  <a:cubicBezTo>
                    <a:pt x="29712" y="11652"/>
                    <a:pt x="29571" y="11561"/>
                    <a:pt x="29445" y="11493"/>
                  </a:cubicBezTo>
                  <a:cubicBezTo>
                    <a:pt x="29234" y="11366"/>
                    <a:pt x="29144" y="11249"/>
                    <a:pt x="29052" y="11249"/>
                  </a:cubicBezTo>
                  <a:cubicBezTo>
                    <a:pt x="29040" y="11249"/>
                    <a:pt x="29028" y="11251"/>
                    <a:pt x="29016" y="11255"/>
                  </a:cubicBezTo>
                  <a:cubicBezTo>
                    <a:pt x="28969" y="11267"/>
                    <a:pt x="28981" y="11290"/>
                    <a:pt x="28885" y="11386"/>
                  </a:cubicBezTo>
                  <a:cubicBezTo>
                    <a:pt x="28742" y="11517"/>
                    <a:pt x="28683" y="11517"/>
                    <a:pt x="28611" y="11600"/>
                  </a:cubicBezTo>
                  <a:cubicBezTo>
                    <a:pt x="28540" y="11683"/>
                    <a:pt x="28504" y="11779"/>
                    <a:pt x="28504" y="11874"/>
                  </a:cubicBezTo>
                  <a:cubicBezTo>
                    <a:pt x="28516" y="12029"/>
                    <a:pt x="28671" y="12041"/>
                    <a:pt x="29004" y="12279"/>
                  </a:cubicBezTo>
                  <a:cubicBezTo>
                    <a:pt x="29326" y="12517"/>
                    <a:pt x="29516" y="12660"/>
                    <a:pt x="29552" y="12874"/>
                  </a:cubicBezTo>
                  <a:cubicBezTo>
                    <a:pt x="29564" y="12969"/>
                    <a:pt x="29600" y="13053"/>
                    <a:pt x="29647" y="13124"/>
                  </a:cubicBezTo>
                  <a:cubicBezTo>
                    <a:pt x="29702" y="13189"/>
                    <a:pt x="29806" y="13245"/>
                    <a:pt x="29832" y="13245"/>
                  </a:cubicBezTo>
                  <a:cubicBezTo>
                    <a:pt x="29835" y="13245"/>
                    <a:pt x="29837" y="13244"/>
                    <a:pt x="29838" y="13243"/>
                  </a:cubicBezTo>
                  <a:cubicBezTo>
                    <a:pt x="29862" y="13231"/>
                    <a:pt x="29838" y="13195"/>
                    <a:pt x="29838" y="13136"/>
                  </a:cubicBezTo>
                  <a:cubicBezTo>
                    <a:pt x="29826" y="13041"/>
                    <a:pt x="29838" y="12862"/>
                    <a:pt x="29897" y="12826"/>
                  </a:cubicBezTo>
                  <a:cubicBezTo>
                    <a:pt x="29907" y="12821"/>
                    <a:pt x="29918" y="12819"/>
                    <a:pt x="29930" y="12819"/>
                  </a:cubicBezTo>
                  <a:cubicBezTo>
                    <a:pt x="30001" y="12819"/>
                    <a:pt x="30094" y="12903"/>
                    <a:pt x="30135" y="12934"/>
                  </a:cubicBezTo>
                  <a:cubicBezTo>
                    <a:pt x="30254" y="13041"/>
                    <a:pt x="30243" y="13112"/>
                    <a:pt x="30338" y="13172"/>
                  </a:cubicBezTo>
                  <a:cubicBezTo>
                    <a:pt x="30433" y="13231"/>
                    <a:pt x="30493" y="13219"/>
                    <a:pt x="30540" y="13267"/>
                  </a:cubicBezTo>
                  <a:cubicBezTo>
                    <a:pt x="30588" y="13326"/>
                    <a:pt x="30612" y="13422"/>
                    <a:pt x="30576" y="13457"/>
                  </a:cubicBezTo>
                  <a:cubicBezTo>
                    <a:pt x="30552" y="13469"/>
                    <a:pt x="30516" y="13481"/>
                    <a:pt x="30493" y="13481"/>
                  </a:cubicBezTo>
                  <a:cubicBezTo>
                    <a:pt x="30428" y="13471"/>
                    <a:pt x="30362" y="13465"/>
                    <a:pt x="30295" y="13465"/>
                  </a:cubicBezTo>
                  <a:cubicBezTo>
                    <a:pt x="30213" y="13465"/>
                    <a:pt x="30131" y="13473"/>
                    <a:pt x="30052" y="13493"/>
                  </a:cubicBezTo>
                  <a:cubicBezTo>
                    <a:pt x="29993" y="13529"/>
                    <a:pt x="29933" y="13576"/>
                    <a:pt x="29897" y="13648"/>
                  </a:cubicBezTo>
                  <a:cubicBezTo>
                    <a:pt x="29850" y="13731"/>
                    <a:pt x="29838" y="13874"/>
                    <a:pt x="29885" y="13898"/>
                  </a:cubicBezTo>
                  <a:cubicBezTo>
                    <a:pt x="29893" y="13905"/>
                    <a:pt x="29901" y="13908"/>
                    <a:pt x="29910" y="13908"/>
                  </a:cubicBezTo>
                  <a:cubicBezTo>
                    <a:pt x="29947" y="13908"/>
                    <a:pt x="30004" y="13862"/>
                    <a:pt x="30100" y="13862"/>
                  </a:cubicBezTo>
                  <a:cubicBezTo>
                    <a:pt x="30195" y="13862"/>
                    <a:pt x="30314" y="13898"/>
                    <a:pt x="30338" y="13969"/>
                  </a:cubicBezTo>
                  <a:cubicBezTo>
                    <a:pt x="30338" y="14005"/>
                    <a:pt x="30302" y="14053"/>
                    <a:pt x="30266" y="14112"/>
                  </a:cubicBezTo>
                  <a:cubicBezTo>
                    <a:pt x="30219" y="14184"/>
                    <a:pt x="30195" y="14184"/>
                    <a:pt x="30195" y="14208"/>
                  </a:cubicBezTo>
                  <a:cubicBezTo>
                    <a:pt x="30207" y="14267"/>
                    <a:pt x="30385" y="14219"/>
                    <a:pt x="30516" y="14303"/>
                  </a:cubicBezTo>
                  <a:cubicBezTo>
                    <a:pt x="30671" y="14398"/>
                    <a:pt x="30588" y="14600"/>
                    <a:pt x="30743" y="14958"/>
                  </a:cubicBezTo>
                  <a:cubicBezTo>
                    <a:pt x="30862" y="15231"/>
                    <a:pt x="30981" y="15303"/>
                    <a:pt x="30933" y="15398"/>
                  </a:cubicBezTo>
                  <a:cubicBezTo>
                    <a:pt x="30909" y="15481"/>
                    <a:pt x="30766" y="15505"/>
                    <a:pt x="30493" y="15565"/>
                  </a:cubicBezTo>
                  <a:cubicBezTo>
                    <a:pt x="30297" y="15602"/>
                    <a:pt x="30161" y="15613"/>
                    <a:pt x="30064" y="15613"/>
                  </a:cubicBezTo>
                  <a:cubicBezTo>
                    <a:pt x="29942" y="15613"/>
                    <a:pt x="29883" y="15595"/>
                    <a:pt x="29850" y="15589"/>
                  </a:cubicBezTo>
                  <a:cubicBezTo>
                    <a:pt x="29766" y="15553"/>
                    <a:pt x="29695" y="15517"/>
                    <a:pt x="29623" y="15470"/>
                  </a:cubicBezTo>
                  <a:cubicBezTo>
                    <a:pt x="29481" y="15374"/>
                    <a:pt x="29481" y="15303"/>
                    <a:pt x="29385" y="15231"/>
                  </a:cubicBezTo>
                  <a:cubicBezTo>
                    <a:pt x="29291" y="15159"/>
                    <a:pt x="29186" y="15145"/>
                    <a:pt x="29084" y="15145"/>
                  </a:cubicBezTo>
                  <a:cubicBezTo>
                    <a:pt x="29019" y="15145"/>
                    <a:pt x="28955" y="15151"/>
                    <a:pt x="28897" y="15151"/>
                  </a:cubicBezTo>
                  <a:cubicBezTo>
                    <a:pt x="28805" y="15151"/>
                    <a:pt x="28725" y="15137"/>
                    <a:pt x="28671" y="15065"/>
                  </a:cubicBezTo>
                  <a:cubicBezTo>
                    <a:pt x="28635" y="15017"/>
                    <a:pt x="28600" y="14958"/>
                    <a:pt x="28576" y="14898"/>
                  </a:cubicBezTo>
                  <a:cubicBezTo>
                    <a:pt x="28564" y="14839"/>
                    <a:pt x="28564" y="14779"/>
                    <a:pt x="28552" y="14719"/>
                  </a:cubicBezTo>
                  <a:cubicBezTo>
                    <a:pt x="28528" y="14469"/>
                    <a:pt x="28469" y="14386"/>
                    <a:pt x="28504" y="14338"/>
                  </a:cubicBezTo>
                  <a:cubicBezTo>
                    <a:pt x="28552" y="14279"/>
                    <a:pt x="28623" y="14279"/>
                    <a:pt x="28635" y="14243"/>
                  </a:cubicBezTo>
                  <a:cubicBezTo>
                    <a:pt x="28659" y="14208"/>
                    <a:pt x="28647" y="14172"/>
                    <a:pt x="28635" y="14077"/>
                  </a:cubicBezTo>
                  <a:cubicBezTo>
                    <a:pt x="28635" y="14029"/>
                    <a:pt x="28635" y="13969"/>
                    <a:pt x="28635" y="13910"/>
                  </a:cubicBezTo>
                  <a:cubicBezTo>
                    <a:pt x="28629" y="13910"/>
                    <a:pt x="28623" y="13913"/>
                    <a:pt x="28617" y="13913"/>
                  </a:cubicBezTo>
                  <a:cubicBezTo>
                    <a:pt x="28611" y="13913"/>
                    <a:pt x="28605" y="13910"/>
                    <a:pt x="28600" y="13898"/>
                  </a:cubicBezTo>
                  <a:cubicBezTo>
                    <a:pt x="28588" y="13874"/>
                    <a:pt x="28635" y="13815"/>
                    <a:pt x="28635" y="13815"/>
                  </a:cubicBezTo>
                  <a:lnTo>
                    <a:pt x="28635" y="13910"/>
                  </a:lnTo>
                  <a:cubicBezTo>
                    <a:pt x="28644" y="13912"/>
                    <a:pt x="28654" y="13913"/>
                    <a:pt x="28666" y="13913"/>
                  </a:cubicBezTo>
                  <a:cubicBezTo>
                    <a:pt x="28800" y="13913"/>
                    <a:pt x="29064" y="13788"/>
                    <a:pt x="29064" y="13755"/>
                  </a:cubicBezTo>
                  <a:cubicBezTo>
                    <a:pt x="29052" y="13719"/>
                    <a:pt x="28897" y="13743"/>
                    <a:pt x="28683" y="13636"/>
                  </a:cubicBezTo>
                  <a:cubicBezTo>
                    <a:pt x="28623" y="13600"/>
                    <a:pt x="28576" y="13565"/>
                    <a:pt x="28528" y="13529"/>
                  </a:cubicBezTo>
                  <a:cubicBezTo>
                    <a:pt x="28457" y="13469"/>
                    <a:pt x="28409" y="13398"/>
                    <a:pt x="28373" y="13326"/>
                  </a:cubicBezTo>
                  <a:cubicBezTo>
                    <a:pt x="28290" y="13207"/>
                    <a:pt x="28254" y="13231"/>
                    <a:pt x="28016" y="13029"/>
                  </a:cubicBezTo>
                  <a:cubicBezTo>
                    <a:pt x="27873" y="12898"/>
                    <a:pt x="27909" y="12922"/>
                    <a:pt x="27695" y="12731"/>
                  </a:cubicBezTo>
                  <a:cubicBezTo>
                    <a:pt x="27623" y="12660"/>
                    <a:pt x="27552" y="12588"/>
                    <a:pt x="27492" y="12517"/>
                  </a:cubicBezTo>
                  <a:cubicBezTo>
                    <a:pt x="27457" y="12481"/>
                    <a:pt x="27421" y="12433"/>
                    <a:pt x="27397" y="12374"/>
                  </a:cubicBezTo>
                  <a:cubicBezTo>
                    <a:pt x="27326" y="12195"/>
                    <a:pt x="27457" y="12041"/>
                    <a:pt x="27385" y="11981"/>
                  </a:cubicBezTo>
                  <a:cubicBezTo>
                    <a:pt x="27378" y="11976"/>
                    <a:pt x="27370" y="11974"/>
                    <a:pt x="27362" y="11974"/>
                  </a:cubicBezTo>
                  <a:cubicBezTo>
                    <a:pt x="27340" y="11974"/>
                    <a:pt x="27313" y="11988"/>
                    <a:pt x="27271" y="11988"/>
                  </a:cubicBezTo>
                  <a:cubicBezTo>
                    <a:pt x="27256" y="11988"/>
                    <a:pt x="27239" y="11986"/>
                    <a:pt x="27218" y="11981"/>
                  </a:cubicBezTo>
                  <a:cubicBezTo>
                    <a:pt x="27099" y="11945"/>
                    <a:pt x="27004" y="11826"/>
                    <a:pt x="27004" y="11695"/>
                  </a:cubicBezTo>
                  <a:cubicBezTo>
                    <a:pt x="27004" y="11648"/>
                    <a:pt x="27040" y="11636"/>
                    <a:pt x="27123" y="11493"/>
                  </a:cubicBezTo>
                  <a:cubicBezTo>
                    <a:pt x="27195" y="11350"/>
                    <a:pt x="27183" y="11326"/>
                    <a:pt x="27230" y="11279"/>
                  </a:cubicBezTo>
                  <a:cubicBezTo>
                    <a:pt x="27290" y="11219"/>
                    <a:pt x="27361" y="11183"/>
                    <a:pt x="27433" y="11171"/>
                  </a:cubicBezTo>
                  <a:cubicBezTo>
                    <a:pt x="27504" y="11148"/>
                    <a:pt x="27576" y="11124"/>
                    <a:pt x="27647" y="11088"/>
                  </a:cubicBezTo>
                  <a:cubicBezTo>
                    <a:pt x="27718" y="11052"/>
                    <a:pt x="27695" y="11040"/>
                    <a:pt x="27814" y="10969"/>
                  </a:cubicBezTo>
                  <a:cubicBezTo>
                    <a:pt x="27945" y="10862"/>
                    <a:pt x="27968" y="10874"/>
                    <a:pt x="28028" y="10802"/>
                  </a:cubicBezTo>
                  <a:cubicBezTo>
                    <a:pt x="28052" y="10767"/>
                    <a:pt x="28088" y="10743"/>
                    <a:pt x="28123" y="10719"/>
                  </a:cubicBezTo>
                  <a:cubicBezTo>
                    <a:pt x="28159" y="10695"/>
                    <a:pt x="28195" y="10671"/>
                    <a:pt x="28242" y="10671"/>
                  </a:cubicBezTo>
                  <a:cubicBezTo>
                    <a:pt x="28338" y="10665"/>
                    <a:pt x="28430" y="10662"/>
                    <a:pt x="28522" y="10662"/>
                  </a:cubicBezTo>
                  <a:close/>
                  <a:moveTo>
                    <a:pt x="16636" y="14776"/>
                  </a:moveTo>
                  <a:cubicBezTo>
                    <a:pt x="16593" y="14776"/>
                    <a:pt x="16553" y="14784"/>
                    <a:pt x="16515" y="14803"/>
                  </a:cubicBezTo>
                  <a:cubicBezTo>
                    <a:pt x="16503" y="14815"/>
                    <a:pt x="16408" y="14862"/>
                    <a:pt x="16408" y="14934"/>
                  </a:cubicBezTo>
                  <a:cubicBezTo>
                    <a:pt x="16408" y="14993"/>
                    <a:pt x="16479" y="15005"/>
                    <a:pt x="16491" y="15077"/>
                  </a:cubicBezTo>
                  <a:cubicBezTo>
                    <a:pt x="16503" y="15160"/>
                    <a:pt x="16443" y="15196"/>
                    <a:pt x="16467" y="15255"/>
                  </a:cubicBezTo>
                  <a:cubicBezTo>
                    <a:pt x="16479" y="15327"/>
                    <a:pt x="16538" y="15339"/>
                    <a:pt x="16610" y="15362"/>
                  </a:cubicBezTo>
                  <a:cubicBezTo>
                    <a:pt x="16717" y="15410"/>
                    <a:pt x="16741" y="15374"/>
                    <a:pt x="16789" y="15410"/>
                  </a:cubicBezTo>
                  <a:cubicBezTo>
                    <a:pt x="16931" y="15481"/>
                    <a:pt x="16872" y="15696"/>
                    <a:pt x="16991" y="15743"/>
                  </a:cubicBezTo>
                  <a:cubicBezTo>
                    <a:pt x="17004" y="15749"/>
                    <a:pt x="17017" y="15751"/>
                    <a:pt x="17030" y="15751"/>
                  </a:cubicBezTo>
                  <a:cubicBezTo>
                    <a:pt x="17079" y="15751"/>
                    <a:pt x="17130" y="15719"/>
                    <a:pt x="17158" y="15672"/>
                  </a:cubicBezTo>
                  <a:cubicBezTo>
                    <a:pt x="17181" y="15648"/>
                    <a:pt x="17158" y="15612"/>
                    <a:pt x="17146" y="15553"/>
                  </a:cubicBezTo>
                  <a:cubicBezTo>
                    <a:pt x="17050" y="15339"/>
                    <a:pt x="16967" y="15291"/>
                    <a:pt x="16991" y="15220"/>
                  </a:cubicBezTo>
                  <a:cubicBezTo>
                    <a:pt x="17021" y="15170"/>
                    <a:pt x="17075" y="15145"/>
                    <a:pt x="17134" y="15145"/>
                  </a:cubicBezTo>
                  <a:cubicBezTo>
                    <a:pt x="17146" y="15145"/>
                    <a:pt x="17158" y="15146"/>
                    <a:pt x="17170" y="15148"/>
                  </a:cubicBezTo>
                  <a:cubicBezTo>
                    <a:pt x="17235" y="15159"/>
                    <a:pt x="17281" y="15221"/>
                    <a:pt x="17297" y="15221"/>
                  </a:cubicBezTo>
                  <a:cubicBezTo>
                    <a:pt x="17298" y="15221"/>
                    <a:pt x="17300" y="15220"/>
                    <a:pt x="17300" y="15220"/>
                  </a:cubicBezTo>
                  <a:cubicBezTo>
                    <a:pt x="17324" y="15208"/>
                    <a:pt x="17300" y="15136"/>
                    <a:pt x="17265" y="15089"/>
                  </a:cubicBezTo>
                  <a:cubicBezTo>
                    <a:pt x="17205" y="14993"/>
                    <a:pt x="17122" y="14934"/>
                    <a:pt x="17015" y="14898"/>
                  </a:cubicBezTo>
                  <a:cubicBezTo>
                    <a:pt x="16884" y="14837"/>
                    <a:pt x="16753" y="14776"/>
                    <a:pt x="16636" y="14776"/>
                  </a:cubicBezTo>
                  <a:close/>
                  <a:moveTo>
                    <a:pt x="17387" y="16045"/>
                  </a:moveTo>
                  <a:cubicBezTo>
                    <a:pt x="17379" y="16045"/>
                    <a:pt x="17375" y="16048"/>
                    <a:pt x="17372" y="16053"/>
                  </a:cubicBezTo>
                  <a:cubicBezTo>
                    <a:pt x="17360" y="16065"/>
                    <a:pt x="17443" y="16232"/>
                    <a:pt x="17598" y="16315"/>
                  </a:cubicBezTo>
                  <a:lnTo>
                    <a:pt x="17586" y="16315"/>
                  </a:lnTo>
                  <a:cubicBezTo>
                    <a:pt x="17717" y="16363"/>
                    <a:pt x="17848" y="16386"/>
                    <a:pt x="17991" y="16398"/>
                  </a:cubicBezTo>
                  <a:cubicBezTo>
                    <a:pt x="18051" y="16404"/>
                    <a:pt x="18110" y="16407"/>
                    <a:pt x="18170" y="16407"/>
                  </a:cubicBezTo>
                  <a:cubicBezTo>
                    <a:pt x="18229" y="16407"/>
                    <a:pt x="18289" y="16404"/>
                    <a:pt x="18348" y="16398"/>
                  </a:cubicBezTo>
                  <a:cubicBezTo>
                    <a:pt x="18384" y="16386"/>
                    <a:pt x="18551" y="16351"/>
                    <a:pt x="18551" y="16315"/>
                  </a:cubicBezTo>
                  <a:cubicBezTo>
                    <a:pt x="18551" y="16279"/>
                    <a:pt x="18324" y="16196"/>
                    <a:pt x="18110" y="16196"/>
                  </a:cubicBezTo>
                  <a:cubicBezTo>
                    <a:pt x="18008" y="16196"/>
                    <a:pt x="17933" y="16211"/>
                    <a:pt x="17863" y="16211"/>
                  </a:cubicBezTo>
                  <a:cubicBezTo>
                    <a:pt x="17811" y="16211"/>
                    <a:pt x="17761" y="16203"/>
                    <a:pt x="17705" y="16172"/>
                  </a:cubicBezTo>
                  <a:cubicBezTo>
                    <a:pt x="17681" y="16160"/>
                    <a:pt x="17634" y="16136"/>
                    <a:pt x="17562" y="16113"/>
                  </a:cubicBezTo>
                  <a:cubicBezTo>
                    <a:pt x="17469" y="16075"/>
                    <a:pt x="17413" y="16045"/>
                    <a:pt x="17387" y="16045"/>
                  </a:cubicBezTo>
                  <a:close/>
                  <a:moveTo>
                    <a:pt x="54543" y="21577"/>
                  </a:moveTo>
                  <a:cubicBezTo>
                    <a:pt x="54472" y="21577"/>
                    <a:pt x="54424" y="21958"/>
                    <a:pt x="54460" y="22292"/>
                  </a:cubicBezTo>
                  <a:cubicBezTo>
                    <a:pt x="54506" y="22744"/>
                    <a:pt x="54699" y="23162"/>
                    <a:pt x="54775" y="23162"/>
                  </a:cubicBezTo>
                  <a:cubicBezTo>
                    <a:pt x="54777" y="23162"/>
                    <a:pt x="54779" y="23162"/>
                    <a:pt x="54781" y="23161"/>
                  </a:cubicBezTo>
                  <a:cubicBezTo>
                    <a:pt x="54865" y="23149"/>
                    <a:pt x="54781" y="22554"/>
                    <a:pt x="54746" y="22292"/>
                  </a:cubicBezTo>
                  <a:cubicBezTo>
                    <a:pt x="54746" y="22244"/>
                    <a:pt x="54627" y="21589"/>
                    <a:pt x="54543" y="21589"/>
                  </a:cubicBezTo>
                  <a:lnTo>
                    <a:pt x="54543" y="21577"/>
                  </a:lnTo>
                  <a:close/>
                  <a:moveTo>
                    <a:pt x="53543" y="24471"/>
                  </a:moveTo>
                  <a:cubicBezTo>
                    <a:pt x="53448" y="24471"/>
                    <a:pt x="53365" y="24697"/>
                    <a:pt x="53353" y="24745"/>
                  </a:cubicBezTo>
                  <a:cubicBezTo>
                    <a:pt x="53353" y="24768"/>
                    <a:pt x="53222" y="25149"/>
                    <a:pt x="53412" y="25292"/>
                  </a:cubicBezTo>
                  <a:cubicBezTo>
                    <a:pt x="53449" y="25329"/>
                    <a:pt x="53499" y="25344"/>
                    <a:pt x="53552" y="25344"/>
                  </a:cubicBezTo>
                  <a:cubicBezTo>
                    <a:pt x="53569" y="25344"/>
                    <a:pt x="53586" y="25343"/>
                    <a:pt x="53603" y="25340"/>
                  </a:cubicBezTo>
                  <a:cubicBezTo>
                    <a:pt x="53746" y="25292"/>
                    <a:pt x="53757" y="25042"/>
                    <a:pt x="53757" y="24983"/>
                  </a:cubicBezTo>
                  <a:cubicBezTo>
                    <a:pt x="53769" y="24756"/>
                    <a:pt x="53662" y="24483"/>
                    <a:pt x="53555" y="24471"/>
                  </a:cubicBezTo>
                  <a:close/>
                  <a:moveTo>
                    <a:pt x="54984" y="25376"/>
                  </a:moveTo>
                  <a:cubicBezTo>
                    <a:pt x="54984" y="25530"/>
                    <a:pt x="54984" y="25685"/>
                    <a:pt x="55008" y="25840"/>
                  </a:cubicBezTo>
                  <a:lnTo>
                    <a:pt x="55008" y="26614"/>
                  </a:lnTo>
                  <a:lnTo>
                    <a:pt x="55008" y="27542"/>
                  </a:lnTo>
                  <a:cubicBezTo>
                    <a:pt x="54996" y="27757"/>
                    <a:pt x="55008" y="27971"/>
                    <a:pt x="55043" y="28174"/>
                  </a:cubicBezTo>
                  <a:cubicBezTo>
                    <a:pt x="55103" y="28459"/>
                    <a:pt x="55162" y="28435"/>
                    <a:pt x="55210" y="28662"/>
                  </a:cubicBezTo>
                  <a:cubicBezTo>
                    <a:pt x="55258" y="28864"/>
                    <a:pt x="55222" y="28936"/>
                    <a:pt x="55150" y="29745"/>
                  </a:cubicBezTo>
                  <a:cubicBezTo>
                    <a:pt x="55127" y="29924"/>
                    <a:pt x="55127" y="30019"/>
                    <a:pt x="55127" y="30079"/>
                  </a:cubicBezTo>
                  <a:cubicBezTo>
                    <a:pt x="55127" y="30471"/>
                    <a:pt x="55210" y="30555"/>
                    <a:pt x="55162" y="30817"/>
                  </a:cubicBezTo>
                  <a:cubicBezTo>
                    <a:pt x="55127" y="31079"/>
                    <a:pt x="55019" y="31019"/>
                    <a:pt x="54984" y="31269"/>
                  </a:cubicBezTo>
                  <a:cubicBezTo>
                    <a:pt x="54948" y="31483"/>
                    <a:pt x="55019" y="31567"/>
                    <a:pt x="54984" y="31936"/>
                  </a:cubicBezTo>
                  <a:cubicBezTo>
                    <a:pt x="54984" y="31984"/>
                    <a:pt x="54972" y="32019"/>
                    <a:pt x="54984" y="32031"/>
                  </a:cubicBezTo>
                  <a:cubicBezTo>
                    <a:pt x="54984" y="32031"/>
                    <a:pt x="54985" y="32031"/>
                    <a:pt x="54986" y="32031"/>
                  </a:cubicBezTo>
                  <a:cubicBezTo>
                    <a:pt x="55025" y="32031"/>
                    <a:pt x="55176" y="31693"/>
                    <a:pt x="55305" y="31388"/>
                  </a:cubicBezTo>
                  <a:cubicBezTo>
                    <a:pt x="55448" y="30436"/>
                    <a:pt x="55531" y="29471"/>
                    <a:pt x="55579" y="28495"/>
                  </a:cubicBezTo>
                  <a:lnTo>
                    <a:pt x="55579" y="28495"/>
                  </a:lnTo>
                  <a:cubicBezTo>
                    <a:pt x="55555" y="28733"/>
                    <a:pt x="55520" y="28888"/>
                    <a:pt x="55460" y="28888"/>
                  </a:cubicBezTo>
                  <a:lnTo>
                    <a:pt x="55460" y="28876"/>
                  </a:lnTo>
                  <a:cubicBezTo>
                    <a:pt x="55400" y="28876"/>
                    <a:pt x="55341" y="28650"/>
                    <a:pt x="55329" y="28602"/>
                  </a:cubicBezTo>
                  <a:cubicBezTo>
                    <a:pt x="55305" y="28507"/>
                    <a:pt x="55293" y="28412"/>
                    <a:pt x="55293" y="28304"/>
                  </a:cubicBezTo>
                  <a:cubicBezTo>
                    <a:pt x="55293" y="28114"/>
                    <a:pt x="55305" y="28078"/>
                    <a:pt x="55293" y="27971"/>
                  </a:cubicBezTo>
                  <a:cubicBezTo>
                    <a:pt x="55281" y="27840"/>
                    <a:pt x="55246" y="27709"/>
                    <a:pt x="55186" y="27590"/>
                  </a:cubicBezTo>
                  <a:cubicBezTo>
                    <a:pt x="55031" y="27257"/>
                    <a:pt x="55234" y="26983"/>
                    <a:pt x="55258" y="26459"/>
                  </a:cubicBezTo>
                  <a:cubicBezTo>
                    <a:pt x="55270" y="25864"/>
                    <a:pt x="55031" y="25376"/>
                    <a:pt x="54984" y="25376"/>
                  </a:cubicBezTo>
                  <a:close/>
                  <a:moveTo>
                    <a:pt x="44804" y="30650"/>
                  </a:moveTo>
                  <a:cubicBezTo>
                    <a:pt x="44768" y="30650"/>
                    <a:pt x="44744" y="30698"/>
                    <a:pt x="44637" y="31174"/>
                  </a:cubicBezTo>
                  <a:cubicBezTo>
                    <a:pt x="44590" y="31341"/>
                    <a:pt x="44554" y="31507"/>
                    <a:pt x="44530" y="31686"/>
                  </a:cubicBezTo>
                  <a:cubicBezTo>
                    <a:pt x="44530" y="31948"/>
                    <a:pt x="44625" y="31960"/>
                    <a:pt x="44637" y="32281"/>
                  </a:cubicBezTo>
                  <a:cubicBezTo>
                    <a:pt x="44637" y="32341"/>
                    <a:pt x="44637" y="32400"/>
                    <a:pt x="44673" y="32424"/>
                  </a:cubicBezTo>
                  <a:cubicBezTo>
                    <a:pt x="44696" y="32447"/>
                    <a:pt x="44730" y="32458"/>
                    <a:pt x="44769" y="32458"/>
                  </a:cubicBezTo>
                  <a:cubicBezTo>
                    <a:pt x="44870" y="32458"/>
                    <a:pt x="45007" y="32391"/>
                    <a:pt x="45102" y="32305"/>
                  </a:cubicBezTo>
                  <a:cubicBezTo>
                    <a:pt x="45233" y="32186"/>
                    <a:pt x="45316" y="32019"/>
                    <a:pt x="45316" y="31841"/>
                  </a:cubicBezTo>
                  <a:cubicBezTo>
                    <a:pt x="45316" y="31638"/>
                    <a:pt x="45233" y="31591"/>
                    <a:pt x="45054" y="31174"/>
                  </a:cubicBezTo>
                  <a:cubicBezTo>
                    <a:pt x="44899" y="30829"/>
                    <a:pt x="44875" y="30650"/>
                    <a:pt x="44804" y="30650"/>
                  </a:cubicBezTo>
                  <a:close/>
                  <a:moveTo>
                    <a:pt x="49907" y="34114"/>
                  </a:moveTo>
                  <a:cubicBezTo>
                    <a:pt x="49905" y="34114"/>
                    <a:pt x="49902" y="34114"/>
                    <a:pt x="49900" y="34115"/>
                  </a:cubicBezTo>
                  <a:cubicBezTo>
                    <a:pt x="49852" y="34127"/>
                    <a:pt x="49840" y="34210"/>
                    <a:pt x="49852" y="34269"/>
                  </a:cubicBezTo>
                  <a:cubicBezTo>
                    <a:pt x="49873" y="34382"/>
                    <a:pt x="49998" y="34468"/>
                    <a:pt x="50063" y="34468"/>
                  </a:cubicBezTo>
                  <a:cubicBezTo>
                    <a:pt x="50074" y="34468"/>
                    <a:pt x="50083" y="34465"/>
                    <a:pt x="50090" y="34460"/>
                  </a:cubicBezTo>
                  <a:cubicBezTo>
                    <a:pt x="50138" y="34424"/>
                    <a:pt x="50078" y="34305"/>
                    <a:pt x="50031" y="34222"/>
                  </a:cubicBezTo>
                  <a:cubicBezTo>
                    <a:pt x="50019" y="34211"/>
                    <a:pt x="49955" y="34114"/>
                    <a:pt x="49907" y="34114"/>
                  </a:cubicBezTo>
                  <a:close/>
                  <a:moveTo>
                    <a:pt x="50090" y="34979"/>
                  </a:moveTo>
                  <a:cubicBezTo>
                    <a:pt x="50074" y="34979"/>
                    <a:pt x="50059" y="34980"/>
                    <a:pt x="50043" y="34984"/>
                  </a:cubicBezTo>
                  <a:cubicBezTo>
                    <a:pt x="49936" y="35043"/>
                    <a:pt x="49959" y="35329"/>
                    <a:pt x="50055" y="35365"/>
                  </a:cubicBezTo>
                  <a:cubicBezTo>
                    <a:pt x="50064" y="35368"/>
                    <a:pt x="50074" y="35369"/>
                    <a:pt x="50085" y="35369"/>
                  </a:cubicBezTo>
                  <a:cubicBezTo>
                    <a:pt x="50156" y="35369"/>
                    <a:pt x="50250" y="35303"/>
                    <a:pt x="50281" y="35210"/>
                  </a:cubicBezTo>
                  <a:cubicBezTo>
                    <a:pt x="50293" y="35174"/>
                    <a:pt x="50293" y="35151"/>
                    <a:pt x="50281" y="35115"/>
                  </a:cubicBezTo>
                  <a:cubicBezTo>
                    <a:pt x="50250" y="35034"/>
                    <a:pt x="50177" y="34979"/>
                    <a:pt x="50090" y="34979"/>
                  </a:cubicBezTo>
                  <a:close/>
                  <a:moveTo>
                    <a:pt x="50221" y="35698"/>
                  </a:moveTo>
                  <a:cubicBezTo>
                    <a:pt x="50150" y="35710"/>
                    <a:pt x="50102" y="35782"/>
                    <a:pt x="50114" y="35853"/>
                  </a:cubicBezTo>
                  <a:cubicBezTo>
                    <a:pt x="50137" y="35899"/>
                    <a:pt x="50185" y="35925"/>
                    <a:pt x="50235" y="35925"/>
                  </a:cubicBezTo>
                  <a:cubicBezTo>
                    <a:pt x="50263" y="35925"/>
                    <a:pt x="50291" y="35918"/>
                    <a:pt x="50317" y="35901"/>
                  </a:cubicBezTo>
                  <a:cubicBezTo>
                    <a:pt x="50352" y="35853"/>
                    <a:pt x="50293" y="35698"/>
                    <a:pt x="50221" y="35698"/>
                  </a:cubicBezTo>
                  <a:close/>
                  <a:moveTo>
                    <a:pt x="50197" y="36246"/>
                  </a:moveTo>
                  <a:cubicBezTo>
                    <a:pt x="50162" y="36246"/>
                    <a:pt x="50078" y="36448"/>
                    <a:pt x="50162" y="36520"/>
                  </a:cubicBezTo>
                  <a:lnTo>
                    <a:pt x="50150" y="36520"/>
                  </a:lnTo>
                  <a:cubicBezTo>
                    <a:pt x="50172" y="36534"/>
                    <a:pt x="50199" y="36545"/>
                    <a:pt x="50224" y="36545"/>
                  </a:cubicBezTo>
                  <a:cubicBezTo>
                    <a:pt x="50240" y="36545"/>
                    <a:pt x="50255" y="36541"/>
                    <a:pt x="50269" y="36532"/>
                  </a:cubicBezTo>
                  <a:cubicBezTo>
                    <a:pt x="50305" y="36508"/>
                    <a:pt x="50293" y="36425"/>
                    <a:pt x="50281" y="36389"/>
                  </a:cubicBezTo>
                  <a:cubicBezTo>
                    <a:pt x="50269" y="36341"/>
                    <a:pt x="50233" y="36246"/>
                    <a:pt x="50197" y="36246"/>
                  </a:cubicBezTo>
                  <a:close/>
                  <a:moveTo>
                    <a:pt x="22027" y="35555"/>
                  </a:moveTo>
                  <a:cubicBezTo>
                    <a:pt x="22194" y="35555"/>
                    <a:pt x="22373" y="35591"/>
                    <a:pt x="22539" y="35651"/>
                  </a:cubicBezTo>
                  <a:cubicBezTo>
                    <a:pt x="22634" y="35805"/>
                    <a:pt x="22789" y="35889"/>
                    <a:pt x="22968" y="35889"/>
                  </a:cubicBezTo>
                  <a:cubicBezTo>
                    <a:pt x="22979" y="35888"/>
                    <a:pt x="22989" y="35888"/>
                    <a:pt x="22998" y="35888"/>
                  </a:cubicBezTo>
                  <a:cubicBezTo>
                    <a:pt x="23224" y="35888"/>
                    <a:pt x="22716" y="36034"/>
                    <a:pt x="22658" y="36389"/>
                  </a:cubicBezTo>
                  <a:cubicBezTo>
                    <a:pt x="22633" y="36543"/>
                    <a:pt x="22615" y="36579"/>
                    <a:pt x="22593" y="36579"/>
                  </a:cubicBezTo>
                  <a:cubicBezTo>
                    <a:pt x="22574" y="36579"/>
                    <a:pt x="22552" y="36551"/>
                    <a:pt x="22521" y="36551"/>
                  </a:cubicBezTo>
                  <a:cubicBezTo>
                    <a:pt x="22503" y="36551"/>
                    <a:pt x="22482" y="36560"/>
                    <a:pt x="22456" y="36591"/>
                  </a:cubicBezTo>
                  <a:cubicBezTo>
                    <a:pt x="22325" y="36722"/>
                    <a:pt x="22420" y="36710"/>
                    <a:pt x="22480" y="36829"/>
                  </a:cubicBezTo>
                  <a:cubicBezTo>
                    <a:pt x="22527" y="36936"/>
                    <a:pt x="22480" y="36948"/>
                    <a:pt x="22408" y="37067"/>
                  </a:cubicBezTo>
                  <a:cubicBezTo>
                    <a:pt x="22378" y="37123"/>
                    <a:pt x="22347" y="37140"/>
                    <a:pt x="22298" y="37140"/>
                  </a:cubicBezTo>
                  <a:cubicBezTo>
                    <a:pt x="22232" y="37140"/>
                    <a:pt x="22133" y="37110"/>
                    <a:pt x="21956" y="37103"/>
                  </a:cubicBezTo>
                  <a:cubicBezTo>
                    <a:pt x="21940" y="37103"/>
                    <a:pt x="21924" y="37102"/>
                    <a:pt x="21910" y="37102"/>
                  </a:cubicBezTo>
                  <a:cubicBezTo>
                    <a:pt x="21651" y="37102"/>
                    <a:pt x="21694" y="37200"/>
                    <a:pt x="21694" y="37222"/>
                  </a:cubicBezTo>
                  <a:lnTo>
                    <a:pt x="21456" y="36710"/>
                  </a:lnTo>
                  <a:lnTo>
                    <a:pt x="21384" y="36258"/>
                  </a:lnTo>
                  <a:lnTo>
                    <a:pt x="21670" y="35853"/>
                  </a:lnTo>
                  <a:lnTo>
                    <a:pt x="22027" y="35555"/>
                  </a:lnTo>
                  <a:close/>
                  <a:moveTo>
                    <a:pt x="50269" y="37210"/>
                  </a:moveTo>
                  <a:cubicBezTo>
                    <a:pt x="50209" y="37222"/>
                    <a:pt x="50209" y="37615"/>
                    <a:pt x="50269" y="37627"/>
                  </a:cubicBezTo>
                  <a:cubicBezTo>
                    <a:pt x="50293" y="37627"/>
                    <a:pt x="50352" y="37544"/>
                    <a:pt x="50352" y="37448"/>
                  </a:cubicBezTo>
                  <a:cubicBezTo>
                    <a:pt x="50364" y="37329"/>
                    <a:pt x="50305" y="37210"/>
                    <a:pt x="50269" y="37210"/>
                  </a:cubicBezTo>
                  <a:close/>
                  <a:moveTo>
                    <a:pt x="54591" y="31972"/>
                  </a:moveTo>
                  <a:cubicBezTo>
                    <a:pt x="54567" y="31972"/>
                    <a:pt x="54555" y="31984"/>
                    <a:pt x="54424" y="32388"/>
                  </a:cubicBezTo>
                  <a:cubicBezTo>
                    <a:pt x="54257" y="32865"/>
                    <a:pt x="54269" y="32876"/>
                    <a:pt x="54210" y="32948"/>
                  </a:cubicBezTo>
                  <a:cubicBezTo>
                    <a:pt x="54103" y="33067"/>
                    <a:pt x="53984" y="33127"/>
                    <a:pt x="53972" y="33269"/>
                  </a:cubicBezTo>
                  <a:cubicBezTo>
                    <a:pt x="53960" y="33341"/>
                    <a:pt x="53984" y="33365"/>
                    <a:pt x="53972" y="33424"/>
                  </a:cubicBezTo>
                  <a:cubicBezTo>
                    <a:pt x="53948" y="33555"/>
                    <a:pt x="53829" y="33615"/>
                    <a:pt x="53757" y="33674"/>
                  </a:cubicBezTo>
                  <a:cubicBezTo>
                    <a:pt x="53603" y="33781"/>
                    <a:pt x="53638" y="33865"/>
                    <a:pt x="53376" y="34543"/>
                  </a:cubicBezTo>
                  <a:cubicBezTo>
                    <a:pt x="53251" y="34850"/>
                    <a:pt x="53191" y="34973"/>
                    <a:pt x="53145" y="34973"/>
                  </a:cubicBezTo>
                  <a:cubicBezTo>
                    <a:pt x="53143" y="34973"/>
                    <a:pt x="53140" y="34973"/>
                    <a:pt x="53138" y="34972"/>
                  </a:cubicBezTo>
                  <a:cubicBezTo>
                    <a:pt x="53091" y="34960"/>
                    <a:pt x="53079" y="34698"/>
                    <a:pt x="53019" y="34686"/>
                  </a:cubicBezTo>
                  <a:cubicBezTo>
                    <a:pt x="52948" y="34686"/>
                    <a:pt x="52841" y="34984"/>
                    <a:pt x="52769" y="35282"/>
                  </a:cubicBezTo>
                  <a:cubicBezTo>
                    <a:pt x="52650" y="35746"/>
                    <a:pt x="52733" y="35770"/>
                    <a:pt x="52626" y="36258"/>
                  </a:cubicBezTo>
                  <a:cubicBezTo>
                    <a:pt x="52567" y="36579"/>
                    <a:pt x="52483" y="36782"/>
                    <a:pt x="52519" y="37056"/>
                  </a:cubicBezTo>
                  <a:cubicBezTo>
                    <a:pt x="52543" y="37163"/>
                    <a:pt x="52567" y="37270"/>
                    <a:pt x="52603" y="37377"/>
                  </a:cubicBezTo>
                  <a:cubicBezTo>
                    <a:pt x="52662" y="37568"/>
                    <a:pt x="52686" y="37663"/>
                    <a:pt x="52745" y="37687"/>
                  </a:cubicBezTo>
                  <a:cubicBezTo>
                    <a:pt x="52763" y="37693"/>
                    <a:pt x="52781" y="37697"/>
                    <a:pt x="52800" y="37697"/>
                  </a:cubicBezTo>
                  <a:cubicBezTo>
                    <a:pt x="52911" y="37697"/>
                    <a:pt x="53047" y="37586"/>
                    <a:pt x="53138" y="37484"/>
                  </a:cubicBezTo>
                  <a:cubicBezTo>
                    <a:pt x="53376" y="37210"/>
                    <a:pt x="53245" y="37008"/>
                    <a:pt x="53448" y="36567"/>
                  </a:cubicBezTo>
                  <a:cubicBezTo>
                    <a:pt x="53603" y="36234"/>
                    <a:pt x="53710" y="36294"/>
                    <a:pt x="53781" y="36020"/>
                  </a:cubicBezTo>
                  <a:cubicBezTo>
                    <a:pt x="53853" y="35722"/>
                    <a:pt x="53757" y="35508"/>
                    <a:pt x="53924" y="35293"/>
                  </a:cubicBezTo>
                  <a:cubicBezTo>
                    <a:pt x="54007" y="35198"/>
                    <a:pt x="54043" y="35222"/>
                    <a:pt x="54127" y="35127"/>
                  </a:cubicBezTo>
                  <a:cubicBezTo>
                    <a:pt x="54388" y="34853"/>
                    <a:pt x="54127" y="34496"/>
                    <a:pt x="54257" y="33758"/>
                  </a:cubicBezTo>
                  <a:cubicBezTo>
                    <a:pt x="54305" y="33508"/>
                    <a:pt x="54377" y="33257"/>
                    <a:pt x="54496" y="33019"/>
                  </a:cubicBezTo>
                  <a:cubicBezTo>
                    <a:pt x="54543" y="32936"/>
                    <a:pt x="54591" y="32841"/>
                    <a:pt x="54627" y="32757"/>
                  </a:cubicBezTo>
                  <a:cubicBezTo>
                    <a:pt x="54758" y="32376"/>
                    <a:pt x="54662" y="31972"/>
                    <a:pt x="54591" y="31972"/>
                  </a:cubicBezTo>
                  <a:close/>
                  <a:moveTo>
                    <a:pt x="50046" y="32660"/>
                  </a:moveTo>
                  <a:cubicBezTo>
                    <a:pt x="50041" y="32660"/>
                    <a:pt x="50036" y="32660"/>
                    <a:pt x="50031" y="32662"/>
                  </a:cubicBezTo>
                  <a:cubicBezTo>
                    <a:pt x="49959" y="32674"/>
                    <a:pt x="49924" y="32865"/>
                    <a:pt x="49912" y="32936"/>
                  </a:cubicBezTo>
                  <a:cubicBezTo>
                    <a:pt x="49912" y="32960"/>
                    <a:pt x="49852" y="33472"/>
                    <a:pt x="50138" y="33662"/>
                  </a:cubicBezTo>
                  <a:cubicBezTo>
                    <a:pt x="50209" y="33710"/>
                    <a:pt x="50281" y="33722"/>
                    <a:pt x="50317" y="33805"/>
                  </a:cubicBezTo>
                  <a:cubicBezTo>
                    <a:pt x="50328" y="33865"/>
                    <a:pt x="50317" y="33900"/>
                    <a:pt x="50317" y="34008"/>
                  </a:cubicBezTo>
                  <a:cubicBezTo>
                    <a:pt x="50305" y="34103"/>
                    <a:pt x="50305" y="34186"/>
                    <a:pt x="50317" y="34269"/>
                  </a:cubicBezTo>
                  <a:cubicBezTo>
                    <a:pt x="50340" y="34389"/>
                    <a:pt x="50400" y="34400"/>
                    <a:pt x="50483" y="34567"/>
                  </a:cubicBezTo>
                  <a:cubicBezTo>
                    <a:pt x="50531" y="34650"/>
                    <a:pt x="50567" y="34722"/>
                    <a:pt x="50590" y="34805"/>
                  </a:cubicBezTo>
                  <a:cubicBezTo>
                    <a:pt x="50650" y="35020"/>
                    <a:pt x="50531" y="35127"/>
                    <a:pt x="50519" y="35365"/>
                  </a:cubicBezTo>
                  <a:cubicBezTo>
                    <a:pt x="50507" y="35591"/>
                    <a:pt x="50602" y="35555"/>
                    <a:pt x="50662" y="35877"/>
                  </a:cubicBezTo>
                  <a:cubicBezTo>
                    <a:pt x="50698" y="36139"/>
                    <a:pt x="50698" y="36413"/>
                    <a:pt x="50650" y="36675"/>
                  </a:cubicBezTo>
                  <a:cubicBezTo>
                    <a:pt x="50614" y="36960"/>
                    <a:pt x="50567" y="37008"/>
                    <a:pt x="50590" y="37187"/>
                  </a:cubicBezTo>
                  <a:cubicBezTo>
                    <a:pt x="50614" y="37413"/>
                    <a:pt x="50698" y="37448"/>
                    <a:pt x="50686" y="37627"/>
                  </a:cubicBezTo>
                  <a:cubicBezTo>
                    <a:pt x="50662" y="37841"/>
                    <a:pt x="50543" y="37877"/>
                    <a:pt x="50555" y="38056"/>
                  </a:cubicBezTo>
                  <a:cubicBezTo>
                    <a:pt x="50567" y="38163"/>
                    <a:pt x="50602" y="38151"/>
                    <a:pt x="50674" y="38389"/>
                  </a:cubicBezTo>
                  <a:cubicBezTo>
                    <a:pt x="50745" y="38615"/>
                    <a:pt x="50733" y="38687"/>
                    <a:pt x="50781" y="38711"/>
                  </a:cubicBezTo>
                  <a:cubicBezTo>
                    <a:pt x="50796" y="38718"/>
                    <a:pt x="50813" y="38721"/>
                    <a:pt x="50831" y="38721"/>
                  </a:cubicBezTo>
                  <a:cubicBezTo>
                    <a:pt x="50954" y="38721"/>
                    <a:pt x="51129" y="38566"/>
                    <a:pt x="51150" y="38556"/>
                  </a:cubicBezTo>
                  <a:cubicBezTo>
                    <a:pt x="51340" y="38365"/>
                    <a:pt x="51340" y="38210"/>
                    <a:pt x="51531" y="37698"/>
                  </a:cubicBezTo>
                  <a:cubicBezTo>
                    <a:pt x="51662" y="37341"/>
                    <a:pt x="51781" y="37127"/>
                    <a:pt x="51710" y="37067"/>
                  </a:cubicBezTo>
                  <a:cubicBezTo>
                    <a:pt x="51696" y="37056"/>
                    <a:pt x="51679" y="37052"/>
                    <a:pt x="51660" y="37052"/>
                  </a:cubicBezTo>
                  <a:cubicBezTo>
                    <a:pt x="51601" y="37052"/>
                    <a:pt x="51524" y="37095"/>
                    <a:pt x="51474" y="37095"/>
                  </a:cubicBezTo>
                  <a:cubicBezTo>
                    <a:pt x="51458" y="37095"/>
                    <a:pt x="51445" y="37091"/>
                    <a:pt x="51436" y="37079"/>
                  </a:cubicBezTo>
                  <a:cubicBezTo>
                    <a:pt x="51376" y="37020"/>
                    <a:pt x="51448" y="36972"/>
                    <a:pt x="51495" y="36782"/>
                  </a:cubicBezTo>
                  <a:cubicBezTo>
                    <a:pt x="51543" y="36591"/>
                    <a:pt x="51579" y="36460"/>
                    <a:pt x="51519" y="36353"/>
                  </a:cubicBezTo>
                  <a:cubicBezTo>
                    <a:pt x="51471" y="36282"/>
                    <a:pt x="51424" y="36294"/>
                    <a:pt x="51376" y="36222"/>
                  </a:cubicBezTo>
                  <a:cubicBezTo>
                    <a:pt x="51340" y="36127"/>
                    <a:pt x="51352" y="36020"/>
                    <a:pt x="51388" y="35924"/>
                  </a:cubicBezTo>
                  <a:cubicBezTo>
                    <a:pt x="51471" y="35698"/>
                    <a:pt x="51626" y="35674"/>
                    <a:pt x="51626" y="35555"/>
                  </a:cubicBezTo>
                  <a:cubicBezTo>
                    <a:pt x="51626" y="35424"/>
                    <a:pt x="51495" y="35460"/>
                    <a:pt x="51412" y="35282"/>
                  </a:cubicBezTo>
                  <a:cubicBezTo>
                    <a:pt x="51364" y="35139"/>
                    <a:pt x="51340" y="34984"/>
                    <a:pt x="51340" y="34829"/>
                  </a:cubicBezTo>
                  <a:cubicBezTo>
                    <a:pt x="51352" y="34758"/>
                    <a:pt x="51340" y="34698"/>
                    <a:pt x="51305" y="34639"/>
                  </a:cubicBezTo>
                  <a:cubicBezTo>
                    <a:pt x="51257" y="34543"/>
                    <a:pt x="51198" y="34555"/>
                    <a:pt x="51138" y="34460"/>
                  </a:cubicBezTo>
                  <a:cubicBezTo>
                    <a:pt x="51079" y="34365"/>
                    <a:pt x="51043" y="34258"/>
                    <a:pt x="51043" y="34139"/>
                  </a:cubicBezTo>
                  <a:cubicBezTo>
                    <a:pt x="51019" y="34008"/>
                    <a:pt x="51031" y="34008"/>
                    <a:pt x="51019" y="33936"/>
                  </a:cubicBezTo>
                  <a:cubicBezTo>
                    <a:pt x="50959" y="33662"/>
                    <a:pt x="50769" y="33650"/>
                    <a:pt x="50733" y="33424"/>
                  </a:cubicBezTo>
                  <a:cubicBezTo>
                    <a:pt x="50709" y="33269"/>
                    <a:pt x="50781" y="33222"/>
                    <a:pt x="50721" y="33091"/>
                  </a:cubicBezTo>
                  <a:cubicBezTo>
                    <a:pt x="50686" y="33031"/>
                    <a:pt x="50638" y="32972"/>
                    <a:pt x="50590" y="32936"/>
                  </a:cubicBezTo>
                  <a:lnTo>
                    <a:pt x="50578" y="32936"/>
                  </a:lnTo>
                  <a:cubicBezTo>
                    <a:pt x="50495" y="32865"/>
                    <a:pt x="50447" y="32900"/>
                    <a:pt x="50328" y="32853"/>
                  </a:cubicBezTo>
                  <a:cubicBezTo>
                    <a:pt x="50152" y="32787"/>
                    <a:pt x="50108" y="32660"/>
                    <a:pt x="50046" y="32660"/>
                  </a:cubicBezTo>
                  <a:close/>
                  <a:moveTo>
                    <a:pt x="50927" y="39019"/>
                  </a:moveTo>
                  <a:cubicBezTo>
                    <a:pt x="50922" y="39019"/>
                    <a:pt x="50917" y="39020"/>
                    <a:pt x="50912" y="39020"/>
                  </a:cubicBezTo>
                  <a:cubicBezTo>
                    <a:pt x="50793" y="39044"/>
                    <a:pt x="50721" y="39139"/>
                    <a:pt x="50721" y="39246"/>
                  </a:cubicBezTo>
                  <a:cubicBezTo>
                    <a:pt x="50721" y="39306"/>
                    <a:pt x="50757" y="39306"/>
                    <a:pt x="50781" y="39377"/>
                  </a:cubicBezTo>
                  <a:cubicBezTo>
                    <a:pt x="50817" y="39496"/>
                    <a:pt x="50745" y="39532"/>
                    <a:pt x="50781" y="39627"/>
                  </a:cubicBezTo>
                  <a:cubicBezTo>
                    <a:pt x="50833" y="39731"/>
                    <a:pt x="50948" y="39799"/>
                    <a:pt x="51079" y="39799"/>
                  </a:cubicBezTo>
                  <a:cubicBezTo>
                    <a:pt x="51098" y="39799"/>
                    <a:pt x="51118" y="39797"/>
                    <a:pt x="51138" y="39794"/>
                  </a:cubicBezTo>
                  <a:cubicBezTo>
                    <a:pt x="51200" y="39784"/>
                    <a:pt x="51226" y="39756"/>
                    <a:pt x="51262" y="39756"/>
                  </a:cubicBezTo>
                  <a:cubicBezTo>
                    <a:pt x="51268" y="39756"/>
                    <a:pt x="51274" y="39757"/>
                    <a:pt x="51281" y="39758"/>
                  </a:cubicBezTo>
                  <a:cubicBezTo>
                    <a:pt x="51352" y="39794"/>
                    <a:pt x="51329" y="39913"/>
                    <a:pt x="51424" y="40020"/>
                  </a:cubicBezTo>
                  <a:cubicBezTo>
                    <a:pt x="51471" y="40056"/>
                    <a:pt x="51531" y="40092"/>
                    <a:pt x="51590" y="40115"/>
                  </a:cubicBezTo>
                  <a:cubicBezTo>
                    <a:pt x="51721" y="40163"/>
                    <a:pt x="51793" y="40127"/>
                    <a:pt x="51841" y="40187"/>
                  </a:cubicBezTo>
                  <a:cubicBezTo>
                    <a:pt x="51876" y="40246"/>
                    <a:pt x="51841" y="40270"/>
                    <a:pt x="51876" y="40306"/>
                  </a:cubicBezTo>
                  <a:cubicBezTo>
                    <a:pt x="51898" y="40321"/>
                    <a:pt x="51925" y="40331"/>
                    <a:pt x="51953" y="40331"/>
                  </a:cubicBezTo>
                  <a:cubicBezTo>
                    <a:pt x="51971" y="40331"/>
                    <a:pt x="51989" y="40327"/>
                    <a:pt x="52007" y="40318"/>
                  </a:cubicBezTo>
                  <a:cubicBezTo>
                    <a:pt x="52091" y="40282"/>
                    <a:pt x="52126" y="40187"/>
                    <a:pt x="52102" y="40092"/>
                  </a:cubicBezTo>
                  <a:cubicBezTo>
                    <a:pt x="52067" y="39996"/>
                    <a:pt x="51936" y="40032"/>
                    <a:pt x="51805" y="39889"/>
                  </a:cubicBezTo>
                  <a:cubicBezTo>
                    <a:pt x="51745" y="39830"/>
                    <a:pt x="51710" y="39782"/>
                    <a:pt x="51710" y="39723"/>
                  </a:cubicBezTo>
                  <a:cubicBezTo>
                    <a:pt x="51733" y="39592"/>
                    <a:pt x="51971" y="39592"/>
                    <a:pt x="52043" y="39401"/>
                  </a:cubicBezTo>
                  <a:cubicBezTo>
                    <a:pt x="52067" y="39365"/>
                    <a:pt x="52067" y="39318"/>
                    <a:pt x="52055" y="39282"/>
                  </a:cubicBezTo>
                  <a:cubicBezTo>
                    <a:pt x="52025" y="39184"/>
                    <a:pt x="51884" y="39124"/>
                    <a:pt x="51736" y="39124"/>
                  </a:cubicBezTo>
                  <a:cubicBezTo>
                    <a:pt x="51651" y="39124"/>
                    <a:pt x="51565" y="39143"/>
                    <a:pt x="51495" y="39187"/>
                  </a:cubicBezTo>
                  <a:cubicBezTo>
                    <a:pt x="51381" y="39255"/>
                    <a:pt x="51355" y="39378"/>
                    <a:pt x="51290" y="39378"/>
                  </a:cubicBezTo>
                  <a:cubicBezTo>
                    <a:pt x="51287" y="39378"/>
                    <a:pt x="51284" y="39378"/>
                    <a:pt x="51281" y="39377"/>
                  </a:cubicBezTo>
                  <a:cubicBezTo>
                    <a:pt x="51209" y="39365"/>
                    <a:pt x="51233" y="39294"/>
                    <a:pt x="51162" y="39187"/>
                  </a:cubicBezTo>
                  <a:cubicBezTo>
                    <a:pt x="51105" y="39130"/>
                    <a:pt x="51027" y="39019"/>
                    <a:pt x="50927" y="39019"/>
                  </a:cubicBezTo>
                  <a:close/>
                  <a:moveTo>
                    <a:pt x="20277" y="37544"/>
                  </a:moveTo>
                  <a:cubicBezTo>
                    <a:pt x="20372" y="37651"/>
                    <a:pt x="20456" y="37794"/>
                    <a:pt x="20515" y="37937"/>
                  </a:cubicBezTo>
                  <a:cubicBezTo>
                    <a:pt x="20551" y="38187"/>
                    <a:pt x="20563" y="38437"/>
                    <a:pt x="20539" y="38699"/>
                  </a:cubicBezTo>
                  <a:cubicBezTo>
                    <a:pt x="20539" y="38949"/>
                    <a:pt x="20515" y="38996"/>
                    <a:pt x="20860" y="39080"/>
                  </a:cubicBezTo>
                  <a:cubicBezTo>
                    <a:pt x="21194" y="39163"/>
                    <a:pt x="20991" y="39187"/>
                    <a:pt x="21087" y="39508"/>
                  </a:cubicBezTo>
                  <a:cubicBezTo>
                    <a:pt x="21194" y="39842"/>
                    <a:pt x="21253" y="39699"/>
                    <a:pt x="21301" y="40211"/>
                  </a:cubicBezTo>
                  <a:cubicBezTo>
                    <a:pt x="21318" y="40355"/>
                    <a:pt x="21307" y="40410"/>
                    <a:pt x="21281" y="40410"/>
                  </a:cubicBezTo>
                  <a:cubicBezTo>
                    <a:pt x="21215" y="40410"/>
                    <a:pt x="21051" y="40060"/>
                    <a:pt x="20991" y="39949"/>
                  </a:cubicBezTo>
                  <a:cubicBezTo>
                    <a:pt x="20920" y="39806"/>
                    <a:pt x="20860" y="39651"/>
                    <a:pt x="20813" y="39496"/>
                  </a:cubicBezTo>
                  <a:lnTo>
                    <a:pt x="20515" y="38996"/>
                  </a:lnTo>
                  <a:lnTo>
                    <a:pt x="20384" y="38556"/>
                  </a:lnTo>
                  <a:lnTo>
                    <a:pt x="20277" y="38068"/>
                  </a:lnTo>
                  <a:cubicBezTo>
                    <a:pt x="20313" y="37889"/>
                    <a:pt x="20313" y="37710"/>
                    <a:pt x="20277" y="37544"/>
                  </a:cubicBezTo>
                  <a:close/>
                  <a:moveTo>
                    <a:pt x="22735" y="40674"/>
                  </a:moveTo>
                  <a:cubicBezTo>
                    <a:pt x="22880" y="40674"/>
                    <a:pt x="23022" y="40755"/>
                    <a:pt x="23111" y="40877"/>
                  </a:cubicBezTo>
                  <a:lnTo>
                    <a:pt x="23111" y="41473"/>
                  </a:lnTo>
                  <a:cubicBezTo>
                    <a:pt x="23111" y="41473"/>
                    <a:pt x="23373" y="41699"/>
                    <a:pt x="23289" y="41878"/>
                  </a:cubicBezTo>
                  <a:cubicBezTo>
                    <a:pt x="23206" y="42068"/>
                    <a:pt x="23004" y="41854"/>
                    <a:pt x="23182" y="42140"/>
                  </a:cubicBezTo>
                  <a:cubicBezTo>
                    <a:pt x="23361" y="42425"/>
                    <a:pt x="23480" y="42390"/>
                    <a:pt x="23480" y="42580"/>
                  </a:cubicBezTo>
                  <a:cubicBezTo>
                    <a:pt x="23480" y="42706"/>
                    <a:pt x="23450" y="42945"/>
                    <a:pt x="23370" y="42945"/>
                  </a:cubicBezTo>
                  <a:cubicBezTo>
                    <a:pt x="23337" y="42945"/>
                    <a:pt x="23294" y="42903"/>
                    <a:pt x="23242" y="42794"/>
                  </a:cubicBezTo>
                  <a:cubicBezTo>
                    <a:pt x="23063" y="42425"/>
                    <a:pt x="23218" y="42699"/>
                    <a:pt x="23063" y="42223"/>
                  </a:cubicBezTo>
                  <a:cubicBezTo>
                    <a:pt x="22896" y="41747"/>
                    <a:pt x="22885" y="42116"/>
                    <a:pt x="22885" y="41532"/>
                  </a:cubicBezTo>
                  <a:cubicBezTo>
                    <a:pt x="22885" y="40961"/>
                    <a:pt x="22896" y="41080"/>
                    <a:pt x="22801" y="40877"/>
                  </a:cubicBezTo>
                  <a:cubicBezTo>
                    <a:pt x="22777" y="40806"/>
                    <a:pt x="22742" y="40746"/>
                    <a:pt x="22706" y="40675"/>
                  </a:cubicBezTo>
                  <a:cubicBezTo>
                    <a:pt x="22716" y="40674"/>
                    <a:pt x="22726" y="40674"/>
                    <a:pt x="22735" y="40674"/>
                  </a:cubicBezTo>
                  <a:close/>
                  <a:moveTo>
                    <a:pt x="29778" y="41823"/>
                  </a:moveTo>
                  <a:cubicBezTo>
                    <a:pt x="29702" y="41823"/>
                    <a:pt x="29615" y="41908"/>
                    <a:pt x="29564" y="41949"/>
                  </a:cubicBezTo>
                  <a:cubicBezTo>
                    <a:pt x="29457" y="42080"/>
                    <a:pt x="29504" y="42140"/>
                    <a:pt x="29409" y="42282"/>
                  </a:cubicBezTo>
                  <a:cubicBezTo>
                    <a:pt x="29326" y="42390"/>
                    <a:pt x="29290" y="42366"/>
                    <a:pt x="29195" y="42497"/>
                  </a:cubicBezTo>
                  <a:cubicBezTo>
                    <a:pt x="29147" y="42556"/>
                    <a:pt x="29111" y="42628"/>
                    <a:pt x="29076" y="42711"/>
                  </a:cubicBezTo>
                  <a:cubicBezTo>
                    <a:pt x="29004" y="42830"/>
                    <a:pt x="28909" y="42937"/>
                    <a:pt x="28814" y="43044"/>
                  </a:cubicBezTo>
                  <a:cubicBezTo>
                    <a:pt x="28671" y="43187"/>
                    <a:pt x="28516" y="43330"/>
                    <a:pt x="28349" y="43461"/>
                  </a:cubicBezTo>
                  <a:cubicBezTo>
                    <a:pt x="28302" y="43509"/>
                    <a:pt x="28242" y="43556"/>
                    <a:pt x="28183" y="43604"/>
                  </a:cubicBezTo>
                  <a:cubicBezTo>
                    <a:pt x="27980" y="43711"/>
                    <a:pt x="27861" y="43628"/>
                    <a:pt x="27671" y="43699"/>
                  </a:cubicBezTo>
                  <a:cubicBezTo>
                    <a:pt x="27528" y="43759"/>
                    <a:pt x="27421" y="43866"/>
                    <a:pt x="27349" y="43997"/>
                  </a:cubicBezTo>
                  <a:cubicBezTo>
                    <a:pt x="27254" y="44152"/>
                    <a:pt x="27242" y="44306"/>
                    <a:pt x="27230" y="44592"/>
                  </a:cubicBezTo>
                  <a:cubicBezTo>
                    <a:pt x="27218" y="44902"/>
                    <a:pt x="27254" y="44926"/>
                    <a:pt x="27230" y="45188"/>
                  </a:cubicBezTo>
                  <a:cubicBezTo>
                    <a:pt x="27218" y="45366"/>
                    <a:pt x="27183" y="45545"/>
                    <a:pt x="27111" y="45711"/>
                  </a:cubicBezTo>
                  <a:cubicBezTo>
                    <a:pt x="26968" y="46033"/>
                    <a:pt x="26790" y="46069"/>
                    <a:pt x="26790" y="46307"/>
                  </a:cubicBezTo>
                  <a:cubicBezTo>
                    <a:pt x="26790" y="46378"/>
                    <a:pt x="26802" y="46402"/>
                    <a:pt x="26814" y="46616"/>
                  </a:cubicBezTo>
                  <a:lnTo>
                    <a:pt x="26814" y="46866"/>
                  </a:lnTo>
                  <a:cubicBezTo>
                    <a:pt x="26790" y="47033"/>
                    <a:pt x="26754" y="47069"/>
                    <a:pt x="26778" y="47164"/>
                  </a:cubicBezTo>
                  <a:cubicBezTo>
                    <a:pt x="26790" y="47247"/>
                    <a:pt x="26825" y="47319"/>
                    <a:pt x="26885" y="47378"/>
                  </a:cubicBezTo>
                  <a:cubicBezTo>
                    <a:pt x="26968" y="47485"/>
                    <a:pt x="27099" y="47557"/>
                    <a:pt x="27230" y="47604"/>
                  </a:cubicBezTo>
                  <a:cubicBezTo>
                    <a:pt x="27304" y="47627"/>
                    <a:pt x="27446" y="47671"/>
                    <a:pt x="27594" y="47671"/>
                  </a:cubicBezTo>
                  <a:cubicBezTo>
                    <a:pt x="27686" y="47671"/>
                    <a:pt x="27780" y="47654"/>
                    <a:pt x="27861" y="47604"/>
                  </a:cubicBezTo>
                  <a:cubicBezTo>
                    <a:pt x="27980" y="47533"/>
                    <a:pt x="27968" y="47450"/>
                    <a:pt x="28183" y="47009"/>
                  </a:cubicBezTo>
                  <a:cubicBezTo>
                    <a:pt x="28326" y="46700"/>
                    <a:pt x="28338" y="46723"/>
                    <a:pt x="28457" y="46450"/>
                  </a:cubicBezTo>
                  <a:cubicBezTo>
                    <a:pt x="28635" y="46069"/>
                    <a:pt x="28600" y="46045"/>
                    <a:pt x="28719" y="45795"/>
                  </a:cubicBezTo>
                  <a:cubicBezTo>
                    <a:pt x="28826" y="45592"/>
                    <a:pt x="28850" y="45592"/>
                    <a:pt x="29159" y="45128"/>
                  </a:cubicBezTo>
                  <a:cubicBezTo>
                    <a:pt x="29421" y="44735"/>
                    <a:pt x="29552" y="44533"/>
                    <a:pt x="29564" y="44426"/>
                  </a:cubicBezTo>
                  <a:cubicBezTo>
                    <a:pt x="29612" y="44080"/>
                    <a:pt x="29385" y="43878"/>
                    <a:pt x="29528" y="43628"/>
                  </a:cubicBezTo>
                  <a:cubicBezTo>
                    <a:pt x="29571" y="43552"/>
                    <a:pt x="29643" y="43458"/>
                    <a:pt x="29701" y="43458"/>
                  </a:cubicBezTo>
                  <a:cubicBezTo>
                    <a:pt x="29707" y="43458"/>
                    <a:pt x="29713" y="43459"/>
                    <a:pt x="29719" y="43461"/>
                  </a:cubicBezTo>
                  <a:cubicBezTo>
                    <a:pt x="29790" y="43485"/>
                    <a:pt x="29778" y="43616"/>
                    <a:pt x="29850" y="43616"/>
                  </a:cubicBezTo>
                  <a:cubicBezTo>
                    <a:pt x="29909" y="43616"/>
                    <a:pt x="29969" y="43402"/>
                    <a:pt x="29969" y="43390"/>
                  </a:cubicBezTo>
                  <a:cubicBezTo>
                    <a:pt x="30004" y="43211"/>
                    <a:pt x="30004" y="43032"/>
                    <a:pt x="29981" y="42854"/>
                  </a:cubicBezTo>
                  <a:cubicBezTo>
                    <a:pt x="29945" y="42413"/>
                    <a:pt x="29945" y="42580"/>
                    <a:pt x="29897" y="42140"/>
                  </a:cubicBezTo>
                  <a:cubicBezTo>
                    <a:pt x="29873" y="41949"/>
                    <a:pt x="29873" y="41854"/>
                    <a:pt x="29814" y="41830"/>
                  </a:cubicBezTo>
                  <a:cubicBezTo>
                    <a:pt x="29802" y="41825"/>
                    <a:pt x="29790" y="41823"/>
                    <a:pt x="29778" y="41823"/>
                  </a:cubicBezTo>
                  <a:close/>
                  <a:moveTo>
                    <a:pt x="50162" y="44283"/>
                  </a:moveTo>
                  <a:lnTo>
                    <a:pt x="50162" y="44283"/>
                  </a:lnTo>
                  <a:cubicBezTo>
                    <a:pt x="50102" y="44342"/>
                    <a:pt x="50043" y="44402"/>
                    <a:pt x="49983" y="44449"/>
                  </a:cubicBezTo>
                  <a:cubicBezTo>
                    <a:pt x="49590" y="44818"/>
                    <a:pt x="49174" y="45140"/>
                    <a:pt x="48721" y="45438"/>
                  </a:cubicBezTo>
                  <a:cubicBezTo>
                    <a:pt x="47959" y="45950"/>
                    <a:pt x="47745" y="45950"/>
                    <a:pt x="47292" y="46354"/>
                  </a:cubicBezTo>
                  <a:cubicBezTo>
                    <a:pt x="46888" y="46700"/>
                    <a:pt x="46828" y="46890"/>
                    <a:pt x="46304" y="47581"/>
                  </a:cubicBezTo>
                  <a:cubicBezTo>
                    <a:pt x="45840" y="48188"/>
                    <a:pt x="45340" y="48783"/>
                    <a:pt x="44792" y="49331"/>
                  </a:cubicBezTo>
                  <a:cubicBezTo>
                    <a:pt x="43673" y="50438"/>
                    <a:pt x="42685" y="50819"/>
                    <a:pt x="42720" y="50914"/>
                  </a:cubicBezTo>
                  <a:cubicBezTo>
                    <a:pt x="42728" y="50927"/>
                    <a:pt x="42749" y="50934"/>
                    <a:pt x="42784" y="50934"/>
                  </a:cubicBezTo>
                  <a:cubicBezTo>
                    <a:pt x="42974" y="50934"/>
                    <a:pt x="43553" y="50746"/>
                    <a:pt x="44328" y="50414"/>
                  </a:cubicBezTo>
                  <a:cubicBezTo>
                    <a:pt x="46554" y="48664"/>
                    <a:pt x="48519" y="46592"/>
                    <a:pt x="50162" y="44283"/>
                  </a:cubicBezTo>
                  <a:close/>
                  <a:moveTo>
                    <a:pt x="32757" y="1014"/>
                  </a:moveTo>
                  <a:cubicBezTo>
                    <a:pt x="32558" y="1014"/>
                    <a:pt x="32731" y="1077"/>
                    <a:pt x="32731" y="1099"/>
                  </a:cubicBezTo>
                  <a:cubicBezTo>
                    <a:pt x="32731" y="1123"/>
                    <a:pt x="32719" y="1146"/>
                    <a:pt x="32267" y="1325"/>
                  </a:cubicBezTo>
                  <a:cubicBezTo>
                    <a:pt x="32126" y="1377"/>
                    <a:pt x="32056" y="1394"/>
                    <a:pt x="32019" y="1394"/>
                  </a:cubicBezTo>
                  <a:cubicBezTo>
                    <a:pt x="31944" y="1394"/>
                    <a:pt x="32008" y="1323"/>
                    <a:pt x="31907" y="1323"/>
                  </a:cubicBezTo>
                  <a:cubicBezTo>
                    <a:pt x="31898" y="1323"/>
                    <a:pt x="31887" y="1324"/>
                    <a:pt x="31874" y="1325"/>
                  </a:cubicBezTo>
                  <a:cubicBezTo>
                    <a:pt x="31671" y="1349"/>
                    <a:pt x="31481" y="1396"/>
                    <a:pt x="31290" y="1456"/>
                  </a:cubicBezTo>
                  <a:cubicBezTo>
                    <a:pt x="31362" y="1575"/>
                    <a:pt x="31469" y="1682"/>
                    <a:pt x="31588" y="1766"/>
                  </a:cubicBezTo>
                  <a:cubicBezTo>
                    <a:pt x="31669" y="1820"/>
                    <a:pt x="31657" y="1834"/>
                    <a:pt x="31596" y="1834"/>
                  </a:cubicBezTo>
                  <a:cubicBezTo>
                    <a:pt x="31523" y="1834"/>
                    <a:pt x="31379" y="1813"/>
                    <a:pt x="31243" y="1813"/>
                  </a:cubicBezTo>
                  <a:cubicBezTo>
                    <a:pt x="30993" y="1813"/>
                    <a:pt x="31028" y="1813"/>
                    <a:pt x="30719" y="1908"/>
                  </a:cubicBezTo>
                  <a:cubicBezTo>
                    <a:pt x="30409" y="2004"/>
                    <a:pt x="31088" y="1992"/>
                    <a:pt x="31445" y="2230"/>
                  </a:cubicBezTo>
                  <a:cubicBezTo>
                    <a:pt x="31563" y="2311"/>
                    <a:pt x="31571" y="2344"/>
                    <a:pt x="31517" y="2344"/>
                  </a:cubicBezTo>
                  <a:cubicBezTo>
                    <a:pt x="31412" y="2344"/>
                    <a:pt x="31077" y="2224"/>
                    <a:pt x="30850" y="2099"/>
                  </a:cubicBezTo>
                  <a:cubicBezTo>
                    <a:pt x="30712" y="2030"/>
                    <a:pt x="30623" y="2009"/>
                    <a:pt x="30564" y="2009"/>
                  </a:cubicBezTo>
                  <a:cubicBezTo>
                    <a:pt x="30470" y="2009"/>
                    <a:pt x="30457" y="2063"/>
                    <a:pt x="30457" y="2063"/>
                  </a:cubicBezTo>
                  <a:lnTo>
                    <a:pt x="30207" y="2158"/>
                  </a:lnTo>
                  <a:lnTo>
                    <a:pt x="30659" y="2373"/>
                  </a:lnTo>
                  <a:lnTo>
                    <a:pt x="30683" y="2504"/>
                  </a:lnTo>
                  <a:lnTo>
                    <a:pt x="30314" y="2385"/>
                  </a:lnTo>
                  <a:lnTo>
                    <a:pt x="29862" y="2170"/>
                  </a:lnTo>
                  <a:cubicBezTo>
                    <a:pt x="29819" y="2148"/>
                    <a:pt x="29795" y="2139"/>
                    <a:pt x="29784" y="2139"/>
                  </a:cubicBezTo>
                  <a:cubicBezTo>
                    <a:pt x="29723" y="2139"/>
                    <a:pt x="30064" y="2420"/>
                    <a:pt x="30064" y="2420"/>
                  </a:cubicBezTo>
                  <a:lnTo>
                    <a:pt x="30326" y="2718"/>
                  </a:lnTo>
                  <a:lnTo>
                    <a:pt x="30600" y="2861"/>
                  </a:lnTo>
                  <a:lnTo>
                    <a:pt x="30933" y="2897"/>
                  </a:lnTo>
                  <a:lnTo>
                    <a:pt x="31493" y="3063"/>
                  </a:lnTo>
                  <a:lnTo>
                    <a:pt x="31874" y="3444"/>
                  </a:lnTo>
                  <a:cubicBezTo>
                    <a:pt x="31659" y="3373"/>
                    <a:pt x="31457" y="3289"/>
                    <a:pt x="31255" y="3194"/>
                  </a:cubicBezTo>
                  <a:cubicBezTo>
                    <a:pt x="31105" y="3119"/>
                    <a:pt x="31042" y="3073"/>
                    <a:pt x="30970" y="3073"/>
                  </a:cubicBezTo>
                  <a:cubicBezTo>
                    <a:pt x="30962" y="3073"/>
                    <a:pt x="30954" y="3074"/>
                    <a:pt x="30945" y="3075"/>
                  </a:cubicBezTo>
                  <a:cubicBezTo>
                    <a:pt x="30862" y="3087"/>
                    <a:pt x="30826" y="3111"/>
                    <a:pt x="30838" y="3194"/>
                  </a:cubicBezTo>
                  <a:cubicBezTo>
                    <a:pt x="30838" y="3289"/>
                    <a:pt x="30933" y="3361"/>
                    <a:pt x="30945" y="3480"/>
                  </a:cubicBezTo>
                  <a:cubicBezTo>
                    <a:pt x="30957" y="3599"/>
                    <a:pt x="30755" y="3647"/>
                    <a:pt x="30755" y="3647"/>
                  </a:cubicBezTo>
                  <a:lnTo>
                    <a:pt x="30409" y="3647"/>
                  </a:lnTo>
                  <a:cubicBezTo>
                    <a:pt x="30409" y="3647"/>
                    <a:pt x="30266" y="3516"/>
                    <a:pt x="30314" y="3432"/>
                  </a:cubicBezTo>
                  <a:cubicBezTo>
                    <a:pt x="30374" y="3361"/>
                    <a:pt x="30588" y="3313"/>
                    <a:pt x="30588" y="3313"/>
                  </a:cubicBezTo>
                  <a:cubicBezTo>
                    <a:pt x="30588" y="3218"/>
                    <a:pt x="30576" y="3123"/>
                    <a:pt x="30552" y="3028"/>
                  </a:cubicBezTo>
                  <a:cubicBezTo>
                    <a:pt x="30493" y="2801"/>
                    <a:pt x="30493" y="2968"/>
                    <a:pt x="30135" y="2730"/>
                  </a:cubicBezTo>
                  <a:cubicBezTo>
                    <a:pt x="29778" y="2492"/>
                    <a:pt x="29778" y="2444"/>
                    <a:pt x="29778" y="2444"/>
                  </a:cubicBezTo>
                  <a:lnTo>
                    <a:pt x="29576" y="2182"/>
                  </a:lnTo>
                  <a:cubicBezTo>
                    <a:pt x="29385" y="1932"/>
                    <a:pt x="29397" y="2135"/>
                    <a:pt x="28992" y="1956"/>
                  </a:cubicBezTo>
                  <a:cubicBezTo>
                    <a:pt x="28885" y="1907"/>
                    <a:pt x="28822" y="1887"/>
                    <a:pt x="28787" y="1887"/>
                  </a:cubicBezTo>
                  <a:cubicBezTo>
                    <a:pt x="28693" y="1887"/>
                    <a:pt x="28795" y="2032"/>
                    <a:pt x="28778" y="2170"/>
                  </a:cubicBezTo>
                  <a:cubicBezTo>
                    <a:pt x="28754" y="2361"/>
                    <a:pt x="28611" y="2361"/>
                    <a:pt x="28754" y="2539"/>
                  </a:cubicBezTo>
                  <a:cubicBezTo>
                    <a:pt x="28897" y="2706"/>
                    <a:pt x="28778" y="2635"/>
                    <a:pt x="28850" y="2694"/>
                  </a:cubicBezTo>
                  <a:cubicBezTo>
                    <a:pt x="29040" y="2778"/>
                    <a:pt x="29242" y="2849"/>
                    <a:pt x="29445" y="2897"/>
                  </a:cubicBezTo>
                  <a:cubicBezTo>
                    <a:pt x="29731" y="2992"/>
                    <a:pt x="29457" y="3039"/>
                    <a:pt x="29397" y="3051"/>
                  </a:cubicBezTo>
                  <a:cubicBezTo>
                    <a:pt x="29171" y="3004"/>
                    <a:pt x="28945" y="2944"/>
                    <a:pt x="28719" y="2861"/>
                  </a:cubicBezTo>
                  <a:cubicBezTo>
                    <a:pt x="28480" y="2778"/>
                    <a:pt x="28219" y="2706"/>
                    <a:pt x="27957" y="2658"/>
                  </a:cubicBezTo>
                  <a:cubicBezTo>
                    <a:pt x="27814" y="2635"/>
                    <a:pt x="27671" y="2611"/>
                    <a:pt x="27516" y="2611"/>
                  </a:cubicBezTo>
                  <a:cubicBezTo>
                    <a:pt x="27373" y="2599"/>
                    <a:pt x="27242" y="2587"/>
                    <a:pt x="27099" y="2551"/>
                  </a:cubicBezTo>
                  <a:cubicBezTo>
                    <a:pt x="27074" y="2548"/>
                    <a:pt x="27054" y="2546"/>
                    <a:pt x="27039" y="2546"/>
                  </a:cubicBezTo>
                  <a:cubicBezTo>
                    <a:pt x="26909" y="2546"/>
                    <a:pt x="27164" y="2675"/>
                    <a:pt x="27314" y="2718"/>
                  </a:cubicBezTo>
                  <a:cubicBezTo>
                    <a:pt x="27492" y="2754"/>
                    <a:pt x="27742" y="2801"/>
                    <a:pt x="27742" y="2801"/>
                  </a:cubicBezTo>
                  <a:lnTo>
                    <a:pt x="27778" y="2944"/>
                  </a:lnTo>
                  <a:lnTo>
                    <a:pt x="27552" y="3087"/>
                  </a:lnTo>
                  <a:cubicBezTo>
                    <a:pt x="27485" y="3127"/>
                    <a:pt x="27443" y="3145"/>
                    <a:pt x="27416" y="3145"/>
                  </a:cubicBezTo>
                  <a:cubicBezTo>
                    <a:pt x="27347" y="3145"/>
                    <a:pt x="27374" y="3030"/>
                    <a:pt x="27314" y="2885"/>
                  </a:cubicBezTo>
                  <a:cubicBezTo>
                    <a:pt x="27296" y="2845"/>
                    <a:pt x="27270" y="2829"/>
                    <a:pt x="27240" y="2829"/>
                  </a:cubicBezTo>
                  <a:cubicBezTo>
                    <a:pt x="27127" y="2829"/>
                    <a:pt x="26956" y="3051"/>
                    <a:pt x="26956" y="3051"/>
                  </a:cubicBezTo>
                  <a:cubicBezTo>
                    <a:pt x="26956" y="3051"/>
                    <a:pt x="26921" y="3051"/>
                    <a:pt x="26528" y="3087"/>
                  </a:cubicBezTo>
                  <a:cubicBezTo>
                    <a:pt x="26441" y="3098"/>
                    <a:pt x="26386" y="3103"/>
                    <a:pt x="26354" y="3103"/>
                  </a:cubicBezTo>
                  <a:cubicBezTo>
                    <a:pt x="26240" y="3103"/>
                    <a:pt x="26396" y="3038"/>
                    <a:pt x="26349" y="2908"/>
                  </a:cubicBezTo>
                  <a:cubicBezTo>
                    <a:pt x="26328" y="2850"/>
                    <a:pt x="26316" y="2830"/>
                    <a:pt x="26306" y="2830"/>
                  </a:cubicBezTo>
                  <a:cubicBezTo>
                    <a:pt x="26288" y="2830"/>
                    <a:pt x="26277" y="2901"/>
                    <a:pt x="26230" y="2932"/>
                  </a:cubicBezTo>
                  <a:cubicBezTo>
                    <a:pt x="26112" y="2972"/>
                    <a:pt x="26002" y="2995"/>
                    <a:pt x="25886" y="2995"/>
                  </a:cubicBezTo>
                  <a:cubicBezTo>
                    <a:pt x="25862" y="2995"/>
                    <a:pt x="25838" y="2994"/>
                    <a:pt x="25813" y="2992"/>
                  </a:cubicBezTo>
                  <a:cubicBezTo>
                    <a:pt x="25587" y="3004"/>
                    <a:pt x="25754" y="3004"/>
                    <a:pt x="25349" y="3182"/>
                  </a:cubicBezTo>
                  <a:cubicBezTo>
                    <a:pt x="24944" y="3349"/>
                    <a:pt x="25218" y="3349"/>
                    <a:pt x="25218" y="3349"/>
                  </a:cubicBezTo>
                  <a:cubicBezTo>
                    <a:pt x="25194" y="3409"/>
                    <a:pt x="25171" y="3456"/>
                    <a:pt x="25123" y="3504"/>
                  </a:cubicBezTo>
                  <a:cubicBezTo>
                    <a:pt x="25099" y="3531"/>
                    <a:pt x="25074" y="3543"/>
                    <a:pt x="25034" y="3543"/>
                  </a:cubicBezTo>
                  <a:cubicBezTo>
                    <a:pt x="24953" y="3543"/>
                    <a:pt x="24816" y="3493"/>
                    <a:pt x="24528" y="3420"/>
                  </a:cubicBezTo>
                  <a:cubicBezTo>
                    <a:pt x="24099" y="3313"/>
                    <a:pt x="24623" y="3313"/>
                    <a:pt x="24623" y="3313"/>
                  </a:cubicBezTo>
                  <a:cubicBezTo>
                    <a:pt x="24694" y="3254"/>
                    <a:pt x="24766" y="3182"/>
                    <a:pt x="24813" y="3099"/>
                  </a:cubicBezTo>
                  <a:cubicBezTo>
                    <a:pt x="24831" y="3039"/>
                    <a:pt x="24718" y="3025"/>
                    <a:pt x="24600" y="3025"/>
                  </a:cubicBezTo>
                  <a:cubicBezTo>
                    <a:pt x="24483" y="3025"/>
                    <a:pt x="24361" y="3039"/>
                    <a:pt x="24361" y="3039"/>
                  </a:cubicBezTo>
                  <a:lnTo>
                    <a:pt x="24075" y="3194"/>
                  </a:lnTo>
                  <a:cubicBezTo>
                    <a:pt x="24075" y="3194"/>
                    <a:pt x="24158" y="3444"/>
                    <a:pt x="24194" y="3575"/>
                  </a:cubicBezTo>
                  <a:cubicBezTo>
                    <a:pt x="24208" y="3643"/>
                    <a:pt x="24214" y="3700"/>
                    <a:pt x="24151" y="3700"/>
                  </a:cubicBezTo>
                  <a:cubicBezTo>
                    <a:pt x="24105" y="3700"/>
                    <a:pt x="24020" y="3669"/>
                    <a:pt x="23873" y="3587"/>
                  </a:cubicBezTo>
                  <a:cubicBezTo>
                    <a:pt x="23781" y="3542"/>
                    <a:pt x="23719" y="3524"/>
                    <a:pt x="23676" y="3524"/>
                  </a:cubicBezTo>
                  <a:cubicBezTo>
                    <a:pt x="23550" y="3524"/>
                    <a:pt x="23587" y="3674"/>
                    <a:pt x="23551" y="3718"/>
                  </a:cubicBezTo>
                  <a:cubicBezTo>
                    <a:pt x="23504" y="3766"/>
                    <a:pt x="23325" y="3837"/>
                    <a:pt x="23266" y="3921"/>
                  </a:cubicBezTo>
                  <a:cubicBezTo>
                    <a:pt x="23218" y="3992"/>
                    <a:pt x="23444" y="4218"/>
                    <a:pt x="23444" y="4218"/>
                  </a:cubicBezTo>
                  <a:cubicBezTo>
                    <a:pt x="23379" y="4224"/>
                    <a:pt x="23313" y="4227"/>
                    <a:pt x="23249" y="4227"/>
                  </a:cubicBezTo>
                  <a:cubicBezTo>
                    <a:pt x="23185" y="4227"/>
                    <a:pt x="23123" y="4224"/>
                    <a:pt x="23063" y="4218"/>
                  </a:cubicBezTo>
                  <a:cubicBezTo>
                    <a:pt x="22885" y="4194"/>
                    <a:pt x="22885" y="4075"/>
                    <a:pt x="22623" y="3980"/>
                  </a:cubicBezTo>
                  <a:cubicBezTo>
                    <a:pt x="22564" y="3958"/>
                    <a:pt x="22524" y="3948"/>
                    <a:pt x="22497" y="3948"/>
                  </a:cubicBezTo>
                  <a:cubicBezTo>
                    <a:pt x="22410" y="3948"/>
                    <a:pt x="22467" y="4047"/>
                    <a:pt x="22504" y="4111"/>
                  </a:cubicBezTo>
                  <a:cubicBezTo>
                    <a:pt x="22563" y="4194"/>
                    <a:pt x="22742" y="4254"/>
                    <a:pt x="22825" y="4313"/>
                  </a:cubicBezTo>
                  <a:cubicBezTo>
                    <a:pt x="22920" y="4373"/>
                    <a:pt x="22789" y="4397"/>
                    <a:pt x="22563" y="4397"/>
                  </a:cubicBezTo>
                  <a:cubicBezTo>
                    <a:pt x="22349" y="4397"/>
                    <a:pt x="22396" y="4349"/>
                    <a:pt x="22265" y="4302"/>
                  </a:cubicBezTo>
                  <a:cubicBezTo>
                    <a:pt x="22146" y="4254"/>
                    <a:pt x="22087" y="4206"/>
                    <a:pt x="22063" y="4147"/>
                  </a:cubicBezTo>
                  <a:cubicBezTo>
                    <a:pt x="22039" y="4075"/>
                    <a:pt x="21968" y="4063"/>
                    <a:pt x="21968" y="3921"/>
                  </a:cubicBezTo>
                  <a:cubicBezTo>
                    <a:pt x="21968" y="3790"/>
                    <a:pt x="22051" y="3885"/>
                    <a:pt x="21932" y="3718"/>
                  </a:cubicBezTo>
                  <a:cubicBezTo>
                    <a:pt x="21801" y="3563"/>
                    <a:pt x="21777" y="3635"/>
                    <a:pt x="21575" y="3575"/>
                  </a:cubicBezTo>
                  <a:cubicBezTo>
                    <a:pt x="21372" y="3516"/>
                    <a:pt x="21503" y="3492"/>
                    <a:pt x="21563" y="3409"/>
                  </a:cubicBezTo>
                  <a:cubicBezTo>
                    <a:pt x="21570" y="3398"/>
                    <a:pt x="21582" y="3393"/>
                    <a:pt x="21597" y="3393"/>
                  </a:cubicBezTo>
                  <a:cubicBezTo>
                    <a:pt x="21702" y="3393"/>
                    <a:pt x="21971" y="3618"/>
                    <a:pt x="22158" y="3670"/>
                  </a:cubicBezTo>
                  <a:cubicBezTo>
                    <a:pt x="22276" y="3707"/>
                    <a:pt x="22402" y="3722"/>
                    <a:pt x="22523" y="3722"/>
                  </a:cubicBezTo>
                  <a:cubicBezTo>
                    <a:pt x="22561" y="3722"/>
                    <a:pt x="22598" y="3721"/>
                    <a:pt x="22634" y="3718"/>
                  </a:cubicBezTo>
                  <a:cubicBezTo>
                    <a:pt x="22680" y="3722"/>
                    <a:pt x="22724" y="3723"/>
                    <a:pt x="22768" y="3723"/>
                  </a:cubicBezTo>
                  <a:cubicBezTo>
                    <a:pt x="22874" y="3723"/>
                    <a:pt x="22977" y="3715"/>
                    <a:pt x="23087" y="3706"/>
                  </a:cubicBezTo>
                  <a:cubicBezTo>
                    <a:pt x="23301" y="3682"/>
                    <a:pt x="23277" y="3670"/>
                    <a:pt x="23408" y="3540"/>
                  </a:cubicBezTo>
                  <a:cubicBezTo>
                    <a:pt x="23551" y="3420"/>
                    <a:pt x="23480" y="3432"/>
                    <a:pt x="23492" y="3397"/>
                  </a:cubicBezTo>
                  <a:cubicBezTo>
                    <a:pt x="23504" y="3361"/>
                    <a:pt x="23337" y="3194"/>
                    <a:pt x="23337" y="3194"/>
                  </a:cubicBezTo>
                  <a:cubicBezTo>
                    <a:pt x="23158" y="3123"/>
                    <a:pt x="22968" y="3051"/>
                    <a:pt x="22789" y="3004"/>
                  </a:cubicBezTo>
                  <a:cubicBezTo>
                    <a:pt x="22575" y="2944"/>
                    <a:pt x="22373" y="2813"/>
                    <a:pt x="22063" y="2789"/>
                  </a:cubicBezTo>
                  <a:cubicBezTo>
                    <a:pt x="21920" y="2778"/>
                    <a:pt x="21765" y="2754"/>
                    <a:pt x="21622" y="2730"/>
                  </a:cubicBezTo>
                  <a:cubicBezTo>
                    <a:pt x="21432" y="2706"/>
                    <a:pt x="21503" y="2706"/>
                    <a:pt x="21372" y="2635"/>
                  </a:cubicBezTo>
                  <a:cubicBezTo>
                    <a:pt x="21241" y="2563"/>
                    <a:pt x="21384" y="2528"/>
                    <a:pt x="21289" y="2480"/>
                  </a:cubicBezTo>
                  <a:cubicBezTo>
                    <a:pt x="21274" y="2472"/>
                    <a:pt x="21254" y="2470"/>
                    <a:pt x="21232" y="2470"/>
                  </a:cubicBezTo>
                  <a:cubicBezTo>
                    <a:pt x="21164" y="2470"/>
                    <a:pt x="21071" y="2495"/>
                    <a:pt x="21010" y="2495"/>
                  </a:cubicBezTo>
                  <a:cubicBezTo>
                    <a:pt x="20961" y="2495"/>
                    <a:pt x="20933" y="2479"/>
                    <a:pt x="20956" y="2420"/>
                  </a:cubicBezTo>
                  <a:cubicBezTo>
                    <a:pt x="20973" y="2376"/>
                    <a:pt x="20970" y="2360"/>
                    <a:pt x="20956" y="2360"/>
                  </a:cubicBezTo>
                  <a:cubicBezTo>
                    <a:pt x="20922" y="2360"/>
                    <a:pt x="20819" y="2456"/>
                    <a:pt x="20777" y="2456"/>
                  </a:cubicBezTo>
                  <a:cubicBezTo>
                    <a:pt x="20646" y="2408"/>
                    <a:pt x="20527" y="2373"/>
                    <a:pt x="20396" y="2349"/>
                  </a:cubicBezTo>
                  <a:cubicBezTo>
                    <a:pt x="20353" y="2344"/>
                    <a:pt x="20322" y="2342"/>
                    <a:pt x="20300" y="2342"/>
                  </a:cubicBezTo>
                  <a:cubicBezTo>
                    <a:pt x="20205" y="2342"/>
                    <a:pt x="20259" y="2377"/>
                    <a:pt x="20134" y="2397"/>
                  </a:cubicBezTo>
                  <a:cubicBezTo>
                    <a:pt x="20003" y="2408"/>
                    <a:pt x="19872" y="2432"/>
                    <a:pt x="19741" y="2480"/>
                  </a:cubicBezTo>
                  <a:cubicBezTo>
                    <a:pt x="19677" y="2526"/>
                    <a:pt x="19598" y="2544"/>
                    <a:pt x="19516" y="2544"/>
                  </a:cubicBezTo>
                  <a:cubicBezTo>
                    <a:pt x="19492" y="2544"/>
                    <a:pt x="19468" y="2542"/>
                    <a:pt x="19444" y="2539"/>
                  </a:cubicBezTo>
                  <a:cubicBezTo>
                    <a:pt x="19440" y="2539"/>
                    <a:pt x="19437" y="2539"/>
                    <a:pt x="19434" y="2539"/>
                  </a:cubicBezTo>
                  <a:cubicBezTo>
                    <a:pt x="19330" y="2539"/>
                    <a:pt x="19321" y="2720"/>
                    <a:pt x="19193" y="2720"/>
                  </a:cubicBezTo>
                  <a:cubicBezTo>
                    <a:pt x="19186" y="2720"/>
                    <a:pt x="19178" y="2719"/>
                    <a:pt x="19170" y="2718"/>
                  </a:cubicBezTo>
                  <a:cubicBezTo>
                    <a:pt x="19027" y="2706"/>
                    <a:pt x="19146" y="2647"/>
                    <a:pt x="19039" y="2599"/>
                  </a:cubicBezTo>
                  <a:cubicBezTo>
                    <a:pt x="19003" y="2583"/>
                    <a:pt x="18978" y="2578"/>
                    <a:pt x="18959" y="2578"/>
                  </a:cubicBezTo>
                  <a:cubicBezTo>
                    <a:pt x="18922" y="2578"/>
                    <a:pt x="18912" y="2599"/>
                    <a:pt x="18896" y="2599"/>
                  </a:cubicBezTo>
                  <a:cubicBezTo>
                    <a:pt x="18872" y="2611"/>
                    <a:pt x="18789" y="2766"/>
                    <a:pt x="18658" y="2789"/>
                  </a:cubicBezTo>
                  <a:cubicBezTo>
                    <a:pt x="18633" y="2792"/>
                    <a:pt x="18617" y="2793"/>
                    <a:pt x="18607" y="2793"/>
                  </a:cubicBezTo>
                  <a:cubicBezTo>
                    <a:pt x="18579" y="2793"/>
                    <a:pt x="18592" y="2786"/>
                    <a:pt x="18560" y="2786"/>
                  </a:cubicBezTo>
                  <a:cubicBezTo>
                    <a:pt x="18548" y="2786"/>
                    <a:pt x="18531" y="2787"/>
                    <a:pt x="18503" y="2789"/>
                  </a:cubicBezTo>
                  <a:cubicBezTo>
                    <a:pt x="18384" y="2801"/>
                    <a:pt x="18467" y="2849"/>
                    <a:pt x="18408" y="2908"/>
                  </a:cubicBezTo>
                  <a:cubicBezTo>
                    <a:pt x="18386" y="2927"/>
                    <a:pt x="18365" y="2934"/>
                    <a:pt x="18346" y="2934"/>
                  </a:cubicBezTo>
                  <a:cubicBezTo>
                    <a:pt x="18303" y="2934"/>
                    <a:pt x="18269" y="2898"/>
                    <a:pt x="18253" y="2873"/>
                  </a:cubicBezTo>
                  <a:cubicBezTo>
                    <a:pt x="18217" y="2867"/>
                    <a:pt x="18182" y="2864"/>
                    <a:pt x="18147" y="2864"/>
                  </a:cubicBezTo>
                  <a:cubicBezTo>
                    <a:pt x="18113" y="2864"/>
                    <a:pt x="18080" y="2867"/>
                    <a:pt x="18051" y="2873"/>
                  </a:cubicBezTo>
                  <a:cubicBezTo>
                    <a:pt x="18003" y="2897"/>
                    <a:pt x="17884" y="2908"/>
                    <a:pt x="17789" y="2932"/>
                  </a:cubicBezTo>
                  <a:cubicBezTo>
                    <a:pt x="17705" y="2968"/>
                    <a:pt x="17681" y="2992"/>
                    <a:pt x="17277" y="3147"/>
                  </a:cubicBezTo>
                  <a:cubicBezTo>
                    <a:pt x="17113" y="3214"/>
                    <a:pt x="17088" y="3237"/>
                    <a:pt x="17124" y="3237"/>
                  </a:cubicBezTo>
                  <a:cubicBezTo>
                    <a:pt x="17177" y="3237"/>
                    <a:pt x="17365" y="3187"/>
                    <a:pt x="17443" y="3159"/>
                  </a:cubicBezTo>
                  <a:cubicBezTo>
                    <a:pt x="17527" y="3135"/>
                    <a:pt x="17610" y="3123"/>
                    <a:pt x="17693" y="3123"/>
                  </a:cubicBezTo>
                  <a:cubicBezTo>
                    <a:pt x="17836" y="3075"/>
                    <a:pt x="17979" y="3039"/>
                    <a:pt x="18134" y="3016"/>
                  </a:cubicBezTo>
                  <a:cubicBezTo>
                    <a:pt x="18205" y="3016"/>
                    <a:pt x="18086" y="3099"/>
                    <a:pt x="17955" y="3147"/>
                  </a:cubicBezTo>
                  <a:cubicBezTo>
                    <a:pt x="17836" y="3182"/>
                    <a:pt x="17920" y="3159"/>
                    <a:pt x="17777" y="3230"/>
                  </a:cubicBezTo>
                  <a:cubicBezTo>
                    <a:pt x="17717" y="3278"/>
                    <a:pt x="17646" y="3301"/>
                    <a:pt x="17574" y="3337"/>
                  </a:cubicBezTo>
                  <a:cubicBezTo>
                    <a:pt x="17348" y="3444"/>
                    <a:pt x="17146" y="3599"/>
                    <a:pt x="16967" y="3766"/>
                  </a:cubicBezTo>
                  <a:cubicBezTo>
                    <a:pt x="16681" y="4016"/>
                    <a:pt x="16729" y="3885"/>
                    <a:pt x="16669" y="3956"/>
                  </a:cubicBezTo>
                  <a:cubicBezTo>
                    <a:pt x="16598" y="4028"/>
                    <a:pt x="16324" y="4099"/>
                    <a:pt x="15979" y="4325"/>
                  </a:cubicBezTo>
                  <a:cubicBezTo>
                    <a:pt x="15868" y="4398"/>
                    <a:pt x="15838" y="4423"/>
                    <a:pt x="15854" y="4423"/>
                  </a:cubicBezTo>
                  <a:cubicBezTo>
                    <a:pt x="15888" y="4423"/>
                    <a:pt x="16124" y="4313"/>
                    <a:pt x="16229" y="4313"/>
                  </a:cubicBezTo>
                  <a:cubicBezTo>
                    <a:pt x="16372" y="4313"/>
                    <a:pt x="15872" y="4432"/>
                    <a:pt x="15931" y="4492"/>
                  </a:cubicBezTo>
                  <a:cubicBezTo>
                    <a:pt x="15953" y="4513"/>
                    <a:pt x="15929" y="4530"/>
                    <a:pt x="15892" y="4530"/>
                  </a:cubicBezTo>
                  <a:cubicBezTo>
                    <a:pt x="15848" y="4530"/>
                    <a:pt x="15784" y="4505"/>
                    <a:pt x="15765" y="4432"/>
                  </a:cubicBezTo>
                  <a:cubicBezTo>
                    <a:pt x="15754" y="4391"/>
                    <a:pt x="15742" y="4378"/>
                    <a:pt x="15728" y="4378"/>
                  </a:cubicBezTo>
                  <a:cubicBezTo>
                    <a:pt x="15702" y="4378"/>
                    <a:pt x="15669" y="4425"/>
                    <a:pt x="15633" y="4425"/>
                  </a:cubicBezTo>
                  <a:cubicBezTo>
                    <a:pt x="15622" y="4425"/>
                    <a:pt x="15610" y="4421"/>
                    <a:pt x="15598" y="4409"/>
                  </a:cubicBezTo>
                  <a:cubicBezTo>
                    <a:pt x="15586" y="4395"/>
                    <a:pt x="15574" y="4389"/>
                    <a:pt x="15560" y="4389"/>
                  </a:cubicBezTo>
                  <a:cubicBezTo>
                    <a:pt x="15505" y="4389"/>
                    <a:pt x="15443" y="4492"/>
                    <a:pt x="15443" y="4540"/>
                  </a:cubicBezTo>
                  <a:cubicBezTo>
                    <a:pt x="15443" y="4567"/>
                    <a:pt x="15426" y="4572"/>
                    <a:pt x="15397" y="4572"/>
                  </a:cubicBezTo>
                  <a:cubicBezTo>
                    <a:pt x="15383" y="4572"/>
                    <a:pt x="15366" y="4570"/>
                    <a:pt x="15346" y="4570"/>
                  </a:cubicBezTo>
                  <a:cubicBezTo>
                    <a:pt x="15305" y="4570"/>
                    <a:pt x="15255" y="4576"/>
                    <a:pt x="15205" y="4611"/>
                  </a:cubicBezTo>
                  <a:cubicBezTo>
                    <a:pt x="15086" y="4694"/>
                    <a:pt x="15062" y="4647"/>
                    <a:pt x="15014" y="4742"/>
                  </a:cubicBezTo>
                  <a:cubicBezTo>
                    <a:pt x="15003" y="4776"/>
                    <a:pt x="14980" y="4785"/>
                    <a:pt x="14953" y="4785"/>
                  </a:cubicBezTo>
                  <a:cubicBezTo>
                    <a:pt x="14925" y="4785"/>
                    <a:pt x="14892" y="4775"/>
                    <a:pt x="14867" y="4775"/>
                  </a:cubicBezTo>
                  <a:cubicBezTo>
                    <a:pt x="14842" y="4775"/>
                    <a:pt x="14824" y="4785"/>
                    <a:pt x="14824" y="4825"/>
                  </a:cubicBezTo>
                  <a:cubicBezTo>
                    <a:pt x="14824" y="4901"/>
                    <a:pt x="14740" y="4917"/>
                    <a:pt x="14670" y="4917"/>
                  </a:cubicBezTo>
                  <a:cubicBezTo>
                    <a:pt x="14618" y="4917"/>
                    <a:pt x="14574" y="4909"/>
                    <a:pt x="14574" y="4909"/>
                  </a:cubicBezTo>
                  <a:cubicBezTo>
                    <a:pt x="14574" y="4909"/>
                    <a:pt x="14383" y="5016"/>
                    <a:pt x="14288" y="5075"/>
                  </a:cubicBezTo>
                  <a:cubicBezTo>
                    <a:pt x="14193" y="5135"/>
                    <a:pt x="14205" y="5314"/>
                    <a:pt x="14205" y="5314"/>
                  </a:cubicBezTo>
                  <a:cubicBezTo>
                    <a:pt x="14157" y="5385"/>
                    <a:pt x="14098" y="5433"/>
                    <a:pt x="14014" y="5445"/>
                  </a:cubicBezTo>
                  <a:cubicBezTo>
                    <a:pt x="13895" y="5492"/>
                    <a:pt x="14002" y="5492"/>
                    <a:pt x="14062" y="5540"/>
                  </a:cubicBezTo>
                  <a:cubicBezTo>
                    <a:pt x="14122" y="5587"/>
                    <a:pt x="14110" y="5599"/>
                    <a:pt x="14098" y="5647"/>
                  </a:cubicBezTo>
                  <a:cubicBezTo>
                    <a:pt x="14086" y="5683"/>
                    <a:pt x="14002" y="5683"/>
                    <a:pt x="13883" y="5695"/>
                  </a:cubicBezTo>
                  <a:cubicBezTo>
                    <a:pt x="13752" y="5718"/>
                    <a:pt x="13836" y="5790"/>
                    <a:pt x="13955" y="5814"/>
                  </a:cubicBezTo>
                  <a:cubicBezTo>
                    <a:pt x="14086" y="5849"/>
                    <a:pt x="14026" y="5849"/>
                    <a:pt x="13967" y="5933"/>
                  </a:cubicBezTo>
                  <a:cubicBezTo>
                    <a:pt x="13907" y="6016"/>
                    <a:pt x="13895" y="5956"/>
                    <a:pt x="13800" y="6064"/>
                  </a:cubicBezTo>
                  <a:cubicBezTo>
                    <a:pt x="13693" y="6171"/>
                    <a:pt x="13943" y="6207"/>
                    <a:pt x="13943" y="6207"/>
                  </a:cubicBezTo>
                  <a:cubicBezTo>
                    <a:pt x="14062" y="6290"/>
                    <a:pt x="14205" y="6326"/>
                    <a:pt x="14348" y="6326"/>
                  </a:cubicBezTo>
                  <a:cubicBezTo>
                    <a:pt x="14356" y="6326"/>
                    <a:pt x="14365" y="6326"/>
                    <a:pt x="14373" y="6326"/>
                  </a:cubicBezTo>
                  <a:cubicBezTo>
                    <a:pt x="14620" y="6326"/>
                    <a:pt x="14601" y="6155"/>
                    <a:pt x="14705" y="6040"/>
                  </a:cubicBezTo>
                  <a:cubicBezTo>
                    <a:pt x="14758" y="5986"/>
                    <a:pt x="14803" y="5977"/>
                    <a:pt x="14849" y="5977"/>
                  </a:cubicBezTo>
                  <a:cubicBezTo>
                    <a:pt x="14872" y="5977"/>
                    <a:pt x="14896" y="5980"/>
                    <a:pt x="14921" y="5980"/>
                  </a:cubicBezTo>
                  <a:cubicBezTo>
                    <a:pt x="14946" y="5980"/>
                    <a:pt x="14973" y="5977"/>
                    <a:pt x="15003" y="5968"/>
                  </a:cubicBezTo>
                  <a:cubicBezTo>
                    <a:pt x="15122" y="5933"/>
                    <a:pt x="15098" y="5873"/>
                    <a:pt x="15181" y="5778"/>
                  </a:cubicBezTo>
                  <a:cubicBezTo>
                    <a:pt x="15197" y="5755"/>
                    <a:pt x="15208" y="5745"/>
                    <a:pt x="15216" y="5745"/>
                  </a:cubicBezTo>
                  <a:cubicBezTo>
                    <a:pt x="15246" y="5745"/>
                    <a:pt x="15242" y="5870"/>
                    <a:pt x="15288" y="5945"/>
                  </a:cubicBezTo>
                  <a:cubicBezTo>
                    <a:pt x="15348" y="6028"/>
                    <a:pt x="15324" y="6004"/>
                    <a:pt x="15265" y="6111"/>
                  </a:cubicBezTo>
                  <a:cubicBezTo>
                    <a:pt x="15229" y="6171"/>
                    <a:pt x="15205" y="6254"/>
                    <a:pt x="15217" y="6337"/>
                  </a:cubicBezTo>
                  <a:cubicBezTo>
                    <a:pt x="15229" y="6445"/>
                    <a:pt x="15253" y="6552"/>
                    <a:pt x="15276" y="6647"/>
                  </a:cubicBezTo>
                  <a:cubicBezTo>
                    <a:pt x="15300" y="6814"/>
                    <a:pt x="15324" y="6802"/>
                    <a:pt x="15312" y="6885"/>
                  </a:cubicBezTo>
                  <a:cubicBezTo>
                    <a:pt x="15305" y="6936"/>
                    <a:pt x="15280" y="6943"/>
                    <a:pt x="15239" y="6943"/>
                  </a:cubicBezTo>
                  <a:cubicBezTo>
                    <a:pt x="15226" y="6943"/>
                    <a:pt x="15211" y="6942"/>
                    <a:pt x="15194" y="6942"/>
                  </a:cubicBezTo>
                  <a:cubicBezTo>
                    <a:pt x="15179" y="6942"/>
                    <a:pt x="15163" y="6943"/>
                    <a:pt x="15145" y="6945"/>
                  </a:cubicBezTo>
                  <a:cubicBezTo>
                    <a:pt x="15050" y="6945"/>
                    <a:pt x="15145" y="7064"/>
                    <a:pt x="15145" y="7278"/>
                  </a:cubicBezTo>
                  <a:cubicBezTo>
                    <a:pt x="15145" y="7353"/>
                    <a:pt x="15157" y="7379"/>
                    <a:pt x="15181" y="7379"/>
                  </a:cubicBezTo>
                  <a:cubicBezTo>
                    <a:pt x="15227" y="7379"/>
                    <a:pt x="15320" y="7278"/>
                    <a:pt x="15455" y="7278"/>
                  </a:cubicBezTo>
                  <a:cubicBezTo>
                    <a:pt x="15657" y="7266"/>
                    <a:pt x="15562" y="7278"/>
                    <a:pt x="15646" y="7195"/>
                  </a:cubicBezTo>
                  <a:cubicBezTo>
                    <a:pt x="15717" y="7111"/>
                    <a:pt x="15646" y="7147"/>
                    <a:pt x="15681" y="7004"/>
                  </a:cubicBezTo>
                  <a:cubicBezTo>
                    <a:pt x="15692" y="6963"/>
                    <a:pt x="15721" y="6949"/>
                    <a:pt x="15756" y="6949"/>
                  </a:cubicBezTo>
                  <a:cubicBezTo>
                    <a:pt x="15830" y="6949"/>
                    <a:pt x="15931" y="7016"/>
                    <a:pt x="15931" y="7016"/>
                  </a:cubicBezTo>
                  <a:lnTo>
                    <a:pt x="16324" y="7016"/>
                  </a:lnTo>
                  <a:cubicBezTo>
                    <a:pt x="16538" y="7016"/>
                    <a:pt x="16503" y="6766"/>
                    <a:pt x="16503" y="6659"/>
                  </a:cubicBezTo>
                  <a:cubicBezTo>
                    <a:pt x="16503" y="6552"/>
                    <a:pt x="16610" y="6504"/>
                    <a:pt x="16646" y="6361"/>
                  </a:cubicBezTo>
                  <a:cubicBezTo>
                    <a:pt x="16681" y="6218"/>
                    <a:pt x="16693" y="6302"/>
                    <a:pt x="16789" y="6183"/>
                  </a:cubicBezTo>
                  <a:cubicBezTo>
                    <a:pt x="16822" y="6134"/>
                    <a:pt x="16835" y="6121"/>
                    <a:pt x="16842" y="6121"/>
                  </a:cubicBezTo>
                  <a:cubicBezTo>
                    <a:pt x="16851" y="6121"/>
                    <a:pt x="16853" y="6139"/>
                    <a:pt x="16875" y="6139"/>
                  </a:cubicBezTo>
                  <a:cubicBezTo>
                    <a:pt x="16880" y="6139"/>
                    <a:pt x="16887" y="6138"/>
                    <a:pt x="16896" y="6135"/>
                  </a:cubicBezTo>
                  <a:cubicBezTo>
                    <a:pt x="16955" y="6123"/>
                    <a:pt x="17074" y="5992"/>
                    <a:pt x="17134" y="5956"/>
                  </a:cubicBezTo>
                  <a:cubicBezTo>
                    <a:pt x="17181" y="5921"/>
                    <a:pt x="17181" y="5921"/>
                    <a:pt x="17300" y="5909"/>
                  </a:cubicBezTo>
                  <a:cubicBezTo>
                    <a:pt x="17408" y="5885"/>
                    <a:pt x="17300" y="5790"/>
                    <a:pt x="17300" y="5790"/>
                  </a:cubicBezTo>
                  <a:cubicBezTo>
                    <a:pt x="17300" y="5790"/>
                    <a:pt x="17348" y="5742"/>
                    <a:pt x="17384" y="5706"/>
                  </a:cubicBezTo>
                  <a:cubicBezTo>
                    <a:pt x="17431" y="5683"/>
                    <a:pt x="17467" y="5635"/>
                    <a:pt x="17479" y="5587"/>
                  </a:cubicBezTo>
                  <a:cubicBezTo>
                    <a:pt x="17503" y="5516"/>
                    <a:pt x="17420" y="5456"/>
                    <a:pt x="17420" y="5456"/>
                  </a:cubicBezTo>
                  <a:lnTo>
                    <a:pt x="17229" y="5325"/>
                  </a:lnTo>
                  <a:lnTo>
                    <a:pt x="17289" y="5075"/>
                  </a:lnTo>
                  <a:cubicBezTo>
                    <a:pt x="17360" y="4980"/>
                    <a:pt x="17431" y="4885"/>
                    <a:pt x="17527" y="4802"/>
                  </a:cubicBezTo>
                  <a:cubicBezTo>
                    <a:pt x="17634" y="4742"/>
                    <a:pt x="17729" y="4671"/>
                    <a:pt x="17824" y="4599"/>
                  </a:cubicBezTo>
                  <a:cubicBezTo>
                    <a:pt x="17920" y="4504"/>
                    <a:pt x="18051" y="4456"/>
                    <a:pt x="18182" y="4444"/>
                  </a:cubicBezTo>
                  <a:cubicBezTo>
                    <a:pt x="18289" y="4409"/>
                    <a:pt x="18396" y="4361"/>
                    <a:pt x="18503" y="4302"/>
                  </a:cubicBezTo>
                  <a:cubicBezTo>
                    <a:pt x="18598" y="4278"/>
                    <a:pt x="18694" y="4242"/>
                    <a:pt x="18789" y="4206"/>
                  </a:cubicBezTo>
                  <a:cubicBezTo>
                    <a:pt x="18836" y="4171"/>
                    <a:pt x="18753" y="4075"/>
                    <a:pt x="18741" y="4016"/>
                  </a:cubicBezTo>
                  <a:cubicBezTo>
                    <a:pt x="18729" y="3956"/>
                    <a:pt x="18836" y="3944"/>
                    <a:pt x="18884" y="3909"/>
                  </a:cubicBezTo>
                  <a:cubicBezTo>
                    <a:pt x="18932" y="3885"/>
                    <a:pt x="18955" y="3921"/>
                    <a:pt x="19051" y="3837"/>
                  </a:cubicBezTo>
                  <a:cubicBezTo>
                    <a:pt x="19067" y="3821"/>
                    <a:pt x="19081" y="3815"/>
                    <a:pt x="19093" y="3815"/>
                  </a:cubicBezTo>
                  <a:cubicBezTo>
                    <a:pt x="19157" y="3815"/>
                    <a:pt x="19182" y="3980"/>
                    <a:pt x="19182" y="3980"/>
                  </a:cubicBezTo>
                  <a:lnTo>
                    <a:pt x="19563" y="3980"/>
                  </a:lnTo>
                  <a:lnTo>
                    <a:pt x="19729" y="3992"/>
                  </a:lnTo>
                  <a:cubicBezTo>
                    <a:pt x="19729" y="3992"/>
                    <a:pt x="19753" y="4099"/>
                    <a:pt x="19706" y="4135"/>
                  </a:cubicBezTo>
                  <a:cubicBezTo>
                    <a:pt x="19563" y="4182"/>
                    <a:pt x="19408" y="4230"/>
                    <a:pt x="19253" y="4266"/>
                  </a:cubicBezTo>
                  <a:cubicBezTo>
                    <a:pt x="19098" y="4409"/>
                    <a:pt x="18920" y="4516"/>
                    <a:pt x="18717" y="4587"/>
                  </a:cubicBezTo>
                  <a:cubicBezTo>
                    <a:pt x="18515" y="4635"/>
                    <a:pt x="18527" y="4683"/>
                    <a:pt x="18432" y="4766"/>
                  </a:cubicBezTo>
                  <a:cubicBezTo>
                    <a:pt x="18348" y="4861"/>
                    <a:pt x="18432" y="5028"/>
                    <a:pt x="18432" y="5028"/>
                  </a:cubicBezTo>
                  <a:cubicBezTo>
                    <a:pt x="18432" y="5028"/>
                    <a:pt x="18360" y="5159"/>
                    <a:pt x="18289" y="5302"/>
                  </a:cubicBezTo>
                  <a:cubicBezTo>
                    <a:pt x="18217" y="5433"/>
                    <a:pt x="18396" y="5504"/>
                    <a:pt x="18455" y="5540"/>
                  </a:cubicBezTo>
                  <a:cubicBezTo>
                    <a:pt x="18598" y="5575"/>
                    <a:pt x="18753" y="5587"/>
                    <a:pt x="18908" y="5599"/>
                  </a:cubicBezTo>
                  <a:cubicBezTo>
                    <a:pt x="18908" y="5599"/>
                    <a:pt x="19051" y="5587"/>
                    <a:pt x="19277" y="5587"/>
                  </a:cubicBezTo>
                  <a:cubicBezTo>
                    <a:pt x="19503" y="5575"/>
                    <a:pt x="19384" y="5564"/>
                    <a:pt x="19598" y="5492"/>
                  </a:cubicBezTo>
                  <a:cubicBezTo>
                    <a:pt x="19789" y="5445"/>
                    <a:pt x="19979" y="5397"/>
                    <a:pt x="20182" y="5373"/>
                  </a:cubicBezTo>
                  <a:cubicBezTo>
                    <a:pt x="20325" y="5409"/>
                    <a:pt x="20468" y="5468"/>
                    <a:pt x="20610" y="5540"/>
                  </a:cubicBezTo>
                  <a:cubicBezTo>
                    <a:pt x="20765" y="5623"/>
                    <a:pt x="20372" y="5635"/>
                    <a:pt x="20313" y="5635"/>
                  </a:cubicBezTo>
                  <a:cubicBezTo>
                    <a:pt x="20218" y="5671"/>
                    <a:pt x="20122" y="5706"/>
                    <a:pt x="20039" y="5754"/>
                  </a:cubicBezTo>
                  <a:lnTo>
                    <a:pt x="19789" y="5754"/>
                  </a:lnTo>
                  <a:cubicBezTo>
                    <a:pt x="19658" y="5742"/>
                    <a:pt x="19586" y="5706"/>
                    <a:pt x="19372" y="5706"/>
                  </a:cubicBezTo>
                  <a:cubicBezTo>
                    <a:pt x="19241" y="5706"/>
                    <a:pt x="19110" y="5730"/>
                    <a:pt x="18991" y="5790"/>
                  </a:cubicBezTo>
                  <a:cubicBezTo>
                    <a:pt x="18896" y="5802"/>
                    <a:pt x="18813" y="5873"/>
                    <a:pt x="18753" y="5956"/>
                  </a:cubicBezTo>
                  <a:cubicBezTo>
                    <a:pt x="18682" y="6052"/>
                    <a:pt x="18824" y="6195"/>
                    <a:pt x="18932" y="6254"/>
                  </a:cubicBezTo>
                  <a:cubicBezTo>
                    <a:pt x="19039" y="6326"/>
                    <a:pt x="18932" y="6314"/>
                    <a:pt x="18896" y="6373"/>
                  </a:cubicBezTo>
                  <a:cubicBezTo>
                    <a:pt x="18860" y="6468"/>
                    <a:pt x="18789" y="6552"/>
                    <a:pt x="18717" y="6611"/>
                  </a:cubicBezTo>
                  <a:cubicBezTo>
                    <a:pt x="18668" y="6658"/>
                    <a:pt x="18641" y="6675"/>
                    <a:pt x="18626" y="6675"/>
                  </a:cubicBezTo>
                  <a:cubicBezTo>
                    <a:pt x="18589" y="6675"/>
                    <a:pt x="18614" y="6578"/>
                    <a:pt x="18539" y="6528"/>
                  </a:cubicBezTo>
                  <a:cubicBezTo>
                    <a:pt x="18432" y="6457"/>
                    <a:pt x="18360" y="6373"/>
                    <a:pt x="18205" y="6373"/>
                  </a:cubicBezTo>
                  <a:cubicBezTo>
                    <a:pt x="18039" y="6373"/>
                    <a:pt x="17896" y="6683"/>
                    <a:pt x="17860" y="6707"/>
                  </a:cubicBezTo>
                  <a:cubicBezTo>
                    <a:pt x="17824" y="6742"/>
                    <a:pt x="17801" y="6861"/>
                    <a:pt x="17801" y="6861"/>
                  </a:cubicBezTo>
                  <a:cubicBezTo>
                    <a:pt x="17741" y="6945"/>
                    <a:pt x="17693" y="7052"/>
                    <a:pt x="17681" y="7159"/>
                  </a:cubicBezTo>
                  <a:cubicBezTo>
                    <a:pt x="17681" y="7219"/>
                    <a:pt x="17681" y="7278"/>
                    <a:pt x="17693" y="7338"/>
                  </a:cubicBezTo>
                  <a:cubicBezTo>
                    <a:pt x="17670" y="7385"/>
                    <a:pt x="17622" y="7409"/>
                    <a:pt x="17562" y="7409"/>
                  </a:cubicBezTo>
                  <a:cubicBezTo>
                    <a:pt x="17503" y="7421"/>
                    <a:pt x="17431" y="7433"/>
                    <a:pt x="17372" y="7445"/>
                  </a:cubicBezTo>
                  <a:cubicBezTo>
                    <a:pt x="17348" y="7504"/>
                    <a:pt x="17312" y="7564"/>
                    <a:pt x="17289" y="7611"/>
                  </a:cubicBezTo>
                  <a:cubicBezTo>
                    <a:pt x="17289" y="7633"/>
                    <a:pt x="17276" y="7637"/>
                    <a:pt x="17242" y="7637"/>
                  </a:cubicBezTo>
                  <a:cubicBezTo>
                    <a:pt x="17220" y="7637"/>
                    <a:pt x="17189" y="7635"/>
                    <a:pt x="17146" y="7635"/>
                  </a:cubicBezTo>
                  <a:cubicBezTo>
                    <a:pt x="17050" y="7635"/>
                    <a:pt x="16955" y="7623"/>
                    <a:pt x="16872" y="7600"/>
                  </a:cubicBezTo>
                  <a:cubicBezTo>
                    <a:pt x="16848" y="7576"/>
                    <a:pt x="16919" y="7445"/>
                    <a:pt x="16693" y="7409"/>
                  </a:cubicBezTo>
                  <a:cubicBezTo>
                    <a:pt x="16682" y="7408"/>
                    <a:pt x="16671" y="7407"/>
                    <a:pt x="16660" y="7407"/>
                  </a:cubicBezTo>
                  <a:cubicBezTo>
                    <a:pt x="16465" y="7407"/>
                    <a:pt x="16334" y="7602"/>
                    <a:pt x="16086" y="7647"/>
                  </a:cubicBezTo>
                  <a:cubicBezTo>
                    <a:pt x="15824" y="7707"/>
                    <a:pt x="15431" y="7826"/>
                    <a:pt x="15384" y="7826"/>
                  </a:cubicBezTo>
                  <a:cubicBezTo>
                    <a:pt x="15336" y="7826"/>
                    <a:pt x="15324" y="7766"/>
                    <a:pt x="15265" y="7659"/>
                  </a:cubicBezTo>
                  <a:cubicBezTo>
                    <a:pt x="15215" y="7585"/>
                    <a:pt x="15177" y="7573"/>
                    <a:pt x="15154" y="7573"/>
                  </a:cubicBezTo>
                  <a:cubicBezTo>
                    <a:pt x="15144" y="7573"/>
                    <a:pt x="15137" y="7576"/>
                    <a:pt x="15134" y="7576"/>
                  </a:cubicBezTo>
                  <a:cubicBezTo>
                    <a:pt x="15050" y="7588"/>
                    <a:pt x="14979" y="7600"/>
                    <a:pt x="14895" y="7623"/>
                  </a:cubicBezTo>
                  <a:cubicBezTo>
                    <a:pt x="14753" y="7659"/>
                    <a:pt x="14848" y="7635"/>
                    <a:pt x="14622" y="7742"/>
                  </a:cubicBezTo>
                  <a:cubicBezTo>
                    <a:pt x="14533" y="7784"/>
                    <a:pt x="14501" y="7797"/>
                    <a:pt x="14491" y="7797"/>
                  </a:cubicBezTo>
                  <a:cubicBezTo>
                    <a:pt x="14476" y="7797"/>
                    <a:pt x="14515" y="7766"/>
                    <a:pt x="14479" y="7766"/>
                  </a:cubicBezTo>
                  <a:cubicBezTo>
                    <a:pt x="14419" y="7766"/>
                    <a:pt x="14431" y="7766"/>
                    <a:pt x="14264" y="7683"/>
                  </a:cubicBezTo>
                  <a:cubicBezTo>
                    <a:pt x="14098" y="7611"/>
                    <a:pt x="14217" y="7647"/>
                    <a:pt x="14181" y="7588"/>
                  </a:cubicBezTo>
                  <a:cubicBezTo>
                    <a:pt x="14145" y="7552"/>
                    <a:pt x="14110" y="7504"/>
                    <a:pt x="14086" y="7469"/>
                  </a:cubicBezTo>
                  <a:lnTo>
                    <a:pt x="13871" y="7469"/>
                  </a:lnTo>
                  <a:cubicBezTo>
                    <a:pt x="13812" y="7469"/>
                    <a:pt x="13848" y="7516"/>
                    <a:pt x="13824" y="7611"/>
                  </a:cubicBezTo>
                  <a:cubicBezTo>
                    <a:pt x="13800" y="7695"/>
                    <a:pt x="13752" y="7695"/>
                    <a:pt x="13621" y="7790"/>
                  </a:cubicBezTo>
                  <a:cubicBezTo>
                    <a:pt x="13502" y="7885"/>
                    <a:pt x="13502" y="7838"/>
                    <a:pt x="13264" y="7909"/>
                  </a:cubicBezTo>
                  <a:cubicBezTo>
                    <a:pt x="13026" y="7992"/>
                    <a:pt x="13086" y="8028"/>
                    <a:pt x="13086" y="8028"/>
                  </a:cubicBezTo>
                  <a:cubicBezTo>
                    <a:pt x="13026" y="8004"/>
                    <a:pt x="12979" y="7981"/>
                    <a:pt x="12919" y="7969"/>
                  </a:cubicBezTo>
                  <a:cubicBezTo>
                    <a:pt x="12881" y="7958"/>
                    <a:pt x="12853" y="7954"/>
                    <a:pt x="12831" y="7954"/>
                  </a:cubicBezTo>
                  <a:cubicBezTo>
                    <a:pt x="12778" y="7954"/>
                    <a:pt x="12753" y="7979"/>
                    <a:pt x="12669" y="8004"/>
                  </a:cubicBezTo>
                  <a:cubicBezTo>
                    <a:pt x="12538" y="8040"/>
                    <a:pt x="12407" y="8100"/>
                    <a:pt x="12300" y="8183"/>
                  </a:cubicBezTo>
                  <a:cubicBezTo>
                    <a:pt x="12121" y="8278"/>
                    <a:pt x="12276" y="8242"/>
                    <a:pt x="12181" y="8397"/>
                  </a:cubicBezTo>
                  <a:cubicBezTo>
                    <a:pt x="12097" y="8552"/>
                    <a:pt x="12026" y="8504"/>
                    <a:pt x="11836" y="8612"/>
                  </a:cubicBezTo>
                  <a:cubicBezTo>
                    <a:pt x="11633" y="8719"/>
                    <a:pt x="11407" y="8909"/>
                    <a:pt x="11264" y="8933"/>
                  </a:cubicBezTo>
                  <a:cubicBezTo>
                    <a:pt x="11109" y="8945"/>
                    <a:pt x="11121" y="8957"/>
                    <a:pt x="10966" y="8969"/>
                  </a:cubicBezTo>
                  <a:cubicBezTo>
                    <a:pt x="10800" y="8993"/>
                    <a:pt x="10764" y="9243"/>
                    <a:pt x="10764" y="9243"/>
                  </a:cubicBezTo>
                  <a:cubicBezTo>
                    <a:pt x="10728" y="9326"/>
                    <a:pt x="10669" y="9397"/>
                    <a:pt x="10609" y="9457"/>
                  </a:cubicBezTo>
                  <a:cubicBezTo>
                    <a:pt x="10580" y="9479"/>
                    <a:pt x="10552" y="9486"/>
                    <a:pt x="10525" y="9486"/>
                  </a:cubicBezTo>
                  <a:cubicBezTo>
                    <a:pt x="10471" y="9486"/>
                    <a:pt x="10423" y="9456"/>
                    <a:pt x="10384" y="9456"/>
                  </a:cubicBezTo>
                  <a:cubicBezTo>
                    <a:pt x="10379" y="9456"/>
                    <a:pt x="10375" y="9456"/>
                    <a:pt x="10371" y="9457"/>
                  </a:cubicBezTo>
                  <a:cubicBezTo>
                    <a:pt x="10300" y="9469"/>
                    <a:pt x="10240" y="9505"/>
                    <a:pt x="10204" y="9564"/>
                  </a:cubicBezTo>
                  <a:cubicBezTo>
                    <a:pt x="10192" y="9624"/>
                    <a:pt x="10169" y="9695"/>
                    <a:pt x="10133" y="9755"/>
                  </a:cubicBezTo>
                  <a:cubicBezTo>
                    <a:pt x="10113" y="9802"/>
                    <a:pt x="10103" y="9818"/>
                    <a:pt x="10095" y="9818"/>
                  </a:cubicBezTo>
                  <a:cubicBezTo>
                    <a:pt x="10079" y="9818"/>
                    <a:pt x="10074" y="9751"/>
                    <a:pt x="10026" y="9743"/>
                  </a:cubicBezTo>
                  <a:cubicBezTo>
                    <a:pt x="9942" y="9719"/>
                    <a:pt x="9847" y="9731"/>
                    <a:pt x="9823" y="9683"/>
                  </a:cubicBezTo>
                  <a:cubicBezTo>
                    <a:pt x="9800" y="9624"/>
                    <a:pt x="9847" y="9624"/>
                    <a:pt x="9847" y="9564"/>
                  </a:cubicBezTo>
                  <a:cubicBezTo>
                    <a:pt x="9851" y="9540"/>
                    <a:pt x="9846" y="9531"/>
                    <a:pt x="9832" y="9531"/>
                  </a:cubicBezTo>
                  <a:cubicBezTo>
                    <a:pt x="9805" y="9531"/>
                    <a:pt x="9747" y="9564"/>
                    <a:pt x="9669" y="9588"/>
                  </a:cubicBezTo>
                  <a:cubicBezTo>
                    <a:pt x="9550" y="9636"/>
                    <a:pt x="9621" y="9755"/>
                    <a:pt x="9585" y="9886"/>
                  </a:cubicBezTo>
                  <a:cubicBezTo>
                    <a:pt x="9550" y="10028"/>
                    <a:pt x="9526" y="10028"/>
                    <a:pt x="9288" y="10040"/>
                  </a:cubicBezTo>
                  <a:cubicBezTo>
                    <a:pt x="9257" y="10042"/>
                    <a:pt x="9233" y="10043"/>
                    <a:pt x="9214" y="10043"/>
                  </a:cubicBezTo>
                  <a:cubicBezTo>
                    <a:pt x="9081" y="10043"/>
                    <a:pt x="9180" y="10007"/>
                    <a:pt x="9180" y="9945"/>
                  </a:cubicBezTo>
                  <a:cubicBezTo>
                    <a:pt x="9180" y="9902"/>
                    <a:pt x="9155" y="9894"/>
                    <a:pt x="9119" y="9894"/>
                  </a:cubicBezTo>
                  <a:cubicBezTo>
                    <a:pt x="9095" y="9894"/>
                    <a:pt x="9066" y="9897"/>
                    <a:pt x="9038" y="9897"/>
                  </a:cubicBezTo>
                  <a:cubicBezTo>
                    <a:pt x="8930" y="9921"/>
                    <a:pt x="8811" y="9957"/>
                    <a:pt x="8704" y="9993"/>
                  </a:cubicBezTo>
                  <a:cubicBezTo>
                    <a:pt x="8621" y="10017"/>
                    <a:pt x="8502" y="10207"/>
                    <a:pt x="8502" y="10207"/>
                  </a:cubicBezTo>
                  <a:cubicBezTo>
                    <a:pt x="8585" y="10255"/>
                    <a:pt x="8692" y="10290"/>
                    <a:pt x="8799" y="10302"/>
                  </a:cubicBezTo>
                  <a:cubicBezTo>
                    <a:pt x="8918" y="10302"/>
                    <a:pt x="8907" y="10445"/>
                    <a:pt x="8930" y="10481"/>
                  </a:cubicBezTo>
                  <a:cubicBezTo>
                    <a:pt x="8942" y="10540"/>
                    <a:pt x="8942" y="10600"/>
                    <a:pt x="8942" y="10659"/>
                  </a:cubicBezTo>
                  <a:cubicBezTo>
                    <a:pt x="8918" y="10743"/>
                    <a:pt x="8918" y="10826"/>
                    <a:pt x="8942" y="10898"/>
                  </a:cubicBezTo>
                  <a:cubicBezTo>
                    <a:pt x="8978" y="10981"/>
                    <a:pt x="9121" y="11052"/>
                    <a:pt x="9026" y="11136"/>
                  </a:cubicBezTo>
                  <a:cubicBezTo>
                    <a:pt x="8930" y="11219"/>
                    <a:pt x="9014" y="11219"/>
                    <a:pt x="9014" y="11374"/>
                  </a:cubicBezTo>
                  <a:cubicBezTo>
                    <a:pt x="9014" y="11404"/>
                    <a:pt x="9010" y="11416"/>
                    <a:pt x="9005" y="11416"/>
                  </a:cubicBezTo>
                  <a:cubicBezTo>
                    <a:pt x="8986" y="11416"/>
                    <a:pt x="8941" y="11302"/>
                    <a:pt x="8888" y="11302"/>
                  </a:cubicBezTo>
                  <a:cubicBezTo>
                    <a:pt x="8879" y="11302"/>
                    <a:pt x="8869" y="11306"/>
                    <a:pt x="8859" y="11314"/>
                  </a:cubicBezTo>
                  <a:cubicBezTo>
                    <a:pt x="8776" y="11398"/>
                    <a:pt x="8847" y="11410"/>
                    <a:pt x="8811" y="11600"/>
                  </a:cubicBezTo>
                  <a:cubicBezTo>
                    <a:pt x="8776" y="11791"/>
                    <a:pt x="8776" y="11755"/>
                    <a:pt x="8752" y="11945"/>
                  </a:cubicBezTo>
                  <a:cubicBezTo>
                    <a:pt x="8728" y="12148"/>
                    <a:pt x="8347" y="12445"/>
                    <a:pt x="8347" y="12445"/>
                  </a:cubicBezTo>
                  <a:lnTo>
                    <a:pt x="8133" y="12445"/>
                  </a:lnTo>
                  <a:cubicBezTo>
                    <a:pt x="7990" y="12398"/>
                    <a:pt x="7847" y="12362"/>
                    <a:pt x="7704" y="12338"/>
                  </a:cubicBezTo>
                  <a:cubicBezTo>
                    <a:pt x="7478" y="12303"/>
                    <a:pt x="7704" y="12291"/>
                    <a:pt x="7240" y="12231"/>
                  </a:cubicBezTo>
                  <a:cubicBezTo>
                    <a:pt x="7089" y="12211"/>
                    <a:pt x="6971" y="12205"/>
                    <a:pt x="6881" y="12205"/>
                  </a:cubicBezTo>
                  <a:cubicBezTo>
                    <a:pt x="6701" y="12205"/>
                    <a:pt x="6632" y="12231"/>
                    <a:pt x="6632" y="12231"/>
                  </a:cubicBezTo>
                  <a:lnTo>
                    <a:pt x="6311" y="12445"/>
                  </a:lnTo>
                  <a:cubicBezTo>
                    <a:pt x="6204" y="12588"/>
                    <a:pt x="6097" y="12719"/>
                    <a:pt x="5966" y="12850"/>
                  </a:cubicBezTo>
                  <a:cubicBezTo>
                    <a:pt x="5847" y="12957"/>
                    <a:pt x="5882" y="13124"/>
                    <a:pt x="5811" y="13362"/>
                  </a:cubicBezTo>
                  <a:cubicBezTo>
                    <a:pt x="5751" y="13600"/>
                    <a:pt x="5692" y="13600"/>
                    <a:pt x="5609" y="13791"/>
                  </a:cubicBezTo>
                  <a:cubicBezTo>
                    <a:pt x="5537" y="13993"/>
                    <a:pt x="5549" y="13969"/>
                    <a:pt x="5180" y="14362"/>
                  </a:cubicBezTo>
                  <a:cubicBezTo>
                    <a:pt x="4811" y="14755"/>
                    <a:pt x="5192" y="14708"/>
                    <a:pt x="4978" y="14910"/>
                  </a:cubicBezTo>
                  <a:cubicBezTo>
                    <a:pt x="4775" y="15124"/>
                    <a:pt x="5097" y="15267"/>
                    <a:pt x="5382" y="15279"/>
                  </a:cubicBezTo>
                  <a:cubicBezTo>
                    <a:pt x="5656" y="15291"/>
                    <a:pt x="5549" y="15446"/>
                    <a:pt x="5585" y="15684"/>
                  </a:cubicBezTo>
                  <a:cubicBezTo>
                    <a:pt x="5604" y="15779"/>
                    <a:pt x="5638" y="15813"/>
                    <a:pt x="5682" y="15813"/>
                  </a:cubicBezTo>
                  <a:cubicBezTo>
                    <a:pt x="5749" y="15813"/>
                    <a:pt x="5837" y="15736"/>
                    <a:pt x="5930" y="15672"/>
                  </a:cubicBezTo>
                  <a:cubicBezTo>
                    <a:pt x="6012" y="15615"/>
                    <a:pt x="6040" y="15602"/>
                    <a:pt x="6062" y="15602"/>
                  </a:cubicBezTo>
                  <a:cubicBezTo>
                    <a:pt x="6080" y="15602"/>
                    <a:pt x="6093" y="15612"/>
                    <a:pt x="6132" y="15612"/>
                  </a:cubicBezTo>
                  <a:cubicBezTo>
                    <a:pt x="6240" y="15636"/>
                    <a:pt x="6335" y="15672"/>
                    <a:pt x="6442" y="15720"/>
                  </a:cubicBezTo>
                  <a:cubicBezTo>
                    <a:pt x="6475" y="15727"/>
                    <a:pt x="6504" y="15731"/>
                    <a:pt x="6530" y="15731"/>
                  </a:cubicBezTo>
                  <a:cubicBezTo>
                    <a:pt x="6626" y="15731"/>
                    <a:pt x="6676" y="15680"/>
                    <a:pt x="6704" y="15577"/>
                  </a:cubicBezTo>
                  <a:cubicBezTo>
                    <a:pt x="6722" y="15527"/>
                    <a:pt x="6752" y="15512"/>
                    <a:pt x="6782" y="15512"/>
                  </a:cubicBezTo>
                  <a:cubicBezTo>
                    <a:pt x="6832" y="15512"/>
                    <a:pt x="6883" y="15553"/>
                    <a:pt x="6883" y="15553"/>
                  </a:cubicBezTo>
                  <a:cubicBezTo>
                    <a:pt x="6883" y="15553"/>
                    <a:pt x="7097" y="15529"/>
                    <a:pt x="7133" y="15362"/>
                  </a:cubicBezTo>
                  <a:cubicBezTo>
                    <a:pt x="7147" y="15251"/>
                    <a:pt x="7167" y="15241"/>
                    <a:pt x="7185" y="15241"/>
                  </a:cubicBezTo>
                  <a:cubicBezTo>
                    <a:pt x="7189" y="15241"/>
                    <a:pt x="7193" y="15242"/>
                    <a:pt x="7196" y="15242"/>
                  </a:cubicBezTo>
                  <a:cubicBezTo>
                    <a:pt x="7203" y="15242"/>
                    <a:pt x="7210" y="15240"/>
                    <a:pt x="7216" y="15231"/>
                  </a:cubicBezTo>
                  <a:cubicBezTo>
                    <a:pt x="7335" y="15184"/>
                    <a:pt x="7466" y="15148"/>
                    <a:pt x="7585" y="15136"/>
                  </a:cubicBezTo>
                  <a:cubicBezTo>
                    <a:pt x="7668" y="15065"/>
                    <a:pt x="7716" y="14970"/>
                    <a:pt x="7716" y="14874"/>
                  </a:cubicBezTo>
                  <a:cubicBezTo>
                    <a:pt x="7716" y="14719"/>
                    <a:pt x="7799" y="14779"/>
                    <a:pt x="7966" y="14672"/>
                  </a:cubicBezTo>
                  <a:cubicBezTo>
                    <a:pt x="8145" y="14565"/>
                    <a:pt x="7954" y="14350"/>
                    <a:pt x="7966" y="14219"/>
                  </a:cubicBezTo>
                  <a:cubicBezTo>
                    <a:pt x="7971" y="14161"/>
                    <a:pt x="7986" y="14147"/>
                    <a:pt x="8011" y="14147"/>
                  </a:cubicBezTo>
                  <a:cubicBezTo>
                    <a:pt x="8031" y="14147"/>
                    <a:pt x="8058" y="14157"/>
                    <a:pt x="8091" y="14157"/>
                  </a:cubicBezTo>
                  <a:cubicBezTo>
                    <a:pt x="8107" y="14157"/>
                    <a:pt x="8125" y="14154"/>
                    <a:pt x="8145" y="14148"/>
                  </a:cubicBezTo>
                  <a:cubicBezTo>
                    <a:pt x="8165" y="14140"/>
                    <a:pt x="8179" y="14135"/>
                    <a:pt x="8187" y="14131"/>
                  </a:cubicBezTo>
                  <a:lnTo>
                    <a:pt x="8187" y="14131"/>
                  </a:lnTo>
                  <a:lnTo>
                    <a:pt x="8192" y="14136"/>
                  </a:lnTo>
                  <a:lnTo>
                    <a:pt x="8490" y="14136"/>
                  </a:lnTo>
                  <a:cubicBezTo>
                    <a:pt x="8764" y="14136"/>
                    <a:pt x="8597" y="13755"/>
                    <a:pt x="8597" y="13755"/>
                  </a:cubicBezTo>
                  <a:cubicBezTo>
                    <a:pt x="8597" y="13684"/>
                    <a:pt x="8609" y="13624"/>
                    <a:pt x="8621" y="13565"/>
                  </a:cubicBezTo>
                  <a:cubicBezTo>
                    <a:pt x="8645" y="13469"/>
                    <a:pt x="8799" y="13493"/>
                    <a:pt x="8835" y="13469"/>
                  </a:cubicBezTo>
                  <a:cubicBezTo>
                    <a:pt x="8871" y="13446"/>
                    <a:pt x="8930" y="13434"/>
                    <a:pt x="9085" y="13434"/>
                  </a:cubicBezTo>
                  <a:cubicBezTo>
                    <a:pt x="9169" y="13434"/>
                    <a:pt x="9252" y="13398"/>
                    <a:pt x="9288" y="13315"/>
                  </a:cubicBezTo>
                  <a:cubicBezTo>
                    <a:pt x="9288" y="13315"/>
                    <a:pt x="9383" y="13172"/>
                    <a:pt x="9430" y="13112"/>
                  </a:cubicBezTo>
                  <a:cubicBezTo>
                    <a:pt x="9490" y="13065"/>
                    <a:pt x="9561" y="13029"/>
                    <a:pt x="9633" y="13005"/>
                  </a:cubicBezTo>
                  <a:cubicBezTo>
                    <a:pt x="9657" y="12945"/>
                    <a:pt x="9692" y="12874"/>
                    <a:pt x="9728" y="12803"/>
                  </a:cubicBezTo>
                  <a:cubicBezTo>
                    <a:pt x="9764" y="12743"/>
                    <a:pt x="9740" y="12707"/>
                    <a:pt x="9764" y="12541"/>
                  </a:cubicBezTo>
                  <a:cubicBezTo>
                    <a:pt x="9788" y="12386"/>
                    <a:pt x="9776" y="12445"/>
                    <a:pt x="9859" y="12398"/>
                  </a:cubicBezTo>
                  <a:cubicBezTo>
                    <a:pt x="9942" y="12350"/>
                    <a:pt x="10026" y="12291"/>
                    <a:pt x="10097" y="12243"/>
                  </a:cubicBezTo>
                  <a:cubicBezTo>
                    <a:pt x="10155" y="12202"/>
                    <a:pt x="10173" y="12189"/>
                    <a:pt x="10177" y="12189"/>
                  </a:cubicBezTo>
                  <a:cubicBezTo>
                    <a:pt x="10184" y="12189"/>
                    <a:pt x="10157" y="12222"/>
                    <a:pt x="10207" y="12222"/>
                  </a:cubicBezTo>
                  <a:cubicBezTo>
                    <a:pt x="10216" y="12222"/>
                    <a:pt x="10226" y="12221"/>
                    <a:pt x="10240" y="12219"/>
                  </a:cubicBezTo>
                  <a:cubicBezTo>
                    <a:pt x="10335" y="12219"/>
                    <a:pt x="10419" y="12267"/>
                    <a:pt x="10478" y="12326"/>
                  </a:cubicBezTo>
                  <a:cubicBezTo>
                    <a:pt x="10478" y="12326"/>
                    <a:pt x="10609" y="12374"/>
                    <a:pt x="10847" y="12433"/>
                  </a:cubicBezTo>
                  <a:cubicBezTo>
                    <a:pt x="10958" y="12467"/>
                    <a:pt x="10999" y="12484"/>
                    <a:pt x="11021" y="12484"/>
                  </a:cubicBezTo>
                  <a:cubicBezTo>
                    <a:pt x="11047" y="12484"/>
                    <a:pt x="11046" y="12461"/>
                    <a:pt x="11097" y="12410"/>
                  </a:cubicBezTo>
                  <a:cubicBezTo>
                    <a:pt x="11193" y="12314"/>
                    <a:pt x="11312" y="12267"/>
                    <a:pt x="11383" y="12183"/>
                  </a:cubicBezTo>
                  <a:cubicBezTo>
                    <a:pt x="11455" y="12112"/>
                    <a:pt x="11431" y="12172"/>
                    <a:pt x="11585" y="12076"/>
                  </a:cubicBezTo>
                  <a:cubicBezTo>
                    <a:pt x="11728" y="11981"/>
                    <a:pt x="11633" y="12052"/>
                    <a:pt x="11705" y="11957"/>
                  </a:cubicBezTo>
                  <a:cubicBezTo>
                    <a:pt x="11776" y="11874"/>
                    <a:pt x="11740" y="11910"/>
                    <a:pt x="11955" y="11886"/>
                  </a:cubicBezTo>
                  <a:cubicBezTo>
                    <a:pt x="12099" y="11878"/>
                    <a:pt x="12141" y="11832"/>
                    <a:pt x="12174" y="11832"/>
                  </a:cubicBezTo>
                  <a:cubicBezTo>
                    <a:pt x="12191" y="11832"/>
                    <a:pt x="12205" y="11843"/>
                    <a:pt x="12228" y="11874"/>
                  </a:cubicBezTo>
                  <a:cubicBezTo>
                    <a:pt x="12288" y="11957"/>
                    <a:pt x="12383" y="12017"/>
                    <a:pt x="12490" y="12017"/>
                  </a:cubicBezTo>
                  <a:cubicBezTo>
                    <a:pt x="12621" y="12041"/>
                    <a:pt x="12502" y="12136"/>
                    <a:pt x="12502" y="12243"/>
                  </a:cubicBezTo>
                  <a:cubicBezTo>
                    <a:pt x="12514" y="12362"/>
                    <a:pt x="12538" y="12481"/>
                    <a:pt x="12598" y="12588"/>
                  </a:cubicBezTo>
                  <a:cubicBezTo>
                    <a:pt x="12657" y="12779"/>
                    <a:pt x="12728" y="12803"/>
                    <a:pt x="12895" y="12886"/>
                  </a:cubicBezTo>
                  <a:cubicBezTo>
                    <a:pt x="13050" y="12957"/>
                    <a:pt x="12990" y="12969"/>
                    <a:pt x="13121" y="13207"/>
                  </a:cubicBezTo>
                  <a:cubicBezTo>
                    <a:pt x="13185" y="13318"/>
                    <a:pt x="13227" y="13347"/>
                    <a:pt x="13275" y="13347"/>
                  </a:cubicBezTo>
                  <a:cubicBezTo>
                    <a:pt x="13328" y="13347"/>
                    <a:pt x="13388" y="13312"/>
                    <a:pt x="13491" y="13312"/>
                  </a:cubicBezTo>
                  <a:cubicBezTo>
                    <a:pt x="13506" y="13312"/>
                    <a:pt x="13521" y="13313"/>
                    <a:pt x="13538" y="13315"/>
                  </a:cubicBezTo>
                  <a:cubicBezTo>
                    <a:pt x="13776" y="13338"/>
                    <a:pt x="13657" y="13553"/>
                    <a:pt x="13812" y="13588"/>
                  </a:cubicBezTo>
                  <a:cubicBezTo>
                    <a:pt x="13967" y="13636"/>
                    <a:pt x="13919" y="13648"/>
                    <a:pt x="13919" y="13755"/>
                  </a:cubicBezTo>
                  <a:cubicBezTo>
                    <a:pt x="13919" y="13838"/>
                    <a:pt x="13919" y="13903"/>
                    <a:pt x="14044" y="13903"/>
                  </a:cubicBezTo>
                  <a:cubicBezTo>
                    <a:pt x="14063" y="13903"/>
                    <a:pt x="14085" y="13901"/>
                    <a:pt x="14110" y="13898"/>
                  </a:cubicBezTo>
                  <a:cubicBezTo>
                    <a:pt x="14116" y="13897"/>
                    <a:pt x="14121" y="13897"/>
                    <a:pt x="14127" y="13897"/>
                  </a:cubicBezTo>
                  <a:cubicBezTo>
                    <a:pt x="14301" y="13897"/>
                    <a:pt x="14312" y="14244"/>
                    <a:pt x="14312" y="14279"/>
                  </a:cubicBezTo>
                  <a:cubicBezTo>
                    <a:pt x="14312" y="14315"/>
                    <a:pt x="14372" y="14493"/>
                    <a:pt x="14252" y="14565"/>
                  </a:cubicBezTo>
                  <a:cubicBezTo>
                    <a:pt x="14133" y="14624"/>
                    <a:pt x="14133" y="14636"/>
                    <a:pt x="14086" y="14719"/>
                  </a:cubicBezTo>
                  <a:cubicBezTo>
                    <a:pt x="14038" y="14815"/>
                    <a:pt x="14014" y="14767"/>
                    <a:pt x="14002" y="14827"/>
                  </a:cubicBezTo>
                  <a:cubicBezTo>
                    <a:pt x="13982" y="14878"/>
                    <a:pt x="14033" y="14912"/>
                    <a:pt x="14086" y="14912"/>
                  </a:cubicBezTo>
                  <a:cubicBezTo>
                    <a:pt x="14094" y="14912"/>
                    <a:pt x="14102" y="14912"/>
                    <a:pt x="14110" y="14910"/>
                  </a:cubicBezTo>
                  <a:cubicBezTo>
                    <a:pt x="14169" y="14886"/>
                    <a:pt x="14217" y="14815"/>
                    <a:pt x="14336" y="14767"/>
                  </a:cubicBezTo>
                  <a:cubicBezTo>
                    <a:pt x="14395" y="14743"/>
                    <a:pt x="14455" y="14696"/>
                    <a:pt x="14467" y="14624"/>
                  </a:cubicBezTo>
                  <a:cubicBezTo>
                    <a:pt x="14526" y="14553"/>
                    <a:pt x="14610" y="14505"/>
                    <a:pt x="14693" y="14469"/>
                  </a:cubicBezTo>
                  <a:cubicBezTo>
                    <a:pt x="14884" y="14398"/>
                    <a:pt x="14788" y="14374"/>
                    <a:pt x="14788" y="14374"/>
                  </a:cubicBezTo>
                  <a:lnTo>
                    <a:pt x="14717" y="14124"/>
                  </a:lnTo>
                  <a:cubicBezTo>
                    <a:pt x="14717" y="14124"/>
                    <a:pt x="14633" y="14005"/>
                    <a:pt x="14562" y="13922"/>
                  </a:cubicBezTo>
                  <a:cubicBezTo>
                    <a:pt x="14491" y="13838"/>
                    <a:pt x="14657" y="13731"/>
                    <a:pt x="14657" y="13731"/>
                  </a:cubicBezTo>
                  <a:lnTo>
                    <a:pt x="14991" y="13755"/>
                  </a:lnTo>
                  <a:cubicBezTo>
                    <a:pt x="15038" y="13815"/>
                    <a:pt x="15098" y="13874"/>
                    <a:pt x="15157" y="13934"/>
                  </a:cubicBezTo>
                  <a:cubicBezTo>
                    <a:pt x="15241" y="14005"/>
                    <a:pt x="15276" y="14029"/>
                    <a:pt x="15324" y="14029"/>
                  </a:cubicBezTo>
                  <a:cubicBezTo>
                    <a:pt x="15384" y="14029"/>
                    <a:pt x="15455" y="13934"/>
                    <a:pt x="15455" y="13934"/>
                  </a:cubicBezTo>
                  <a:cubicBezTo>
                    <a:pt x="15455" y="13934"/>
                    <a:pt x="15455" y="13874"/>
                    <a:pt x="15157" y="13553"/>
                  </a:cubicBezTo>
                  <a:cubicBezTo>
                    <a:pt x="15016" y="13406"/>
                    <a:pt x="14974" y="13373"/>
                    <a:pt x="14956" y="13373"/>
                  </a:cubicBezTo>
                  <a:cubicBezTo>
                    <a:pt x="14942" y="13373"/>
                    <a:pt x="14944" y="13394"/>
                    <a:pt x="14923" y="13394"/>
                  </a:cubicBezTo>
                  <a:cubicBezTo>
                    <a:pt x="14913" y="13394"/>
                    <a:pt x="14897" y="13389"/>
                    <a:pt x="14872" y="13374"/>
                  </a:cubicBezTo>
                  <a:lnTo>
                    <a:pt x="14550" y="13195"/>
                  </a:lnTo>
                  <a:cubicBezTo>
                    <a:pt x="14538" y="13136"/>
                    <a:pt x="14538" y="13065"/>
                    <a:pt x="14550" y="13005"/>
                  </a:cubicBezTo>
                  <a:cubicBezTo>
                    <a:pt x="14558" y="12961"/>
                    <a:pt x="14540" y="12947"/>
                    <a:pt x="14511" y="12947"/>
                  </a:cubicBezTo>
                  <a:cubicBezTo>
                    <a:pt x="14455" y="12947"/>
                    <a:pt x="14360" y="13005"/>
                    <a:pt x="14360" y="13005"/>
                  </a:cubicBezTo>
                  <a:cubicBezTo>
                    <a:pt x="14300" y="13005"/>
                    <a:pt x="14229" y="12993"/>
                    <a:pt x="14169" y="12969"/>
                  </a:cubicBezTo>
                  <a:cubicBezTo>
                    <a:pt x="14110" y="12922"/>
                    <a:pt x="14050" y="12874"/>
                    <a:pt x="14002" y="12826"/>
                  </a:cubicBezTo>
                  <a:cubicBezTo>
                    <a:pt x="13943" y="12755"/>
                    <a:pt x="13871" y="12695"/>
                    <a:pt x="13800" y="12636"/>
                  </a:cubicBezTo>
                  <a:cubicBezTo>
                    <a:pt x="13681" y="12541"/>
                    <a:pt x="13800" y="12564"/>
                    <a:pt x="13800" y="12505"/>
                  </a:cubicBezTo>
                  <a:cubicBezTo>
                    <a:pt x="13800" y="12445"/>
                    <a:pt x="13812" y="12433"/>
                    <a:pt x="13812" y="12303"/>
                  </a:cubicBezTo>
                  <a:cubicBezTo>
                    <a:pt x="13812" y="12183"/>
                    <a:pt x="13752" y="12207"/>
                    <a:pt x="13610" y="12124"/>
                  </a:cubicBezTo>
                  <a:cubicBezTo>
                    <a:pt x="13467" y="12064"/>
                    <a:pt x="13395" y="11910"/>
                    <a:pt x="13443" y="11767"/>
                  </a:cubicBezTo>
                  <a:cubicBezTo>
                    <a:pt x="13490" y="11612"/>
                    <a:pt x="13574" y="11636"/>
                    <a:pt x="13443" y="11469"/>
                  </a:cubicBezTo>
                  <a:cubicBezTo>
                    <a:pt x="13374" y="11388"/>
                    <a:pt x="13402" y="11366"/>
                    <a:pt x="13485" y="11366"/>
                  </a:cubicBezTo>
                  <a:cubicBezTo>
                    <a:pt x="13573" y="11366"/>
                    <a:pt x="13724" y="11391"/>
                    <a:pt x="13883" y="11398"/>
                  </a:cubicBezTo>
                  <a:cubicBezTo>
                    <a:pt x="14193" y="11421"/>
                    <a:pt x="13907" y="11564"/>
                    <a:pt x="14002" y="11695"/>
                  </a:cubicBezTo>
                  <a:cubicBezTo>
                    <a:pt x="14023" y="11724"/>
                    <a:pt x="14039" y="11735"/>
                    <a:pt x="14052" y="11735"/>
                  </a:cubicBezTo>
                  <a:cubicBezTo>
                    <a:pt x="14101" y="11735"/>
                    <a:pt x="14124" y="11582"/>
                    <a:pt x="14264" y="11517"/>
                  </a:cubicBezTo>
                  <a:cubicBezTo>
                    <a:pt x="14329" y="11486"/>
                    <a:pt x="14358" y="11472"/>
                    <a:pt x="14369" y="11472"/>
                  </a:cubicBezTo>
                  <a:cubicBezTo>
                    <a:pt x="14389" y="11472"/>
                    <a:pt x="14356" y="11517"/>
                    <a:pt x="14372" y="11600"/>
                  </a:cubicBezTo>
                  <a:cubicBezTo>
                    <a:pt x="14407" y="11731"/>
                    <a:pt x="14431" y="11862"/>
                    <a:pt x="14443" y="11993"/>
                  </a:cubicBezTo>
                  <a:cubicBezTo>
                    <a:pt x="14467" y="12207"/>
                    <a:pt x="14574" y="12183"/>
                    <a:pt x="14836" y="12231"/>
                  </a:cubicBezTo>
                  <a:cubicBezTo>
                    <a:pt x="15110" y="12291"/>
                    <a:pt x="15003" y="12338"/>
                    <a:pt x="15134" y="12493"/>
                  </a:cubicBezTo>
                  <a:cubicBezTo>
                    <a:pt x="15276" y="12636"/>
                    <a:pt x="15372" y="12588"/>
                    <a:pt x="15467" y="12695"/>
                  </a:cubicBezTo>
                  <a:cubicBezTo>
                    <a:pt x="15574" y="12803"/>
                    <a:pt x="15562" y="12767"/>
                    <a:pt x="15765" y="12898"/>
                  </a:cubicBezTo>
                  <a:cubicBezTo>
                    <a:pt x="15979" y="13029"/>
                    <a:pt x="15860" y="13029"/>
                    <a:pt x="15931" y="13100"/>
                  </a:cubicBezTo>
                  <a:cubicBezTo>
                    <a:pt x="16015" y="13160"/>
                    <a:pt x="15931" y="13195"/>
                    <a:pt x="15860" y="13291"/>
                  </a:cubicBezTo>
                  <a:cubicBezTo>
                    <a:pt x="15788" y="13398"/>
                    <a:pt x="15884" y="13398"/>
                    <a:pt x="15705" y="13493"/>
                  </a:cubicBezTo>
                  <a:cubicBezTo>
                    <a:pt x="15542" y="13575"/>
                    <a:pt x="15597" y="13708"/>
                    <a:pt x="15646" y="13708"/>
                  </a:cubicBezTo>
                  <a:cubicBezTo>
                    <a:pt x="15654" y="13708"/>
                    <a:pt x="15662" y="13704"/>
                    <a:pt x="15669" y="13696"/>
                  </a:cubicBezTo>
                  <a:cubicBezTo>
                    <a:pt x="15684" y="13667"/>
                    <a:pt x="15714" y="13653"/>
                    <a:pt x="15740" y="13653"/>
                  </a:cubicBezTo>
                  <a:cubicBezTo>
                    <a:pt x="15778" y="13653"/>
                    <a:pt x="15807" y="13682"/>
                    <a:pt x="15765" y="13731"/>
                  </a:cubicBezTo>
                  <a:cubicBezTo>
                    <a:pt x="15705" y="13827"/>
                    <a:pt x="15824" y="13827"/>
                    <a:pt x="15919" y="13957"/>
                  </a:cubicBezTo>
                  <a:cubicBezTo>
                    <a:pt x="16015" y="14088"/>
                    <a:pt x="15931" y="14029"/>
                    <a:pt x="16027" y="14160"/>
                  </a:cubicBezTo>
                  <a:cubicBezTo>
                    <a:pt x="16122" y="14279"/>
                    <a:pt x="16086" y="14255"/>
                    <a:pt x="16110" y="14350"/>
                  </a:cubicBezTo>
                  <a:cubicBezTo>
                    <a:pt x="16146" y="14434"/>
                    <a:pt x="16193" y="14517"/>
                    <a:pt x="16253" y="14589"/>
                  </a:cubicBezTo>
                  <a:cubicBezTo>
                    <a:pt x="16313" y="14683"/>
                    <a:pt x="16359" y="14701"/>
                    <a:pt x="16396" y="14701"/>
                  </a:cubicBezTo>
                  <a:cubicBezTo>
                    <a:pt x="16418" y="14701"/>
                    <a:pt x="16437" y="14694"/>
                    <a:pt x="16455" y="14694"/>
                  </a:cubicBezTo>
                  <a:cubicBezTo>
                    <a:pt x="16459" y="14694"/>
                    <a:pt x="16463" y="14695"/>
                    <a:pt x="16467" y="14696"/>
                  </a:cubicBezTo>
                  <a:cubicBezTo>
                    <a:pt x="16550" y="14696"/>
                    <a:pt x="16634" y="14684"/>
                    <a:pt x="16717" y="14660"/>
                  </a:cubicBezTo>
                  <a:cubicBezTo>
                    <a:pt x="16731" y="14658"/>
                    <a:pt x="16746" y="14657"/>
                    <a:pt x="16761" y="14657"/>
                  </a:cubicBezTo>
                  <a:cubicBezTo>
                    <a:pt x="16832" y="14657"/>
                    <a:pt x="16908" y="14680"/>
                    <a:pt x="16967" y="14719"/>
                  </a:cubicBezTo>
                  <a:cubicBezTo>
                    <a:pt x="17062" y="14719"/>
                    <a:pt x="17146" y="14731"/>
                    <a:pt x="17229" y="14767"/>
                  </a:cubicBezTo>
                  <a:cubicBezTo>
                    <a:pt x="17300" y="14874"/>
                    <a:pt x="17372" y="14970"/>
                    <a:pt x="17431" y="15089"/>
                  </a:cubicBezTo>
                  <a:cubicBezTo>
                    <a:pt x="17431" y="15089"/>
                    <a:pt x="17460" y="15099"/>
                    <a:pt x="17491" y="15099"/>
                  </a:cubicBezTo>
                  <a:cubicBezTo>
                    <a:pt x="17526" y="15099"/>
                    <a:pt x="17562" y="15086"/>
                    <a:pt x="17562" y="15029"/>
                  </a:cubicBezTo>
                  <a:cubicBezTo>
                    <a:pt x="17562" y="14910"/>
                    <a:pt x="17527" y="14922"/>
                    <a:pt x="17562" y="14839"/>
                  </a:cubicBezTo>
                  <a:cubicBezTo>
                    <a:pt x="17598" y="14755"/>
                    <a:pt x="17693" y="14791"/>
                    <a:pt x="17681" y="14696"/>
                  </a:cubicBezTo>
                  <a:cubicBezTo>
                    <a:pt x="17670" y="14624"/>
                    <a:pt x="17634" y="14553"/>
                    <a:pt x="17586" y="14493"/>
                  </a:cubicBezTo>
                  <a:cubicBezTo>
                    <a:pt x="17515" y="14398"/>
                    <a:pt x="17443" y="14291"/>
                    <a:pt x="17372" y="14172"/>
                  </a:cubicBezTo>
                  <a:cubicBezTo>
                    <a:pt x="17289" y="14017"/>
                    <a:pt x="17110" y="13981"/>
                    <a:pt x="17062" y="13779"/>
                  </a:cubicBezTo>
                  <a:cubicBezTo>
                    <a:pt x="17043" y="13668"/>
                    <a:pt x="17095" y="13632"/>
                    <a:pt x="17144" y="13632"/>
                  </a:cubicBezTo>
                  <a:cubicBezTo>
                    <a:pt x="17184" y="13632"/>
                    <a:pt x="17223" y="13657"/>
                    <a:pt x="17217" y="13684"/>
                  </a:cubicBezTo>
                  <a:cubicBezTo>
                    <a:pt x="17197" y="13734"/>
                    <a:pt x="17271" y="13837"/>
                    <a:pt x="17397" y="13837"/>
                  </a:cubicBezTo>
                  <a:cubicBezTo>
                    <a:pt x="17419" y="13837"/>
                    <a:pt x="17442" y="13834"/>
                    <a:pt x="17467" y="13827"/>
                  </a:cubicBezTo>
                  <a:cubicBezTo>
                    <a:pt x="17646" y="13791"/>
                    <a:pt x="17574" y="13743"/>
                    <a:pt x="17515" y="13624"/>
                  </a:cubicBezTo>
                  <a:cubicBezTo>
                    <a:pt x="17495" y="13580"/>
                    <a:pt x="17503" y="13568"/>
                    <a:pt x="17527" y="13568"/>
                  </a:cubicBezTo>
                  <a:cubicBezTo>
                    <a:pt x="17552" y="13568"/>
                    <a:pt x="17594" y="13581"/>
                    <a:pt x="17636" y="13581"/>
                  </a:cubicBezTo>
                  <a:cubicBezTo>
                    <a:pt x="17670" y="13581"/>
                    <a:pt x="17704" y="13573"/>
                    <a:pt x="17729" y="13541"/>
                  </a:cubicBezTo>
                  <a:cubicBezTo>
                    <a:pt x="17767" y="13498"/>
                    <a:pt x="17790" y="13483"/>
                    <a:pt x="17811" y="13483"/>
                  </a:cubicBezTo>
                  <a:cubicBezTo>
                    <a:pt x="17842" y="13483"/>
                    <a:pt x="17868" y="13515"/>
                    <a:pt x="17932" y="13529"/>
                  </a:cubicBezTo>
                  <a:cubicBezTo>
                    <a:pt x="17946" y="13532"/>
                    <a:pt x="17959" y="13534"/>
                    <a:pt x="17970" y="13534"/>
                  </a:cubicBezTo>
                  <a:cubicBezTo>
                    <a:pt x="18040" y="13534"/>
                    <a:pt x="18048" y="13475"/>
                    <a:pt x="18110" y="13434"/>
                  </a:cubicBezTo>
                  <a:cubicBezTo>
                    <a:pt x="18119" y="13429"/>
                    <a:pt x="18131" y="13427"/>
                    <a:pt x="18143" y="13427"/>
                  </a:cubicBezTo>
                  <a:cubicBezTo>
                    <a:pt x="18225" y="13427"/>
                    <a:pt x="18360" y="13517"/>
                    <a:pt x="18360" y="13517"/>
                  </a:cubicBezTo>
                  <a:cubicBezTo>
                    <a:pt x="18443" y="13541"/>
                    <a:pt x="18527" y="13576"/>
                    <a:pt x="18598" y="13624"/>
                  </a:cubicBezTo>
                  <a:cubicBezTo>
                    <a:pt x="18638" y="13656"/>
                    <a:pt x="18688" y="13672"/>
                    <a:pt x="18742" y="13672"/>
                  </a:cubicBezTo>
                  <a:cubicBezTo>
                    <a:pt x="18769" y="13672"/>
                    <a:pt x="18797" y="13668"/>
                    <a:pt x="18824" y="13660"/>
                  </a:cubicBezTo>
                  <a:cubicBezTo>
                    <a:pt x="18955" y="13648"/>
                    <a:pt x="19086" y="13588"/>
                    <a:pt x="19194" y="13493"/>
                  </a:cubicBezTo>
                  <a:cubicBezTo>
                    <a:pt x="19261" y="13449"/>
                    <a:pt x="19290" y="13435"/>
                    <a:pt x="19307" y="13435"/>
                  </a:cubicBezTo>
                  <a:cubicBezTo>
                    <a:pt x="19342" y="13435"/>
                    <a:pt x="19329" y="13493"/>
                    <a:pt x="19479" y="13493"/>
                  </a:cubicBezTo>
                  <a:cubicBezTo>
                    <a:pt x="19555" y="13497"/>
                    <a:pt x="19605" y="13498"/>
                    <a:pt x="19648" y="13498"/>
                  </a:cubicBezTo>
                  <a:cubicBezTo>
                    <a:pt x="19735" y="13498"/>
                    <a:pt x="19793" y="13493"/>
                    <a:pt x="19967" y="13493"/>
                  </a:cubicBezTo>
                  <a:cubicBezTo>
                    <a:pt x="20229" y="13493"/>
                    <a:pt x="20122" y="13588"/>
                    <a:pt x="20087" y="13612"/>
                  </a:cubicBezTo>
                  <a:cubicBezTo>
                    <a:pt x="20079" y="13615"/>
                    <a:pt x="20072" y="13616"/>
                    <a:pt x="20064" y="13616"/>
                  </a:cubicBezTo>
                  <a:cubicBezTo>
                    <a:pt x="20042" y="13616"/>
                    <a:pt x="20014" y="13609"/>
                    <a:pt x="19948" y="13609"/>
                  </a:cubicBezTo>
                  <a:cubicBezTo>
                    <a:pt x="19924" y="13609"/>
                    <a:pt x="19896" y="13610"/>
                    <a:pt x="19860" y="13612"/>
                  </a:cubicBezTo>
                  <a:cubicBezTo>
                    <a:pt x="19706" y="13624"/>
                    <a:pt x="19837" y="13838"/>
                    <a:pt x="19825" y="13934"/>
                  </a:cubicBezTo>
                  <a:cubicBezTo>
                    <a:pt x="19825" y="14017"/>
                    <a:pt x="19503" y="14124"/>
                    <a:pt x="19503" y="14124"/>
                  </a:cubicBezTo>
                  <a:lnTo>
                    <a:pt x="18991" y="14124"/>
                  </a:lnTo>
                  <a:cubicBezTo>
                    <a:pt x="18707" y="14124"/>
                    <a:pt x="18804" y="13953"/>
                    <a:pt x="18748" y="13953"/>
                  </a:cubicBezTo>
                  <a:cubicBezTo>
                    <a:pt x="18743" y="13953"/>
                    <a:pt x="18737" y="13955"/>
                    <a:pt x="18729" y="13957"/>
                  </a:cubicBezTo>
                  <a:cubicBezTo>
                    <a:pt x="18646" y="13993"/>
                    <a:pt x="18610" y="13934"/>
                    <a:pt x="18455" y="14100"/>
                  </a:cubicBezTo>
                  <a:cubicBezTo>
                    <a:pt x="18389" y="14172"/>
                    <a:pt x="18392" y="14190"/>
                    <a:pt x="18430" y="14190"/>
                  </a:cubicBezTo>
                  <a:cubicBezTo>
                    <a:pt x="18470" y="14190"/>
                    <a:pt x="18547" y="14171"/>
                    <a:pt x="18627" y="14171"/>
                  </a:cubicBezTo>
                  <a:cubicBezTo>
                    <a:pt x="18637" y="14171"/>
                    <a:pt x="18647" y="14171"/>
                    <a:pt x="18658" y="14172"/>
                  </a:cubicBezTo>
                  <a:cubicBezTo>
                    <a:pt x="18836" y="14172"/>
                    <a:pt x="18777" y="14172"/>
                    <a:pt x="18765" y="14255"/>
                  </a:cubicBezTo>
                  <a:cubicBezTo>
                    <a:pt x="18765" y="14350"/>
                    <a:pt x="18765" y="14327"/>
                    <a:pt x="18836" y="14410"/>
                  </a:cubicBezTo>
                  <a:cubicBezTo>
                    <a:pt x="18920" y="14481"/>
                    <a:pt x="18872" y="14469"/>
                    <a:pt x="18848" y="14553"/>
                  </a:cubicBezTo>
                  <a:cubicBezTo>
                    <a:pt x="18835" y="14607"/>
                    <a:pt x="18755" y="14619"/>
                    <a:pt x="18689" y="14619"/>
                  </a:cubicBezTo>
                  <a:cubicBezTo>
                    <a:pt x="18640" y="14619"/>
                    <a:pt x="18598" y="14612"/>
                    <a:pt x="18598" y="14612"/>
                  </a:cubicBezTo>
                  <a:cubicBezTo>
                    <a:pt x="18598" y="14612"/>
                    <a:pt x="18432" y="14696"/>
                    <a:pt x="18491" y="14791"/>
                  </a:cubicBezTo>
                  <a:cubicBezTo>
                    <a:pt x="18518" y="14833"/>
                    <a:pt x="18560" y="14840"/>
                    <a:pt x="18621" y="14840"/>
                  </a:cubicBezTo>
                  <a:cubicBezTo>
                    <a:pt x="18651" y="14840"/>
                    <a:pt x="18686" y="14839"/>
                    <a:pt x="18725" y="14839"/>
                  </a:cubicBezTo>
                  <a:cubicBezTo>
                    <a:pt x="18783" y="14839"/>
                    <a:pt x="18852" y="14843"/>
                    <a:pt x="18932" y="14862"/>
                  </a:cubicBezTo>
                  <a:cubicBezTo>
                    <a:pt x="19170" y="14910"/>
                    <a:pt x="18991" y="15160"/>
                    <a:pt x="18967" y="15267"/>
                  </a:cubicBezTo>
                  <a:cubicBezTo>
                    <a:pt x="18944" y="15386"/>
                    <a:pt x="19015" y="15410"/>
                    <a:pt x="19241" y="15410"/>
                  </a:cubicBezTo>
                  <a:cubicBezTo>
                    <a:pt x="19479" y="15410"/>
                    <a:pt x="19420" y="15446"/>
                    <a:pt x="19491" y="15553"/>
                  </a:cubicBezTo>
                  <a:cubicBezTo>
                    <a:pt x="19518" y="15591"/>
                    <a:pt x="19539" y="15602"/>
                    <a:pt x="19559" y="15602"/>
                  </a:cubicBezTo>
                  <a:cubicBezTo>
                    <a:pt x="19587" y="15602"/>
                    <a:pt x="19614" y="15579"/>
                    <a:pt x="19656" y="15579"/>
                  </a:cubicBezTo>
                  <a:cubicBezTo>
                    <a:pt x="19677" y="15579"/>
                    <a:pt x="19700" y="15585"/>
                    <a:pt x="19729" y="15601"/>
                  </a:cubicBezTo>
                  <a:cubicBezTo>
                    <a:pt x="19872" y="15660"/>
                    <a:pt x="19729" y="15791"/>
                    <a:pt x="19884" y="15791"/>
                  </a:cubicBezTo>
                  <a:cubicBezTo>
                    <a:pt x="20027" y="15791"/>
                    <a:pt x="20170" y="15803"/>
                    <a:pt x="20313" y="15827"/>
                  </a:cubicBezTo>
                  <a:cubicBezTo>
                    <a:pt x="20336" y="15829"/>
                    <a:pt x="20355" y="15830"/>
                    <a:pt x="20371" y="15830"/>
                  </a:cubicBezTo>
                  <a:cubicBezTo>
                    <a:pt x="20509" y="15830"/>
                    <a:pt x="20388" y="15738"/>
                    <a:pt x="20420" y="15589"/>
                  </a:cubicBezTo>
                  <a:cubicBezTo>
                    <a:pt x="20431" y="15508"/>
                    <a:pt x="20473" y="15472"/>
                    <a:pt x="20542" y="15472"/>
                  </a:cubicBezTo>
                  <a:cubicBezTo>
                    <a:pt x="20617" y="15472"/>
                    <a:pt x="20724" y="15514"/>
                    <a:pt x="20860" y="15589"/>
                  </a:cubicBezTo>
                  <a:cubicBezTo>
                    <a:pt x="21122" y="15732"/>
                    <a:pt x="21194" y="15862"/>
                    <a:pt x="21265" y="15874"/>
                  </a:cubicBezTo>
                  <a:cubicBezTo>
                    <a:pt x="21337" y="15880"/>
                    <a:pt x="21408" y="15883"/>
                    <a:pt x="21478" y="15883"/>
                  </a:cubicBezTo>
                  <a:cubicBezTo>
                    <a:pt x="21548" y="15883"/>
                    <a:pt x="21616" y="15880"/>
                    <a:pt x="21682" y="15874"/>
                  </a:cubicBezTo>
                  <a:cubicBezTo>
                    <a:pt x="21777" y="15874"/>
                    <a:pt x="22027" y="15696"/>
                    <a:pt x="22277" y="15565"/>
                  </a:cubicBezTo>
                  <a:cubicBezTo>
                    <a:pt x="22358" y="15524"/>
                    <a:pt x="22403" y="15509"/>
                    <a:pt x="22432" y="15509"/>
                  </a:cubicBezTo>
                  <a:cubicBezTo>
                    <a:pt x="22499" y="15509"/>
                    <a:pt x="22490" y="15587"/>
                    <a:pt x="22646" y="15636"/>
                  </a:cubicBezTo>
                  <a:cubicBezTo>
                    <a:pt x="22688" y="15650"/>
                    <a:pt x="22716" y="15656"/>
                    <a:pt x="22736" y="15656"/>
                  </a:cubicBezTo>
                  <a:cubicBezTo>
                    <a:pt x="22821" y="15656"/>
                    <a:pt x="22759" y="15553"/>
                    <a:pt x="22885" y="15505"/>
                  </a:cubicBezTo>
                  <a:cubicBezTo>
                    <a:pt x="22901" y="15499"/>
                    <a:pt x="22913" y="15496"/>
                    <a:pt x="22922" y="15496"/>
                  </a:cubicBezTo>
                  <a:cubicBezTo>
                    <a:pt x="22995" y="15496"/>
                    <a:pt x="22875" y="15687"/>
                    <a:pt x="22896" y="15803"/>
                  </a:cubicBezTo>
                  <a:cubicBezTo>
                    <a:pt x="22908" y="15934"/>
                    <a:pt x="22885" y="15898"/>
                    <a:pt x="22837" y="16017"/>
                  </a:cubicBezTo>
                  <a:cubicBezTo>
                    <a:pt x="22801" y="16136"/>
                    <a:pt x="22789" y="16160"/>
                    <a:pt x="22908" y="16172"/>
                  </a:cubicBezTo>
                  <a:cubicBezTo>
                    <a:pt x="23015" y="16184"/>
                    <a:pt x="22837" y="16351"/>
                    <a:pt x="22908" y="16541"/>
                  </a:cubicBezTo>
                  <a:cubicBezTo>
                    <a:pt x="22980" y="16732"/>
                    <a:pt x="22861" y="16708"/>
                    <a:pt x="22801" y="16851"/>
                  </a:cubicBezTo>
                  <a:cubicBezTo>
                    <a:pt x="22754" y="16994"/>
                    <a:pt x="22539" y="17351"/>
                    <a:pt x="22539" y="17613"/>
                  </a:cubicBezTo>
                  <a:cubicBezTo>
                    <a:pt x="22515" y="17875"/>
                    <a:pt x="22420" y="18125"/>
                    <a:pt x="22253" y="18327"/>
                  </a:cubicBezTo>
                  <a:cubicBezTo>
                    <a:pt x="22158" y="18434"/>
                    <a:pt x="22087" y="18387"/>
                    <a:pt x="21706" y="18422"/>
                  </a:cubicBezTo>
                  <a:cubicBezTo>
                    <a:pt x="21625" y="18427"/>
                    <a:pt x="21562" y="18429"/>
                    <a:pt x="21512" y="18429"/>
                  </a:cubicBezTo>
                  <a:cubicBezTo>
                    <a:pt x="21375" y="18429"/>
                    <a:pt x="21334" y="18415"/>
                    <a:pt x="21292" y="18415"/>
                  </a:cubicBezTo>
                  <a:cubicBezTo>
                    <a:pt x="21277" y="18415"/>
                    <a:pt x="21262" y="18417"/>
                    <a:pt x="21241" y="18422"/>
                  </a:cubicBezTo>
                  <a:cubicBezTo>
                    <a:pt x="21230" y="18424"/>
                    <a:pt x="21219" y="18424"/>
                    <a:pt x="21209" y="18424"/>
                  </a:cubicBezTo>
                  <a:cubicBezTo>
                    <a:pt x="21133" y="18424"/>
                    <a:pt x="21087" y="18383"/>
                    <a:pt x="21087" y="18268"/>
                  </a:cubicBezTo>
                  <a:cubicBezTo>
                    <a:pt x="21087" y="18234"/>
                    <a:pt x="21075" y="18223"/>
                    <a:pt x="21055" y="18223"/>
                  </a:cubicBezTo>
                  <a:cubicBezTo>
                    <a:pt x="21019" y="18223"/>
                    <a:pt x="20956" y="18256"/>
                    <a:pt x="20881" y="18256"/>
                  </a:cubicBezTo>
                  <a:cubicBezTo>
                    <a:pt x="20848" y="18256"/>
                    <a:pt x="20813" y="18250"/>
                    <a:pt x="20777" y="18232"/>
                  </a:cubicBezTo>
                  <a:cubicBezTo>
                    <a:pt x="20730" y="18208"/>
                    <a:pt x="20701" y="18200"/>
                    <a:pt x="20679" y="18200"/>
                  </a:cubicBezTo>
                  <a:cubicBezTo>
                    <a:pt x="20622" y="18200"/>
                    <a:pt x="20610" y="18256"/>
                    <a:pt x="20456" y="18256"/>
                  </a:cubicBezTo>
                  <a:cubicBezTo>
                    <a:pt x="20229" y="18256"/>
                    <a:pt x="20432" y="18351"/>
                    <a:pt x="20301" y="18351"/>
                  </a:cubicBezTo>
                  <a:cubicBezTo>
                    <a:pt x="20182" y="18351"/>
                    <a:pt x="20241" y="18351"/>
                    <a:pt x="20003" y="18518"/>
                  </a:cubicBezTo>
                  <a:cubicBezTo>
                    <a:pt x="19926" y="18568"/>
                    <a:pt x="19886" y="18587"/>
                    <a:pt x="19850" y="18587"/>
                  </a:cubicBezTo>
                  <a:cubicBezTo>
                    <a:pt x="19777" y="18587"/>
                    <a:pt x="19721" y="18506"/>
                    <a:pt x="19384" y="18458"/>
                  </a:cubicBezTo>
                  <a:cubicBezTo>
                    <a:pt x="18884" y="18399"/>
                    <a:pt x="19205" y="18482"/>
                    <a:pt x="18753" y="18327"/>
                  </a:cubicBezTo>
                  <a:cubicBezTo>
                    <a:pt x="18480" y="18231"/>
                    <a:pt x="18427" y="18213"/>
                    <a:pt x="18318" y="18213"/>
                  </a:cubicBezTo>
                  <a:cubicBezTo>
                    <a:pt x="18251" y="18213"/>
                    <a:pt x="18163" y="18220"/>
                    <a:pt x="17991" y="18220"/>
                  </a:cubicBezTo>
                  <a:cubicBezTo>
                    <a:pt x="17551" y="18220"/>
                    <a:pt x="17932" y="18208"/>
                    <a:pt x="17884" y="17982"/>
                  </a:cubicBezTo>
                  <a:cubicBezTo>
                    <a:pt x="17871" y="17902"/>
                    <a:pt x="17869" y="17878"/>
                    <a:pt x="17863" y="17878"/>
                  </a:cubicBezTo>
                  <a:cubicBezTo>
                    <a:pt x="17853" y="17878"/>
                    <a:pt x="17835" y="17925"/>
                    <a:pt x="17768" y="17925"/>
                  </a:cubicBezTo>
                  <a:cubicBezTo>
                    <a:pt x="17748" y="17925"/>
                    <a:pt x="17723" y="17921"/>
                    <a:pt x="17693" y="17910"/>
                  </a:cubicBezTo>
                  <a:cubicBezTo>
                    <a:pt x="17626" y="17883"/>
                    <a:pt x="17577" y="17875"/>
                    <a:pt x="17527" y="17875"/>
                  </a:cubicBezTo>
                  <a:cubicBezTo>
                    <a:pt x="17460" y="17875"/>
                    <a:pt x="17390" y="17889"/>
                    <a:pt x="17272" y="17889"/>
                  </a:cubicBezTo>
                  <a:cubicBezTo>
                    <a:pt x="17212" y="17889"/>
                    <a:pt x="17140" y="17885"/>
                    <a:pt x="17050" y="17875"/>
                  </a:cubicBezTo>
                  <a:cubicBezTo>
                    <a:pt x="16646" y="17839"/>
                    <a:pt x="16979" y="17827"/>
                    <a:pt x="16955" y="17744"/>
                  </a:cubicBezTo>
                  <a:cubicBezTo>
                    <a:pt x="16931" y="17672"/>
                    <a:pt x="16919" y="17648"/>
                    <a:pt x="16777" y="17565"/>
                  </a:cubicBezTo>
                  <a:cubicBezTo>
                    <a:pt x="16725" y="17537"/>
                    <a:pt x="16687" y="17528"/>
                    <a:pt x="16647" y="17528"/>
                  </a:cubicBezTo>
                  <a:cubicBezTo>
                    <a:pt x="16568" y="17528"/>
                    <a:pt x="16483" y="17565"/>
                    <a:pt x="16277" y="17565"/>
                  </a:cubicBezTo>
                  <a:cubicBezTo>
                    <a:pt x="15955" y="17565"/>
                    <a:pt x="16027" y="17613"/>
                    <a:pt x="15729" y="17744"/>
                  </a:cubicBezTo>
                  <a:cubicBezTo>
                    <a:pt x="15526" y="17815"/>
                    <a:pt x="15419" y="18029"/>
                    <a:pt x="15491" y="18220"/>
                  </a:cubicBezTo>
                  <a:cubicBezTo>
                    <a:pt x="15526" y="18375"/>
                    <a:pt x="15538" y="18518"/>
                    <a:pt x="15538" y="18672"/>
                  </a:cubicBezTo>
                  <a:cubicBezTo>
                    <a:pt x="15531" y="18779"/>
                    <a:pt x="15362" y="18881"/>
                    <a:pt x="15129" y="18881"/>
                  </a:cubicBezTo>
                  <a:cubicBezTo>
                    <a:pt x="14998" y="18881"/>
                    <a:pt x="14847" y="18849"/>
                    <a:pt x="14693" y="18768"/>
                  </a:cubicBezTo>
                  <a:cubicBezTo>
                    <a:pt x="14264" y="18553"/>
                    <a:pt x="14217" y="18434"/>
                    <a:pt x="13991" y="18434"/>
                  </a:cubicBezTo>
                  <a:cubicBezTo>
                    <a:pt x="13776" y="18434"/>
                    <a:pt x="13502" y="18184"/>
                    <a:pt x="13443" y="18006"/>
                  </a:cubicBezTo>
                  <a:cubicBezTo>
                    <a:pt x="13383" y="17827"/>
                    <a:pt x="13240" y="17767"/>
                    <a:pt x="13229" y="17708"/>
                  </a:cubicBezTo>
                  <a:cubicBezTo>
                    <a:pt x="13217" y="17660"/>
                    <a:pt x="12598" y="17601"/>
                    <a:pt x="12598" y="17601"/>
                  </a:cubicBezTo>
                  <a:lnTo>
                    <a:pt x="11931" y="17482"/>
                  </a:lnTo>
                  <a:cubicBezTo>
                    <a:pt x="11931" y="17482"/>
                    <a:pt x="11812" y="17434"/>
                    <a:pt x="11645" y="17375"/>
                  </a:cubicBezTo>
                  <a:cubicBezTo>
                    <a:pt x="11466" y="17303"/>
                    <a:pt x="11443" y="17244"/>
                    <a:pt x="11264" y="16910"/>
                  </a:cubicBezTo>
                  <a:cubicBezTo>
                    <a:pt x="11074" y="16577"/>
                    <a:pt x="11478" y="16577"/>
                    <a:pt x="11478" y="16577"/>
                  </a:cubicBezTo>
                  <a:cubicBezTo>
                    <a:pt x="11585" y="16446"/>
                    <a:pt x="11716" y="16315"/>
                    <a:pt x="11847" y="16196"/>
                  </a:cubicBezTo>
                  <a:cubicBezTo>
                    <a:pt x="12169" y="15910"/>
                    <a:pt x="11776" y="16029"/>
                    <a:pt x="11669" y="15803"/>
                  </a:cubicBezTo>
                  <a:cubicBezTo>
                    <a:pt x="11562" y="15577"/>
                    <a:pt x="11800" y="15648"/>
                    <a:pt x="11978" y="15481"/>
                  </a:cubicBezTo>
                  <a:cubicBezTo>
                    <a:pt x="12076" y="15390"/>
                    <a:pt x="12052" y="15358"/>
                    <a:pt x="11981" y="15358"/>
                  </a:cubicBezTo>
                  <a:cubicBezTo>
                    <a:pt x="11913" y="15358"/>
                    <a:pt x="11804" y="15387"/>
                    <a:pt x="11716" y="15422"/>
                  </a:cubicBezTo>
                  <a:cubicBezTo>
                    <a:pt x="11651" y="15454"/>
                    <a:pt x="11621" y="15472"/>
                    <a:pt x="11604" y="15472"/>
                  </a:cubicBezTo>
                  <a:cubicBezTo>
                    <a:pt x="11578" y="15472"/>
                    <a:pt x="11586" y="15428"/>
                    <a:pt x="11550" y="15327"/>
                  </a:cubicBezTo>
                  <a:cubicBezTo>
                    <a:pt x="11535" y="15289"/>
                    <a:pt x="11510" y="15274"/>
                    <a:pt x="11480" y="15274"/>
                  </a:cubicBezTo>
                  <a:cubicBezTo>
                    <a:pt x="11370" y="15274"/>
                    <a:pt x="11193" y="15481"/>
                    <a:pt x="11193" y="15481"/>
                  </a:cubicBezTo>
                  <a:lnTo>
                    <a:pt x="10752" y="15481"/>
                  </a:lnTo>
                  <a:cubicBezTo>
                    <a:pt x="10693" y="15473"/>
                    <a:pt x="10632" y="15468"/>
                    <a:pt x="10572" y="15468"/>
                  </a:cubicBezTo>
                  <a:cubicBezTo>
                    <a:pt x="10391" y="15468"/>
                    <a:pt x="10210" y="15508"/>
                    <a:pt x="10050" y="15589"/>
                  </a:cubicBezTo>
                  <a:cubicBezTo>
                    <a:pt x="9940" y="15640"/>
                    <a:pt x="9869" y="15660"/>
                    <a:pt x="9820" y="15660"/>
                  </a:cubicBezTo>
                  <a:cubicBezTo>
                    <a:pt x="9708" y="15660"/>
                    <a:pt x="9701" y="15559"/>
                    <a:pt x="9585" y="15493"/>
                  </a:cubicBezTo>
                  <a:cubicBezTo>
                    <a:pt x="9554" y="15474"/>
                    <a:pt x="9517" y="15467"/>
                    <a:pt x="9470" y="15467"/>
                  </a:cubicBezTo>
                  <a:cubicBezTo>
                    <a:pt x="9281" y="15467"/>
                    <a:pt x="8948" y="15591"/>
                    <a:pt x="8347" y="15601"/>
                  </a:cubicBezTo>
                  <a:cubicBezTo>
                    <a:pt x="7597" y="15612"/>
                    <a:pt x="7216" y="16196"/>
                    <a:pt x="6954" y="16279"/>
                  </a:cubicBezTo>
                  <a:cubicBezTo>
                    <a:pt x="6849" y="16307"/>
                    <a:pt x="6772" y="16320"/>
                    <a:pt x="6712" y="16320"/>
                  </a:cubicBezTo>
                  <a:cubicBezTo>
                    <a:pt x="6616" y="16320"/>
                    <a:pt x="6565" y="16286"/>
                    <a:pt x="6513" y="16220"/>
                  </a:cubicBezTo>
                  <a:cubicBezTo>
                    <a:pt x="6487" y="16190"/>
                    <a:pt x="6445" y="16180"/>
                    <a:pt x="6396" y="16180"/>
                  </a:cubicBezTo>
                  <a:cubicBezTo>
                    <a:pt x="6267" y="16180"/>
                    <a:pt x="6097" y="16255"/>
                    <a:pt x="6097" y="16255"/>
                  </a:cubicBezTo>
                  <a:cubicBezTo>
                    <a:pt x="6097" y="16255"/>
                    <a:pt x="6095" y="16255"/>
                    <a:pt x="6092" y="16255"/>
                  </a:cubicBezTo>
                  <a:cubicBezTo>
                    <a:pt x="6049" y="16255"/>
                    <a:pt x="5751" y="16245"/>
                    <a:pt x="5751" y="15958"/>
                  </a:cubicBezTo>
                  <a:cubicBezTo>
                    <a:pt x="5748" y="15878"/>
                    <a:pt x="5725" y="15843"/>
                    <a:pt x="5690" y="15843"/>
                  </a:cubicBezTo>
                  <a:cubicBezTo>
                    <a:pt x="5590" y="15843"/>
                    <a:pt x="5397" y="16131"/>
                    <a:pt x="5335" y="16458"/>
                  </a:cubicBezTo>
                  <a:cubicBezTo>
                    <a:pt x="5251" y="16898"/>
                    <a:pt x="4727" y="17101"/>
                    <a:pt x="4299" y="17315"/>
                  </a:cubicBezTo>
                  <a:cubicBezTo>
                    <a:pt x="3858" y="17529"/>
                    <a:pt x="3525" y="18565"/>
                    <a:pt x="3430" y="18994"/>
                  </a:cubicBezTo>
                  <a:cubicBezTo>
                    <a:pt x="3323" y="19422"/>
                    <a:pt x="2787" y="19958"/>
                    <a:pt x="2501" y="19994"/>
                  </a:cubicBezTo>
                  <a:cubicBezTo>
                    <a:pt x="2215" y="20030"/>
                    <a:pt x="2001" y="20399"/>
                    <a:pt x="1918" y="20649"/>
                  </a:cubicBezTo>
                  <a:cubicBezTo>
                    <a:pt x="1846" y="20911"/>
                    <a:pt x="1727" y="20851"/>
                    <a:pt x="1572" y="21125"/>
                  </a:cubicBezTo>
                  <a:cubicBezTo>
                    <a:pt x="1418" y="21387"/>
                    <a:pt x="1203" y="21887"/>
                    <a:pt x="1084" y="22018"/>
                  </a:cubicBezTo>
                  <a:cubicBezTo>
                    <a:pt x="977" y="22137"/>
                    <a:pt x="989" y="22113"/>
                    <a:pt x="953" y="22244"/>
                  </a:cubicBezTo>
                  <a:cubicBezTo>
                    <a:pt x="870" y="22578"/>
                    <a:pt x="751" y="22899"/>
                    <a:pt x="596" y="23209"/>
                  </a:cubicBezTo>
                  <a:cubicBezTo>
                    <a:pt x="441" y="23494"/>
                    <a:pt x="382" y="23840"/>
                    <a:pt x="429" y="24173"/>
                  </a:cubicBezTo>
                  <a:cubicBezTo>
                    <a:pt x="441" y="24352"/>
                    <a:pt x="560" y="24625"/>
                    <a:pt x="417" y="24649"/>
                  </a:cubicBezTo>
                  <a:cubicBezTo>
                    <a:pt x="275" y="24661"/>
                    <a:pt x="394" y="24828"/>
                    <a:pt x="441" y="25245"/>
                  </a:cubicBezTo>
                  <a:cubicBezTo>
                    <a:pt x="465" y="25673"/>
                    <a:pt x="453" y="26114"/>
                    <a:pt x="394" y="26542"/>
                  </a:cubicBezTo>
                  <a:cubicBezTo>
                    <a:pt x="370" y="26733"/>
                    <a:pt x="346" y="26911"/>
                    <a:pt x="346" y="27102"/>
                  </a:cubicBezTo>
                  <a:cubicBezTo>
                    <a:pt x="346" y="27292"/>
                    <a:pt x="1" y="27459"/>
                    <a:pt x="132" y="27709"/>
                  </a:cubicBezTo>
                  <a:cubicBezTo>
                    <a:pt x="275" y="27971"/>
                    <a:pt x="382" y="28138"/>
                    <a:pt x="286" y="28281"/>
                  </a:cubicBezTo>
                  <a:cubicBezTo>
                    <a:pt x="191" y="28412"/>
                    <a:pt x="286" y="28721"/>
                    <a:pt x="286" y="28721"/>
                  </a:cubicBezTo>
                  <a:cubicBezTo>
                    <a:pt x="286" y="28721"/>
                    <a:pt x="322" y="28864"/>
                    <a:pt x="358" y="29019"/>
                  </a:cubicBezTo>
                  <a:cubicBezTo>
                    <a:pt x="386" y="29149"/>
                    <a:pt x="450" y="29229"/>
                    <a:pt x="517" y="29229"/>
                  </a:cubicBezTo>
                  <a:cubicBezTo>
                    <a:pt x="535" y="29229"/>
                    <a:pt x="554" y="29222"/>
                    <a:pt x="572" y="29209"/>
                  </a:cubicBezTo>
                  <a:cubicBezTo>
                    <a:pt x="586" y="29200"/>
                    <a:pt x="598" y="29196"/>
                    <a:pt x="607" y="29196"/>
                  </a:cubicBezTo>
                  <a:cubicBezTo>
                    <a:pt x="647" y="29196"/>
                    <a:pt x="651" y="29268"/>
                    <a:pt x="632" y="29364"/>
                  </a:cubicBezTo>
                  <a:cubicBezTo>
                    <a:pt x="596" y="29459"/>
                    <a:pt x="620" y="29578"/>
                    <a:pt x="679" y="29662"/>
                  </a:cubicBezTo>
                  <a:cubicBezTo>
                    <a:pt x="751" y="29793"/>
                    <a:pt x="775" y="29709"/>
                    <a:pt x="846" y="29781"/>
                  </a:cubicBezTo>
                  <a:cubicBezTo>
                    <a:pt x="906" y="29852"/>
                    <a:pt x="846" y="29900"/>
                    <a:pt x="977" y="30055"/>
                  </a:cubicBezTo>
                  <a:cubicBezTo>
                    <a:pt x="1120" y="30209"/>
                    <a:pt x="1108" y="30340"/>
                    <a:pt x="1227" y="30400"/>
                  </a:cubicBezTo>
                  <a:cubicBezTo>
                    <a:pt x="1358" y="30471"/>
                    <a:pt x="1370" y="30674"/>
                    <a:pt x="1418" y="30817"/>
                  </a:cubicBezTo>
                  <a:cubicBezTo>
                    <a:pt x="1477" y="30960"/>
                    <a:pt x="1441" y="30912"/>
                    <a:pt x="1418" y="31067"/>
                  </a:cubicBezTo>
                  <a:cubicBezTo>
                    <a:pt x="1406" y="31222"/>
                    <a:pt x="1418" y="31162"/>
                    <a:pt x="1465" y="31305"/>
                  </a:cubicBezTo>
                  <a:cubicBezTo>
                    <a:pt x="1501" y="31460"/>
                    <a:pt x="1560" y="31495"/>
                    <a:pt x="1668" y="31591"/>
                  </a:cubicBezTo>
                  <a:cubicBezTo>
                    <a:pt x="1787" y="31698"/>
                    <a:pt x="1632" y="31757"/>
                    <a:pt x="1834" y="31841"/>
                  </a:cubicBezTo>
                  <a:cubicBezTo>
                    <a:pt x="2025" y="31924"/>
                    <a:pt x="1930" y="31900"/>
                    <a:pt x="2013" y="32055"/>
                  </a:cubicBezTo>
                  <a:cubicBezTo>
                    <a:pt x="2084" y="32210"/>
                    <a:pt x="2108" y="32174"/>
                    <a:pt x="2334" y="32341"/>
                  </a:cubicBezTo>
                  <a:cubicBezTo>
                    <a:pt x="2572" y="32519"/>
                    <a:pt x="2584" y="32603"/>
                    <a:pt x="2727" y="32924"/>
                  </a:cubicBezTo>
                  <a:cubicBezTo>
                    <a:pt x="2882" y="33246"/>
                    <a:pt x="3287" y="33341"/>
                    <a:pt x="3454" y="33436"/>
                  </a:cubicBezTo>
                  <a:cubicBezTo>
                    <a:pt x="3487" y="33456"/>
                    <a:pt x="3511" y="33465"/>
                    <a:pt x="3529" y="33465"/>
                  </a:cubicBezTo>
                  <a:cubicBezTo>
                    <a:pt x="3596" y="33465"/>
                    <a:pt x="3578" y="33352"/>
                    <a:pt x="3596" y="33305"/>
                  </a:cubicBezTo>
                  <a:cubicBezTo>
                    <a:pt x="3620" y="33257"/>
                    <a:pt x="3751" y="33198"/>
                    <a:pt x="3751" y="33198"/>
                  </a:cubicBezTo>
                  <a:cubicBezTo>
                    <a:pt x="3751" y="33198"/>
                    <a:pt x="3823" y="33055"/>
                    <a:pt x="3942" y="33043"/>
                  </a:cubicBezTo>
                  <a:cubicBezTo>
                    <a:pt x="4061" y="33019"/>
                    <a:pt x="4180" y="32984"/>
                    <a:pt x="4299" y="32948"/>
                  </a:cubicBezTo>
                  <a:cubicBezTo>
                    <a:pt x="4338" y="32940"/>
                    <a:pt x="4374" y="32937"/>
                    <a:pt x="4408" y="32937"/>
                  </a:cubicBezTo>
                  <a:cubicBezTo>
                    <a:pt x="4534" y="32937"/>
                    <a:pt x="4646" y="32979"/>
                    <a:pt x="4823" y="33007"/>
                  </a:cubicBezTo>
                  <a:cubicBezTo>
                    <a:pt x="4884" y="33025"/>
                    <a:pt x="4945" y="33036"/>
                    <a:pt x="5010" y="33036"/>
                  </a:cubicBezTo>
                  <a:cubicBezTo>
                    <a:pt x="5034" y="33036"/>
                    <a:pt x="5059" y="33034"/>
                    <a:pt x="5085" y="33031"/>
                  </a:cubicBezTo>
                  <a:cubicBezTo>
                    <a:pt x="5192" y="33043"/>
                    <a:pt x="5144" y="33043"/>
                    <a:pt x="5347" y="33138"/>
                  </a:cubicBezTo>
                  <a:cubicBezTo>
                    <a:pt x="5420" y="33175"/>
                    <a:pt x="5450" y="33187"/>
                    <a:pt x="5464" y="33187"/>
                  </a:cubicBezTo>
                  <a:cubicBezTo>
                    <a:pt x="5488" y="33187"/>
                    <a:pt x="5476" y="33158"/>
                    <a:pt x="5549" y="33150"/>
                  </a:cubicBezTo>
                  <a:cubicBezTo>
                    <a:pt x="5656" y="33138"/>
                    <a:pt x="5620" y="33079"/>
                    <a:pt x="5680" y="32984"/>
                  </a:cubicBezTo>
                  <a:cubicBezTo>
                    <a:pt x="5728" y="32888"/>
                    <a:pt x="5775" y="32948"/>
                    <a:pt x="5882" y="32888"/>
                  </a:cubicBezTo>
                  <a:cubicBezTo>
                    <a:pt x="5978" y="32841"/>
                    <a:pt x="6049" y="32781"/>
                    <a:pt x="6132" y="32722"/>
                  </a:cubicBezTo>
                  <a:cubicBezTo>
                    <a:pt x="6198" y="32672"/>
                    <a:pt x="6275" y="32646"/>
                    <a:pt x="6356" y="32646"/>
                  </a:cubicBezTo>
                  <a:cubicBezTo>
                    <a:pt x="6392" y="32646"/>
                    <a:pt x="6429" y="32651"/>
                    <a:pt x="6466" y="32662"/>
                  </a:cubicBezTo>
                  <a:cubicBezTo>
                    <a:pt x="6479" y="32664"/>
                    <a:pt x="6491" y="32664"/>
                    <a:pt x="6503" y="32664"/>
                  </a:cubicBezTo>
                  <a:cubicBezTo>
                    <a:pt x="6589" y="32664"/>
                    <a:pt x="6647" y="32624"/>
                    <a:pt x="6668" y="32519"/>
                  </a:cubicBezTo>
                  <a:cubicBezTo>
                    <a:pt x="6692" y="32400"/>
                    <a:pt x="6775" y="32460"/>
                    <a:pt x="6811" y="32400"/>
                  </a:cubicBezTo>
                  <a:cubicBezTo>
                    <a:pt x="6843" y="32368"/>
                    <a:pt x="6869" y="32363"/>
                    <a:pt x="6915" y="32363"/>
                  </a:cubicBezTo>
                  <a:cubicBezTo>
                    <a:pt x="6938" y="32363"/>
                    <a:pt x="6966" y="32365"/>
                    <a:pt x="7002" y="32365"/>
                  </a:cubicBezTo>
                  <a:cubicBezTo>
                    <a:pt x="7016" y="32367"/>
                    <a:pt x="7032" y="32369"/>
                    <a:pt x="7048" y="32369"/>
                  </a:cubicBezTo>
                  <a:cubicBezTo>
                    <a:pt x="7095" y="32369"/>
                    <a:pt x="7144" y="32356"/>
                    <a:pt x="7180" y="32329"/>
                  </a:cubicBezTo>
                  <a:cubicBezTo>
                    <a:pt x="7240" y="32317"/>
                    <a:pt x="7299" y="32317"/>
                    <a:pt x="7371" y="32317"/>
                  </a:cubicBezTo>
                  <a:cubicBezTo>
                    <a:pt x="7416" y="32317"/>
                    <a:pt x="7462" y="32338"/>
                    <a:pt x="7494" y="32338"/>
                  </a:cubicBezTo>
                  <a:cubicBezTo>
                    <a:pt x="7520" y="32338"/>
                    <a:pt x="7537" y="32323"/>
                    <a:pt x="7537" y="32269"/>
                  </a:cubicBezTo>
                  <a:cubicBezTo>
                    <a:pt x="7537" y="32213"/>
                    <a:pt x="7562" y="32192"/>
                    <a:pt x="7586" y="32192"/>
                  </a:cubicBezTo>
                  <a:cubicBezTo>
                    <a:pt x="7617" y="32192"/>
                    <a:pt x="7648" y="32229"/>
                    <a:pt x="7621" y="32269"/>
                  </a:cubicBezTo>
                  <a:cubicBezTo>
                    <a:pt x="7605" y="32289"/>
                    <a:pt x="7613" y="32296"/>
                    <a:pt x="7633" y="32296"/>
                  </a:cubicBezTo>
                  <a:cubicBezTo>
                    <a:pt x="7674" y="32296"/>
                    <a:pt x="7764" y="32269"/>
                    <a:pt x="7811" y="32269"/>
                  </a:cubicBezTo>
                  <a:cubicBezTo>
                    <a:pt x="7883" y="32269"/>
                    <a:pt x="7883" y="32269"/>
                    <a:pt x="8133" y="32472"/>
                  </a:cubicBezTo>
                  <a:cubicBezTo>
                    <a:pt x="8383" y="32674"/>
                    <a:pt x="8287" y="32674"/>
                    <a:pt x="8323" y="32734"/>
                  </a:cubicBezTo>
                  <a:cubicBezTo>
                    <a:pt x="8358" y="32777"/>
                    <a:pt x="8380" y="32827"/>
                    <a:pt x="8427" y="32827"/>
                  </a:cubicBezTo>
                  <a:cubicBezTo>
                    <a:pt x="8444" y="32827"/>
                    <a:pt x="8465" y="32821"/>
                    <a:pt x="8490" y="32805"/>
                  </a:cubicBezTo>
                  <a:cubicBezTo>
                    <a:pt x="8499" y="32800"/>
                    <a:pt x="8505" y="32798"/>
                    <a:pt x="8510" y="32798"/>
                  </a:cubicBezTo>
                  <a:cubicBezTo>
                    <a:pt x="8549" y="32798"/>
                    <a:pt x="8458" y="32959"/>
                    <a:pt x="8490" y="33055"/>
                  </a:cubicBezTo>
                  <a:cubicBezTo>
                    <a:pt x="8514" y="33162"/>
                    <a:pt x="8478" y="33103"/>
                    <a:pt x="8537" y="33198"/>
                  </a:cubicBezTo>
                  <a:cubicBezTo>
                    <a:pt x="8597" y="33305"/>
                    <a:pt x="8633" y="33305"/>
                    <a:pt x="8740" y="33400"/>
                  </a:cubicBezTo>
                  <a:cubicBezTo>
                    <a:pt x="8803" y="33463"/>
                    <a:pt x="8837" y="33485"/>
                    <a:pt x="8869" y="33485"/>
                  </a:cubicBezTo>
                  <a:cubicBezTo>
                    <a:pt x="8892" y="33485"/>
                    <a:pt x="8913" y="33475"/>
                    <a:pt x="8942" y="33460"/>
                  </a:cubicBezTo>
                  <a:cubicBezTo>
                    <a:pt x="8975" y="33446"/>
                    <a:pt x="9003" y="33443"/>
                    <a:pt x="9032" y="33443"/>
                  </a:cubicBezTo>
                  <a:cubicBezTo>
                    <a:pt x="9055" y="33443"/>
                    <a:pt x="9078" y="33445"/>
                    <a:pt x="9103" y="33445"/>
                  </a:cubicBezTo>
                  <a:cubicBezTo>
                    <a:pt x="9127" y="33445"/>
                    <a:pt x="9152" y="33443"/>
                    <a:pt x="9180" y="33436"/>
                  </a:cubicBezTo>
                  <a:cubicBezTo>
                    <a:pt x="9230" y="33415"/>
                    <a:pt x="9238" y="33385"/>
                    <a:pt x="9256" y="33385"/>
                  </a:cubicBezTo>
                  <a:cubicBezTo>
                    <a:pt x="9268" y="33385"/>
                    <a:pt x="9285" y="33398"/>
                    <a:pt x="9323" y="33436"/>
                  </a:cubicBezTo>
                  <a:cubicBezTo>
                    <a:pt x="9342" y="33452"/>
                    <a:pt x="9355" y="33459"/>
                    <a:pt x="9364" y="33459"/>
                  </a:cubicBezTo>
                  <a:cubicBezTo>
                    <a:pt x="9404" y="33459"/>
                    <a:pt x="9380" y="33343"/>
                    <a:pt x="9419" y="33305"/>
                  </a:cubicBezTo>
                  <a:cubicBezTo>
                    <a:pt x="9426" y="33295"/>
                    <a:pt x="9432" y="33292"/>
                    <a:pt x="9439" y="33292"/>
                  </a:cubicBezTo>
                  <a:cubicBezTo>
                    <a:pt x="9464" y="33292"/>
                    <a:pt x="9499" y="33342"/>
                    <a:pt x="9624" y="33342"/>
                  </a:cubicBezTo>
                  <a:cubicBezTo>
                    <a:pt x="9635" y="33342"/>
                    <a:pt x="9645" y="33342"/>
                    <a:pt x="9657" y="33341"/>
                  </a:cubicBezTo>
                  <a:cubicBezTo>
                    <a:pt x="9859" y="33329"/>
                    <a:pt x="9764" y="33257"/>
                    <a:pt x="9764" y="33174"/>
                  </a:cubicBezTo>
                  <a:cubicBezTo>
                    <a:pt x="9764" y="33161"/>
                    <a:pt x="9766" y="33156"/>
                    <a:pt x="9770" y="33156"/>
                  </a:cubicBezTo>
                  <a:cubicBezTo>
                    <a:pt x="9794" y="33156"/>
                    <a:pt x="9877" y="33322"/>
                    <a:pt x="9978" y="33353"/>
                  </a:cubicBezTo>
                  <a:cubicBezTo>
                    <a:pt x="10073" y="33377"/>
                    <a:pt x="10121" y="33472"/>
                    <a:pt x="10085" y="33567"/>
                  </a:cubicBezTo>
                  <a:cubicBezTo>
                    <a:pt x="10061" y="33638"/>
                    <a:pt x="10228" y="33662"/>
                    <a:pt x="10395" y="33662"/>
                  </a:cubicBezTo>
                  <a:cubicBezTo>
                    <a:pt x="10550" y="33662"/>
                    <a:pt x="10478" y="33853"/>
                    <a:pt x="10585" y="33924"/>
                  </a:cubicBezTo>
                  <a:cubicBezTo>
                    <a:pt x="10693" y="34008"/>
                    <a:pt x="10657" y="33984"/>
                    <a:pt x="10621" y="34115"/>
                  </a:cubicBezTo>
                  <a:cubicBezTo>
                    <a:pt x="10597" y="34246"/>
                    <a:pt x="10657" y="34496"/>
                    <a:pt x="10573" y="34627"/>
                  </a:cubicBezTo>
                  <a:cubicBezTo>
                    <a:pt x="10490" y="34758"/>
                    <a:pt x="10597" y="34722"/>
                    <a:pt x="10562" y="34912"/>
                  </a:cubicBezTo>
                  <a:cubicBezTo>
                    <a:pt x="10526" y="35091"/>
                    <a:pt x="10573" y="35162"/>
                    <a:pt x="10585" y="35472"/>
                  </a:cubicBezTo>
                  <a:cubicBezTo>
                    <a:pt x="10573" y="35793"/>
                    <a:pt x="10502" y="36103"/>
                    <a:pt x="10359" y="36389"/>
                  </a:cubicBezTo>
                  <a:cubicBezTo>
                    <a:pt x="10264" y="36520"/>
                    <a:pt x="10490" y="36460"/>
                    <a:pt x="10585" y="36555"/>
                  </a:cubicBezTo>
                  <a:cubicBezTo>
                    <a:pt x="10681" y="36651"/>
                    <a:pt x="10716" y="36651"/>
                    <a:pt x="10871" y="36829"/>
                  </a:cubicBezTo>
                  <a:cubicBezTo>
                    <a:pt x="11038" y="37008"/>
                    <a:pt x="11002" y="37222"/>
                    <a:pt x="11133" y="37234"/>
                  </a:cubicBezTo>
                  <a:cubicBezTo>
                    <a:pt x="11252" y="37246"/>
                    <a:pt x="11359" y="37282"/>
                    <a:pt x="11359" y="37413"/>
                  </a:cubicBezTo>
                  <a:cubicBezTo>
                    <a:pt x="11359" y="37556"/>
                    <a:pt x="11478" y="37556"/>
                    <a:pt x="11705" y="37782"/>
                  </a:cubicBezTo>
                  <a:cubicBezTo>
                    <a:pt x="11883" y="37960"/>
                    <a:pt x="12050" y="38151"/>
                    <a:pt x="12193" y="38353"/>
                  </a:cubicBezTo>
                  <a:cubicBezTo>
                    <a:pt x="12347" y="38580"/>
                    <a:pt x="12205" y="38544"/>
                    <a:pt x="12419" y="38794"/>
                  </a:cubicBezTo>
                  <a:cubicBezTo>
                    <a:pt x="12621" y="39044"/>
                    <a:pt x="12812" y="39461"/>
                    <a:pt x="12979" y="39723"/>
                  </a:cubicBezTo>
                  <a:cubicBezTo>
                    <a:pt x="13157" y="39984"/>
                    <a:pt x="13348" y="40151"/>
                    <a:pt x="13157" y="40354"/>
                  </a:cubicBezTo>
                  <a:cubicBezTo>
                    <a:pt x="12955" y="40568"/>
                    <a:pt x="13181" y="40520"/>
                    <a:pt x="13490" y="40806"/>
                  </a:cubicBezTo>
                  <a:cubicBezTo>
                    <a:pt x="13812" y="41092"/>
                    <a:pt x="13967" y="41770"/>
                    <a:pt x="13836" y="41997"/>
                  </a:cubicBezTo>
                  <a:cubicBezTo>
                    <a:pt x="13705" y="42223"/>
                    <a:pt x="13514" y="42318"/>
                    <a:pt x="13502" y="42687"/>
                  </a:cubicBezTo>
                  <a:cubicBezTo>
                    <a:pt x="13479" y="43068"/>
                    <a:pt x="13562" y="43449"/>
                    <a:pt x="13502" y="43664"/>
                  </a:cubicBezTo>
                  <a:cubicBezTo>
                    <a:pt x="13455" y="43878"/>
                    <a:pt x="13681" y="44211"/>
                    <a:pt x="13681" y="44211"/>
                  </a:cubicBezTo>
                  <a:cubicBezTo>
                    <a:pt x="13741" y="44414"/>
                    <a:pt x="13836" y="44616"/>
                    <a:pt x="13955" y="44807"/>
                  </a:cubicBezTo>
                  <a:cubicBezTo>
                    <a:pt x="14181" y="45176"/>
                    <a:pt x="15038" y="45997"/>
                    <a:pt x="15384" y="46307"/>
                  </a:cubicBezTo>
                  <a:cubicBezTo>
                    <a:pt x="15741" y="46604"/>
                    <a:pt x="15646" y="46985"/>
                    <a:pt x="15919" y="47390"/>
                  </a:cubicBezTo>
                  <a:cubicBezTo>
                    <a:pt x="16181" y="47807"/>
                    <a:pt x="16527" y="48259"/>
                    <a:pt x="16800" y="48605"/>
                  </a:cubicBezTo>
                  <a:cubicBezTo>
                    <a:pt x="17074" y="48950"/>
                    <a:pt x="17110" y="48831"/>
                    <a:pt x="17324" y="49033"/>
                  </a:cubicBezTo>
                  <a:cubicBezTo>
                    <a:pt x="17539" y="49248"/>
                    <a:pt x="18324" y="50129"/>
                    <a:pt x="18420" y="50271"/>
                  </a:cubicBezTo>
                  <a:cubicBezTo>
                    <a:pt x="18503" y="50414"/>
                    <a:pt x="18253" y="50402"/>
                    <a:pt x="18420" y="50569"/>
                  </a:cubicBezTo>
                  <a:cubicBezTo>
                    <a:pt x="18551" y="50721"/>
                    <a:pt x="18597" y="50830"/>
                    <a:pt x="18695" y="50830"/>
                  </a:cubicBezTo>
                  <a:cubicBezTo>
                    <a:pt x="18713" y="50830"/>
                    <a:pt x="18732" y="50826"/>
                    <a:pt x="18753" y="50819"/>
                  </a:cubicBezTo>
                  <a:cubicBezTo>
                    <a:pt x="18782" y="50812"/>
                    <a:pt x="18802" y="50809"/>
                    <a:pt x="18817" y="50809"/>
                  </a:cubicBezTo>
                  <a:cubicBezTo>
                    <a:pt x="18878" y="50809"/>
                    <a:pt x="18863" y="50862"/>
                    <a:pt x="19015" y="50938"/>
                  </a:cubicBezTo>
                  <a:cubicBezTo>
                    <a:pt x="19083" y="50972"/>
                    <a:pt x="19121" y="50986"/>
                    <a:pt x="19148" y="50986"/>
                  </a:cubicBezTo>
                  <a:cubicBezTo>
                    <a:pt x="19197" y="50986"/>
                    <a:pt x="19213" y="50940"/>
                    <a:pt x="19313" y="50879"/>
                  </a:cubicBezTo>
                  <a:cubicBezTo>
                    <a:pt x="19370" y="50842"/>
                    <a:pt x="19402" y="50827"/>
                    <a:pt x="19428" y="50827"/>
                  </a:cubicBezTo>
                  <a:cubicBezTo>
                    <a:pt x="19479" y="50827"/>
                    <a:pt x="19510" y="50879"/>
                    <a:pt x="19658" y="50926"/>
                  </a:cubicBezTo>
                  <a:cubicBezTo>
                    <a:pt x="19694" y="50938"/>
                    <a:pt x="19720" y="50943"/>
                    <a:pt x="19738" y="50943"/>
                  </a:cubicBezTo>
                  <a:cubicBezTo>
                    <a:pt x="19835" y="50943"/>
                    <a:pt x="19726" y="50804"/>
                    <a:pt x="19837" y="50724"/>
                  </a:cubicBezTo>
                  <a:cubicBezTo>
                    <a:pt x="19881" y="50698"/>
                    <a:pt x="19910" y="50688"/>
                    <a:pt x="19931" y="50688"/>
                  </a:cubicBezTo>
                  <a:cubicBezTo>
                    <a:pt x="19977" y="50688"/>
                    <a:pt x="19989" y="50735"/>
                    <a:pt x="20063" y="50760"/>
                  </a:cubicBezTo>
                  <a:cubicBezTo>
                    <a:pt x="20134" y="50772"/>
                    <a:pt x="20206" y="50783"/>
                    <a:pt x="20277" y="50807"/>
                  </a:cubicBezTo>
                  <a:cubicBezTo>
                    <a:pt x="20303" y="50819"/>
                    <a:pt x="20320" y="50823"/>
                    <a:pt x="20337" y="50823"/>
                  </a:cubicBezTo>
                  <a:cubicBezTo>
                    <a:pt x="20374" y="50823"/>
                    <a:pt x="20413" y="50803"/>
                    <a:pt x="20551" y="50795"/>
                  </a:cubicBezTo>
                  <a:cubicBezTo>
                    <a:pt x="20614" y="50792"/>
                    <a:pt x="20640" y="50790"/>
                    <a:pt x="20648" y="50790"/>
                  </a:cubicBezTo>
                  <a:cubicBezTo>
                    <a:pt x="20669" y="50790"/>
                    <a:pt x="20589" y="50799"/>
                    <a:pt x="20682" y="50807"/>
                  </a:cubicBezTo>
                  <a:cubicBezTo>
                    <a:pt x="20703" y="50809"/>
                    <a:pt x="20720" y="50810"/>
                    <a:pt x="20733" y="50810"/>
                  </a:cubicBezTo>
                  <a:cubicBezTo>
                    <a:pt x="20799" y="50810"/>
                    <a:pt x="20769" y="50784"/>
                    <a:pt x="20789" y="50724"/>
                  </a:cubicBezTo>
                  <a:cubicBezTo>
                    <a:pt x="20813" y="50664"/>
                    <a:pt x="20980" y="50664"/>
                    <a:pt x="20980" y="50664"/>
                  </a:cubicBezTo>
                  <a:lnTo>
                    <a:pt x="21372" y="50510"/>
                  </a:lnTo>
                  <a:cubicBezTo>
                    <a:pt x="21456" y="50414"/>
                    <a:pt x="21539" y="50295"/>
                    <a:pt x="21622" y="50176"/>
                  </a:cubicBezTo>
                  <a:cubicBezTo>
                    <a:pt x="21753" y="49962"/>
                    <a:pt x="21706" y="49902"/>
                    <a:pt x="21920" y="49867"/>
                  </a:cubicBezTo>
                  <a:cubicBezTo>
                    <a:pt x="22146" y="49819"/>
                    <a:pt x="21968" y="49748"/>
                    <a:pt x="22027" y="49629"/>
                  </a:cubicBezTo>
                  <a:cubicBezTo>
                    <a:pt x="22087" y="49509"/>
                    <a:pt x="22123" y="49438"/>
                    <a:pt x="22218" y="49236"/>
                  </a:cubicBezTo>
                  <a:cubicBezTo>
                    <a:pt x="22313" y="49033"/>
                    <a:pt x="22325" y="48986"/>
                    <a:pt x="22504" y="48974"/>
                  </a:cubicBezTo>
                  <a:cubicBezTo>
                    <a:pt x="22670" y="48962"/>
                    <a:pt x="22563" y="48878"/>
                    <a:pt x="22539" y="48771"/>
                  </a:cubicBezTo>
                  <a:cubicBezTo>
                    <a:pt x="22504" y="48664"/>
                    <a:pt x="22575" y="48593"/>
                    <a:pt x="22718" y="48390"/>
                  </a:cubicBezTo>
                  <a:cubicBezTo>
                    <a:pt x="22861" y="48188"/>
                    <a:pt x="22694" y="48259"/>
                    <a:pt x="22718" y="48021"/>
                  </a:cubicBezTo>
                  <a:cubicBezTo>
                    <a:pt x="22722" y="47931"/>
                    <a:pt x="22723" y="47909"/>
                    <a:pt x="22716" y="47909"/>
                  </a:cubicBezTo>
                  <a:cubicBezTo>
                    <a:pt x="22709" y="47909"/>
                    <a:pt x="22694" y="47928"/>
                    <a:pt x="22668" y="47928"/>
                  </a:cubicBezTo>
                  <a:cubicBezTo>
                    <a:pt x="22649" y="47928"/>
                    <a:pt x="22622" y="47917"/>
                    <a:pt x="22587" y="47878"/>
                  </a:cubicBezTo>
                  <a:cubicBezTo>
                    <a:pt x="22456" y="47735"/>
                    <a:pt x="22658" y="47664"/>
                    <a:pt x="22658" y="47664"/>
                  </a:cubicBezTo>
                  <a:lnTo>
                    <a:pt x="22885" y="47497"/>
                  </a:lnTo>
                  <a:lnTo>
                    <a:pt x="23396" y="47402"/>
                  </a:lnTo>
                  <a:lnTo>
                    <a:pt x="23539" y="47307"/>
                  </a:lnTo>
                  <a:cubicBezTo>
                    <a:pt x="23563" y="47223"/>
                    <a:pt x="23575" y="47140"/>
                    <a:pt x="23563" y="47057"/>
                  </a:cubicBezTo>
                  <a:cubicBezTo>
                    <a:pt x="23551" y="46985"/>
                    <a:pt x="23539" y="46902"/>
                    <a:pt x="23527" y="46831"/>
                  </a:cubicBezTo>
                  <a:cubicBezTo>
                    <a:pt x="23563" y="46747"/>
                    <a:pt x="23575" y="46664"/>
                    <a:pt x="23587" y="46569"/>
                  </a:cubicBezTo>
                  <a:cubicBezTo>
                    <a:pt x="23587" y="46497"/>
                    <a:pt x="23551" y="46426"/>
                    <a:pt x="23504" y="46366"/>
                  </a:cubicBezTo>
                  <a:cubicBezTo>
                    <a:pt x="23432" y="46271"/>
                    <a:pt x="23504" y="46295"/>
                    <a:pt x="23527" y="46128"/>
                  </a:cubicBezTo>
                  <a:cubicBezTo>
                    <a:pt x="23551" y="45950"/>
                    <a:pt x="23337" y="45711"/>
                    <a:pt x="23301" y="45533"/>
                  </a:cubicBezTo>
                  <a:cubicBezTo>
                    <a:pt x="23254" y="45342"/>
                    <a:pt x="23301" y="45449"/>
                    <a:pt x="23444" y="45318"/>
                  </a:cubicBezTo>
                  <a:cubicBezTo>
                    <a:pt x="23587" y="45199"/>
                    <a:pt x="23516" y="45211"/>
                    <a:pt x="23611" y="45104"/>
                  </a:cubicBezTo>
                  <a:cubicBezTo>
                    <a:pt x="23718" y="44997"/>
                    <a:pt x="23849" y="44902"/>
                    <a:pt x="23992" y="44818"/>
                  </a:cubicBezTo>
                  <a:cubicBezTo>
                    <a:pt x="24194" y="44699"/>
                    <a:pt x="23801" y="44866"/>
                    <a:pt x="24075" y="44604"/>
                  </a:cubicBezTo>
                  <a:cubicBezTo>
                    <a:pt x="24361" y="44342"/>
                    <a:pt x="24147" y="44497"/>
                    <a:pt x="24516" y="44283"/>
                  </a:cubicBezTo>
                  <a:cubicBezTo>
                    <a:pt x="24788" y="44133"/>
                    <a:pt x="24918" y="44114"/>
                    <a:pt x="24967" y="44114"/>
                  </a:cubicBezTo>
                  <a:cubicBezTo>
                    <a:pt x="24985" y="44114"/>
                    <a:pt x="24992" y="44116"/>
                    <a:pt x="24992" y="44116"/>
                  </a:cubicBezTo>
                  <a:lnTo>
                    <a:pt x="25290" y="43878"/>
                  </a:lnTo>
                  <a:lnTo>
                    <a:pt x="25587" y="43652"/>
                  </a:lnTo>
                  <a:lnTo>
                    <a:pt x="25671" y="43330"/>
                  </a:lnTo>
                  <a:lnTo>
                    <a:pt x="25873" y="43152"/>
                  </a:lnTo>
                  <a:cubicBezTo>
                    <a:pt x="25873" y="43044"/>
                    <a:pt x="25861" y="42925"/>
                    <a:pt x="25825" y="42830"/>
                  </a:cubicBezTo>
                  <a:cubicBezTo>
                    <a:pt x="25754" y="42604"/>
                    <a:pt x="25706" y="42473"/>
                    <a:pt x="25730" y="41604"/>
                  </a:cubicBezTo>
                  <a:cubicBezTo>
                    <a:pt x="25741" y="41202"/>
                    <a:pt x="25742" y="41126"/>
                    <a:pt x="25731" y="41126"/>
                  </a:cubicBezTo>
                  <a:cubicBezTo>
                    <a:pt x="25725" y="41126"/>
                    <a:pt x="25714" y="41155"/>
                    <a:pt x="25699" y="41155"/>
                  </a:cubicBezTo>
                  <a:cubicBezTo>
                    <a:pt x="25685" y="41155"/>
                    <a:pt x="25668" y="41132"/>
                    <a:pt x="25647" y="41044"/>
                  </a:cubicBezTo>
                  <a:cubicBezTo>
                    <a:pt x="25616" y="40920"/>
                    <a:pt x="25608" y="40888"/>
                    <a:pt x="25598" y="40888"/>
                  </a:cubicBezTo>
                  <a:cubicBezTo>
                    <a:pt x="25587" y="40888"/>
                    <a:pt x="25575" y="40922"/>
                    <a:pt x="25532" y="40922"/>
                  </a:cubicBezTo>
                  <a:cubicBezTo>
                    <a:pt x="25505" y="40922"/>
                    <a:pt x="25466" y="40909"/>
                    <a:pt x="25409" y="40866"/>
                  </a:cubicBezTo>
                  <a:cubicBezTo>
                    <a:pt x="25171" y="40675"/>
                    <a:pt x="25432" y="40520"/>
                    <a:pt x="25409" y="40282"/>
                  </a:cubicBezTo>
                  <a:cubicBezTo>
                    <a:pt x="25373" y="40092"/>
                    <a:pt x="25313" y="39889"/>
                    <a:pt x="25218" y="39711"/>
                  </a:cubicBezTo>
                  <a:cubicBezTo>
                    <a:pt x="25194" y="39580"/>
                    <a:pt x="25206" y="39437"/>
                    <a:pt x="25266" y="39318"/>
                  </a:cubicBezTo>
                  <a:cubicBezTo>
                    <a:pt x="25328" y="39221"/>
                    <a:pt x="25160" y="39200"/>
                    <a:pt x="25009" y="39200"/>
                  </a:cubicBezTo>
                  <a:cubicBezTo>
                    <a:pt x="24901" y="39200"/>
                    <a:pt x="24801" y="39211"/>
                    <a:pt x="24801" y="39211"/>
                  </a:cubicBezTo>
                  <a:lnTo>
                    <a:pt x="24801" y="38258"/>
                  </a:lnTo>
                  <a:lnTo>
                    <a:pt x="25266" y="37925"/>
                  </a:lnTo>
                  <a:cubicBezTo>
                    <a:pt x="25266" y="37925"/>
                    <a:pt x="25528" y="37579"/>
                    <a:pt x="25552" y="37401"/>
                  </a:cubicBezTo>
                  <a:cubicBezTo>
                    <a:pt x="25575" y="37210"/>
                    <a:pt x="25635" y="37270"/>
                    <a:pt x="25873" y="37032"/>
                  </a:cubicBezTo>
                  <a:cubicBezTo>
                    <a:pt x="25962" y="36943"/>
                    <a:pt x="25986" y="36922"/>
                    <a:pt x="25985" y="36922"/>
                  </a:cubicBezTo>
                  <a:lnTo>
                    <a:pt x="25985" y="36922"/>
                  </a:lnTo>
                  <a:cubicBezTo>
                    <a:pt x="25983" y="36922"/>
                    <a:pt x="25961" y="36939"/>
                    <a:pt x="25947" y="36939"/>
                  </a:cubicBezTo>
                  <a:cubicBezTo>
                    <a:pt x="25934" y="36939"/>
                    <a:pt x="25927" y="36926"/>
                    <a:pt x="25944" y="36877"/>
                  </a:cubicBezTo>
                  <a:cubicBezTo>
                    <a:pt x="25986" y="36743"/>
                    <a:pt x="26224" y="36734"/>
                    <a:pt x="26286" y="36734"/>
                  </a:cubicBezTo>
                  <a:cubicBezTo>
                    <a:pt x="26296" y="36734"/>
                    <a:pt x="26302" y="36734"/>
                    <a:pt x="26302" y="36734"/>
                  </a:cubicBezTo>
                  <a:cubicBezTo>
                    <a:pt x="26302" y="36734"/>
                    <a:pt x="26575" y="36651"/>
                    <a:pt x="26742" y="36210"/>
                  </a:cubicBezTo>
                  <a:cubicBezTo>
                    <a:pt x="27028" y="35805"/>
                    <a:pt x="27349" y="35436"/>
                    <a:pt x="27707" y="35103"/>
                  </a:cubicBezTo>
                  <a:cubicBezTo>
                    <a:pt x="28183" y="34686"/>
                    <a:pt x="28600" y="34496"/>
                    <a:pt x="29969" y="32912"/>
                  </a:cubicBezTo>
                  <a:cubicBezTo>
                    <a:pt x="31338" y="31341"/>
                    <a:pt x="31290" y="29852"/>
                    <a:pt x="31278" y="29424"/>
                  </a:cubicBezTo>
                  <a:cubicBezTo>
                    <a:pt x="31271" y="29285"/>
                    <a:pt x="31229" y="29235"/>
                    <a:pt x="31171" y="29235"/>
                  </a:cubicBezTo>
                  <a:cubicBezTo>
                    <a:pt x="31044" y="29235"/>
                    <a:pt x="30837" y="29473"/>
                    <a:pt x="30731" y="29555"/>
                  </a:cubicBezTo>
                  <a:cubicBezTo>
                    <a:pt x="30659" y="29615"/>
                    <a:pt x="30535" y="29625"/>
                    <a:pt x="30376" y="29625"/>
                  </a:cubicBezTo>
                  <a:cubicBezTo>
                    <a:pt x="30300" y="29625"/>
                    <a:pt x="30216" y="29623"/>
                    <a:pt x="30125" y="29623"/>
                  </a:cubicBezTo>
                  <a:cubicBezTo>
                    <a:pt x="29996" y="29623"/>
                    <a:pt x="29854" y="29627"/>
                    <a:pt x="29707" y="29650"/>
                  </a:cubicBezTo>
                  <a:cubicBezTo>
                    <a:pt x="29254" y="29721"/>
                    <a:pt x="28778" y="29817"/>
                    <a:pt x="28778" y="29817"/>
                  </a:cubicBezTo>
                  <a:cubicBezTo>
                    <a:pt x="28480" y="29864"/>
                    <a:pt x="28183" y="29900"/>
                    <a:pt x="27885" y="29912"/>
                  </a:cubicBezTo>
                  <a:cubicBezTo>
                    <a:pt x="27552" y="29912"/>
                    <a:pt x="27385" y="29662"/>
                    <a:pt x="27385" y="29066"/>
                  </a:cubicBezTo>
                  <a:cubicBezTo>
                    <a:pt x="27385" y="28471"/>
                    <a:pt x="26433" y="27912"/>
                    <a:pt x="26433" y="27912"/>
                  </a:cubicBezTo>
                  <a:lnTo>
                    <a:pt x="25218" y="27102"/>
                  </a:lnTo>
                  <a:cubicBezTo>
                    <a:pt x="25218" y="27102"/>
                    <a:pt x="25063" y="26614"/>
                    <a:pt x="24944" y="26102"/>
                  </a:cubicBezTo>
                  <a:cubicBezTo>
                    <a:pt x="24825" y="25590"/>
                    <a:pt x="24813" y="25590"/>
                    <a:pt x="24325" y="25245"/>
                  </a:cubicBezTo>
                  <a:cubicBezTo>
                    <a:pt x="23849" y="24887"/>
                    <a:pt x="23861" y="24625"/>
                    <a:pt x="23885" y="24066"/>
                  </a:cubicBezTo>
                  <a:cubicBezTo>
                    <a:pt x="23897" y="23506"/>
                    <a:pt x="23682" y="23411"/>
                    <a:pt x="23527" y="23280"/>
                  </a:cubicBezTo>
                  <a:cubicBezTo>
                    <a:pt x="23373" y="23149"/>
                    <a:pt x="23015" y="22816"/>
                    <a:pt x="22980" y="22649"/>
                  </a:cubicBezTo>
                  <a:cubicBezTo>
                    <a:pt x="22932" y="22482"/>
                    <a:pt x="22944" y="22494"/>
                    <a:pt x="23051" y="22328"/>
                  </a:cubicBezTo>
                  <a:cubicBezTo>
                    <a:pt x="23158" y="22161"/>
                    <a:pt x="22789" y="21827"/>
                    <a:pt x="22789" y="21827"/>
                  </a:cubicBezTo>
                  <a:cubicBezTo>
                    <a:pt x="22634" y="21601"/>
                    <a:pt x="22504" y="21363"/>
                    <a:pt x="22408" y="21101"/>
                  </a:cubicBezTo>
                  <a:cubicBezTo>
                    <a:pt x="22253" y="20684"/>
                    <a:pt x="22265" y="20827"/>
                    <a:pt x="21992" y="20149"/>
                  </a:cubicBezTo>
                  <a:cubicBezTo>
                    <a:pt x="21718" y="19458"/>
                    <a:pt x="21491" y="19446"/>
                    <a:pt x="21325" y="19149"/>
                  </a:cubicBezTo>
                  <a:cubicBezTo>
                    <a:pt x="21310" y="19119"/>
                    <a:pt x="21307" y="19105"/>
                    <a:pt x="21313" y="19105"/>
                  </a:cubicBezTo>
                  <a:cubicBezTo>
                    <a:pt x="21367" y="19105"/>
                    <a:pt x="22107" y="20061"/>
                    <a:pt x="22244" y="20061"/>
                  </a:cubicBezTo>
                  <a:cubicBezTo>
                    <a:pt x="22258" y="20061"/>
                    <a:pt x="22265" y="20052"/>
                    <a:pt x="22265" y="20030"/>
                  </a:cubicBezTo>
                  <a:cubicBezTo>
                    <a:pt x="22265" y="19768"/>
                    <a:pt x="22444" y="19506"/>
                    <a:pt x="22599" y="19220"/>
                  </a:cubicBezTo>
                  <a:cubicBezTo>
                    <a:pt x="22622" y="19176"/>
                    <a:pt x="22636" y="19157"/>
                    <a:pt x="22643" y="19157"/>
                  </a:cubicBezTo>
                  <a:cubicBezTo>
                    <a:pt x="22680" y="19157"/>
                    <a:pt x="22524" y="19686"/>
                    <a:pt x="22444" y="19946"/>
                  </a:cubicBezTo>
                  <a:cubicBezTo>
                    <a:pt x="22349" y="20268"/>
                    <a:pt x="22730" y="20280"/>
                    <a:pt x="22730" y="20280"/>
                  </a:cubicBezTo>
                  <a:lnTo>
                    <a:pt x="23480" y="21018"/>
                  </a:lnTo>
                  <a:cubicBezTo>
                    <a:pt x="23480" y="21018"/>
                    <a:pt x="23539" y="21482"/>
                    <a:pt x="24075" y="22149"/>
                  </a:cubicBezTo>
                  <a:cubicBezTo>
                    <a:pt x="24611" y="22804"/>
                    <a:pt x="24468" y="22601"/>
                    <a:pt x="24718" y="23078"/>
                  </a:cubicBezTo>
                  <a:cubicBezTo>
                    <a:pt x="24968" y="23554"/>
                    <a:pt x="24742" y="23494"/>
                    <a:pt x="25051" y="23994"/>
                  </a:cubicBezTo>
                  <a:cubicBezTo>
                    <a:pt x="25349" y="24494"/>
                    <a:pt x="25611" y="24447"/>
                    <a:pt x="25909" y="24971"/>
                  </a:cubicBezTo>
                  <a:cubicBezTo>
                    <a:pt x="26218" y="25495"/>
                    <a:pt x="26349" y="25816"/>
                    <a:pt x="26635" y="26197"/>
                  </a:cubicBezTo>
                  <a:cubicBezTo>
                    <a:pt x="26933" y="26578"/>
                    <a:pt x="26837" y="26638"/>
                    <a:pt x="26837" y="26840"/>
                  </a:cubicBezTo>
                  <a:cubicBezTo>
                    <a:pt x="26837" y="27150"/>
                    <a:pt x="26873" y="27459"/>
                    <a:pt x="26956" y="27757"/>
                  </a:cubicBezTo>
                  <a:cubicBezTo>
                    <a:pt x="27028" y="27947"/>
                    <a:pt x="27302" y="28697"/>
                    <a:pt x="27754" y="28757"/>
                  </a:cubicBezTo>
                  <a:cubicBezTo>
                    <a:pt x="27789" y="28762"/>
                    <a:pt x="27820" y="28765"/>
                    <a:pt x="27849" y="28765"/>
                  </a:cubicBezTo>
                  <a:cubicBezTo>
                    <a:pt x="28205" y="28765"/>
                    <a:pt x="28139" y="28385"/>
                    <a:pt x="28480" y="28352"/>
                  </a:cubicBezTo>
                  <a:cubicBezTo>
                    <a:pt x="28850" y="28316"/>
                    <a:pt x="28838" y="28352"/>
                    <a:pt x="29159" y="28174"/>
                  </a:cubicBezTo>
                  <a:cubicBezTo>
                    <a:pt x="29412" y="28029"/>
                    <a:pt x="29452" y="28001"/>
                    <a:pt x="29550" y="28001"/>
                  </a:cubicBezTo>
                  <a:cubicBezTo>
                    <a:pt x="29582" y="28001"/>
                    <a:pt x="29619" y="28004"/>
                    <a:pt x="29671" y="28007"/>
                  </a:cubicBezTo>
                  <a:cubicBezTo>
                    <a:pt x="29686" y="28008"/>
                    <a:pt x="29699" y="28008"/>
                    <a:pt x="29713" y="28008"/>
                  </a:cubicBezTo>
                  <a:cubicBezTo>
                    <a:pt x="29902" y="28008"/>
                    <a:pt x="29948" y="27920"/>
                    <a:pt x="30338" y="27519"/>
                  </a:cubicBezTo>
                  <a:cubicBezTo>
                    <a:pt x="30531" y="27320"/>
                    <a:pt x="30597" y="27273"/>
                    <a:pt x="30697" y="27273"/>
                  </a:cubicBezTo>
                  <a:cubicBezTo>
                    <a:pt x="30787" y="27273"/>
                    <a:pt x="30904" y="27311"/>
                    <a:pt x="31166" y="27311"/>
                  </a:cubicBezTo>
                  <a:cubicBezTo>
                    <a:pt x="31224" y="27311"/>
                    <a:pt x="31289" y="27309"/>
                    <a:pt x="31362" y="27304"/>
                  </a:cubicBezTo>
                  <a:cubicBezTo>
                    <a:pt x="32136" y="27245"/>
                    <a:pt x="31731" y="26840"/>
                    <a:pt x="31731" y="26840"/>
                  </a:cubicBezTo>
                  <a:cubicBezTo>
                    <a:pt x="31731" y="26840"/>
                    <a:pt x="31874" y="26542"/>
                    <a:pt x="32433" y="26257"/>
                  </a:cubicBezTo>
                  <a:cubicBezTo>
                    <a:pt x="32665" y="26143"/>
                    <a:pt x="32756" y="26124"/>
                    <a:pt x="32806" y="26124"/>
                  </a:cubicBezTo>
                  <a:cubicBezTo>
                    <a:pt x="32833" y="26124"/>
                    <a:pt x="32849" y="26129"/>
                    <a:pt x="32867" y="26129"/>
                  </a:cubicBezTo>
                  <a:cubicBezTo>
                    <a:pt x="32900" y="26129"/>
                    <a:pt x="32942" y="26114"/>
                    <a:pt x="33064" y="26030"/>
                  </a:cubicBezTo>
                  <a:cubicBezTo>
                    <a:pt x="33398" y="25804"/>
                    <a:pt x="33088" y="25757"/>
                    <a:pt x="33291" y="25697"/>
                  </a:cubicBezTo>
                  <a:cubicBezTo>
                    <a:pt x="33505" y="25649"/>
                    <a:pt x="33612" y="25697"/>
                    <a:pt x="33767" y="25352"/>
                  </a:cubicBezTo>
                  <a:cubicBezTo>
                    <a:pt x="33844" y="25173"/>
                    <a:pt x="33907" y="25131"/>
                    <a:pt x="33996" y="25131"/>
                  </a:cubicBezTo>
                  <a:cubicBezTo>
                    <a:pt x="34074" y="25131"/>
                    <a:pt x="34173" y="25163"/>
                    <a:pt x="34320" y="25163"/>
                  </a:cubicBezTo>
                  <a:cubicBezTo>
                    <a:pt x="34341" y="25163"/>
                    <a:pt x="34363" y="25163"/>
                    <a:pt x="34386" y="25161"/>
                  </a:cubicBezTo>
                  <a:cubicBezTo>
                    <a:pt x="34755" y="25126"/>
                    <a:pt x="34362" y="25018"/>
                    <a:pt x="34315" y="24566"/>
                  </a:cubicBezTo>
                  <a:cubicBezTo>
                    <a:pt x="34282" y="24312"/>
                    <a:pt x="34285" y="24229"/>
                    <a:pt x="34349" y="24229"/>
                  </a:cubicBezTo>
                  <a:cubicBezTo>
                    <a:pt x="34402" y="24229"/>
                    <a:pt x="34497" y="24287"/>
                    <a:pt x="34648" y="24352"/>
                  </a:cubicBezTo>
                  <a:cubicBezTo>
                    <a:pt x="34697" y="24373"/>
                    <a:pt x="34733" y="24383"/>
                    <a:pt x="34759" y="24383"/>
                  </a:cubicBezTo>
                  <a:cubicBezTo>
                    <a:pt x="34907" y="24383"/>
                    <a:pt x="34724" y="24053"/>
                    <a:pt x="34886" y="23637"/>
                  </a:cubicBezTo>
                  <a:cubicBezTo>
                    <a:pt x="35088" y="23137"/>
                    <a:pt x="35100" y="22970"/>
                    <a:pt x="34993" y="22828"/>
                  </a:cubicBezTo>
                  <a:cubicBezTo>
                    <a:pt x="34886" y="22685"/>
                    <a:pt x="34422" y="22494"/>
                    <a:pt x="34422" y="22494"/>
                  </a:cubicBezTo>
                  <a:cubicBezTo>
                    <a:pt x="34160" y="22328"/>
                    <a:pt x="33886" y="22173"/>
                    <a:pt x="33612" y="22030"/>
                  </a:cubicBezTo>
                  <a:cubicBezTo>
                    <a:pt x="33160" y="21804"/>
                    <a:pt x="33469" y="21899"/>
                    <a:pt x="33350" y="21685"/>
                  </a:cubicBezTo>
                  <a:cubicBezTo>
                    <a:pt x="33219" y="21470"/>
                    <a:pt x="33243" y="21470"/>
                    <a:pt x="33172" y="21089"/>
                  </a:cubicBezTo>
                  <a:cubicBezTo>
                    <a:pt x="33152" y="20980"/>
                    <a:pt x="33134" y="20938"/>
                    <a:pt x="33114" y="20938"/>
                  </a:cubicBezTo>
                  <a:cubicBezTo>
                    <a:pt x="33062" y="20938"/>
                    <a:pt x="32999" y="21219"/>
                    <a:pt x="32862" y="21339"/>
                  </a:cubicBezTo>
                  <a:cubicBezTo>
                    <a:pt x="32707" y="21446"/>
                    <a:pt x="32588" y="21589"/>
                    <a:pt x="32505" y="21756"/>
                  </a:cubicBezTo>
                  <a:cubicBezTo>
                    <a:pt x="32362" y="21970"/>
                    <a:pt x="32505" y="21970"/>
                    <a:pt x="32255" y="22137"/>
                  </a:cubicBezTo>
                  <a:cubicBezTo>
                    <a:pt x="32139" y="22224"/>
                    <a:pt x="32079" y="22252"/>
                    <a:pt x="32018" y="22252"/>
                  </a:cubicBezTo>
                  <a:cubicBezTo>
                    <a:pt x="31954" y="22252"/>
                    <a:pt x="31889" y="22221"/>
                    <a:pt x="31755" y="22197"/>
                  </a:cubicBezTo>
                  <a:cubicBezTo>
                    <a:pt x="31710" y="22186"/>
                    <a:pt x="31672" y="22182"/>
                    <a:pt x="31639" y="22182"/>
                  </a:cubicBezTo>
                  <a:cubicBezTo>
                    <a:pt x="31474" y="22182"/>
                    <a:pt x="31414" y="22284"/>
                    <a:pt x="31207" y="22304"/>
                  </a:cubicBezTo>
                  <a:cubicBezTo>
                    <a:pt x="31199" y="22304"/>
                    <a:pt x="31192" y="22304"/>
                    <a:pt x="31184" y="22304"/>
                  </a:cubicBezTo>
                  <a:cubicBezTo>
                    <a:pt x="30961" y="22304"/>
                    <a:pt x="31013" y="22129"/>
                    <a:pt x="30897" y="21875"/>
                  </a:cubicBezTo>
                  <a:cubicBezTo>
                    <a:pt x="30766" y="21613"/>
                    <a:pt x="30195" y="21316"/>
                    <a:pt x="30195" y="21316"/>
                  </a:cubicBezTo>
                  <a:lnTo>
                    <a:pt x="30159" y="20851"/>
                  </a:lnTo>
                  <a:lnTo>
                    <a:pt x="29778" y="20530"/>
                  </a:lnTo>
                  <a:cubicBezTo>
                    <a:pt x="29397" y="20208"/>
                    <a:pt x="29516" y="20042"/>
                    <a:pt x="29516" y="20042"/>
                  </a:cubicBezTo>
                  <a:lnTo>
                    <a:pt x="29052" y="19792"/>
                  </a:lnTo>
                  <a:cubicBezTo>
                    <a:pt x="28790" y="19672"/>
                    <a:pt x="28540" y="19541"/>
                    <a:pt x="28302" y="19399"/>
                  </a:cubicBezTo>
                  <a:cubicBezTo>
                    <a:pt x="27826" y="19113"/>
                    <a:pt x="28302" y="19184"/>
                    <a:pt x="28469" y="19053"/>
                  </a:cubicBezTo>
                  <a:cubicBezTo>
                    <a:pt x="28521" y="19009"/>
                    <a:pt x="28558" y="18993"/>
                    <a:pt x="28599" y="18993"/>
                  </a:cubicBezTo>
                  <a:cubicBezTo>
                    <a:pt x="28679" y="18993"/>
                    <a:pt x="28772" y="19054"/>
                    <a:pt x="29016" y="19077"/>
                  </a:cubicBezTo>
                  <a:cubicBezTo>
                    <a:pt x="29063" y="19082"/>
                    <a:pt x="29101" y="19084"/>
                    <a:pt x="29133" y="19084"/>
                  </a:cubicBezTo>
                  <a:cubicBezTo>
                    <a:pt x="29352" y="19084"/>
                    <a:pt x="29247" y="18977"/>
                    <a:pt x="29278" y="18780"/>
                  </a:cubicBezTo>
                  <a:cubicBezTo>
                    <a:pt x="29286" y="18726"/>
                    <a:pt x="29299" y="18705"/>
                    <a:pt x="29318" y="18705"/>
                  </a:cubicBezTo>
                  <a:cubicBezTo>
                    <a:pt x="29376" y="18705"/>
                    <a:pt x="29496" y="18895"/>
                    <a:pt x="29745" y="18895"/>
                  </a:cubicBezTo>
                  <a:cubicBezTo>
                    <a:pt x="29774" y="18895"/>
                    <a:pt x="29805" y="18892"/>
                    <a:pt x="29838" y="18887"/>
                  </a:cubicBezTo>
                  <a:cubicBezTo>
                    <a:pt x="29911" y="18874"/>
                    <a:pt x="29960" y="18867"/>
                    <a:pt x="29992" y="18867"/>
                  </a:cubicBezTo>
                  <a:cubicBezTo>
                    <a:pt x="30135" y="18867"/>
                    <a:pt x="29932" y="18996"/>
                    <a:pt x="30088" y="19220"/>
                  </a:cubicBezTo>
                  <a:cubicBezTo>
                    <a:pt x="30278" y="19506"/>
                    <a:pt x="30564" y="20030"/>
                    <a:pt x="31040" y="20184"/>
                  </a:cubicBezTo>
                  <a:cubicBezTo>
                    <a:pt x="31528" y="20339"/>
                    <a:pt x="31469" y="20518"/>
                    <a:pt x="31469" y="20518"/>
                  </a:cubicBezTo>
                  <a:cubicBezTo>
                    <a:pt x="31612" y="20625"/>
                    <a:pt x="31778" y="20708"/>
                    <a:pt x="31957" y="20732"/>
                  </a:cubicBezTo>
                  <a:cubicBezTo>
                    <a:pt x="32080" y="20761"/>
                    <a:pt x="32157" y="20774"/>
                    <a:pt x="32230" y="20774"/>
                  </a:cubicBezTo>
                  <a:cubicBezTo>
                    <a:pt x="32369" y="20774"/>
                    <a:pt x="32496" y="20727"/>
                    <a:pt x="32910" y="20649"/>
                  </a:cubicBezTo>
                  <a:cubicBezTo>
                    <a:pt x="33035" y="20625"/>
                    <a:pt x="33128" y="20613"/>
                    <a:pt x="33198" y="20613"/>
                  </a:cubicBezTo>
                  <a:cubicBezTo>
                    <a:pt x="33481" y="20613"/>
                    <a:pt x="33405" y="20806"/>
                    <a:pt x="33672" y="21196"/>
                  </a:cubicBezTo>
                  <a:cubicBezTo>
                    <a:pt x="33816" y="21403"/>
                    <a:pt x="33871" y="21446"/>
                    <a:pt x="33977" y="21446"/>
                  </a:cubicBezTo>
                  <a:cubicBezTo>
                    <a:pt x="34052" y="21446"/>
                    <a:pt x="34153" y="21424"/>
                    <a:pt x="34330" y="21424"/>
                  </a:cubicBezTo>
                  <a:cubicBezTo>
                    <a:pt x="34477" y="21424"/>
                    <a:pt x="34677" y="21439"/>
                    <a:pt x="34957" y="21494"/>
                  </a:cubicBezTo>
                  <a:cubicBezTo>
                    <a:pt x="35160" y="21530"/>
                    <a:pt x="35303" y="21554"/>
                    <a:pt x="35386" y="21566"/>
                  </a:cubicBezTo>
                  <a:cubicBezTo>
                    <a:pt x="35374" y="21577"/>
                    <a:pt x="35386" y="21601"/>
                    <a:pt x="35422" y="21637"/>
                  </a:cubicBezTo>
                  <a:cubicBezTo>
                    <a:pt x="35467" y="21683"/>
                    <a:pt x="35525" y="21704"/>
                    <a:pt x="35582" y="21704"/>
                  </a:cubicBezTo>
                  <a:cubicBezTo>
                    <a:pt x="35673" y="21704"/>
                    <a:pt x="35762" y="21649"/>
                    <a:pt x="35791" y="21554"/>
                  </a:cubicBezTo>
                  <a:cubicBezTo>
                    <a:pt x="35791" y="21554"/>
                    <a:pt x="35874" y="21637"/>
                    <a:pt x="35934" y="21637"/>
                  </a:cubicBezTo>
                  <a:cubicBezTo>
                    <a:pt x="35993" y="21637"/>
                    <a:pt x="36386" y="21446"/>
                    <a:pt x="36743" y="21435"/>
                  </a:cubicBezTo>
                  <a:cubicBezTo>
                    <a:pt x="36974" y="21419"/>
                    <a:pt x="37249" y="21344"/>
                    <a:pt x="37485" y="21344"/>
                  </a:cubicBezTo>
                  <a:cubicBezTo>
                    <a:pt x="37616" y="21344"/>
                    <a:pt x="37734" y="21367"/>
                    <a:pt x="37827" y="21435"/>
                  </a:cubicBezTo>
                  <a:cubicBezTo>
                    <a:pt x="38044" y="21583"/>
                    <a:pt x="38040" y="21714"/>
                    <a:pt x="38161" y="21714"/>
                  </a:cubicBezTo>
                  <a:cubicBezTo>
                    <a:pt x="38186" y="21714"/>
                    <a:pt x="38217" y="21709"/>
                    <a:pt x="38255" y="21697"/>
                  </a:cubicBezTo>
                  <a:cubicBezTo>
                    <a:pt x="38274" y="21691"/>
                    <a:pt x="38291" y="21689"/>
                    <a:pt x="38305" y="21689"/>
                  </a:cubicBezTo>
                  <a:cubicBezTo>
                    <a:pt x="38463" y="21689"/>
                    <a:pt x="38437" y="21966"/>
                    <a:pt x="38589" y="22292"/>
                  </a:cubicBezTo>
                  <a:cubicBezTo>
                    <a:pt x="38650" y="22437"/>
                    <a:pt x="38729" y="22481"/>
                    <a:pt x="38802" y="22481"/>
                  </a:cubicBezTo>
                  <a:cubicBezTo>
                    <a:pt x="38916" y="22481"/>
                    <a:pt x="39017" y="22375"/>
                    <a:pt x="39017" y="22375"/>
                  </a:cubicBezTo>
                  <a:cubicBezTo>
                    <a:pt x="39029" y="22482"/>
                    <a:pt x="39065" y="22589"/>
                    <a:pt x="39125" y="22673"/>
                  </a:cubicBezTo>
                  <a:cubicBezTo>
                    <a:pt x="39291" y="22808"/>
                    <a:pt x="39494" y="22880"/>
                    <a:pt x="39701" y="22880"/>
                  </a:cubicBezTo>
                  <a:cubicBezTo>
                    <a:pt x="39731" y="22880"/>
                    <a:pt x="39761" y="22878"/>
                    <a:pt x="39791" y="22875"/>
                  </a:cubicBezTo>
                  <a:cubicBezTo>
                    <a:pt x="39852" y="22865"/>
                    <a:pt x="39896" y="22861"/>
                    <a:pt x="39927" y="22861"/>
                  </a:cubicBezTo>
                  <a:cubicBezTo>
                    <a:pt x="40046" y="22861"/>
                    <a:pt x="39965" y="22926"/>
                    <a:pt x="39899" y="22982"/>
                  </a:cubicBezTo>
                  <a:cubicBezTo>
                    <a:pt x="39816" y="23083"/>
                    <a:pt x="39692" y="23142"/>
                    <a:pt x="39568" y="23142"/>
                  </a:cubicBezTo>
                  <a:cubicBezTo>
                    <a:pt x="39531" y="23142"/>
                    <a:pt x="39494" y="23136"/>
                    <a:pt x="39458" y="23125"/>
                  </a:cubicBezTo>
                  <a:cubicBezTo>
                    <a:pt x="39442" y="23121"/>
                    <a:pt x="39428" y="23119"/>
                    <a:pt x="39417" y="23119"/>
                  </a:cubicBezTo>
                  <a:cubicBezTo>
                    <a:pt x="39258" y="23119"/>
                    <a:pt x="39528" y="23490"/>
                    <a:pt x="39994" y="23923"/>
                  </a:cubicBezTo>
                  <a:cubicBezTo>
                    <a:pt x="40184" y="24095"/>
                    <a:pt x="40295" y="24152"/>
                    <a:pt x="40379" y="24152"/>
                  </a:cubicBezTo>
                  <a:cubicBezTo>
                    <a:pt x="40515" y="24152"/>
                    <a:pt x="40578" y="24003"/>
                    <a:pt x="40792" y="23959"/>
                  </a:cubicBezTo>
                  <a:cubicBezTo>
                    <a:pt x="41149" y="23899"/>
                    <a:pt x="40887" y="23506"/>
                    <a:pt x="40946" y="23209"/>
                  </a:cubicBezTo>
                  <a:cubicBezTo>
                    <a:pt x="40957" y="23156"/>
                    <a:pt x="40970" y="23133"/>
                    <a:pt x="40983" y="23133"/>
                  </a:cubicBezTo>
                  <a:cubicBezTo>
                    <a:pt x="41046" y="23133"/>
                    <a:pt x="41126" y="23631"/>
                    <a:pt x="41077" y="23935"/>
                  </a:cubicBezTo>
                  <a:cubicBezTo>
                    <a:pt x="41018" y="24304"/>
                    <a:pt x="41220" y="24387"/>
                    <a:pt x="41339" y="24721"/>
                  </a:cubicBezTo>
                  <a:cubicBezTo>
                    <a:pt x="41458" y="25054"/>
                    <a:pt x="41351" y="25316"/>
                    <a:pt x="41768" y="26519"/>
                  </a:cubicBezTo>
                  <a:cubicBezTo>
                    <a:pt x="42196" y="27733"/>
                    <a:pt x="43054" y="30448"/>
                    <a:pt x="43351" y="30948"/>
                  </a:cubicBezTo>
                  <a:cubicBezTo>
                    <a:pt x="43488" y="31177"/>
                    <a:pt x="43567" y="31261"/>
                    <a:pt x="43629" y="31261"/>
                  </a:cubicBezTo>
                  <a:cubicBezTo>
                    <a:pt x="43703" y="31261"/>
                    <a:pt x="43755" y="31143"/>
                    <a:pt x="43851" y="31007"/>
                  </a:cubicBezTo>
                  <a:cubicBezTo>
                    <a:pt x="44011" y="30797"/>
                    <a:pt x="44171" y="30780"/>
                    <a:pt x="44219" y="30780"/>
                  </a:cubicBezTo>
                  <a:cubicBezTo>
                    <a:pt x="44228" y="30780"/>
                    <a:pt x="44232" y="30781"/>
                    <a:pt x="44232" y="30781"/>
                  </a:cubicBezTo>
                  <a:cubicBezTo>
                    <a:pt x="44232" y="30674"/>
                    <a:pt x="44244" y="30567"/>
                    <a:pt x="44280" y="30471"/>
                  </a:cubicBezTo>
                  <a:cubicBezTo>
                    <a:pt x="44328" y="30317"/>
                    <a:pt x="44435" y="30174"/>
                    <a:pt x="44578" y="30090"/>
                  </a:cubicBezTo>
                  <a:cubicBezTo>
                    <a:pt x="44736" y="29963"/>
                    <a:pt x="44699" y="29942"/>
                    <a:pt x="44657" y="29942"/>
                  </a:cubicBezTo>
                  <a:cubicBezTo>
                    <a:pt x="44636" y="29942"/>
                    <a:pt x="44613" y="29948"/>
                    <a:pt x="44613" y="29948"/>
                  </a:cubicBezTo>
                  <a:cubicBezTo>
                    <a:pt x="44613" y="29948"/>
                    <a:pt x="44602" y="29864"/>
                    <a:pt x="44578" y="29531"/>
                  </a:cubicBezTo>
                  <a:cubicBezTo>
                    <a:pt x="44554" y="29197"/>
                    <a:pt x="44661" y="29186"/>
                    <a:pt x="44661" y="29186"/>
                  </a:cubicBezTo>
                  <a:lnTo>
                    <a:pt x="44732" y="28757"/>
                  </a:lnTo>
                  <a:cubicBezTo>
                    <a:pt x="44721" y="28471"/>
                    <a:pt x="44732" y="28185"/>
                    <a:pt x="44768" y="27912"/>
                  </a:cubicBezTo>
                  <a:cubicBezTo>
                    <a:pt x="44828" y="27435"/>
                    <a:pt x="44709" y="27257"/>
                    <a:pt x="44721" y="27042"/>
                  </a:cubicBezTo>
                  <a:cubicBezTo>
                    <a:pt x="44721" y="26904"/>
                    <a:pt x="44734" y="26877"/>
                    <a:pt x="44783" y="26877"/>
                  </a:cubicBezTo>
                  <a:cubicBezTo>
                    <a:pt x="44814" y="26877"/>
                    <a:pt x="44858" y="26888"/>
                    <a:pt x="44923" y="26888"/>
                  </a:cubicBezTo>
                  <a:cubicBezTo>
                    <a:pt x="45078" y="26888"/>
                    <a:pt x="45054" y="26721"/>
                    <a:pt x="45102" y="26590"/>
                  </a:cubicBezTo>
                  <a:cubicBezTo>
                    <a:pt x="45115" y="26557"/>
                    <a:pt x="45128" y="26546"/>
                    <a:pt x="45141" y="26546"/>
                  </a:cubicBezTo>
                  <a:cubicBezTo>
                    <a:pt x="45171" y="26546"/>
                    <a:pt x="45202" y="26599"/>
                    <a:pt x="45241" y="26599"/>
                  </a:cubicBezTo>
                  <a:cubicBezTo>
                    <a:pt x="45250" y="26599"/>
                    <a:pt x="45259" y="26596"/>
                    <a:pt x="45268" y="26590"/>
                  </a:cubicBezTo>
                  <a:cubicBezTo>
                    <a:pt x="45387" y="26530"/>
                    <a:pt x="45471" y="26423"/>
                    <a:pt x="45483" y="26292"/>
                  </a:cubicBezTo>
                  <a:cubicBezTo>
                    <a:pt x="45518" y="26173"/>
                    <a:pt x="45590" y="26054"/>
                    <a:pt x="45685" y="25959"/>
                  </a:cubicBezTo>
                  <a:cubicBezTo>
                    <a:pt x="45745" y="25780"/>
                    <a:pt x="45816" y="25590"/>
                    <a:pt x="45899" y="25411"/>
                  </a:cubicBezTo>
                  <a:cubicBezTo>
                    <a:pt x="45971" y="25280"/>
                    <a:pt x="46054" y="25173"/>
                    <a:pt x="46173" y="25090"/>
                  </a:cubicBezTo>
                  <a:cubicBezTo>
                    <a:pt x="46304" y="24959"/>
                    <a:pt x="46447" y="24911"/>
                    <a:pt x="46435" y="24733"/>
                  </a:cubicBezTo>
                  <a:cubicBezTo>
                    <a:pt x="46430" y="24651"/>
                    <a:pt x="46429" y="24629"/>
                    <a:pt x="46439" y="24629"/>
                  </a:cubicBezTo>
                  <a:cubicBezTo>
                    <a:pt x="46451" y="24629"/>
                    <a:pt x="46478" y="24661"/>
                    <a:pt x="46530" y="24661"/>
                  </a:cubicBezTo>
                  <a:cubicBezTo>
                    <a:pt x="46560" y="24666"/>
                    <a:pt x="46587" y="24669"/>
                    <a:pt x="46614" y="24669"/>
                  </a:cubicBezTo>
                  <a:cubicBezTo>
                    <a:pt x="46651" y="24669"/>
                    <a:pt x="46686" y="24663"/>
                    <a:pt x="46721" y="24649"/>
                  </a:cubicBezTo>
                  <a:cubicBezTo>
                    <a:pt x="46816" y="24554"/>
                    <a:pt x="46899" y="24435"/>
                    <a:pt x="46983" y="24328"/>
                  </a:cubicBezTo>
                  <a:cubicBezTo>
                    <a:pt x="46995" y="24209"/>
                    <a:pt x="47007" y="24090"/>
                    <a:pt x="47007" y="23971"/>
                  </a:cubicBezTo>
                  <a:cubicBezTo>
                    <a:pt x="47007" y="23768"/>
                    <a:pt x="47030" y="23875"/>
                    <a:pt x="47102" y="23732"/>
                  </a:cubicBezTo>
                  <a:cubicBezTo>
                    <a:pt x="47149" y="23625"/>
                    <a:pt x="47185" y="23530"/>
                    <a:pt x="47221" y="23423"/>
                  </a:cubicBezTo>
                  <a:cubicBezTo>
                    <a:pt x="47234" y="23377"/>
                    <a:pt x="47250" y="23359"/>
                    <a:pt x="47267" y="23359"/>
                  </a:cubicBezTo>
                  <a:cubicBezTo>
                    <a:pt x="47323" y="23359"/>
                    <a:pt x="47388" y="23566"/>
                    <a:pt x="47388" y="23566"/>
                  </a:cubicBezTo>
                  <a:lnTo>
                    <a:pt x="47602" y="23625"/>
                  </a:lnTo>
                  <a:lnTo>
                    <a:pt x="47638" y="23744"/>
                  </a:lnTo>
                  <a:lnTo>
                    <a:pt x="47721" y="23911"/>
                  </a:lnTo>
                  <a:lnTo>
                    <a:pt x="48007" y="23911"/>
                  </a:lnTo>
                  <a:lnTo>
                    <a:pt x="48138" y="23613"/>
                  </a:lnTo>
                  <a:cubicBezTo>
                    <a:pt x="48126" y="23494"/>
                    <a:pt x="48102" y="23363"/>
                    <a:pt x="48066" y="23256"/>
                  </a:cubicBezTo>
                  <a:cubicBezTo>
                    <a:pt x="48031" y="23161"/>
                    <a:pt x="48269" y="22935"/>
                    <a:pt x="48269" y="22935"/>
                  </a:cubicBezTo>
                  <a:lnTo>
                    <a:pt x="48447" y="23125"/>
                  </a:lnTo>
                  <a:cubicBezTo>
                    <a:pt x="48542" y="23328"/>
                    <a:pt x="48590" y="23554"/>
                    <a:pt x="48590" y="23768"/>
                  </a:cubicBezTo>
                  <a:cubicBezTo>
                    <a:pt x="48590" y="23891"/>
                    <a:pt x="48616" y="23930"/>
                    <a:pt x="48649" y="23930"/>
                  </a:cubicBezTo>
                  <a:cubicBezTo>
                    <a:pt x="48705" y="23930"/>
                    <a:pt x="48781" y="23816"/>
                    <a:pt x="48781" y="23816"/>
                  </a:cubicBezTo>
                  <a:cubicBezTo>
                    <a:pt x="48804" y="23875"/>
                    <a:pt x="48804" y="23959"/>
                    <a:pt x="48781" y="24030"/>
                  </a:cubicBezTo>
                  <a:cubicBezTo>
                    <a:pt x="48757" y="24125"/>
                    <a:pt x="49066" y="24292"/>
                    <a:pt x="49066" y="24292"/>
                  </a:cubicBezTo>
                  <a:lnTo>
                    <a:pt x="49221" y="24494"/>
                  </a:lnTo>
                  <a:lnTo>
                    <a:pt x="49388" y="24685"/>
                  </a:lnTo>
                  <a:cubicBezTo>
                    <a:pt x="49376" y="24816"/>
                    <a:pt x="49364" y="24935"/>
                    <a:pt x="49340" y="25054"/>
                  </a:cubicBezTo>
                  <a:cubicBezTo>
                    <a:pt x="49311" y="25209"/>
                    <a:pt x="49322" y="25273"/>
                    <a:pt x="49356" y="25273"/>
                  </a:cubicBezTo>
                  <a:cubicBezTo>
                    <a:pt x="49376" y="25273"/>
                    <a:pt x="49404" y="25249"/>
                    <a:pt x="49435" y="25209"/>
                  </a:cubicBezTo>
                  <a:cubicBezTo>
                    <a:pt x="49490" y="25131"/>
                    <a:pt x="49530" y="25073"/>
                    <a:pt x="49550" y="25073"/>
                  </a:cubicBezTo>
                  <a:cubicBezTo>
                    <a:pt x="49561" y="25073"/>
                    <a:pt x="49566" y="25089"/>
                    <a:pt x="49566" y="25126"/>
                  </a:cubicBezTo>
                  <a:cubicBezTo>
                    <a:pt x="49626" y="25376"/>
                    <a:pt x="49697" y="25614"/>
                    <a:pt x="49781" y="25852"/>
                  </a:cubicBezTo>
                  <a:cubicBezTo>
                    <a:pt x="49781" y="25852"/>
                    <a:pt x="49781" y="26352"/>
                    <a:pt x="49769" y="26638"/>
                  </a:cubicBezTo>
                  <a:cubicBezTo>
                    <a:pt x="49761" y="26828"/>
                    <a:pt x="49785" y="26839"/>
                    <a:pt x="49823" y="26839"/>
                  </a:cubicBezTo>
                  <a:cubicBezTo>
                    <a:pt x="49827" y="26839"/>
                    <a:pt x="49832" y="26839"/>
                    <a:pt x="49837" y="26839"/>
                  </a:cubicBezTo>
                  <a:cubicBezTo>
                    <a:pt x="49853" y="26839"/>
                    <a:pt x="49870" y="26840"/>
                    <a:pt x="49888" y="26852"/>
                  </a:cubicBezTo>
                  <a:cubicBezTo>
                    <a:pt x="49945" y="26886"/>
                    <a:pt x="50077" y="26996"/>
                    <a:pt x="50110" y="26996"/>
                  </a:cubicBezTo>
                  <a:cubicBezTo>
                    <a:pt x="50112" y="26996"/>
                    <a:pt x="50113" y="26995"/>
                    <a:pt x="50114" y="26995"/>
                  </a:cubicBezTo>
                  <a:cubicBezTo>
                    <a:pt x="50150" y="26983"/>
                    <a:pt x="50186" y="26804"/>
                    <a:pt x="50340" y="26578"/>
                  </a:cubicBezTo>
                  <a:cubicBezTo>
                    <a:pt x="50495" y="26352"/>
                    <a:pt x="50519" y="26423"/>
                    <a:pt x="50555" y="26173"/>
                  </a:cubicBezTo>
                  <a:cubicBezTo>
                    <a:pt x="50560" y="26119"/>
                    <a:pt x="50573" y="26096"/>
                    <a:pt x="50592" y="26096"/>
                  </a:cubicBezTo>
                  <a:cubicBezTo>
                    <a:pt x="50661" y="26096"/>
                    <a:pt x="50804" y="26399"/>
                    <a:pt x="50888" y="26614"/>
                  </a:cubicBezTo>
                  <a:cubicBezTo>
                    <a:pt x="51043" y="27042"/>
                    <a:pt x="51138" y="27483"/>
                    <a:pt x="51198" y="27923"/>
                  </a:cubicBezTo>
                  <a:cubicBezTo>
                    <a:pt x="51293" y="28376"/>
                    <a:pt x="51317" y="28852"/>
                    <a:pt x="51257" y="29317"/>
                  </a:cubicBezTo>
                  <a:cubicBezTo>
                    <a:pt x="51186" y="29912"/>
                    <a:pt x="51067" y="30614"/>
                    <a:pt x="51043" y="31126"/>
                  </a:cubicBezTo>
                  <a:cubicBezTo>
                    <a:pt x="51019" y="31650"/>
                    <a:pt x="51340" y="32007"/>
                    <a:pt x="51388" y="32186"/>
                  </a:cubicBezTo>
                  <a:cubicBezTo>
                    <a:pt x="51412" y="32436"/>
                    <a:pt x="51412" y="32674"/>
                    <a:pt x="51388" y="32924"/>
                  </a:cubicBezTo>
                  <a:cubicBezTo>
                    <a:pt x="51388" y="33174"/>
                    <a:pt x="51412" y="33424"/>
                    <a:pt x="51460" y="33674"/>
                  </a:cubicBezTo>
                  <a:cubicBezTo>
                    <a:pt x="51460" y="33674"/>
                    <a:pt x="51424" y="34162"/>
                    <a:pt x="51424" y="34353"/>
                  </a:cubicBezTo>
                  <a:cubicBezTo>
                    <a:pt x="51424" y="34555"/>
                    <a:pt x="51555" y="34722"/>
                    <a:pt x="51662" y="34924"/>
                  </a:cubicBezTo>
                  <a:cubicBezTo>
                    <a:pt x="51707" y="35014"/>
                    <a:pt x="51754" y="35048"/>
                    <a:pt x="51802" y="35048"/>
                  </a:cubicBezTo>
                  <a:cubicBezTo>
                    <a:pt x="51855" y="35048"/>
                    <a:pt x="51909" y="35005"/>
                    <a:pt x="51960" y="34948"/>
                  </a:cubicBezTo>
                  <a:cubicBezTo>
                    <a:pt x="52055" y="34841"/>
                    <a:pt x="52019" y="34781"/>
                    <a:pt x="51900" y="34281"/>
                  </a:cubicBezTo>
                  <a:cubicBezTo>
                    <a:pt x="51781" y="33781"/>
                    <a:pt x="51876" y="34055"/>
                    <a:pt x="52031" y="33460"/>
                  </a:cubicBezTo>
                  <a:cubicBezTo>
                    <a:pt x="52162" y="33067"/>
                    <a:pt x="52114" y="32650"/>
                    <a:pt x="51912" y="32293"/>
                  </a:cubicBezTo>
                  <a:cubicBezTo>
                    <a:pt x="51793" y="32055"/>
                    <a:pt x="51733" y="32007"/>
                    <a:pt x="51579" y="31960"/>
                  </a:cubicBezTo>
                  <a:cubicBezTo>
                    <a:pt x="51436" y="31900"/>
                    <a:pt x="51495" y="31686"/>
                    <a:pt x="51531" y="31352"/>
                  </a:cubicBezTo>
                  <a:cubicBezTo>
                    <a:pt x="51579" y="31019"/>
                    <a:pt x="51471" y="31055"/>
                    <a:pt x="51531" y="30710"/>
                  </a:cubicBezTo>
                  <a:cubicBezTo>
                    <a:pt x="51557" y="30584"/>
                    <a:pt x="51559" y="30540"/>
                    <a:pt x="51547" y="30540"/>
                  </a:cubicBezTo>
                  <a:cubicBezTo>
                    <a:pt x="51526" y="30540"/>
                    <a:pt x="51461" y="30673"/>
                    <a:pt x="51400" y="30733"/>
                  </a:cubicBezTo>
                  <a:cubicBezTo>
                    <a:pt x="51378" y="30755"/>
                    <a:pt x="51364" y="30767"/>
                    <a:pt x="51355" y="30767"/>
                  </a:cubicBezTo>
                  <a:cubicBezTo>
                    <a:pt x="51329" y="30767"/>
                    <a:pt x="51337" y="30679"/>
                    <a:pt x="51293" y="30495"/>
                  </a:cubicBezTo>
                  <a:cubicBezTo>
                    <a:pt x="51233" y="30233"/>
                    <a:pt x="51317" y="30150"/>
                    <a:pt x="51329" y="29948"/>
                  </a:cubicBezTo>
                  <a:cubicBezTo>
                    <a:pt x="51352" y="29745"/>
                    <a:pt x="51388" y="29709"/>
                    <a:pt x="51567" y="29102"/>
                  </a:cubicBezTo>
                  <a:cubicBezTo>
                    <a:pt x="51652" y="28824"/>
                    <a:pt x="51661" y="28762"/>
                    <a:pt x="51646" y="28762"/>
                  </a:cubicBezTo>
                  <a:cubicBezTo>
                    <a:pt x="51633" y="28762"/>
                    <a:pt x="51606" y="28802"/>
                    <a:pt x="51590" y="28802"/>
                  </a:cubicBezTo>
                  <a:cubicBezTo>
                    <a:pt x="51581" y="28802"/>
                    <a:pt x="51576" y="28791"/>
                    <a:pt x="51579" y="28757"/>
                  </a:cubicBezTo>
                  <a:cubicBezTo>
                    <a:pt x="51590" y="28590"/>
                    <a:pt x="51638" y="28424"/>
                    <a:pt x="51733" y="28281"/>
                  </a:cubicBezTo>
                  <a:cubicBezTo>
                    <a:pt x="51744" y="28263"/>
                    <a:pt x="51754" y="28255"/>
                    <a:pt x="51761" y="28255"/>
                  </a:cubicBezTo>
                  <a:cubicBezTo>
                    <a:pt x="51793" y="28255"/>
                    <a:pt x="51793" y="28403"/>
                    <a:pt x="51793" y="28519"/>
                  </a:cubicBezTo>
                  <a:cubicBezTo>
                    <a:pt x="51793" y="28662"/>
                    <a:pt x="51793" y="28709"/>
                    <a:pt x="51864" y="28781"/>
                  </a:cubicBezTo>
                  <a:cubicBezTo>
                    <a:pt x="51936" y="28864"/>
                    <a:pt x="52174" y="28828"/>
                    <a:pt x="52233" y="28936"/>
                  </a:cubicBezTo>
                  <a:cubicBezTo>
                    <a:pt x="52281" y="29043"/>
                    <a:pt x="52376" y="29328"/>
                    <a:pt x="52376" y="29328"/>
                  </a:cubicBezTo>
                  <a:cubicBezTo>
                    <a:pt x="52412" y="29459"/>
                    <a:pt x="52436" y="29602"/>
                    <a:pt x="52448" y="29745"/>
                  </a:cubicBezTo>
                  <a:cubicBezTo>
                    <a:pt x="52448" y="29912"/>
                    <a:pt x="52531" y="30055"/>
                    <a:pt x="52662" y="30150"/>
                  </a:cubicBezTo>
                  <a:cubicBezTo>
                    <a:pt x="52745" y="30221"/>
                    <a:pt x="52769" y="30340"/>
                    <a:pt x="52710" y="30436"/>
                  </a:cubicBezTo>
                  <a:lnTo>
                    <a:pt x="52614" y="30733"/>
                  </a:lnTo>
                  <a:cubicBezTo>
                    <a:pt x="52614" y="30733"/>
                    <a:pt x="52634" y="30930"/>
                    <a:pt x="52709" y="30930"/>
                  </a:cubicBezTo>
                  <a:cubicBezTo>
                    <a:pt x="52717" y="30930"/>
                    <a:pt x="52725" y="30928"/>
                    <a:pt x="52733" y="30924"/>
                  </a:cubicBezTo>
                  <a:cubicBezTo>
                    <a:pt x="52829" y="30876"/>
                    <a:pt x="52805" y="30841"/>
                    <a:pt x="53031" y="30519"/>
                  </a:cubicBezTo>
                  <a:cubicBezTo>
                    <a:pt x="53257" y="30198"/>
                    <a:pt x="53055" y="30198"/>
                    <a:pt x="53114" y="29971"/>
                  </a:cubicBezTo>
                  <a:cubicBezTo>
                    <a:pt x="53140" y="29870"/>
                    <a:pt x="53174" y="29859"/>
                    <a:pt x="53218" y="29859"/>
                  </a:cubicBezTo>
                  <a:cubicBezTo>
                    <a:pt x="53229" y="29859"/>
                    <a:pt x="53241" y="29860"/>
                    <a:pt x="53254" y="29860"/>
                  </a:cubicBezTo>
                  <a:cubicBezTo>
                    <a:pt x="53307" y="29860"/>
                    <a:pt x="53371" y="29848"/>
                    <a:pt x="53448" y="29721"/>
                  </a:cubicBezTo>
                  <a:cubicBezTo>
                    <a:pt x="53615" y="29436"/>
                    <a:pt x="53638" y="29126"/>
                    <a:pt x="53686" y="28900"/>
                  </a:cubicBezTo>
                  <a:cubicBezTo>
                    <a:pt x="53722" y="28721"/>
                    <a:pt x="53734" y="28543"/>
                    <a:pt x="53722" y="28376"/>
                  </a:cubicBezTo>
                  <a:cubicBezTo>
                    <a:pt x="53710" y="28114"/>
                    <a:pt x="53674" y="27852"/>
                    <a:pt x="53638" y="27602"/>
                  </a:cubicBezTo>
                  <a:cubicBezTo>
                    <a:pt x="53579" y="27316"/>
                    <a:pt x="53567" y="27412"/>
                    <a:pt x="53400" y="26840"/>
                  </a:cubicBezTo>
                  <a:cubicBezTo>
                    <a:pt x="53245" y="26352"/>
                    <a:pt x="53055" y="25864"/>
                    <a:pt x="52817" y="25411"/>
                  </a:cubicBezTo>
                  <a:cubicBezTo>
                    <a:pt x="52722" y="25221"/>
                    <a:pt x="52769" y="24959"/>
                    <a:pt x="52793" y="24649"/>
                  </a:cubicBezTo>
                  <a:cubicBezTo>
                    <a:pt x="52817" y="24340"/>
                    <a:pt x="52900" y="24173"/>
                    <a:pt x="52936" y="23983"/>
                  </a:cubicBezTo>
                  <a:cubicBezTo>
                    <a:pt x="52972" y="23780"/>
                    <a:pt x="52995" y="23625"/>
                    <a:pt x="53234" y="23625"/>
                  </a:cubicBezTo>
                  <a:cubicBezTo>
                    <a:pt x="53472" y="23625"/>
                    <a:pt x="53257" y="23816"/>
                    <a:pt x="53484" y="24244"/>
                  </a:cubicBezTo>
                  <a:cubicBezTo>
                    <a:pt x="53527" y="24324"/>
                    <a:pt x="53562" y="24359"/>
                    <a:pt x="53589" y="24359"/>
                  </a:cubicBezTo>
                  <a:cubicBezTo>
                    <a:pt x="53707" y="24359"/>
                    <a:pt x="53702" y="23750"/>
                    <a:pt x="53722" y="23375"/>
                  </a:cubicBezTo>
                  <a:cubicBezTo>
                    <a:pt x="53746" y="22899"/>
                    <a:pt x="54007" y="22970"/>
                    <a:pt x="54257" y="22685"/>
                  </a:cubicBezTo>
                  <a:lnTo>
                    <a:pt x="54246" y="22685"/>
                  </a:lnTo>
                  <a:cubicBezTo>
                    <a:pt x="54496" y="22411"/>
                    <a:pt x="54246" y="22089"/>
                    <a:pt x="54246" y="22089"/>
                  </a:cubicBezTo>
                  <a:cubicBezTo>
                    <a:pt x="54198" y="21827"/>
                    <a:pt x="54174" y="21566"/>
                    <a:pt x="54174" y="21292"/>
                  </a:cubicBezTo>
                  <a:cubicBezTo>
                    <a:pt x="54186" y="20994"/>
                    <a:pt x="54412" y="20363"/>
                    <a:pt x="53972" y="19291"/>
                  </a:cubicBezTo>
                  <a:cubicBezTo>
                    <a:pt x="53543" y="18232"/>
                    <a:pt x="53281" y="17922"/>
                    <a:pt x="53234" y="17494"/>
                  </a:cubicBezTo>
                  <a:cubicBezTo>
                    <a:pt x="53174" y="17077"/>
                    <a:pt x="53031" y="17291"/>
                    <a:pt x="52579" y="16482"/>
                  </a:cubicBezTo>
                  <a:cubicBezTo>
                    <a:pt x="52114" y="15684"/>
                    <a:pt x="52305" y="15684"/>
                    <a:pt x="52352" y="15386"/>
                  </a:cubicBezTo>
                  <a:cubicBezTo>
                    <a:pt x="52400" y="15089"/>
                    <a:pt x="52245" y="15267"/>
                    <a:pt x="52091" y="15124"/>
                  </a:cubicBezTo>
                  <a:cubicBezTo>
                    <a:pt x="52004" y="15045"/>
                    <a:pt x="51959" y="15013"/>
                    <a:pt x="51935" y="15013"/>
                  </a:cubicBezTo>
                  <a:cubicBezTo>
                    <a:pt x="51917" y="15013"/>
                    <a:pt x="51912" y="15033"/>
                    <a:pt x="51912" y="15065"/>
                  </a:cubicBezTo>
                  <a:cubicBezTo>
                    <a:pt x="51912" y="15126"/>
                    <a:pt x="51834" y="15203"/>
                    <a:pt x="51782" y="15203"/>
                  </a:cubicBezTo>
                  <a:cubicBezTo>
                    <a:pt x="51773" y="15203"/>
                    <a:pt x="51764" y="15201"/>
                    <a:pt x="51757" y="15196"/>
                  </a:cubicBezTo>
                  <a:cubicBezTo>
                    <a:pt x="51674" y="15065"/>
                    <a:pt x="51602" y="14934"/>
                    <a:pt x="51543" y="14791"/>
                  </a:cubicBezTo>
                  <a:lnTo>
                    <a:pt x="51352" y="14577"/>
                  </a:lnTo>
                  <a:cubicBezTo>
                    <a:pt x="51162" y="14362"/>
                    <a:pt x="51067" y="14422"/>
                    <a:pt x="51174" y="14243"/>
                  </a:cubicBezTo>
                  <a:cubicBezTo>
                    <a:pt x="51281" y="14065"/>
                    <a:pt x="51198" y="14136"/>
                    <a:pt x="51174" y="13969"/>
                  </a:cubicBezTo>
                  <a:cubicBezTo>
                    <a:pt x="51162" y="13791"/>
                    <a:pt x="51067" y="13612"/>
                    <a:pt x="51067" y="13457"/>
                  </a:cubicBezTo>
                  <a:cubicBezTo>
                    <a:pt x="51067" y="13433"/>
                    <a:pt x="51072" y="13422"/>
                    <a:pt x="51081" y="13422"/>
                  </a:cubicBezTo>
                  <a:cubicBezTo>
                    <a:pt x="51129" y="13422"/>
                    <a:pt x="51284" y="13718"/>
                    <a:pt x="51364" y="13838"/>
                  </a:cubicBezTo>
                  <a:cubicBezTo>
                    <a:pt x="51471" y="13981"/>
                    <a:pt x="51507" y="14100"/>
                    <a:pt x="51686" y="14386"/>
                  </a:cubicBezTo>
                  <a:cubicBezTo>
                    <a:pt x="51688" y="14390"/>
                    <a:pt x="51691" y="14392"/>
                    <a:pt x="51692" y="14392"/>
                  </a:cubicBezTo>
                  <a:cubicBezTo>
                    <a:pt x="51721" y="14392"/>
                    <a:pt x="51626" y="13874"/>
                    <a:pt x="51626" y="13874"/>
                  </a:cubicBezTo>
                  <a:lnTo>
                    <a:pt x="51626" y="13874"/>
                  </a:lnTo>
                  <a:lnTo>
                    <a:pt x="51769" y="13934"/>
                  </a:lnTo>
                  <a:cubicBezTo>
                    <a:pt x="51912" y="13981"/>
                    <a:pt x="51900" y="14267"/>
                    <a:pt x="52031" y="14469"/>
                  </a:cubicBezTo>
                  <a:cubicBezTo>
                    <a:pt x="52174" y="14684"/>
                    <a:pt x="52198" y="14791"/>
                    <a:pt x="52329" y="14898"/>
                  </a:cubicBezTo>
                  <a:cubicBezTo>
                    <a:pt x="52373" y="14927"/>
                    <a:pt x="52399" y="14940"/>
                    <a:pt x="52413" y="14940"/>
                  </a:cubicBezTo>
                  <a:cubicBezTo>
                    <a:pt x="52447" y="14940"/>
                    <a:pt x="52424" y="14877"/>
                    <a:pt x="52424" y="14803"/>
                  </a:cubicBezTo>
                  <a:cubicBezTo>
                    <a:pt x="52424" y="14636"/>
                    <a:pt x="52376" y="14458"/>
                    <a:pt x="52281" y="14315"/>
                  </a:cubicBezTo>
                  <a:cubicBezTo>
                    <a:pt x="52114" y="14041"/>
                    <a:pt x="51971" y="13743"/>
                    <a:pt x="51864" y="13434"/>
                  </a:cubicBezTo>
                  <a:cubicBezTo>
                    <a:pt x="51614" y="12838"/>
                    <a:pt x="51829" y="12874"/>
                    <a:pt x="51162" y="11779"/>
                  </a:cubicBezTo>
                  <a:cubicBezTo>
                    <a:pt x="50495" y="10671"/>
                    <a:pt x="49435" y="9207"/>
                    <a:pt x="48733" y="8540"/>
                  </a:cubicBezTo>
                  <a:cubicBezTo>
                    <a:pt x="48031" y="7873"/>
                    <a:pt x="48090" y="7981"/>
                    <a:pt x="47721" y="7611"/>
                  </a:cubicBezTo>
                  <a:cubicBezTo>
                    <a:pt x="47352" y="7242"/>
                    <a:pt x="46649" y="6635"/>
                    <a:pt x="46197" y="6159"/>
                  </a:cubicBezTo>
                  <a:cubicBezTo>
                    <a:pt x="45900" y="5855"/>
                    <a:pt x="45808" y="5774"/>
                    <a:pt x="45839" y="5774"/>
                  </a:cubicBezTo>
                  <a:cubicBezTo>
                    <a:pt x="45856" y="5774"/>
                    <a:pt x="45913" y="5800"/>
                    <a:pt x="45995" y="5826"/>
                  </a:cubicBezTo>
                  <a:cubicBezTo>
                    <a:pt x="46068" y="5847"/>
                    <a:pt x="46168" y="5871"/>
                    <a:pt x="46241" y="5871"/>
                  </a:cubicBezTo>
                  <a:cubicBezTo>
                    <a:pt x="46404" y="5871"/>
                    <a:pt x="46427" y="5753"/>
                    <a:pt x="45685" y="5242"/>
                  </a:cubicBezTo>
                  <a:cubicBezTo>
                    <a:pt x="44613" y="4504"/>
                    <a:pt x="42554" y="2885"/>
                    <a:pt x="42494" y="2789"/>
                  </a:cubicBezTo>
                  <a:cubicBezTo>
                    <a:pt x="42435" y="2694"/>
                    <a:pt x="42304" y="2789"/>
                    <a:pt x="42137" y="2658"/>
                  </a:cubicBezTo>
                  <a:cubicBezTo>
                    <a:pt x="41899" y="2528"/>
                    <a:pt x="41649" y="2444"/>
                    <a:pt x="41375" y="2420"/>
                  </a:cubicBezTo>
                  <a:cubicBezTo>
                    <a:pt x="41113" y="2349"/>
                    <a:pt x="40863" y="2242"/>
                    <a:pt x="40637" y="2099"/>
                  </a:cubicBezTo>
                  <a:cubicBezTo>
                    <a:pt x="40629" y="2091"/>
                    <a:pt x="40450" y="2066"/>
                    <a:pt x="40090" y="2066"/>
                  </a:cubicBezTo>
                  <a:cubicBezTo>
                    <a:pt x="39920" y="2066"/>
                    <a:pt x="39710" y="2072"/>
                    <a:pt x="39458" y="2087"/>
                  </a:cubicBezTo>
                  <a:cubicBezTo>
                    <a:pt x="38672" y="2135"/>
                    <a:pt x="39625" y="2194"/>
                    <a:pt x="39863" y="2266"/>
                  </a:cubicBezTo>
                  <a:cubicBezTo>
                    <a:pt x="40101" y="2337"/>
                    <a:pt x="39922" y="2432"/>
                    <a:pt x="39696" y="2432"/>
                  </a:cubicBezTo>
                  <a:cubicBezTo>
                    <a:pt x="39687" y="2433"/>
                    <a:pt x="39678" y="2433"/>
                    <a:pt x="39669" y="2433"/>
                  </a:cubicBezTo>
                  <a:cubicBezTo>
                    <a:pt x="39464" y="2433"/>
                    <a:pt x="39271" y="2311"/>
                    <a:pt x="39089" y="2254"/>
                  </a:cubicBezTo>
                  <a:cubicBezTo>
                    <a:pt x="38898" y="2194"/>
                    <a:pt x="38351" y="2111"/>
                    <a:pt x="38351" y="2111"/>
                  </a:cubicBezTo>
                  <a:cubicBezTo>
                    <a:pt x="38351" y="2111"/>
                    <a:pt x="37779" y="1932"/>
                    <a:pt x="37541" y="1849"/>
                  </a:cubicBezTo>
                  <a:cubicBezTo>
                    <a:pt x="37443" y="1821"/>
                    <a:pt x="37383" y="1811"/>
                    <a:pt x="37341" y="1811"/>
                  </a:cubicBezTo>
                  <a:cubicBezTo>
                    <a:pt x="37276" y="1811"/>
                    <a:pt x="37254" y="1834"/>
                    <a:pt x="37196" y="1849"/>
                  </a:cubicBezTo>
                  <a:cubicBezTo>
                    <a:pt x="37101" y="1873"/>
                    <a:pt x="37243" y="1944"/>
                    <a:pt x="37196" y="1968"/>
                  </a:cubicBezTo>
                  <a:cubicBezTo>
                    <a:pt x="37077" y="1968"/>
                    <a:pt x="36958" y="1956"/>
                    <a:pt x="36851" y="1944"/>
                  </a:cubicBezTo>
                  <a:cubicBezTo>
                    <a:pt x="36684" y="1932"/>
                    <a:pt x="36886" y="1849"/>
                    <a:pt x="36851" y="1837"/>
                  </a:cubicBezTo>
                  <a:cubicBezTo>
                    <a:pt x="36803" y="1825"/>
                    <a:pt x="36279" y="1825"/>
                    <a:pt x="35886" y="1813"/>
                  </a:cubicBezTo>
                  <a:cubicBezTo>
                    <a:pt x="35493" y="1789"/>
                    <a:pt x="35553" y="1730"/>
                    <a:pt x="35362" y="1599"/>
                  </a:cubicBezTo>
                  <a:cubicBezTo>
                    <a:pt x="35314" y="1565"/>
                    <a:pt x="35279" y="1551"/>
                    <a:pt x="35254" y="1551"/>
                  </a:cubicBezTo>
                  <a:cubicBezTo>
                    <a:pt x="35174" y="1551"/>
                    <a:pt x="35203" y="1696"/>
                    <a:pt x="35267" y="1777"/>
                  </a:cubicBezTo>
                  <a:cubicBezTo>
                    <a:pt x="35350" y="1885"/>
                    <a:pt x="35315" y="1920"/>
                    <a:pt x="34946" y="1932"/>
                  </a:cubicBezTo>
                  <a:cubicBezTo>
                    <a:pt x="34588" y="1932"/>
                    <a:pt x="34803" y="1896"/>
                    <a:pt x="34862" y="1849"/>
                  </a:cubicBezTo>
                  <a:cubicBezTo>
                    <a:pt x="34910" y="1813"/>
                    <a:pt x="34946" y="1777"/>
                    <a:pt x="34993" y="1587"/>
                  </a:cubicBezTo>
                  <a:cubicBezTo>
                    <a:pt x="35041" y="1408"/>
                    <a:pt x="34886" y="1373"/>
                    <a:pt x="34838" y="1349"/>
                  </a:cubicBezTo>
                  <a:cubicBezTo>
                    <a:pt x="34731" y="1301"/>
                    <a:pt x="34612" y="1277"/>
                    <a:pt x="34493" y="1265"/>
                  </a:cubicBezTo>
                  <a:cubicBezTo>
                    <a:pt x="34243" y="1242"/>
                    <a:pt x="33981" y="1218"/>
                    <a:pt x="33731" y="1218"/>
                  </a:cubicBezTo>
                  <a:cubicBezTo>
                    <a:pt x="33469" y="1218"/>
                    <a:pt x="33100" y="1027"/>
                    <a:pt x="32814" y="1015"/>
                  </a:cubicBezTo>
                  <a:cubicBezTo>
                    <a:pt x="32793" y="1015"/>
                    <a:pt x="32774" y="1014"/>
                    <a:pt x="32757" y="10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SG Bk 1 F-SA_2020_20 2">
            <a:hlinkClick r:id="" action="ppaction://media"/>
            <a:extLst>
              <a:ext uri="{FF2B5EF4-FFF2-40B4-BE49-F238E27FC236}">
                <a16:creationId xmlns:a16="http://schemas.microsoft.com/office/drawing/2014/main" id="{FACE1300-2CC1-446D-BE18-00EF2A7FC5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إشارة مرجعية 1" time="55370.65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0959" y="20449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58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7" name="Google Shape;3807;p90"/>
          <p:cNvSpPr txBox="1">
            <a:spLocks noGrp="1"/>
          </p:cNvSpPr>
          <p:nvPr>
            <p:ph type="title"/>
          </p:nvPr>
        </p:nvSpPr>
        <p:spPr>
          <a:xfrm>
            <a:off x="1388100" y="229055"/>
            <a:ext cx="6367800" cy="502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Worksheet </a:t>
            </a:r>
            <a:endParaRPr sz="4400" dirty="0"/>
          </a:p>
        </p:txBody>
      </p:sp>
      <p:grpSp>
        <p:nvGrpSpPr>
          <p:cNvPr id="3808" name="Google Shape;3808;p90"/>
          <p:cNvGrpSpPr/>
          <p:nvPr/>
        </p:nvGrpSpPr>
        <p:grpSpPr>
          <a:xfrm rot="372705">
            <a:off x="7729894" y="927231"/>
            <a:ext cx="1051720" cy="1803998"/>
            <a:chOff x="5094425" y="750400"/>
            <a:chExt cx="1051750" cy="1804050"/>
          </a:xfrm>
        </p:grpSpPr>
        <p:sp>
          <p:nvSpPr>
            <p:cNvPr id="3809" name="Google Shape;3809;p90"/>
            <p:cNvSpPr/>
            <p:nvPr/>
          </p:nvSpPr>
          <p:spPr>
            <a:xfrm>
              <a:off x="5167175" y="1446350"/>
              <a:ext cx="226975" cy="819025"/>
            </a:xfrm>
            <a:custGeom>
              <a:avLst/>
              <a:gdLst/>
              <a:ahLst/>
              <a:cxnLst/>
              <a:rect l="l" t="t" r="r" b="b"/>
              <a:pathLst>
                <a:path w="9079" h="32761" extrusionOk="0">
                  <a:moveTo>
                    <a:pt x="190" y="1"/>
                  </a:moveTo>
                  <a:cubicBezTo>
                    <a:pt x="88" y="1"/>
                    <a:pt x="1" y="110"/>
                    <a:pt x="47" y="307"/>
                  </a:cubicBezTo>
                  <a:cubicBezTo>
                    <a:pt x="47" y="307"/>
                    <a:pt x="2508" y="10161"/>
                    <a:pt x="4207" y="16470"/>
                  </a:cubicBezTo>
                  <a:cubicBezTo>
                    <a:pt x="5897" y="22788"/>
                    <a:pt x="8689" y="32550"/>
                    <a:pt x="8689" y="32550"/>
                  </a:cubicBezTo>
                  <a:cubicBezTo>
                    <a:pt x="8737" y="32695"/>
                    <a:pt x="8822" y="32760"/>
                    <a:pt x="8897" y="32760"/>
                  </a:cubicBezTo>
                  <a:cubicBezTo>
                    <a:pt x="8995" y="32760"/>
                    <a:pt x="9078" y="32650"/>
                    <a:pt x="9047" y="32459"/>
                  </a:cubicBezTo>
                  <a:cubicBezTo>
                    <a:pt x="9047" y="32459"/>
                    <a:pt x="6586" y="22605"/>
                    <a:pt x="4887" y="16286"/>
                  </a:cubicBezTo>
                  <a:cubicBezTo>
                    <a:pt x="3188" y="9977"/>
                    <a:pt x="396" y="206"/>
                    <a:pt x="396" y="206"/>
                  </a:cubicBezTo>
                  <a:cubicBezTo>
                    <a:pt x="356" y="66"/>
                    <a:pt x="269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90"/>
            <p:cNvSpPr/>
            <p:nvPr/>
          </p:nvSpPr>
          <p:spPr>
            <a:xfrm>
              <a:off x="5316200" y="1669050"/>
              <a:ext cx="118625" cy="596650"/>
            </a:xfrm>
            <a:custGeom>
              <a:avLst/>
              <a:gdLst/>
              <a:ahLst/>
              <a:cxnLst/>
              <a:rect l="l" t="t" r="r" b="b"/>
              <a:pathLst>
                <a:path w="4745" h="23866" extrusionOk="0">
                  <a:moveTo>
                    <a:pt x="222" y="0"/>
                  </a:moveTo>
                  <a:cubicBezTo>
                    <a:pt x="113" y="0"/>
                    <a:pt x="0" y="87"/>
                    <a:pt x="37" y="234"/>
                  </a:cubicBezTo>
                  <a:cubicBezTo>
                    <a:pt x="37" y="234"/>
                    <a:pt x="1185" y="7415"/>
                    <a:pt x="2039" y="12007"/>
                  </a:cubicBezTo>
                  <a:cubicBezTo>
                    <a:pt x="2884" y="16599"/>
                    <a:pt x="4381" y="23716"/>
                    <a:pt x="4381" y="23716"/>
                  </a:cubicBezTo>
                  <a:cubicBezTo>
                    <a:pt x="4409" y="23818"/>
                    <a:pt x="4485" y="23865"/>
                    <a:pt x="4559" y="23865"/>
                  </a:cubicBezTo>
                  <a:cubicBezTo>
                    <a:pt x="4652" y="23865"/>
                    <a:pt x="4744" y="23790"/>
                    <a:pt x="4739" y="23652"/>
                  </a:cubicBezTo>
                  <a:cubicBezTo>
                    <a:pt x="4739" y="23652"/>
                    <a:pt x="3582" y="16461"/>
                    <a:pt x="2737" y="11869"/>
                  </a:cubicBezTo>
                  <a:cubicBezTo>
                    <a:pt x="1892" y="7277"/>
                    <a:pt x="395" y="160"/>
                    <a:pt x="395" y="160"/>
                  </a:cubicBezTo>
                  <a:cubicBezTo>
                    <a:pt x="383" y="50"/>
                    <a:pt x="304" y="0"/>
                    <a:pt x="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90"/>
            <p:cNvSpPr/>
            <p:nvPr/>
          </p:nvSpPr>
          <p:spPr>
            <a:xfrm>
              <a:off x="5834875" y="1555200"/>
              <a:ext cx="188025" cy="714150"/>
            </a:xfrm>
            <a:custGeom>
              <a:avLst/>
              <a:gdLst/>
              <a:ahLst/>
              <a:cxnLst/>
              <a:rect l="l" t="t" r="r" b="b"/>
              <a:pathLst>
                <a:path w="7521" h="28566" extrusionOk="0">
                  <a:moveTo>
                    <a:pt x="7322" y="1"/>
                  </a:moveTo>
                  <a:cubicBezTo>
                    <a:pt x="7247" y="1"/>
                    <a:pt x="7169" y="54"/>
                    <a:pt x="7135" y="177"/>
                  </a:cubicBezTo>
                  <a:cubicBezTo>
                    <a:pt x="7135" y="177"/>
                    <a:pt x="4802" y="8691"/>
                    <a:pt x="3415" y="14192"/>
                  </a:cubicBezTo>
                  <a:cubicBezTo>
                    <a:pt x="2028" y="19702"/>
                    <a:pt x="26" y="28297"/>
                    <a:pt x="26" y="28297"/>
                  </a:cubicBezTo>
                  <a:cubicBezTo>
                    <a:pt x="0" y="28466"/>
                    <a:pt x="86" y="28565"/>
                    <a:pt x="184" y="28565"/>
                  </a:cubicBezTo>
                  <a:cubicBezTo>
                    <a:pt x="257" y="28565"/>
                    <a:pt x="338" y="28511"/>
                    <a:pt x="385" y="28389"/>
                  </a:cubicBezTo>
                  <a:cubicBezTo>
                    <a:pt x="385" y="28389"/>
                    <a:pt x="2717" y="19876"/>
                    <a:pt x="4104" y="14366"/>
                  </a:cubicBezTo>
                  <a:cubicBezTo>
                    <a:pt x="5491" y="8865"/>
                    <a:pt x="7483" y="269"/>
                    <a:pt x="7483" y="269"/>
                  </a:cubicBezTo>
                  <a:cubicBezTo>
                    <a:pt x="7521" y="104"/>
                    <a:pt x="7425" y="1"/>
                    <a:pt x="73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90"/>
            <p:cNvSpPr/>
            <p:nvPr/>
          </p:nvSpPr>
          <p:spPr>
            <a:xfrm>
              <a:off x="5794000" y="1704875"/>
              <a:ext cx="109100" cy="564275"/>
            </a:xfrm>
            <a:custGeom>
              <a:avLst/>
              <a:gdLst/>
              <a:ahLst/>
              <a:cxnLst/>
              <a:rect l="l" t="t" r="r" b="b"/>
              <a:pathLst>
                <a:path w="4364" h="22571" extrusionOk="0">
                  <a:moveTo>
                    <a:pt x="4160" y="0"/>
                  </a:moveTo>
                  <a:cubicBezTo>
                    <a:pt x="4082" y="0"/>
                    <a:pt x="4005" y="47"/>
                    <a:pt x="3985" y="151"/>
                  </a:cubicBezTo>
                  <a:cubicBezTo>
                    <a:pt x="3985" y="151"/>
                    <a:pt x="2607" y="6864"/>
                    <a:pt x="1836" y="11217"/>
                  </a:cubicBezTo>
                  <a:cubicBezTo>
                    <a:pt x="1055" y="15570"/>
                    <a:pt x="27" y="22356"/>
                    <a:pt x="27" y="22356"/>
                  </a:cubicBezTo>
                  <a:cubicBezTo>
                    <a:pt x="1" y="22492"/>
                    <a:pt x="107" y="22571"/>
                    <a:pt x="211" y="22571"/>
                  </a:cubicBezTo>
                  <a:cubicBezTo>
                    <a:pt x="291" y="22571"/>
                    <a:pt x="369" y="22524"/>
                    <a:pt x="385" y="22421"/>
                  </a:cubicBezTo>
                  <a:cubicBezTo>
                    <a:pt x="385" y="22421"/>
                    <a:pt x="1762" y="15698"/>
                    <a:pt x="2534" y="11345"/>
                  </a:cubicBezTo>
                  <a:cubicBezTo>
                    <a:pt x="3315" y="7001"/>
                    <a:pt x="4343" y="215"/>
                    <a:pt x="4343" y="215"/>
                  </a:cubicBezTo>
                  <a:cubicBezTo>
                    <a:pt x="4364" y="80"/>
                    <a:pt x="4261" y="0"/>
                    <a:pt x="4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90"/>
            <p:cNvSpPr/>
            <p:nvPr/>
          </p:nvSpPr>
          <p:spPr>
            <a:xfrm>
              <a:off x="5094425" y="750400"/>
              <a:ext cx="1051750" cy="1232150"/>
            </a:xfrm>
            <a:custGeom>
              <a:avLst/>
              <a:gdLst/>
              <a:ahLst/>
              <a:cxnLst/>
              <a:rect l="l" t="t" r="r" b="b"/>
              <a:pathLst>
                <a:path w="42070" h="49286" extrusionOk="0">
                  <a:moveTo>
                    <a:pt x="20791" y="1"/>
                  </a:moveTo>
                  <a:cubicBezTo>
                    <a:pt x="20429" y="1"/>
                    <a:pt x="20064" y="17"/>
                    <a:pt x="19699" y="53"/>
                  </a:cubicBezTo>
                  <a:cubicBezTo>
                    <a:pt x="19019" y="126"/>
                    <a:pt x="18349" y="245"/>
                    <a:pt x="17688" y="411"/>
                  </a:cubicBezTo>
                  <a:cubicBezTo>
                    <a:pt x="15979" y="861"/>
                    <a:pt x="14345" y="1531"/>
                    <a:pt x="12811" y="2394"/>
                  </a:cubicBezTo>
                  <a:cubicBezTo>
                    <a:pt x="10047" y="3946"/>
                    <a:pt x="7577" y="5967"/>
                    <a:pt x="5510" y="8364"/>
                  </a:cubicBezTo>
                  <a:cubicBezTo>
                    <a:pt x="4463" y="9613"/>
                    <a:pt x="3609" y="10889"/>
                    <a:pt x="3031" y="12138"/>
                  </a:cubicBezTo>
                  <a:cubicBezTo>
                    <a:pt x="0" y="18585"/>
                    <a:pt x="873" y="24949"/>
                    <a:pt x="3793" y="30569"/>
                  </a:cubicBezTo>
                  <a:cubicBezTo>
                    <a:pt x="5207" y="33297"/>
                    <a:pt x="7117" y="35850"/>
                    <a:pt x="9285" y="38146"/>
                  </a:cubicBezTo>
                  <a:lnTo>
                    <a:pt x="9312" y="38173"/>
                  </a:lnTo>
                  <a:lnTo>
                    <a:pt x="9579" y="38449"/>
                  </a:lnTo>
                  <a:cubicBezTo>
                    <a:pt x="11250" y="40175"/>
                    <a:pt x="13022" y="41792"/>
                    <a:pt x="14804" y="43408"/>
                  </a:cubicBezTo>
                  <a:cubicBezTo>
                    <a:pt x="16099" y="44574"/>
                    <a:pt x="17403" y="45741"/>
                    <a:pt x="18661" y="46944"/>
                  </a:cubicBezTo>
                  <a:cubicBezTo>
                    <a:pt x="19331" y="47577"/>
                    <a:pt x="20002" y="48229"/>
                    <a:pt x="20645" y="48900"/>
                  </a:cubicBezTo>
                  <a:cubicBezTo>
                    <a:pt x="20764" y="49019"/>
                    <a:pt x="20893" y="49148"/>
                    <a:pt x="21012" y="49286"/>
                  </a:cubicBezTo>
                  <a:cubicBezTo>
                    <a:pt x="21315" y="48964"/>
                    <a:pt x="21627" y="48643"/>
                    <a:pt x="21958" y="48330"/>
                  </a:cubicBezTo>
                  <a:cubicBezTo>
                    <a:pt x="22656" y="47642"/>
                    <a:pt x="23391" y="46980"/>
                    <a:pt x="24153" y="46319"/>
                  </a:cubicBezTo>
                  <a:cubicBezTo>
                    <a:pt x="25429" y="45217"/>
                    <a:pt x="26761" y="44143"/>
                    <a:pt x="28074" y="43050"/>
                  </a:cubicBezTo>
                  <a:lnTo>
                    <a:pt x="28175" y="42967"/>
                  </a:lnTo>
                  <a:cubicBezTo>
                    <a:pt x="28396" y="42793"/>
                    <a:pt x="28616" y="42609"/>
                    <a:pt x="28836" y="42425"/>
                  </a:cubicBezTo>
                  <a:cubicBezTo>
                    <a:pt x="29892" y="41553"/>
                    <a:pt x="30921" y="40662"/>
                    <a:pt x="31894" y="39744"/>
                  </a:cubicBezTo>
                  <a:cubicBezTo>
                    <a:pt x="32354" y="39321"/>
                    <a:pt x="32804" y="38890"/>
                    <a:pt x="33235" y="38449"/>
                  </a:cubicBezTo>
                  <a:cubicBezTo>
                    <a:pt x="33336" y="38348"/>
                    <a:pt x="33428" y="38247"/>
                    <a:pt x="33529" y="38146"/>
                  </a:cubicBezTo>
                  <a:cubicBezTo>
                    <a:pt x="33768" y="37889"/>
                    <a:pt x="34016" y="37622"/>
                    <a:pt x="34255" y="37356"/>
                  </a:cubicBezTo>
                  <a:cubicBezTo>
                    <a:pt x="34980" y="36539"/>
                    <a:pt x="35669" y="35703"/>
                    <a:pt x="36321" y="34831"/>
                  </a:cubicBezTo>
                  <a:cubicBezTo>
                    <a:pt x="38690" y="31662"/>
                    <a:pt x="40472" y="28136"/>
                    <a:pt x="41243" y="24426"/>
                  </a:cubicBezTo>
                  <a:cubicBezTo>
                    <a:pt x="42070" y="20495"/>
                    <a:pt x="41748" y="16326"/>
                    <a:pt x="39765" y="12138"/>
                  </a:cubicBezTo>
                  <a:cubicBezTo>
                    <a:pt x="39186" y="10889"/>
                    <a:pt x="38332" y="9613"/>
                    <a:pt x="37276" y="8364"/>
                  </a:cubicBezTo>
                  <a:cubicBezTo>
                    <a:pt x="36697" y="7675"/>
                    <a:pt x="36073" y="7023"/>
                    <a:pt x="35412" y="6398"/>
                  </a:cubicBezTo>
                  <a:cubicBezTo>
                    <a:pt x="33768" y="4846"/>
                    <a:pt x="31950" y="3496"/>
                    <a:pt x="29975" y="2394"/>
                  </a:cubicBezTo>
                  <a:cubicBezTo>
                    <a:pt x="28423" y="1513"/>
                    <a:pt x="26761" y="842"/>
                    <a:pt x="25034" y="392"/>
                  </a:cubicBezTo>
                  <a:cubicBezTo>
                    <a:pt x="24028" y="135"/>
                    <a:pt x="22995" y="3"/>
                    <a:pt x="21953" y="3"/>
                  </a:cubicBezTo>
                  <a:cubicBezTo>
                    <a:pt x="21768" y="3"/>
                    <a:pt x="21583" y="8"/>
                    <a:pt x="21398" y="16"/>
                  </a:cubicBezTo>
                  <a:cubicBezTo>
                    <a:pt x="21197" y="6"/>
                    <a:pt x="20994" y="1"/>
                    <a:pt x="20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90"/>
            <p:cNvSpPr/>
            <p:nvPr/>
          </p:nvSpPr>
          <p:spPr>
            <a:xfrm>
              <a:off x="5352250" y="2269275"/>
              <a:ext cx="554700" cy="285175"/>
            </a:xfrm>
            <a:custGeom>
              <a:avLst/>
              <a:gdLst/>
              <a:ahLst/>
              <a:cxnLst/>
              <a:rect l="l" t="t" r="r" b="b"/>
              <a:pathLst>
                <a:path w="22188" h="11407" extrusionOk="0">
                  <a:moveTo>
                    <a:pt x="0" y="1"/>
                  </a:moveTo>
                  <a:lnTo>
                    <a:pt x="0" y="129"/>
                  </a:lnTo>
                  <a:cubicBezTo>
                    <a:pt x="46" y="1002"/>
                    <a:pt x="92" y="1975"/>
                    <a:pt x="165" y="2976"/>
                  </a:cubicBezTo>
                  <a:cubicBezTo>
                    <a:pt x="459" y="6393"/>
                    <a:pt x="1176" y="10121"/>
                    <a:pt x="3756" y="11039"/>
                  </a:cubicBezTo>
                  <a:cubicBezTo>
                    <a:pt x="4721" y="11407"/>
                    <a:pt x="5685" y="11407"/>
                    <a:pt x="6649" y="11407"/>
                  </a:cubicBezTo>
                  <a:lnTo>
                    <a:pt x="15530" y="11407"/>
                  </a:lnTo>
                  <a:cubicBezTo>
                    <a:pt x="16494" y="11407"/>
                    <a:pt x="17458" y="11407"/>
                    <a:pt x="18422" y="11039"/>
                  </a:cubicBezTo>
                  <a:cubicBezTo>
                    <a:pt x="20112" y="10442"/>
                    <a:pt x="21003" y="8606"/>
                    <a:pt x="21499" y="6484"/>
                  </a:cubicBezTo>
                  <a:cubicBezTo>
                    <a:pt x="21995" y="4363"/>
                    <a:pt x="22096" y="1911"/>
                    <a:pt x="22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90"/>
            <p:cNvSpPr/>
            <p:nvPr/>
          </p:nvSpPr>
          <p:spPr>
            <a:xfrm>
              <a:off x="5483325" y="750400"/>
              <a:ext cx="291625" cy="1231925"/>
            </a:xfrm>
            <a:custGeom>
              <a:avLst/>
              <a:gdLst/>
              <a:ahLst/>
              <a:cxnLst/>
              <a:rect l="l" t="t" r="r" b="b"/>
              <a:pathLst>
                <a:path w="11665" h="49277" extrusionOk="0">
                  <a:moveTo>
                    <a:pt x="5238" y="1"/>
                  </a:moveTo>
                  <a:cubicBezTo>
                    <a:pt x="4874" y="1"/>
                    <a:pt x="4511" y="17"/>
                    <a:pt x="4152" y="53"/>
                  </a:cubicBezTo>
                  <a:cubicBezTo>
                    <a:pt x="3472" y="126"/>
                    <a:pt x="2793" y="245"/>
                    <a:pt x="2132" y="411"/>
                  </a:cubicBezTo>
                  <a:cubicBezTo>
                    <a:pt x="1847" y="1136"/>
                    <a:pt x="1617" y="1880"/>
                    <a:pt x="1424" y="2633"/>
                  </a:cubicBezTo>
                  <a:cubicBezTo>
                    <a:pt x="653" y="5590"/>
                    <a:pt x="442" y="8832"/>
                    <a:pt x="231" y="12046"/>
                  </a:cubicBezTo>
                  <a:cubicBezTo>
                    <a:pt x="1" y="16868"/>
                    <a:pt x="919" y="27190"/>
                    <a:pt x="1902" y="36456"/>
                  </a:cubicBezTo>
                  <a:cubicBezTo>
                    <a:pt x="2315" y="40286"/>
                    <a:pt x="2747" y="43932"/>
                    <a:pt x="3105" y="46944"/>
                  </a:cubicBezTo>
                  <a:cubicBezTo>
                    <a:pt x="3775" y="47577"/>
                    <a:pt x="4437" y="48229"/>
                    <a:pt x="5079" y="48900"/>
                  </a:cubicBezTo>
                  <a:cubicBezTo>
                    <a:pt x="5208" y="49019"/>
                    <a:pt x="5337" y="49148"/>
                    <a:pt x="5456" y="49276"/>
                  </a:cubicBezTo>
                  <a:cubicBezTo>
                    <a:pt x="5759" y="48964"/>
                    <a:pt x="6071" y="48643"/>
                    <a:pt x="6393" y="48330"/>
                  </a:cubicBezTo>
                  <a:cubicBezTo>
                    <a:pt x="7100" y="47642"/>
                    <a:pt x="7835" y="46980"/>
                    <a:pt x="8597" y="46319"/>
                  </a:cubicBezTo>
                  <a:cubicBezTo>
                    <a:pt x="8790" y="44767"/>
                    <a:pt x="8982" y="43068"/>
                    <a:pt x="9184" y="41277"/>
                  </a:cubicBezTo>
                  <a:cubicBezTo>
                    <a:pt x="10360" y="31038"/>
                    <a:pt x="11664" y="17731"/>
                    <a:pt x="11407" y="12055"/>
                  </a:cubicBezTo>
                  <a:cubicBezTo>
                    <a:pt x="11131" y="8006"/>
                    <a:pt x="10865" y="3919"/>
                    <a:pt x="9488" y="392"/>
                  </a:cubicBezTo>
                  <a:cubicBezTo>
                    <a:pt x="8481" y="135"/>
                    <a:pt x="7442" y="3"/>
                    <a:pt x="6403" y="3"/>
                  </a:cubicBezTo>
                  <a:cubicBezTo>
                    <a:pt x="6219" y="3"/>
                    <a:pt x="6035" y="8"/>
                    <a:pt x="5851" y="16"/>
                  </a:cubicBezTo>
                  <a:cubicBezTo>
                    <a:pt x="5647" y="6"/>
                    <a:pt x="5442" y="1"/>
                    <a:pt x="5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90"/>
            <p:cNvSpPr/>
            <p:nvPr/>
          </p:nvSpPr>
          <p:spPr>
            <a:xfrm>
              <a:off x="5180500" y="810250"/>
              <a:ext cx="284025" cy="1025125"/>
            </a:xfrm>
            <a:custGeom>
              <a:avLst/>
              <a:gdLst/>
              <a:ahLst/>
              <a:cxnLst/>
              <a:rect l="l" t="t" r="r" b="b"/>
              <a:pathLst>
                <a:path w="11361" h="41005" extrusionOk="0">
                  <a:moveTo>
                    <a:pt x="9368" y="0"/>
                  </a:moveTo>
                  <a:lnTo>
                    <a:pt x="9368" y="0"/>
                  </a:lnTo>
                  <a:cubicBezTo>
                    <a:pt x="6604" y="1552"/>
                    <a:pt x="4134" y="3573"/>
                    <a:pt x="2067" y="5970"/>
                  </a:cubicBezTo>
                  <a:cubicBezTo>
                    <a:pt x="1158" y="8385"/>
                    <a:pt x="653" y="11011"/>
                    <a:pt x="506" y="13868"/>
                  </a:cubicBezTo>
                  <a:cubicBezTo>
                    <a:pt x="1" y="21407"/>
                    <a:pt x="3518" y="29057"/>
                    <a:pt x="6136" y="36055"/>
                  </a:cubicBezTo>
                  <a:cubicBezTo>
                    <a:pt x="7807" y="37781"/>
                    <a:pt x="9579" y="39398"/>
                    <a:pt x="11361" y="41005"/>
                  </a:cubicBezTo>
                  <a:cubicBezTo>
                    <a:pt x="9690" y="32005"/>
                    <a:pt x="5943" y="23437"/>
                    <a:pt x="6071" y="14014"/>
                  </a:cubicBezTo>
                  <a:cubicBezTo>
                    <a:pt x="6071" y="8945"/>
                    <a:pt x="6934" y="4050"/>
                    <a:pt x="9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90"/>
            <p:cNvSpPr/>
            <p:nvPr/>
          </p:nvSpPr>
          <p:spPr>
            <a:xfrm>
              <a:off x="5798800" y="810250"/>
              <a:ext cx="271850" cy="1014350"/>
            </a:xfrm>
            <a:custGeom>
              <a:avLst/>
              <a:gdLst/>
              <a:ahLst/>
              <a:cxnLst/>
              <a:rect l="l" t="t" r="r" b="b"/>
              <a:pathLst>
                <a:path w="10874" h="40574" extrusionOk="0">
                  <a:moveTo>
                    <a:pt x="1809" y="0"/>
                  </a:moveTo>
                  <a:lnTo>
                    <a:pt x="1809" y="0"/>
                  </a:lnTo>
                  <a:cubicBezTo>
                    <a:pt x="2535" y="1203"/>
                    <a:pt x="3132" y="2489"/>
                    <a:pt x="3591" y="3821"/>
                  </a:cubicBezTo>
                  <a:cubicBezTo>
                    <a:pt x="4684" y="6980"/>
                    <a:pt x="5115" y="10451"/>
                    <a:pt x="5115" y="14014"/>
                  </a:cubicBezTo>
                  <a:cubicBezTo>
                    <a:pt x="5152" y="16898"/>
                    <a:pt x="4831" y="19699"/>
                    <a:pt x="4316" y="22463"/>
                  </a:cubicBezTo>
                  <a:cubicBezTo>
                    <a:pt x="3224" y="28350"/>
                    <a:pt x="1249" y="34035"/>
                    <a:pt x="55" y="39894"/>
                  </a:cubicBezTo>
                  <a:cubicBezTo>
                    <a:pt x="37" y="39967"/>
                    <a:pt x="18" y="40243"/>
                    <a:pt x="0" y="40573"/>
                  </a:cubicBezTo>
                  <a:cubicBezTo>
                    <a:pt x="221" y="40390"/>
                    <a:pt x="441" y="40206"/>
                    <a:pt x="661" y="40031"/>
                  </a:cubicBezTo>
                  <a:cubicBezTo>
                    <a:pt x="1717" y="39150"/>
                    <a:pt x="2746" y="38268"/>
                    <a:pt x="3719" y="37350"/>
                  </a:cubicBezTo>
                  <a:cubicBezTo>
                    <a:pt x="4179" y="36918"/>
                    <a:pt x="4629" y="36487"/>
                    <a:pt x="5060" y="36046"/>
                  </a:cubicBezTo>
                  <a:cubicBezTo>
                    <a:pt x="5161" y="35945"/>
                    <a:pt x="5253" y="35844"/>
                    <a:pt x="5354" y="35743"/>
                  </a:cubicBezTo>
                  <a:cubicBezTo>
                    <a:pt x="5593" y="35486"/>
                    <a:pt x="5841" y="35228"/>
                    <a:pt x="6080" y="34962"/>
                  </a:cubicBezTo>
                  <a:cubicBezTo>
                    <a:pt x="7420" y="31059"/>
                    <a:pt x="8798" y="26431"/>
                    <a:pt x="9735" y="22665"/>
                  </a:cubicBezTo>
                  <a:cubicBezTo>
                    <a:pt x="10460" y="19754"/>
                    <a:pt x="10873" y="16797"/>
                    <a:pt x="10671" y="13868"/>
                  </a:cubicBezTo>
                  <a:cubicBezTo>
                    <a:pt x="10534" y="11011"/>
                    <a:pt x="10019" y="8376"/>
                    <a:pt x="9119" y="5970"/>
                  </a:cubicBezTo>
                  <a:cubicBezTo>
                    <a:pt x="8532" y="5281"/>
                    <a:pt x="7907" y="4620"/>
                    <a:pt x="7255" y="3995"/>
                  </a:cubicBezTo>
                  <a:cubicBezTo>
                    <a:pt x="5611" y="2443"/>
                    <a:pt x="3784" y="1102"/>
                    <a:pt x="1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90"/>
            <p:cNvSpPr/>
            <p:nvPr/>
          </p:nvSpPr>
          <p:spPr>
            <a:xfrm>
              <a:off x="5345350" y="2268275"/>
              <a:ext cx="562975" cy="129050"/>
            </a:xfrm>
            <a:custGeom>
              <a:avLst/>
              <a:gdLst/>
              <a:ahLst/>
              <a:cxnLst/>
              <a:rect l="l" t="t" r="r" b="b"/>
              <a:pathLst>
                <a:path w="22519" h="5162" extrusionOk="0">
                  <a:moveTo>
                    <a:pt x="22258" y="1"/>
                  </a:moveTo>
                  <a:cubicBezTo>
                    <a:pt x="22208" y="1"/>
                    <a:pt x="22156" y="11"/>
                    <a:pt x="22115" y="32"/>
                  </a:cubicBezTo>
                  <a:cubicBezTo>
                    <a:pt x="21392" y="1765"/>
                    <a:pt x="20048" y="2591"/>
                    <a:pt x="18679" y="2591"/>
                  </a:cubicBezTo>
                  <a:cubicBezTo>
                    <a:pt x="17263" y="2591"/>
                    <a:pt x="15819" y="1708"/>
                    <a:pt x="15007" y="32"/>
                  </a:cubicBezTo>
                  <a:lnTo>
                    <a:pt x="14768" y="32"/>
                  </a:lnTo>
                  <a:cubicBezTo>
                    <a:pt x="14005" y="1741"/>
                    <a:pt x="12583" y="2554"/>
                    <a:pt x="11134" y="2554"/>
                  </a:cubicBezTo>
                  <a:cubicBezTo>
                    <a:pt x="9842" y="2554"/>
                    <a:pt x="8529" y="1908"/>
                    <a:pt x="7641" y="674"/>
                  </a:cubicBezTo>
                  <a:cubicBezTo>
                    <a:pt x="7494" y="472"/>
                    <a:pt x="7357" y="252"/>
                    <a:pt x="7246" y="32"/>
                  </a:cubicBezTo>
                  <a:lnTo>
                    <a:pt x="6989" y="32"/>
                  </a:lnTo>
                  <a:cubicBezTo>
                    <a:pt x="6352" y="1628"/>
                    <a:pt x="5109" y="2411"/>
                    <a:pt x="3815" y="2411"/>
                  </a:cubicBezTo>
                  <a:cubicBezTo>
                    <a:pt x="2631" y="2411"/>
                    <a:pt x="1404" y="1754"/>
                    <a:pt x="561" y="463"/>
                  </a:cubicBezTo>
                  <a:cubicBezTo>
                    <a:pt x="469" y="335"/>
                    <a:pt x="386" y="188"/>
                    <a:pt x="304" y="41"/>
                  </a:cubicBezTo>
                  <a:cubicBezTo>
                    <a:pt x="295" y="87"/>
                    <a:pt x="285" y="123"/>
                    <a:pt x="276" y="169"/>
                  </a:cubicBezTo>
                  <a:cubicBezTo>
                    <a:pt x="1" y="1317"/>
                    <a:pt x="102" y="2272"/>
                    <a:pt x="441" y="3016"/>
                  </a:cubicBezTo>
                  <a:cubicBezTo>
                    <a:pt x="1006" y="4268"/>
                    <a:pt x="2225" y="4939"/>
                    <a:pt x="3477" y="4939"/>
                  </a:cubicBezTo>
                  <a:cubicBezTo>
                    <a:pt x="4852" y="4939"/>
                    <a:pt x="6268" y="4128"/>
                    <a:pt x="6898" y="2383"/>
                  </a:cubicBezTo>
                  <a:cubicBezTo>
                    <a:pt x="6980" y="2759"/>
                    <a:pt x="7127" y="3126"/>
                    <a:pt x="7347" y="3448"/>
                  </a:cubicBezTo>
                  <a:cubicBezTo>
                    <a:pt x="8023" y="4477"/>
                    <a:pt x="9266" y="5048"/>
                    <a:pt x="10549" y="5048"/>
                  </a:cubicBezTo>
                  <a:cubicBezTo>
                    <a:pt x="11967" y="5048"/>
                    <a:pt x="13434" y="4349"/>
                    <a:pt x="14235" y="2796"/>
                  </a:cubicBezTo>
                  <a:cubicBezTo>
                    <a:pt x="14355" y="2575"/>
                    <a:pt x="14446" y="2337"/>
                    <a:pt x="14529" y="2098"/>
                  </a:cubicBezTo>
                  <a:cubicBezTo>
                    <a:pt x="14566" y="1997"/>
                    <a:pt x="14593" y="1877"/>
                    <a:pt x="14630" y="1767"/>
                  </a:cubicBezTo>
                  <a:cubicBezTo>
                    <a:pt x="14685" y="3126"/>
                    <a:pt x="15521" y="4155"/>
                    <a:pt x="16632" y="4697"/>
                  </a:cubicBezTo>
                  <a:cubicBezTo>
                    <a:pt x="17240" y="5000"/>
                    <a:pt x="17930" y="5161"/>
                    <a:pt x="18618" y="5161"/>
                  </a:cubicBezTo>
                  <a:cubicBezTo>
                    <a:pt x="20328" y="5161"/>
                    <a:pt x="22025" y="4162"/>
                    <a:pt x="22418" y="1850"/>
                  </a:cubicBezTo>
                  <a:cubicBezTo>
                    <a:pt x="22509" y="1262"/>
                    <a:pt x="22519" y="656"/>
                    <a:pt x="22454" y="68"/>
                  </a:cubicBezTo>
                  <a:lnTo>
                    <a:pt x="22454" y="22"/>
                  </a:lnTo>
                  <a:cubicBezTo>
                    <a:pt x="22454" y="13"/>
                    <a:pt x="22436" y="4"/>
                    <a:pt x="22408" y="4"/>
                  </a:cubicBezTo>
                  <a:lnTo>
                    <a:pt x="22307" y="4"/>
                  </a:lnTo>
                  <a:cubicBezTo>
                    <a:pt x="22291" y="2"/>
                    <a:pt x="22275" y="1"/>
                    <a:pt x="22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90"/>
            <p:cNvSpPr/>
            <p:nvPr/>
          </p:nvSpPr>
          <p:spPr>
            <a:xfrm>
              <a:off x="5899125" y="2261925"/>
              <a:ext cx="5300" cy="5325"/>
            </a:xfrm>
            <a:custGeom>
              <a:avLst/>
              <a:gdLst/>
              <a:ahLst/>
              <a:cxnLst/>
              <a:rect l="l" t="t" r="r" b="b"/>
              <a:pathLst>
                <a:path w="212" h="213" extrusionOk="0">
                  <a:moveTo>
                    <a:pt x="0" y="1"/>
                  </a:moveTo>
                  <a:cubicBezTo>
                    <a:pt x="74" y="74"/>
                    <a:pt x="138" y="148"/>
                    <a:pt x="212" y="212"/>
                  </a:cubicBezTo>
                  <a:cubicBezTo>
                    <a:pt x="212" y="139"/>
                    <a:pt x="212" y="65"/>
                    <a:pt x="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90"/>
            <p:cNvSpPr/>
            <p:nvPr/>
          </p:nvSpPr>
          <p:spPr>
            <a:xfrm>
              <a:off x="5560025" y="2353075"/>
              <a:ext cx="53750" cy="27600"/>
            </a:xfrm>
            <a:custGeom>
              <a:avLst/>
              <a:gdLst/>
              <a:ahLst/>
              <a:cxnLst/>
              <a:rect l="l" t="t" r="r" b="b"/>
              <a:pathLst>
                <a:path w="2150" h="1104" extrusionOk="0">
                  <a:moveTo>
                    <a:pt x="209" y="0"/>
                  </a:moveTo>
                  <a:cubicBezTo>
                    <a:pt x="173" y="0"/>
                    <a:pt x="1" y="139"/>
                    <a:pt x="19" y="157"/>
                  </a:cubicBezTo>
                  <a:cubicBezTo>
                    <a:pt x="19" y="157"/>
                    <a:pt x="46" y="194"/>
                    <a:pt x="83" y="258"/>
                  </a:cubicBezTo>
                  <a:cubicBezTo>
                    <a:pt x="138" y="350"/>
                    <a:pt x="202" y="432"/>
                    <a:pt x="267" y="506"/>
                  </a:cubicBezTo>
                  <a:cubicBezTo>
                    <a:pt x="441" y="717"/>
                    <a:pt x="661" y="882"/>
                    <a:pt x="919" y="993"/>
                  </a:cubicBezTo>
                  <a:cubicBezTo>
                    <a:pt x="1114" y="1069"/>
                    <a:pt x="1320" y="1104"/>
                    <a:pt x="1524" y="1104"/>
                  </a:cubicBezTo>
                  <a:cubicBezTo>
                    <a:pt x="1589" y="1104"/>
                    <a:pt x="1654" y="1100"/>
                    <a:pt x="1718" y="1094"/>
                  </a:cubicBezTo>
                  <a:cubicBezTo>
                    <a:pt x="1819" y="1084"/>
                    <a:pt x="1920" y="1066"/>
                    <a:pt x="2021" y="1039"/>
                  </a:cubicBezTo>
                  <a:lnTo>
                    <a:pt x="2140" y="1011"/>
                  </a:lnTo>
                  <a:cubicBezTo>
                    <a:pt x="2149" y="928"/>
                    <a:pt x="2149" y="836"/>
                    <a:pt x="2112" y="763"/>
                  </a:cubicBezTo>
                  <a:lnTo>
                    <a:pt x="2002" y="763"/>
                  </a:lnTo>
                  <a:cubicBezTo>
                    <a:pt x="1910" y="763"/>
                    <a:pt x="1819" y="754"/>
                    <a:pt x="1727" y="735"/>
                  </a:cubicBezTo>
                  <a:cubicBezTo>
                    <a:pt x="1516" y="708"/>
                    <a:pt x="1295" y="644"/>
                    <a:pt x="1093" y="561"/>
                  </a:cubicBezTo>
                  <a:cubicBezTo>
                    <a:pt x="891" y="478"/>
                    <a:pt x="689" y="368"/>
                    <a:pt x="515" y="240"/>
                  </a:cubicBezTo>
                  <a:cubicBezTo>
                    <a:pt x="432" y="194"/>
                    <a:pt x="358" y="139"/>
                    <a:pt x="294" y="74"/>
                  </a:cubicBezTo>
                  <a:lnTo>
                    <a:pt x="211" y="1"/>
                  </a:lnTo>
                  <a:cubicBezTo>
                    <a:pt x="211" y="0"/>
                    <a:pt x="210" y="0"/>
                    <a:pt x="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90"/>
            <p:cNvSpPr/>
            <p:nvPr/>
          </p:nvSpPr>
          <p:spPr>
            <a:xfrm>
              <a:off x="5577250" y="2342525"/>
              <a:ext cx="30100" cy="15550"/>
            </a:xfrm>
            <a:custGeom>
              <a:avLst/>
              <a:gdLst/>
              <a:ahLst/>
              <a:cxnLst/>
              <a:rect l="l" t="t" r="r" b="b"/>
              <a:pathLst>
                <a:path w="1204" h="622" extrusionOk="0">
                  <a:moveTo>
                    <a:pt x="175" y="0"/>
                  </a:moveTo>
                  <a:cubicBezTo>
                    <a:pt x="101" y="46"/>
                    <a:pt x="46" y="111"/>
                    <a:pt x="0" y="175"/>
                  </a:cubicBezTo>
                  <a:lnTo>
                    <a:pt x="37" y="230"/>
                  </a:lnTo>
                  <a:cubicBezTo>
                    <a:pt x="64" y="276"/>
                    <a:pt x="101" y="322"/>
                    <a:pt x="147" y="368"/>
                  </a:cubicBezTo>
                  <a:cubicBezTo>
                    <a:pt x="248" y="478"/>
                    <a:pt x="377" y="561"/>
                    <a:pt x="523" y="606"/>
                  </a:cubicBezTo>
                  <a:cubicBezTo>
                    <a:pt x="582" y="617"/>
                    <a:pt x="641" y="622"/>
                    <a:pt x="699" y="622"/>
                  </a:cubicBezTo>
                  <a:cubicBezTo>
                    <a:pt x="795" y="622"/>
                    <a:pt x="891" y="608"/>
                    <a:pt x="983" y="579"/>
                  </a:cubicBezTo>
                  <a:cubicBezTo>
                    <a:pt x="1038" y="561"/>
                    <a:pt x="1093" y="533"/>
                    <a:pt x="1148" y="505"/>
                  </a:cubicBezTo>
                  <a:lnTo>
                    <a:pt x="1203" y="469"/>
                  </a:lnTo>
                  <a:cubicBezTo>
                    <a:pt x="1185" y="395"/>
                    <a:pt x="1157" y="313"/>
                    <a:pt x="1120" y="239"/>
                  </a:cubicBezTo>
                  <a:cubicBezTo>
                    <a:pt x="1065" y="239"/>
                    <a:pt x="1001" y="230"/>
                    <a:pt x="937" y="221"/>
                  </a:cubicBezTo>
                  <a:cubicBezTo>
                    <a:pt x="836" y="202"/>
                    <a:pt x="744" y="175"/>
                    <a:pt x="643" y="147"/>
                  </a:cubicBezTo>
                  <a:cubicBezTo>
                    <a:pt x="560" y="120"/>
                    <a:pt x="441" y="111"/>
                    <a:pt x="349" y="65"/>
                  </a:cubicBezTo>
                  <a:cubicBezTo>
                    <a:pt x="285" y="46"/>
                    <a:pt x="230" y="28"/>
                    <a:pt x="1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90"/>
            <p:cNvSpPr/>
            <p:nvPr/>
          </p:nvSpPr>
          <p:spPr>
            <a:xfrm>
              <a:off x="5853650" y="1684525"/>
              <a:ext cx="28275" cy="34000"/>
            </a:xfrm>
            <a:custGeom>
              <a:avLst/>
              <a:gdLst/>
              <a:ahLst/>
              <a:cxnLst/>
              <a:rect l="l" t="t" r="r" b="b"/>
              <a:pathLst>
                <a:path w="1131" h="1360" extrusionOk="0">
                  <a:moveTo>
                    <a:pt x="166" y="0"/>
                  </a:moveTo>
                  <a:cubicBezTo>
                    <a:pt x="102" y="37"/>
                    <a:pt x="47" y="101"/>
                    <a:pt x="1" y="166"/>
                  </a:cubicBezTo>
                  <a:cubicBezTo>
                    <a:pt x="111" y="395"/>
                    <a:pt x="240" y="606"/>
                    <a:pt x="396" y="808"/>
                  </a:cubicBezTo>
                  <a:cubicBezTo>
                    <a:pt x="552" y="1001"/>
                    <a:pt x="736" y="1185"/>
                    <a:pt x="919" y="1359"/>
                  </a:cubicBezTo>
                  <a:cubicBezTo>
                    <a:pt x="1002" y="1323"/>
                    <a:pt x="1066" y="1277"/>
                    <a:pt x="1131" y="1222"/>
                  </a:cubicBezTo>
                  <a:cubicBezTo>
                    <a:pt x="1030" y="974"/>
                    <a:pt x="910" y="744"/>
                    <a:pt x="772" y="524"/>
                  </a:cubicBezTo>
                  <a:cubicBezTo>
                    <a:pt x="589" y="331"/>
                    <a:pt x="387" y="147"/>
                    <a:pt x="1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90"/>
            <p:cNvSpPr/>
            <p:nvPr/>
          </p:nvSpPr>
          <p:spPr>
            <a:xfrm>
              <a:off x="5856225" y="1637575"/>
              <a:ext cx="55775" cy="70875"/>
            </a:xfrm>
            <a:custGeom>
              <a:avLst/>
              <a:gdLst/>
              <a:ahLst/>
              <a:cxnLst/>
              <a:rect l="l" t="t" r="r" b="b"/>
              <a:pathLst>
                <a:path w="2231" h="2835" extrusionOk="0">
                  <a:moveTo>
                    <a:pt x="214" y="0"/>
                  </a:moveTo>
                  <a:cubicBezTo>
                    <a:pt x="160" y="0"/>
                    <a:pt x="1" y="92"/>
                    <a:pt x="17" y="124"/>
                  </a:cubicBezTo>
                  <a:lnTo>
                    <a:pt x="284" y="666"/>
                  </a:lnTo>
                  <a:cubicBezTo>
                    <a:pt x="449" y="997"/>
                    <a:pt x="642" y="1309"/>
                    <a:pt x="853" y="1612"/>
                  </a:cubicBezTo>
                  <a:cubicBezTo>
                    <a:pt x="1083" y="1906"/>
                    <a:pt x="1331" y="2181"/>
                    <a:pt x="1597" y="2429"/>
                  </a:cubicBezTo>
                  <a:lnTo>
                    <a:pt x="2056" y="2833"/>
                  </a:lnTo>
                  <a:cubicBezTo>
                    <a:pt x="2058" y="2834"/>
                    <a:pt x="2060" y="2835"/>
                    <a:pt x="2062" y="2835"/>
                  </a:cubicBezTo>
                  <a:cubicBezTo>
                    <a:pt x="2100" y="2835"/>
                    <a:pt x="2230" y="2703"/>
                    <a:pt x="2221" y="2668"/>
                  </a:cubicBezTo>
                  <a:lnTo>
                    <a:pt x="1863" y="2191"/>
                  </a:lnTo>
                  <a:cubicBezTo>
                    <a:pt x="1652" y="1943"/>
                    <a:pt x="1441" y="1575"/>
                    <a:pt x="1230" y="1327"/>
                  </a:cubicBezTo>
                  <a:lnTo>
                    <a:pt x="229" y="5"/>
                  </a:lnTo>
                  <a:cubicBezTo>
                    <a:pt x="226" y="2"/>
                    <a:pt x="220" y="0"/>
                    <a:pt x="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90"/>
            <p:cNvSpPr/>
            <p:nvPr/>
          </p:nvSpPr>
          <p:spPr>
            <a:xfrm>
              <a:off x="5910600" y="1655125"/>
              <a:ext cx="28275" cy="33550"/>
            </a:xfrm>
            <a:custGeom>
              <a:avLst/>
              <a:gdLst/>
              <a:ahLst/>
              <a:cxnLst/>
              <a:rect l="l" t="t" r="r" b="b"/>
              <a:pathLst>
                <a:path w="1131" h="1342" extrusionOk="0">
                  <a:moveTo>
                    <a:pt x="239" y="1"/>
                  </a:moveTo>
                  <a:cubicBezTo>
                    <a:pt x="157" y="10"/>
                    <a:pt x="74" y="28"/>
                    <a:pt x="0" y="65"/>
                  </a:cubicBezTo>
                  <a:cubicBezTo>
                    <a:pt x="0" y="65"/>
                    <a:pt x="10" y="93"/>
                    <a:pt x="10" y="148"/>
                  </a:cubicBezTo>
                  <a:cubicBezTo>
                    <a:pt x="19" y="221"/>
                    <a:pt x="28" y="295"/>
                    <a:pt x="56" y="359"/>
                  </a:cubicBezTo>
                  <a:cubicBezTo>
                    <a:pt x="101" y="552"/>
                    <a:pt x="184" y="717"/>
                    <a:pt x="294" y="873"/>
                  </a:cubicBezTo>
                  <a:cubicBezTo>
                    <a:pt x="423" y="1011"/>
                    <a:pt x="561" y="1121"/>
                    <a:pt x="726" y="1213"/>
                  </a:cubicBezTo>
                  <a:cubicBezTo>
                    <a:pt x="809" y="1268"/>
                    <a:pt x="900" y="1305"/>
                    <a:pt x="992" y="1342"/>
                  </a:cubicBezTo>
                  <a:cubicBezTo>
                    <a:pt x="1057" y="1287"/>
                    <a:pt x="1102" y="1213"/>
                    <a:pt x="1130" y="1140"/>
                  </a:cubicBezTo>
                  <a:cubicBezTo>
                    <a:pt x="1130" y="1140"/>
                    <a:pt x="1057" y="1048"/>
                    <a:pt x="956" y="938"/>
                  </a:cubicBezTo>
                  <a:cubicBezTo>
                    <a:pt x="855" y="827"/>
                    <a:pt x="754" y="671"/>
                    <a:pt x="662" y="570"/>
                  </a:cubicBezTo>
                  <a:cubicBezTo>
                    <a:pt x="561" y="460"/>
                    <a:pt x="469" y="341"/>
                    <a:pt x="377" y="221"/>
                  </a:cubicBezTo>
                  <a:cubicBezTo>
                    <a:pt x="340" y="166"/>
                    <a:pt x="304" y="120"/>
                    <a:pt x="276" y="65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90"/>
            <p:cNvSpPr/>
            <p:nvPr/>
          </p:nvSpPr>
          <p:spPr>
            <a:xfrm>
              <a:off x="5945725" y="1623000"/>
              <a:ext cx="24350" cy="27800"/>
            </a:xfrm>
            <a:custGeom>
              <a:avLst/>
              <a:gdLst/>
              <a:ahLst/>
              <a:cxnLst/>
              <a:rect l="l" t="t" r="r" b="b"/>
              <a:pathLst>
                <a:path w="974" h="1112" extrusionOk="0">
                  <a:moveTo>
                    <a:pt x="166" y="0"/>
                  </a:moveTo>
                  <a:cubicBezTo>
                    <a:pt x="102" y="46"/>
                    <a:pt x="46" y="101"/>
                    <a:pt x="1" y="175"/>
                  </a:cubicBezTo>
                  <a:cubicBezTo>
                    <a:pt x="74" y="358"/>
                    <a:pt x="175" y="542"/>
                    <a:pt x="304" y="707"/>
                  </a:cubicBezTo>
                  <a:cubicBezTo>
                    <a:pt x="451" y="854"/>
                    <a:pt x="616" y="992"/>
                    <a:pt x="800" y="1111"/>
                  </a:cubicBezTo>
                  <a:cubicBezTo>
                    <a:pt x="873" y="1065"/>
                    <a:pt x="928" y="1010"/>
                    <a:pt x="974" y="937"/>
                  </a:cubicBezTo>
                  <a:cubicBezTo>
                    <a:pt x="891" y="753"/>
                    <a:pt x="790" y="569"/>
                    <a:pt x="671" y="404"/>
                  </a:cubicBezTo>
                  <a:cubicBezTo>
                    <a:pt x="515" y="257"/>
                    <a:pt x="350" y="119"/>
                    <a:pt x="1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90"/>
            <p:cNvSpPr/>
            <p:nvPr/>
          </p:nvSpPr>
          <p:spPr>
            <a:xfrm>
              <a:off x="5657125" y="772825"/>
              <a:ext cx="67300" cy="28725"/>
            </a:xfrm>
            <a:custGeom>
              <a:avLst/>
              <a:gdLst/>
              <a:ahLst/>
              <a:cxnLst/>
              <a:rect l="l" t="t" r="r" b="b"/>
              <a:pathLst>
                <a:path w="2692" h="1149" extrusionOk="0">
                  <a:moveTo>
                    <a:pt x="90" y="0"/>
                  </a:moveTo>
                  <a:cubicBezTo>
                    <a:pt x="74" y="0"/>
                    <a:pt x="65" y="0"/>
                    <a:pt x="65" y="0"/>
                  </a:cubicBezTo>
                  <a:cubicBezTo>
                    <a:pt x="38" y="0"/>
                    <a:pt x="1" y="230"/>
                    <a:pt x="28" y="239"/>
                  </a:cubicBezTo>
                  <a:cubicBezTo>
                    <a:pt x="28" y="239"/>
                    <a:pt x="855" y="460"/>
                    <a:pt x="1332" y="616"/>
                  </a:cubicBezTo>
                  <a:cubicBezTo>
                    <a:pt x="1608" y="689"/>
                    <a:pt x="1865" y="781"/>
                    <a:pt x="2122" y="910"/>
                  </a:cubicBezTo>
                  <a:cubicBezTo>
                    <a:pt x="2260" y="974"/>
                    <a:pt x="2389" y="1057"/>
                    <a:pt x="2517" y="1148"/>
                  </a:cubicBezTo>
                  <a:cubicBezTo>
                    <a:pt x="2545" y="1148"/>
                    <a:pt x="2692" y="1011"/>
                    <a:pt x="2682" y="974"/>
                  </a:cubicBezTo>
                  <a:lnTo>
                    <a:pt x="2581" y="864"/>
                  </a:lnTo>
                  <a:cubicBezTo>
                    <a:pt x="2508" y="763"/>
                    <a:pt x="2416" y="680"/>
                    <a:pt x="2315" y="607"/>
                  </a:cubicBezTo>
                  <a:cubicBezTo>
                    <a:pt x="2067" y="405"/>
                    <a:pt x="1782" y="258"/>
                    <a:pt x="1470" y="157"/>
                  </a:cubicBezTo>
                  <a:cubicBezTo>
                    <a:pt x="974" y="8"/>
                    <a:pt x="233" y="0"/>
                    <a:pt x="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90"/>
            <p:cNvSpPr/>
            <p:nvPr/>
          </p:nvSpPr>
          <p:spPr>
            <a:xfrm>
              <a:off x="5660350" y="793475"/>
              <a:ext cx="33775" cy="28050"/>
            </a:xfrm>
            <a:custGeom>
              <a:avLst/>
              <a:gdLst/>
              <a:ahLst/>
              <a:cxnLst/>
              <a:rect l="l" t="t" r="r" b="b"/>
              <a:pathLst>
                <a:path w="1351" h="1122" extrusionOk="0">
                  <a:moveTo>
                    <a:pt x="83" y="1"/>
                  </a:moveTo>
                  <a:cubicBezTo>
                    <a:pt x="46" y="74"/>
                    <a:pt x="19" y="148"/>
                    <a:pt x="0" y="231"/>
                  </a:cubicBezTo>
                  <a:lnTo>
                    <a:pt x="212" y="387"/>
                  </a:lnTo>
                  <a:cubicBezTo>
                    <a:pt x="322" y="479"/>
                    <a:pt x="450" y="607"/>
                    <a:pt x="570" y="690"/>
                  </a:cubicBezTo>
                  <a:cubicBezTo>
                    <a:pt x="671" y="782"/>
                    <a:pt x="836" y="864"/>
                    <a:pt x="946" y="965"/>
                  </a:cubicBezTo>
                  <a:lnTo>
                    <a:pt x="1148" y="1121"/>
                  </a:lnTo>
                  <a:cubicBezTo>
                    <a:pt x="1231" y="1094"/>
                    <a:pt x="1295" y="1048"/>
                    <a:pt x="1350" y="993"/>
                  </a:cubicBezTo>
                  <a:cubicBezTo>
                    <a:pt x="1350" y="993"/>
                    <a:pt x="1295" y="873"/>
                    <a:pt x="1213" y="726"/>
                  </a:cubicBezTo>
                  <a:cubicBezTo>
                    <a:pt x="1121" y="570"/>
                    <a:pt x="1001" y="433"/>
                    <a:pt x="864" y="313"/>
                  </a:cubicBezTo>
                  <a:cubicBezTo>
                    <a:pt x="708" y="212"/>
                    <a:pt x="551" y="130"/>
                    <a:pt x="377" y="74"/>
                  </a:cubicBezTo>
                  <a:cubicBezTo>
                    <a:pt x="202" y="29"/>
                    <a:pt x="83" y="1"/>
                    <a:pt x="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90"/>
            <p:cNvSpPr/>
            <p:nvPr/>
          </p:nvSpPr>
          <p:spPr>
            <a:xfrm>
              <a:off x="5404125" y="2467175"/>
              <a:ext cx="36525" cy="53750"/>
            </a:xfrm>
            <a:custGeom>
              <a:avLst/>
              <a:gdLst/>
              <a:ahLst/>
              <a:cxnLst/>
              <a:rect l="l" t="t" r="r" b="b"/>
              <a:pathLst>
                <a:path w="1461" h="2150" extrusionOk="0">
                  <a:moveTo>
                    <a:pt x="107" y="0"/>
                  </a:moveTo>
                  <a:cubicBezTo>
                    <a:pt x="84" y="0"/>
                    <a:pt x="67" y="3"/>
                    <a:pt x="65" y="10"/>
                  </a:cubicBezTo>
                  <a:cubicBezTo>
                    <a:pt x="28" y="166"/>
                    <a:pt x="10" y="322"/>
                    <a:pt x="1" y="488"/>
                  </a:cubicBezTo>
                  <a:cubicBezTo>
                    <a:pt x="1" y="800"/>
                    <a:pt x="83" y="1103"/>
                    <a:pt x="249" y="1360"/>
                  </a:cubicBezTo>
                  <a:cubicBezTo>
                    <a:pt x="423" y="1608"/>
                    <a:pt x="653" y="1810"/>
                    <a:pt x="919" y="1957"/>
                  </a:cubicBezTo>
                  <a:cubicBezTo>
                    <a:pt x="1011" y="2012"/>
                    <a:pt x="1112" y="2058"/>
                    <a:pt x="1222" y="2104"/>
                  </a:cubicBezTo>
                  <a:lnTo>
                    <a:pt x="1341" y="2150"/>
                  </a:lnTo>
                  <a:cubicBezTo>
                    <a:pt x="1378" y="2150"/>
                    <a:pt x="1461" y="1966"/>
                    <a:pt x="1452" y="1930"/>
                  </a:cubicBezTo>
                  <a:lnTo>
                    <a:pt x="1351" y="1856"/>
                  </a:lnTo>
                  <a:cubicBezTo>
                    <a:pt x="1268" y="1801"/>
                    <a:pt x="1195" y="1737"/>
                    <a:pt x="1121" y="1663"/>
                  </a:cubicBezTo>
                  <a:cubicBezTo>
                    <a:pt x="937" y="1498"/>
                    <a:pt x="781" y="1314"/>
                    <a:pt x="644" y="1103"/>
                  </a:cubicBezTo>
                  <a:cubicBezTo>
                    <a:pt x="542" y="919"/>
                    <a:pt x="386" y="681"/>
                    <a:pt x="359" y="451"/>
                  </a:cubicBezTo>
                  <a:cubicBezTo>
                    <a:pt x="331" y="313"/>
                    <a:pt x="313" y="175"/>
                    <a:pt x="304" y="38"/>
                  </a:cubicBezTo>
                  <a:cubicBezTo>
                    <a:pt x="297" y="24"/>
                    <a:pt x="173" y="0"/>
                    <a:pt x="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90"/>
            <p:cNvSpPr/>
            <p:nvPr/>
          </p:nvSpPr>
          <p:spPr>
            <a:xfrm>
              <a:off x="5426625" y="2473375"/>
              <a:ext cx="20450" cy="27350"/>
            </a:xfrm>
            <a:custGeom>
              <a:avLst/>
              <a:gdLst/>
              <a:ahLst/>
              <a:cxnLst/>
              <a:rect l="l" t="t" r="r" b="b"/>
              <a:pathLst>
                <a:path w="818" h="1094" extrusionOk="0">
                  <a:moveTo>
                    <a:pt x="120" y="1"/>
                  </a:moveTo>
                  <a:cubicBezTo>
                    <a:pt x="83" y="74"/>
                    <a:pt x="47" y="166"/>
                    <a:pt x="28" y="249"/>
                  </a:cubicBezTo>
                  <a:cubicBezTo>
                    <a:pt x="1" y="414"/>
                    <a:pt x="28" y="589"/>
                    <a:pt x="111" y="745"/>
                  </a:cubicBezTo>
                  <a:cubicBezTo>
                    <a:pt x="203" y="873"/>
                    <a:pt x="340" y="984"/>
                    <a:pt x="497" y="1039"/>
                  </a:cubicBezTo>
                  <a:cubicBezTo>
                    <a:pt x="570" y="1066"/>
                    <a:pt x="653" y="1085"/>
                    <a:pt x="735" y="1094"/>
                  </a:cubicBezTo>
                  <a:cubicBezTo>
                    <a:pt x="772" y="1020"/>
                    <a:pt x="800" y="947"/>
                    <a:pt x="818" y="864"/>
                  </a:cubicBezTo>
                  <a:cubicBezTo>
                    <a:pt x="763" y="827"/>
                    <a:pt x="726" y="782"/>
                    <a:pt x="680" y="736"/>
                  </a:cubicBezTo>
                  <a:cubicBezTo>
                    <a:pt x="616" y="662"/>
                    <a:pt x="561" y="580"/>
                    <a:pt x="515" y="497"/>
                  </a:cubicBezTo>
                  <a:cubicBezTo>
                    <a:pt x="460" y="414"/>
                    <a:pt x="414" y="332"/>
                    <a:pt x="386" y="249"/>
                  </a:cubicBezTo>
                  <a:cubicBezTo>
                    <a:pt x="368" y="194"/>
                    <a:pt x="359" y="139"/>
                    <a:pt x="350" y="74"/>
                  </a:cubicBezTo>
                  <a:cubicBezTo>
                    <a:pt x="276" y="38"/>
                    <a:pt x="203" y="19"/>
                    <a:pt x="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90"/>
            <p:cNvSpPr/>
            <p:nvPr/>
          </p:nvSpPr>
          <p:spPr>
            <a:xfrm>
              <a:off x="5785250" y="2506225"/>
              <a:ext cx="21150" cy="21150"/>
            </a:xfrm>
            <a:custGeom>
              <a:avLst/>
              <a:gdLst/>
              <a:ahLst/>
              <a:cxnLst/>
              <a:rect l="l" t="t" r="r" b="b"/>
              <a:pathLst>
                <a:path w="846" h="846" extrusionOk="0">
                  <a:moveTo>
                    <a:pt x="175" y="0"/>
                  </a:moveTo>
                  <a:cubicBezTo>
                    <a:pt x="110" y="46"/>
                    <a:pt x="55" y="110"/>
                    <a:pt x="0" y="175"/>
                  </a:cubicBezTo>
                  <a:cubicBezTo>
                    <a:pt x="65" y="322"/>
                    <a:pt x="156" y="459"/>
                    <a:pt x="257" y="588"/>
                  </a:cubicBezTo>
                  <a:cubicBezTo>
                    <a:pt x="386" y="689"/>
                    <a:pt x="524" y="781"/>
                    <a:pt x="671" y="845"/>
                  </a:cubicBezTo>
                  <a:cubicBezTo>
                    <a:pt x="735" y="790"/>
                    <a:pt x="799" y="735"/>
                    <a:pt x="845" y="671"/>
                  </a:cubicBezTo>
                  <a:cubicBezTo>
                    <a:pt x="781" y="524"/>
                    <a:pt x="698" y="377"/>
                    <a:pt x="597" y="257"/>
                  </a:cubicBezTo>
                  <a:cubicBezTo>
                    <a:pt x="469" y="147"/>
                    <a:pt x="322" y="64"/>
                    <a:pt x="1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90"/>
            <p:cNvSpPr/>
            <p:nvPr/>
          </p:nvSpPr>
          <p:spPr>
            <a:xfrm>
              <a:off x="5802000" y="2479350"/>
              <a:ext cx="25275" cy="30325"/>
            </a:xfrm>
            <a:custGeom>
              <a:avLst/>
              <a:gdLst/>
              <a:ahLst/>
              <a:cxnLst/>
              <a:rect l="l" t="t" r="r" b="b"/>
              <a:pathLst>
                <a:path w="1011" h="1213" extrusionOk="0">
                  <a:moveTo>
                    <a:pt x="203" y="1"/>
                  </a:moveTo>
                  <a:cubicBezTo>
                    <a:pt x="129" y="37"/>
                    <a:pt x="56" y="83"/>
                    <a:pt x="1" y="138"/>
                  </a:cubicBezTo>
                  <a:cubicBezTo>
                    <a:pt x="83" y="359"/>
                    <a:pt x="194" y="561"/>
                    <a:pt x="322" y="754"/>
                  </a:cubicBezTo>
                  <a:cubicBezTo>
                    <a:pt x="469" y="928"/>
                    <a:pt x="625" y="1075"/>
                    <a:pt x="809" y="1213"/>
                  </a:cubicBezTo>
                  <a:cubicBezTo>
                    <a:pt x="882" y="1185"/>
                    <a:pt x="947" y="1139"/>
                    <a:pt x="1011" y="1075"/>
                  </a:cubicBezTo>
                  <a:cubicBezTo>
                    <a:pt x="928" y="864"/>
                    <a:pt x="818" y="653"/>
                    <a:pt x="689" y="460"/>
                  </a:cubicBezTo>
                  <a:cubicBezTo>
                    <a:pt x="543" y="295"/>
                    <a:pt x="377" y="138"/>
                    <a:pt x="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90"/>
            <p:cNvSpPr/>
            <p:nvPr/>
          </p:nvSpPr>
          <p:spPr>
            <a:xfrm>
              <a:off x="5815550" y="2462375"/>
              <a:ext cx="25275" cy="30325"/>
            </a:xfrm>
            <a:custGeom>
              <a:avLst/>
              <a:gdLst/>
              <a:ahLst/>
              <a:cxnLst/>
              <a:rect l="l" t="t" r="r" b="b"/>
              <a:pathLst>
                <a:path w="1011" h="1213" extrusionOk="0">
                  <a:moveTo>
                    <a:pt x="212" y="0"/>
                  </a:moveTo>
                  <a:cubicBezTo>
                    <a:pt x="129" y="37"/>
                    <a:pt x="65" y="83"/>
                    <a:pt x="1" y="138"/>
                  </a:cubicBezTo>
                  <a:cubicBezTo>
                    <a:pt x="92" y="349"/>
                    <a:pt x="193" y="560"/>
                    <a:pt x="322" y="753"/>
                  </a:cubicBezTo>
                  <a:cubicBezTo>
                    <a:pt x="469" y="918"/>
                    <a:pt x="634" y="1075"/>
                    <a:pt x="809" y="1212"/>
                  </a:cubicBezTo>
                  <a:cubicBezTo>
                    <a:pt x="882" y="1176"/>
                    <a:pt x="956" y="1130"/>
                    <a:pt x="1011" y="1075"/>
                  </a:cubicBezTo>
                  <a:cubicBezTo>
                    <a:pt x="928" y="863"/>
                    <a:pt x="818" y="652"/>
                    <a:pt x="698" y="459"/>
                  </a:cubicBezTo>
                  <a:cubicBezTo>
                    <a:pt x="552" y="294"/>
                    <a:pt x="386" y="138"/>
                    <a:pt x="2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90"/>
            <p:cNvSpPr/>
            <p:nvPr/>
          </p:nvSpPr>
          <p:spPr>
            <a:xfrm>
              <a:off x="5159625" y="1170625"/>
              <a:ext cx="38825" cy="17100"/>
            </a:xfrm>
            <a:custGeom>
              <a:avLst/>
              <a:gdLst/>
              <a:ahLst/>
              <a:cxnLst/>
              <a:rect l="l" t="t" r="r" b="b"/>
              <a:pathLst>
                <a:path w="1553" h="684" extrusionOk="0">
                  <a:moveTo>
                    <a:pt x="431" y="0"/>
                  </a:moveTo>
                  <a:cubicBezTo>
                    <a:pt x="391" y="0"/>
                    <a:pt x="352" y="1"/>
                    <a:pt x="312" y="4"/>
                  </a:cubicBezTo>
                  <a:cubicBezTo>
                    <a:pt x="147" y="22"/>
                    <a:pt x="19" y="49"/>
                    <a:pt x="19" y="49"/>
                  </a:cubicBezTo>
                  <a:cubicBezTo>
                    <a:pt x="0" y="123"/>
                    <a:pt x="0" y="206"/>
                    <a:pt x="19" y="288"/>
                  </a:cubicBezTo>
                  <a:lnTo>
                    <a:pt x="276" y="362"/>
                  </a:lnTo>
                  <a:cubicBezTo>
                    <a:pt x="423" y="389"/>
                    <a:pt x="579" y="481"/>
                    <a:pt x="717" y="509"/>
                  </a:cubicBezTo>
                  <a:cubicBezTo>
                    <a:pt x="983" y="582"/>
                    <a:pt x="1442" y="683"/>
                    <a:pt x="1442" y="683"/>
                  </a:cubicBezTo>
                  <a:cubicBezTo>
                    <a:pt x="1497" y="619"/>
                    <a:pt x="1534" y="536"/>
                    <a:pt x="1552" y="463"/>
                  </a:cubicBezTo>
                  <a:cubicBezTo>
                    <a:pt x="1341" y="288"/>
                    <a:pt x="1102" y="150"/>
                    <a:pt x="854" y="49"/>
                  </a:cubicBezTo>
                  <a:cubicBezTo>
                    <a:pt x="712" y="14"/>
                    <a:pt x="570" y="0"/>
                    <a:pt x="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90"/>
            <p:cNvSpPr/>
            <p:nvPr/>
          </p:nvSpPr>
          <p:spPr>
            <a:xfrm>
              <a:off x="5163050" y="1150775"/>
              <a:ext cx="48700" cy="23400"/>
            </a:xfrm>
            <a:custGeom>
              <a:avLst/>
              <a:gdLst/>
              <a:ahLst/>
              <a:cxnLst/>
              <a:rect l="l" t="t" r="r" b="b"/>
              <a:pathLst>
                <a:path w="1948" h="936" extrusionOk="0">
                  <a:moveTo>
                    <a:pt x="268" y="1"/>
                  </a:moveTo>
                  <a:cubicBezTo>
                    <a:pt x="221" y="1"/>
                    <a:pt x="175" y="3"/>
                    <a:pt x="130" y="8"/>
                  </a:cubicBezTo>
                  <a:lnTo>
                    <a:pt x="19" y="17"/>
                  </a:lnTo>
                  <a:cubicBezTo>
                    <a:pt x="1" y="100"/>
                    <a:pt x="1" y="182"/>
                    <a:pt x="19" y="265"/>
                  </a:cubicBezTo>
                  <a:cubicBezTo>
                    <a:pt x="130" y="283"/>
                    <a:pt x="240" y="320"/>
                    <a:pt x="341" y="357"/>
                  </a:cubicBezTo>
                  <a:cubicBezTo>
                    <a:pt x="515" y="412"/>
                    <a:pt x="726" y="531"/>
                    <a:pt x="892" y="605"/>
                  </a:cubicBezTo>
                  <a:cubicBezTo>
                    <a:pt x="1094" y="697"/>
                    <a:pt x="1296" y="770"/>
                    <a:pt x="1507" y="834"/>
                  </a:cubicBezTo>
                  <a:cubicBezTo>
                    <a:pt x="1700" y="899"/>
                    <a:pt x="1856" y="935"/>
                    <a:pt x="1856" y="935"/>
                  </a:cubicBezTo>
                  <a:cubicBezTo>
                    <a:pt x="1902" y="862"/>
                    <a:pt x="1939" y="788"/>
                    <a:pt x="1948" y="706"/>
                  </a:cubicBezTo>
                  <a:lnTo>
                    <a:pt x="1654" y="513"/>
                  </a:lnTo>
                  <a:cubicBezTo>
                    <a:pt x="1470" y="384"/>
                    <a:pt x="1277" y="274"/>
                    <a:pt x="1085" y="173"/>
                  </a:cubicBezTo>
                  <a:cubicBezTo>
                    <a:pt x="873" y="81"/>
                    <a:pt x="644" y="26"/>
                    <a:pt x="414" y="8"/>
                  </a:cubicBezTo>
                  <a:cubicBezTo>
                    <a:pt x="364" y="3"/>
                    <a:pt x="316" y="1"/>
                    <a:pt x="2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90"/>
            <p:cNvSpPr/>
            <p:nvPr/>
          </p:nvSpPr>
          <p:spPr>
            <a:xfrm>
              <a:off x="5183025" y="1134425"/>
              <a:ext cx="32175" cy="15900"/>
            </a:xfrm>
            <a:custGeom>
              <a:avLst/>
              <a:gdLst/>
              <a:ahLst/>
              <a:cxnLst/>
              <a:rect l="l" t="t" r="r" b="b"/>
              <a:pathLst>
                <a:path w="1287" h="636" extrusionOk="0">
                  <a:moveTo>
                    <a:pt x="116" y="0"/>
                  </a:moveTo>
                  <a:cubicBezTo>
                    <a:pt x="102" y="0"/>
                    <a:pt x="88" y="0"/>
                    <a:pt x="74" y="1"/>
                  </a:cubicBezTo>
                  <a:cubicBezTo>
                    <a:pt x="38" y="74"/>
                    <a:pt x="10" y="157"/>
                    <a:pt x="1" y="230"/>
                  </a:cubicBezTo>
                  <a:cubicBezTo>
                    <a:pt x="322" y="490"/>
                    <a:pt x="724" y="636"/>
                    <a:pt x="1132" y="636"/>
                  </a:cubicBezTo>
                  <a:cubicBezTo>
                    <a:pt x="1156" y="636"/>
                    <a:pt x="1180" y="635"/>
                    <a:pt x="1204" y="634"/>
                  </a:cubicBezTo>
                  <a:cubicBezTo>
                    <a:pt x="1250" y="561"/>
                    <a:pt x="1268" y="487"/>
                    <a:pt x="1287" y="405"/>
                  </a:cubicBezTo>
                  <a:cubicBezTo>
                    <a:pt x="957" y="138"/>
                    <a:pt x="542" y="0"/>
                    <a:pt x="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2">
            <a:extLst>
              <a:ext uri="{FF2B5EF4-FFF2-40B4-BE49-F238E27FC236}">
                <a16:creationId xmlns:a16="http://schemas.microsoft.com/office/drawing/2014/main" id="{FEF604B6-34F2-4F40-AC6F-841C98E85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750" y="731086"/>
            <a:ext cx="3714750" cy="4412413"/>
          </a:xfrm>
          <a:prstGeom prst="rect">
            <a:avLst/>
          </a:prstGeom>
        </p:spPr>
      </p:pic>
      <p:grpSp>
        <p:nvGrpSpPr>
          <p:cNvPr id="3" name="Google Shape;5013;p96">
            <a:extLst>
              <a:ext uri="{FF2B5EF4-FFF2-40B4-BE49-F238E27FC236}">
                <a16:creationId xmlns:a16="http://schemas.microsoft.com/office/drawing/2014/main" id="{C0EA9900-BD07-7D49-BB11-DCFB01B8CBE4}"/>
              </a:ext>
            </a:extLst>
          </p:cNvPr>
          <p:cNvGrpSpPr/>
          <p:nvPr/>
        </p:nvGrpSpPr>
        <p:grpSpPr>
          <a:xfrm>
            <a:off x="206355" y="3560134"/>
            <a:ext cx="1628500" cy="1483625"/>
            <a:chOff x="2882188" y="2952650"/>
            <a:chExt cx="1628500" cy="1483625"/>
          </a:xfrm>
        </p:grpSpPr>
        <p:sp>
          <p:nvSpPr>
            <p:cNvPr id="33" name="Google Shape;5014;p96">
              <a:extLst>
                <a:ext uri="{FF2B5EF4-FFF2-40B4-BE49-F238E27FC236}">
                  <a16:creationId xmlns:a16="http://schemas.microsoft.com/office/drawing/2014/main" id="{E8346AA7-95F7-3641-BF10-8DC42CC6DAD4}"/>
                </a:ext>
              </a:extLst>
            </p:cNvPr>
            <p:cNvSpPr/>
            <p:nvPr/>
          </p:nvSpPr>
          <p:spPr>
            <a:xfrm>
              <a:off x="2882188" y="2952650"/>
              <a:ext cx="1628500" cy="1483625"/>
            </a:xfrm>
            <a:custGeom>
              <a:avLst/>
              <a:gdLst/>
              <a:ahLst/>
              <a:cxnLst/>
              <a:rect l="l" t="t" r="r" b="b"/>
              <a:pathLst>
                <a:path w="65140" h="59345" extrusionOk="0">
                  <a:moveTo>
                    <a:pt x="32576" y="1"/>
                  </a:moveTo>
                  <a:cubicBezTo>
                    <a:pt x="24983" y="1"/>
                    <a:pt x="17390" y="2897"/>
                    <a:pt x="11598" y="8689"/>
                  </a:cubicBezTo>
                  <a:cubicBezTo>
                    <a:pt x="1" y="20274"/>
                    <a:pt x="1" y="39062"/>
                    <a:pt x="11598" y="50647"/>
                  </a:cubicBezTo>
                  <a:cubicBezTo>
                    <a:pt x="17390" y="56445"/>
                    <a:pt x="24983" y="59344"/>
                    <a:pt x="32576" y="59344"/>
                  </a:cubicBezTo>
                  <a:cubicBezTo>
                    <a:pt x="40170" y="59344"/>
                    <a:pt x="47763" y="56445"/>
                    <a:pt x="53555" y="50647"/>
                  </a:cubicBezTo>
                  <a:cubicBezTo>
                    <a:pt x="65140" y="39062"/>
                    <a:pt x="65140" y="20274"/>
                    <a:pt x="53555" y="8689"/>
                  </a:cubicBezTo>
                  <a:cubicBezTo>
                    <a:pt x="47763" y="2897"/>
                    <a:pt x="40170" y="1"/>
                    <a:pt x="32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015;p96">
              <a:extLst>
                <a:ext uri="{FF2B5EF4-FFF2-40B4-BE49-F238E27FC236}">
                  <a16:creationId xmlns:a16="http://schemas.microsoft.com/office/drawing/2014/main" id="{9078C248-6940-C442-883D-61C49880FEFC}"/>
                </a:ext>
              </a:extLst>
            </p:cNvPr>
            <p:cNvSpPr/>
            <p:nvPr/>
          </p:nvSpPr>
          <p:spPr>
            <a:xfrm>
              <a:off x="3047688" y="3016500"/>
              <a:ext cx="1389500" cy="1274675"/>
            </a:xfrm>
            <a:custGeom>
              <a:avLst/>
              <a:gdLst/>
              <a:ahLst/>
              <a:cxnLst/>
              <a:rect l="l" t="t" r="r" b="b"/>
              <a:pathLst>
                <a:path w="55580" h="50987" extrusionOk="0">
                  <a:moveTo>
                    <a:pt x="30395" y="199"/>
                  </a:moveTo>
                  <a:cubicBezTo>
                    <a:pt x="30341" y="199"/>
                    <a:pt x="30297" y="212"/>
                    <a:pt x="30254" y="242"/>
                  </a:cubicBezTo>
                  <a:cubicBezTo>
                    <a:pt x="30171" y="289"/>
                    <a:pt x="30100" y="384"/>
                    <a:pt x="30124" y="444"/>
                  </a:cubicBezTo>
                  <a:cubicBezTo>
                    <a:pt x="30147" y="515"/>
                    <a:pt x="30326" y="563"/>
                    <a:pt x="30671" y="611"/>
                  </a:cubicBezTo>
                  <a:cubicBezTo>
                    <a:pt x="30854" y="628"/>
                    <a:pt x="31037" y="639"/>
                    <a:pt x="31225" y="639"/>
                  </a:cubicBezTo>
                  <a:cubicBezTo>
                    <a:pt x="31294" y="639"/>
                    <a:pt x="31363" y="638"/>
                    <a:pt x="31433" y="634"/>
                  </a:cubicBezTo>
                  <a:cubicBezTo>
                    <a:pt x="31648" y="623"/>
                    <a:pt x="31683" y="611"/>
                    <a:pt x="31683" y="599"/>
                  </a:cubicBezTo>
                  <a:cubicBezTo>
                    <a:pt x="31683" y="587"/>
                    <a:pt x="31517" y="515"/>
                    <a:pt x="31219" y="432"/>
                  </a:cubicBezTo>
                  <a:cubicBezTo>
                    <a:pt x="30760" y="293"/>
                    <a:pt x="30540" y="199"/>
                    <a:pt x="30395" y="199"/>
                  </a:cubicBezTo>
                  <a:close/>
                  <a:moveTo>
                    <a:pt x="24191" y="298"/>
                  </a:moveTo>
                  <a:cubicBezTo>
                    <a:pt x="24149" y="298"/>
                    <a:pt x="24107" y="306"/>
                    <a:pt x="24063" y="325"/>
                  </a:cubicBezTo>
                  <a:cubicBezTo>
                    <a:pt x="23968" y="372"/>
                    <a:pt x="23861" y="480"/>
                    <a:pt x="23885" y="551"/>
                  </a:cubicBezTo>
                  <a:lnTo>
                    <a:pt x="23885" y="539"/>
                  </a:lnTo>
                  <a:cubicBezTo>
                    <a:pt x="23903" y="619"/>
                    <a:pt x="24071" y="642"/>
                    <a:pt x="24259" y="642"/>
                  </a:cubicBezTo>
                  <a:cubicBezTo>
                    <a:pt x="24434" y="642"/>
                    <a:pt x="24626" y="622"/>
                    <a:pt x="24730" y="611"/>
                  </a:cubicBezTo>
                  <a:cubicBezTo>
                    <a:pt x="25159" y="575"/>
                    <a:pt x="25135" y="515"/>
                    <a:pt x="25421" y="515"/>
                  </a:cubicBezTo>
                  <a:cubicBezTo>
                    <a:pt x="25736" y="515"/>
                    <a:pt x="25849" y="612"/>
                    <a:pt x="26164" y="612"/>
                  </a:cubicBezTo>
                  <a:cubicBezTo>
                    <a:pt x="26181" y="612"/>
                    <a:pt x="26199" y="611"/>
                    <a:pt x="26218" y="611"/>
                  </a:cubicBezTo>
                  <a:cubicBezTo>
                    <a:pt x="26409" y="599"/>
                    <a:pt x="26671" y="551"/>
                    <a:pt x="26683" y="503"/>
                  </a:cubicBezTo>
                  <a:cubicBezTo>
                    <a:pt x="26683" y="444"/>
                    <a:pt x="26409" y="372"/>
                    <a:pt x="26183" y="349"/>
                  </a:cubicBezTo>
                  <a:cubicBezTo>
                    <a:pt x="26128" y="343"/>
                    <a:pt x="26081" y="341"/>
                    <a:pt x="26036" y="341"/>
                  </a:cubicBezTo>
                  <a:cubicBezTo>
                    <a:pt x="25876" y="341"/>
                    <a:pt x="25740" y="371"/>
                    <a:pt x="25349" y="408"/>
                  </a:cubicBezTo>
                  <a:cubicBezTo>
                    <a:pt x="25201" y="426"/>
                    <a:pt x="25053" y="437"/>
                    <a:pt x="24900" y="437"/>
                  </a:cubicBezTo>
                  <a:cubicBezTo>
                    <a:pt x="24844" y="437"/>
                    <a:pt x="24787" y="435"/>
                    <a:pt x="24730" y="432"/>
                  </a:cubicBezTo>
                  <a:cubicBezTo>
                    <a:pt x="24482" y="386"/>
                    <a:pt x="24334" y="298"/>
                    <a:pt x="24191" y="298"/>
                  </a:cubicBezTo>
                  <a:close/>
                  <a:moveTo>
                    <a:pt x="32112" y="565"/>
                  </a:moveTo>
                  <a:cubicBezTo>
                    <a:pt x="32067" y="565"/>
                    <a:pt x="32021" y="579"/>
                    <a:pt x="31981" y="611"/>
                  </a:cubicBezTo>
                  <a:cubicBezTo>
                    <a:pt x="31933" y="646"/>
                    <a:pt x="31909" y="706"/>
                    <a:pt x="31933" y="765"/>
                  </a:cubicBezTo>
                  <a:cubicBezTo>
                    <a:pt x="31958" y="814"/>
                    <a:pt x="32039" y="841"/>
                    <a:pt x="32120" y="841"/>
                  </a:cubicBezTo>
                  <a:cubicBezTo>
                    <a:pt x="32197" y="841"/>
                    <a:pt x="32273" y="817"/>
                    <a:pt x="32302" y="765"/>
                  </a:cubicBezTo>
                  <a:cubicBezTo>
                    <a:pt x="32314" y="730"/>
                    <a:pt x="32314" y="694"/>
                    <a:pt x="32302" y="670"/>
                  </a:cubicBezTo>
                  <a:cubicBezTo>
                    <a:pt x="32258" y="604"/>
                    <a:pt x="32186" y="565"/>
                    <a:pt x="32112" y="565"/>
                  </a:cubicBezTo>
                  <a:close/>
                  <a:moveTo>
                    <a:pt x="37541" y="1267"/>
                  </a:moveTo>
                  <a:cubicBezTo>
                    <a:pt x="37490" y="1267"/>
                    <a:pt x="37475" y="1273"/>
                    <a:pt x="37470" y="1289"/>
                  </a:cubicBezTo>
                  <a:cubicBezTo>
                    <a:pt x="37436" y="1369"/>
                    <a:pt x="37814" y="1720"/>
                    <a:pt x="38232" y="1720"/>
                  </a:cubicBezTo>
                  <a:cubicBezTo>
                    <a:pt x="38252" y="1720"/>
                    <a:pt x="38272" y="1719"/>
                    <a:pt x="38291" y="1718"/>
                  </a:cubicBezTo>
                  <a:cubicBezTo>
                    <a:pt x="38577" y="1694"/>
                    <a:pt x="38672" y="1515"/>
                    <a:pt x="39125" y="1468"/>
                  </a:cubicBezTo>
                  <a:cubicBezTo>
                    <a:pt x="39220" y="1456"/>
                    <a:pt x="39303" y="1456"/>
                    <a:pt x="39363" y="1456"/>
                  </a:cubicBezTo>
                  <a:cubicBezTo>
                    <a:pt x="39422" y="1456"/>
                    <a:pt x="39458" y="1456"/>
                    <a:pt x="39458" y="1444"/>
                  </a:cubicBezTo>
                  <a:cubicBezTo>
                    <a:pt x="39458" y="1420"/>
                    <a:pt x="39077" y="1361"/>
                    <a:pt x="38756" y="1325"/>
                  </a:cubicBezTo>
                  <a:cubicBezTo>
                    <a:pt x="38553" y="1301"/>
                    <a:pt x="38565" y="1313"/>
                    <a:pt x="37934" y="1289"/>
                  </a:cubicBezTo>
                  <a:cubicBezTo>
                    <a:pt x="37718" y="1276"/>
                    <a:pt x="37603" y="1267"/>
                    <a:pt x="37541" y="1267"/>
                  </a:cubicBezTo>
                  <a:close/>
                  <a:moveTo>
                    <a:pt x="27552" y="1039"/>
                  </a:moveTo>
                  <a:cubicBezTo>
                    <a:pt x="27254" y="1051"/>
                    <a:pt x="27159" y="1170"/>
                    <a:pt x="26885" y="1254"/>
                  </a:cubicBezTo>
                  <a:cubicBezTo>
                    <a:pt x="26721" y="1308"/>
                    <a:pt x="26597" y="1320"/>
                    <a:pt x="26495" y="1320"/>
                  </a:cubicBezTo>
                  <a:cubicBezTo>
                    <a:pt x="26421" y="1320"/>
                    <a:pt x="26358" y="1313"/>
                    <a:pt x="26300" y="1313"/>
                  </a:cubicBezTo>
                  <a:cubicBezTo>
                    <a:pt x="26214" y="1313"/>
                    <a:pt x="26139" y="1327"/>
                    <a:pt x="26052" y="1396"/>
                  </a:cubicBezTo>
                  <a:cubicBezTo>
                    <a:pt x="26004" y="1432"/>
                    <a:pt x="26016" y="1432"/>
                    <a:pt x="25742" y="1861"/>
                  </a:cubicBezTo>
                  <a:cubicBezTo>
                    <a:pt x="25563" y="2135"/>
                    <a:pt x="25540" y="2158"/>
                    <a:pt x="25552" y="2218"/>
                  </a:cubicBezTo>
                  <a:cubicBezTo>
                    <a:pt x="25583" y="2419"/>
                    <a:pt x="25993" y="2508"/>
                    <a:pt x="26301" y="2508"/>
                  </a:cubicBezTo>
                  <a:cubicBezTo>
                    <a:pt x="26339" y="2508"/>
                    <a:pt x="26375" y="2506"/>
                    <a:pt x="26409" y="2504"/>
                  </a:cubicBezTo>
                  <a:cubicBezTo>
                    <a:pt x="26552" y="2504"/>
                    <a:pt x="26671" y="2468"/>
                    <a:pt x="26671" y="2444"/>
                  </a:cubicBezTo>
                  <a:cubicBezTo>
                    <a:pt x="26671" y="2408"/>
                    <a:pt x="26552" y="2408"/>
                    <a:pt x="26409" y="2325"/>
                  </a:cubicBezTo>
                  <a:cubicBezTo>
                    <a:pt x="26349" y="2277"/>
                    <a:pt x="26218" y="2194"/>
                    <a:pt x="26206" y="2063"/>
                  </a:cubicBezTo>
                  <a:cubicBezTo>
                    <a:pt x="26194" y="1932"/>
                    <a:pt x="26314" y="1825"/>
                    <a:pt x="26421" y="1742"/>
                  </a:cubicBezTo>
                  <a:cubicBezTo>
                    <a:pt x="26540" y="1635"/>
                    <a:pt x="26695" y="1551"/>
                    <a:pt x="26849" y="1504"/>
                  </a:cubicBezTo>
                  <a:cubicBezTo>
                    <a:pt x="27064" y="1420"/>
                    <a:pt x="27123" y="1420"/>
                    <a:pt x="27385" y="1325"/>
                  </a:cubicBezTo>
                  <a:cubicBezTo>
                    <a:pt x="27659" y="1218"/>
                    <a:pt x="27873" y="1146"/>
                    <a:pt x="27873" y="1087"/>
                  </a:cubicBezTo>
                  <a:cubicBezTo>
                    <a:pt x="27861" y="1039"/>
                    <a:pt x="27683" y="1039"/>
                    <a:pt x="27552" y="1039"/>
                  </a:cubicBezTo>
                  <a:close/>
                  <a:moveTo>
                    <a:pt x="25220" y="2579"/>
                  </a:moveTo>
                  <a:cubicBezTo>
                    <a:pt x="25121" y="2579"/>
                    <a:pt x="25019" y="2621"/>
                    <a:pt x="24992" y="2682"/>
                  </a:cubicBezTo>
                  <a:cubicBezTo>
                    <a:pt x="24956" y="2766"/>
                    <a:pt x="25028" y="2873"/>
                    <a:pt x="25123" y="2920"/>
                  </a:cubicBezTo>
                  <a:cubicBezTo>
                    <a:pt x="25159" y="2936"/>
                    <a:pt x="25197" y="2944"/>
                    <a:pt x="25234" y="2944"/>
                  </a:cubicBezTo>
                  <a:cubicBezTo>
                    <a:pt x="25309" y="2944"/>
                    <a:pt x="25381" y="2912"/>
                    <a:pt x="25421" y="2849"/>
                  </a:cubicBezTo>
                  <a:cubicBezTo>
                    <a:pt x="25456" y="2778"/>
                    <a:pt x="25444" y="2706"/>
                    <a:pt x="25409" y="2658"/>
                  </a:cubicBezTo>
                  <a:cubicBezTo>
                    <a:pt x="25368" y="2602"/>
                    <a:pt x="25295" y="2579"/>
                    <a:pt x="25220" y="2579"/>
                  </a:cubicBezTo>
                  <a:close/>
                  <a:moveTo>
                    <a:pt x="10496" y="3553"/>
                  </a:moveTo>
                  <a:cubicBezTo>
                    <a:pt x="10401" y="3553"/>
                    <a:pt x="10250" y="3664"/>
                    <a:pt x="10169" y="3766"/>
                  </a:cubicBezTo>
                  <a:cubicBezTo>
                    <a:pt x="10109" y="3837"/>
                    <a:pt x="10073" y="3909"/>
                    <a:pt x="10050" y="3992"/>
                  </a:cubicBezTo>
                  <a:cubicBezTo>
                    <a:pt x="10026" y="4075"/>
                    <a:pt x="10061" y="4111"/>
                    <a:pt x="10038" y="4194"/>
                  </a:cubicBezTo>
                  <a:cubicBezTo>
                    <a:pt x="10002" y="4325"/>
                    <a:pt x="9907" y="4361"/>
                    <a:pt x="9919" y="4397"/>
                  </a:cubicBezTo>
                  <a:cubicBezTo>
                    <a:pt x="9933" y="4449"/>
                    <a:pt x="10068" y="4477"/>
                    <a:pt x="10251" y="4477"/>
                  </a:cubicBezTo>
                  <a:cubicBezTo>
                    <a:pt x="10362" y="4477"/>
                    <a:pt x="10491" y="4467"/>
                    <a:pt x="10621" y="4444"/>
                  </a:cubicBezTo>
                  <a:cubicBezTo>
                    <a:pt x="10895" y="4397"/>
                    <a:pt x="11335" y="4325"/>
                    <a:pt x="11585" y="3980"/>
                  </a:cubicBezTo>
                  <a:cubicBezTo>
                    <a:pt x="11621" y="3932"/>
                    <a:pt x="11752" y="3754"/>
                    <a:pt x="11693" y="3659"/>
                  </a:cubicBezTo>
                  <a:cubicBezTo>
                    <a:pt x="11656" y="3593"/>
                    <a:pt x="11588" y="3576"/>
                    <a:pt x="11502" y="3576"/>
                  </a:cubicBezTo>
                  <a:cubicBezTo>
                    <a:pt x="11448" y="3576"/>
                    <a:pt x="11388" y="3583"/>
                    <a:pt x="11324" y="3587"/>
                  </a:cubicBezTo>
                  <a:cubicBezTo>
                    <a:pt x="11193" y="3587"/>
                    <a:pt x="11050" y="3611"/>
                    <a:pt x="10931" y="3659"/>
                  </a:cubicBezTo>
                  <a:cubicBezTo>
                    <a:pt x="10741" y="3743"/>
                    <a:pt x="10654" y="3855"/>
                    <a:pt x="10595" y="3855"/>
                  </a:cubicBezTo>
                  <a:cubicBezTo>
                    <a:pt x="10587" y="3855"/>
                    <a:pt x="10580" y="3853"/>
                    <a:pt x="10573" y="3849"/>
                  </a:cubicBezTo>
                  <a:cubicBezTo>
                    <a:pt x="10526" y="3813"/>
                    <a:pt x="10609" y="3623"/>
                    <a:pt x="10538" y="3563"/>
                  </a:cubicBezTo>
                  <a:cubicBezTo>
                    <a:pt x="10526" y="3556"/>
                    <a:pt x="10511" y="3553"/>
                    <a:pt x="10496" y="3553"/>
                  </a:cubicBezTo>
                  <a:close/>
                  <a:moveTo>
                    <a:pt x="15780" y="0"/>
                  </a:moveTo>
                  <a:cubicBezTo>
                    <a:pt x="15382" y="0"/>
                    <a:pt x="14974" y="33"/>
                    <a:pt x="14848" y="39"/>
                  </a:cubicBezTo>
                  <a:cubicBezTo>
                    <a:pt x="14110" y="87"/>
                    <a:pt x="13383" y="253"/>
                    <a:pt x="12705" y="563"/>
                  </a:cubicBezTo>
                  <a:cubicBezTo>
                    <a:pt x="12169" y="825"/>
                    <a:pt x="11657" y="1111"/>
                    <a:pt x="11145" y="1396"/>
                  </a:cubicBezTo>
                  <a:cubicBezTo>
                    <a:pt x="10871" y="1575"/>
                    <a:pt x="10645" y="1766"/>
                    <a:pt x="10407" y="1944"/>
                  </a:cubicBezTo>
                  <a:lnTo>
                    <a:pt x="9216" y="2873"/>
                  </a:lnTo>
                  <a:cubicBezTo>
                    <a:pt x="8073" y="3766"/>
                    <a:pt x="7895" y="3778"/>
                    <a:pt x="7252" y="4361"/>
                  </a:cubicBezTo>
                  <a:cubicBezTo>
                    <a:pt x="6835" y="4742"/>
                    <a:pt x="6168" y="5397"/>
                    <a:pt x="6251" y="5492"/>
                  </a:cubicBezTo>
                  <a:cubicBezTo>
                    <a:pt x="6255" y="5497"/>
                    <a:pt x="6261" y="5499"/>
                    <a:pt x="6270" y="5499"/>
                  </a:cubicBezTo>
                  <a:cubicBezTo>
                    <a:pt x="6435" y="5499"/>
                    <a:pt x="7493" y="4685"/>
                    <a:pt x="9311" y="3849"/>
                  </a:cubicBezTo>
                  <a:cubicBezTo>
                    <a:pt x="9657" y="3706"/>
                    <a:pt x="9514" y="3766"/>
                    <a:pt x="10931" y="3170"/>
                  </a:cubicBezTo>
                  <a:cubicBezTo>
                    <a:pt x="12371" y="2551"/>
                    <a:pt x="12705" y="2397"/>
                    <a:pt x="13098" y="2170"/>
                  </a:cubicBezTo>
                  <a:cubicBezTo>
                    <a:pt x="14026" y="1646"/>
                    <a:pt x="13848" y="1599"/>
                    <a:pt x="14372" y="1373"/>
                  </a:cubicBezTo>
                  <a:cubicBezTo>
                    <a:pt x="15003" y="1123"/>
                    <a:pt x="15538" y="1075"/>
                    <a:pt x="16253" y="599"/>
                  </a:cubicBezTo>
                  <a:cubicBezTo>
                    <a:pt x="16681" y="325"/>
                    <a:pt x="16669" y="218"/>
                    <a:pt x="16669" y="194"/>
                  </a:cubicBezTo>
                  <a:cubicBezTo>
                    <a:pt x="16632" y="39"/>
                    <a:pt x="16212" y="0"/>
                    <a:pt x="15780" y="0"/>
                  </a:cubicBezTo>
                  <a:close/>
                  <a:moveTo>
                    <a:pt x="43637" y="6968"/>
                  </a:moveTo>
                  <a:cubicBezTo>
                    <a:pt x="43930" y="6968"/>
                    <a:pt x="44186" y="7390"/>
                    <a:pt x="44244" y="7742"/>
                  </a:cubicBezTo>
                  <a:cubicBezTo>
                    <a:pt x="44292" y="7992"/>
                    <a:pt x="44280" y="8421"/>
                    <a:pt x="44054" y="8516"/>
                  </a:cubicBezTo>
                  <a:cubicBezTo>
                    <a:pt x="44016" y="8530"/>
                    <a:pt x="43976" y="8537"/>
                    <a:pt x="43938" y="8537"/>
                  </a:cubicBezTo>
                  <a:cubicBezTo>
                    <a:pt x="43845" y="8537"/>
                    <a:pt x="43756" y="8497"/>
                    <a:pt x="43697" y="8421"/>
                  </a:cubicBezTo>
                  <a:cubicBezTo>
                    <a:pt x="43601" y="8266"/>
                    <a:pt x="43899" y="8088"/>
                    <a:pt x="43863" y="7790"/>
                  </a:cubicBezTo>
                  <a:cubicBezTo>
                    <a:pt x="43816" y="7445"/>
                    <a:pt x="43328" y="7302"/>
                    <a:pt x="43387" y="7111"/>
                  </a:cubicBezTo>
                  <a:cubicBezTo>
                    <a:pt x="43411" y="7016"/>
                    <a:pt x="43542" y="6969"/>
                    <a:pt x="43625" y="6969"/>
                  </a:cubicBezTo>
                  <a:cubicBezTo>
                    <a:pt x="43629" y="6968"/>
                    <a:pt x="43633" y="6968"/>
                    <a:pt x="43637" y="6968"/>
                  </a:cubicBezTo>
                  <a:close/>
                  <a:moveTo>
                    <a:pt x="9842" y="7261"/>
                  </a:moveTo>
                  <a:cubicBezTo>
                    <a:pt x="9782" y="7261"/>
                    <a:pt x="9714" y="7325"/>
                    <a:pt x="9478" y="7469"/>
                  </a:cubicBezTo>
                  <a:cubicBezTo>
                    <a:pt x="9383" y="7528"/>
                    <a:pt x="9335" y="7564"/>
                    <a:pt x="9299" y="7588"/>
                  </a:cubicBezTo>
                  <a:cubicBezTo>
                    <a:pt x="9192" y="7635"/>
                    <a:pt x="9073" y="7671"/>
                    <a:pt x="8966" y="7707"/>
                  </a:cubicBezTo>
                  <a:cubicBezTo>
                    <a:pt x="8764" y="7778"/>
                    <a:pt x="8668" y="7826"/>
                    <a:pt x="8645" y="7885"/>
                  </a:cubicBezTo>
                  <a:cubicBezTo>
                    <a:pt x="8621" y="7992"/>
                    <a:pt x="8776" y="8088"/>
                    <a:pt x="8740" y="8159"/>
                  </a:cubicBezTo>
                  <a:cubicBezTo>
                    <a:pt x="8728" y="8195"/>
                    <a:pt x="8680" y="8183"/>
                    <a:pt x="8597" y="8195"/>
                  </a:cubicBezTo>
                  <a:cubicBezTo>
                    <a:pt x="8442" y="8242"/>
                    <a:pt x="8299" y="8373"/>
                    <a:pt x="8240" y="8528"/>
                  </a:cubicBezTo>
                  <a:cubicBezTo>
                    <a:pt x="8216" y="8612"/>
                    <a:pt x="8192" y="8731"/>
                    <a:pt x="8240" y="8766"/>
                  </a:cubicBezTo>
                  <a:cubicBezTo>
                    <a:pt x="8244" y="8769"/>
                    <a:pt x="8249" y="8770"/>
                    <a:pt x="8255" y="8770"/>
                  </a:cubicBezTo>
                  <a:cubicBezTo>
                    <a:pt x="8304" y="8770"/>
                    <a:pt x="8389" y="8674"/>
                    <a:pt x="8561" y="8588"/>
                  </a:cubicBezTo>
                  <a:cubicBezTo>
                    <a:pt x="8716" y="8504"/>
                    <a:pt x="8728" y="8540"/>
                    <a:pt x="8954" y="8433"/>
                  </a:cubicBezTo>
                  <a:cubicBezTo>
                    <a:pt x="9097" y="8385"/>
                    <a:pt x="9240" y="8302"/>
                    <a:pt x="9347" y="8195"/>
                  </a:cubicBezTo>
                  <a:cubicBezTo>
                    <a:pt x="9395" y="8147"/>
                    <a:pt x="9430" y="8100"/>
                    <a:pt x="9466" y="8040"/>
                  </a:cubicBezTo>
                  <a:cubicBezTo>
                    <a:pt x="9526" y="7945"/>
                    <a:pt x="9561" y="7850"/>
                    <a:pt x="9609" y="7754"/>
                  </a:cubicBezTo>
                  <a:cubicBezTo>
                    <a:pt x="9728" y="7552"/>
                    <a:pt x="9954" y="7576"/>
                    <a:pt x="9966" y="7433"/>
                  </a:cubicBezTo>
                  <a:cubicBezTo>
                    <a:pt x="9978" y="7361"/>
                    <a:pt x="9931" y="7290"/>
                    <a:pt x="9871" y="7266"/>
                  </a:cubicBezTo>
                  <a:cubicBezTo>
                    <a:pt x="9861" y="7263"/>
                    <a:pt x="9851" y="7261"/>
                    <a:pt x="9842" y="7261"/>
                  </a:cubicBezTo>
                  <a:close/>
                  <a:moveTo>
                    <a:pt x="11297" y="6063"/>
                  </a:moveTo>
                  <a:cubicBezTo>
                    <a:pt x="11260" y="6063"/>
                    <a:pt x="10842" y="6377"/>
                    <a:pt x="10753" y="6377"/>
                  </a:cubicBezTo>
                  <a:cubicBezTo>
                    <a:pt x="10747" y="6377"/>
                    <a:pt x="10743" y="6376"/>
                    <a:pt x="10740" y="6373"/>
                  </a:cubicBezTo>
                  <a:cubicBezTo>
                    <a:pt x="10704" y="6337"/>
                    <a:pt x="10871" y="6195"/>
                    <a:pt x="10847" y="6171"/>
                  </a:cubicBezTo>
                  <a:cubicBezTo>
                    <a:pt x="10846" y="6169"/>
                    <a:pt x="10843" y="6168"/>
                    <a:pt x="10840" y="6168"/>
                  </a:cubicBezTo>
                  <a:cubicBezTo>
                    <a:pt x="10783" y="6168"/>
                    <a:pt x="10456" y="6429"/>
                    <a:pt x="10288" y="6564"/>
                  </a:cubicBezTo>
                  <a:cubicBezTo>
                    <a:pt x="10026" y="6802"/>
                    <a:pt x="10002" y="6849"/>
                    <a:pt x="10002" y="6885"/>
                  </a:cubicBezTo>
                  <a:cubicBezTo>
                    <a:pt x="10002" y="7064"/>
                    <a:pt x="10288" y="7111"/>
                    <a:pt x="10371" y="7409"/>
                  </a:cubicBezTo>
                  <a:cubicBezTo>
                    <a:pt x="10419" y="7528"/>
                    <a:pt x="10419" y="7659"/>
                    <a:pt x="10359" y="7766"/>
                  </a:cubicBezTo>
                  <a:cubicBezTo>
                    <a:pt x="10288" y="7850"/>
                    <a:pt x="10192" y="7814"/>
                    <a:pt x="9966" y="7933"/>
                  </a:cubicBezTo>
                  <a:cubicBezTo>
                    <a:pt x="9859" y="7992"/>
                    <a:pt x="9800" y="8040"/>
                    <a:pt x="9764" y="8112"/>
                  </a:cubicBezTo>
                  <a:cubicBezTo>
                    <a:pt x="9704" y="8231"/>
                    <a:pt x="9776" y="8302"/>
                    <a:pt x="9728" y="8373"/>
                  </a:cubicBezTo>
                  <a:cubicBezTo>
                    <a:pt x="9657" y="8469"/>
                    <a:pt x="9490" y="8373"/>
                    <a:pt x="9299" y="8481"/>
                  </a:cubicBezTo>
                  <a:cubicBezTo>
                    <a:pt x="9276" y="8493"/>
                    <a:pt x="9157" y="8564"/>
                    <a:pt x="9169" y="8635"/>
                  </a:cubicBezTo>
                  <a:cubicBezTo>
                    <a:pt x="9180" y="8766"/>
                    <a:pt x="9561" y="8778"/>
                    <a:pt x="9573" y="8862"/>
                  </a:cubicBezTo>
                  <a:cubicBezTo>
                    <a:pt x="9573" y="8957"/>
                    <a:pt x="9347" y="8957"/>
                    <a:pt x="9061" y="9124"/>
                  </a:cubicBezTo>
                  <a:cubicBezTo>
                    <a:pt x="8918" y="9207"/>
                    <a:pt x="8704" y="9374"/>
                    <a:pt x="8728" y="9421"/>
                  </a:cubicBezTo>
                  <a:cubicBezTo>
                    <a:pt x="8733" y="9433"/>
                    <a:pt x="8745" y="9438"/>
                    <a:pt x="8769" y="9438"/>
                  </a:cubicBezTo>
                  <a:cubicBezTo>
                    <a:pt x="8867" y="9438"/>
                    <a:pt x="9156" y="9339"/>
                    <a:pt x="9847" y="9147"/>
                  </a:cubicBezTo>
                  <a:cubicBezTo>
                    <a:pt x="10192" y="9052"/>
                    <a:pt x="10323" y="9016"/>
                    <a:pt x="10502" y="8897"/>
                  </a:cubicBezTo>
                  <a:cubicBezTo>
                    <a:pt x="10669" y="8778"/>
                    <a:pt x="10681" y="8707"/>
                    <a:pt x="10907" y="8564"/>
                  </a:cubicBezTo>
                  <a:cubicBezTo>
                    <a:pt x="11121" y="8421"/>
                    <a:pt x="11264" y="8409"/>
                    <a:pt x="11288" y="8302"/>
                  </a:cubicBezTo>
                  <a:cubicBezTo>
                    <a:pt x="11312" y="8195"/>
                    <a:pt x="11157" y="8159"/>
                    <a:pt x="11097" y="7933"/>
                  </a:cubicBezTo>
                  <a:cubicBezTo>
                    <a:pt x="11062" y="7850"/>
                    <a:pt x="11074" y="7802"/>
                    <a:pt x="11133" y="7326"/>
                  </a:cubicBezTo>
                  <a:cubicBezTo>
                    <a:pt x="11169" y="7016"/>
                    <a:pt x="11157" y="7028"/>
                    <a:pt x="11169" y="7004"/>
                  </a:cubicBezTo>
                  <a:cubicBezTo>
                    <a:pt x="11276" y="6635"/>
                    <a:pt x="11657" y="6516"/>
                    <a:pt x="11621" y="6409"/>
                  </a:cubicBezTo>
                  <a:cubicBezTo>
                    <a:pt x="11585" y="6302"/>
                    <a:pt x="11276" y="6385"/>
                    <a:pt x="11240" y="6266"/>
                  </a:cubicBezTo>
                  <a:cubicBezTo>
                    <a:pt x="11204" y="6183"/>
                    <a:pt x="11324" y="6087"/>
                    <a:pt x="11300" y="6064"/>
                  </a:cubicBezTo>
                  <a:cubicBezTo>
                    <a:pt x="11299" y="6063"/>
                    <a:pt x="11299" y="6063"/>
                    <a:pt x="11297" y="6063"/>
                  </a:cubicBezTo>
                  <a:close/>
                  <a:moveTo>
                    <a:pt x="32048" y="10793"/>
                  </a:moveTo>
                  <a:cubicBezTo>
                    <a:pt x="32121" y="10793"/>
                    <a:pt x="32197" y="10815"/>
                    <a:pt x="32267" y="10850"/>
                  </a:cubicBezTo>
                  <a:cubicBezTo>
                    <a:pt x="32338" y="10886"/>
                    <a:pt x="32457" y="10945"/>
                    <a:pt x="32457" y="10993"/>
                  </a:cubicBezTo>
                  <a:cubicBezTo>
                    <a:pt x="32457" y="11040"/>
                    <a:pt x="32279" y="11052"/>
                    <a:pt x="32279" y="11052"/>
                  </a:cubicBezTo>
                  <a:cubicBezTo>
                    <a:pt x="32195" y="11052"/>
                    <a:pt x="32112" y="11040"/>
                    <a:pt x="32040" y="11017"/>
                  </a:cubicBezTo>
                  <a:cubicBezTo>
                    <a:pt x="31886" y="10969"/>
                    <a:pt x="31814" y="10957"/>
                    <a:pt x="31802" y="10909"/>
                  </a:cubicBezTo>
                  <a:cubicBezTo>
                    <a:pt x="31802" y="10862"/>
                    <a:pt x="31886" y="10814"/>
                    <a:pt x="31969" y="10802"/>
                  </a:cubicBezTo>
                  <a:cubicBezTo>
                    <a:pt x="31994" y="10796"/>
                    <a:pt x="32021" y="10793"/>
                    <a:pt x="32048" y="10793"/>
                  </a:cubicBezTo>
                  <a:close/>
                  <a:moveTo>
                    <a:pt x="37314" y="10670"/>
                  </a:moveTo>
                  <a:cubicBezTo>
                    <a:pt x="37411" y="10670"/>
                    <a:pt x="37534" y="10740"/>
                    <a:pt x="37839" y="10802"/>
                  </a:cubicBezTo>
                  <a:cubicBezTo>
                    <a:pt x="38000" y="10829"/>
                    <a:pt x="38120" y="10852"/>
                    <a:pt x="38215" y="10852"/>
                  </a:cubicBezTo>
                  <a:cubicBezTo>
                    <a:pt x="38288" y="10852"/>
                    <a:pt x="38347" y="10839"/>
                    <a:pt x="38398" y="10802"/>
                  </a:cubicBezTo>
                  <a:cubicBezTo>
                    <a:pt x="38461" y="10760"/>
                    <a:pt x="38506" y="10691"/>
                    <a:pt x="38564" y="10691"/>
                  </a:cubicBezTo>
                  <a:cubicBezTo>
                    <a:pt x="38572" y="10691"/>
                    <a:pt x="38580" y="10692"/>
                    <a:pt x="38589" y="10695"/>
                  </a:cubicBezTo>
                  <a:cubicBezTo>
                    <a:pt x="38648" y="10707"/>
                    <a:pt x="38684" y="10755"/>
                    <a:pt x="38684" y="10826"/>
                  </a:cubicBezTo>
                  <a:cubicBezTo>
                    <a:pt x="38672" y="10909"/>
                    <a:pt x="38506" y="10945"/>
                    <a:pt x="38458" y="10957"/>
                  </a:cubicBezTo>
                  <a:cubicBezTo>
                    <a:pt x="38415" y="10967"/>
                    <a:pt x="38377" y="10971"/>
                    <a:pt x="38337" y="10971"/>
                  </a:cubicBezTo>
                  <a:cubicBezTo>
                    <a:pt x="38232" y="10971"/>
                    <a:pt x="38113" y="10941"/>
                    <a:pt x="37863" y="10898"/>
                  </a:cubicBezTo>
                  <a:cubicBezTo>
                    <a:pt x="37689" y="10863"/>
                    <a:pt x="37588" y="10844"/>
                    <a:pt x="37518" y="10844"/>
                  </a:cubicBezTo>
                  <a:cubicBezTo>
                    <a:pt x="37468" y="10844"/>
                    <a:pt x="37433" y="10854"/>
                    <a:pt x="37398" y="10874"/>
                  </a:cubicBezTo>
                  <a:cubicBezTo>
                    <a:pt x="37327" y="10909"/>
                    <a:pt x="37267" y="10981"/>
                    <a:pt x="37232" y="11052"/>
                  </a:cubicBezTo>
                  <a:cubicBezTo>
                    <a:pt x="37172" y="11279"/>
                    <a:pt x="37458" y="11505"/>
                    <a:pt x="37386" y="11588"/>
                  </a:cubicBezTo>
                  <a:cubicBezTo>
                    <a:pt x="37372" y="11607"/>
                    <a:pt x="37344" y="11613"/>
                    <a:pt x="37316" y="11613"/>
                  </a:cubicBezTo>
                  <a:cubicBezTo>
                    <a:pt x="37272" y="11613"/>
                    <a:pt x="37227" y="11600"/>
                    <a:pt x="37220" y="11600"/>
                  </a:cubicBezTo>
                  <a:cubicBezTo>
                    <a:pt x="37005" y="11529"/>
                    <a:pt x="36958" y="11243"/>
                    <a:pt x="36958" y="11219"/>
                  </a:cubicBezTo>
                  <a:cubicBezTo>
                    <a:pt x="36946" y="11124"/>
                    <a:pt x="36958" y="11029"/>
                    <a:pt x="36993" y="10945"/>
                  </a:cubicBezTo>
                  <a:cubicBezTo>
                    <a:pt x="37041" y="10838"/>
                    <a:pt x="37112" y="10743"/>
                    <a:pt x="37220" y="10695"/>
                  </a:cubicBezTo>
                  <a:cubicBezTo>
                    <a:pt x="37252" y="10678"/>
                    <a:pt x="37281" y="10670"/>
                    <a:pt x="37314" y="10670"/>
                  </a:cubicBezTo>
                  <a:close/>
                  <a:moveTo>
                    <a:pt x="31597" y="11078"/>
                  </a:moveTo>
                  <a:cubicBezTo>
                    <a:pt x="31609" y="11078"/>
                    <a:pt x="31619" y="11081"/>
                    <a:pt x="31624" y="11088"/>
                  </a:cubicBezTo>
                  <a:cubicBezTo>
                    <a:pt x="31648" y="11112"/>
                    <a:pt x="31493" y="11207"/>
                    <a:pt x="31517" y="11350"/>
                  </a:cubicBezTo>
                  <a:cubicBezTo>
                    <a:pt x="31517" y="11457"/>
                    <a:pt x="31600" y="11469"/>
                    <a:pt x="31636" y="11600"/>
                  </a:cubicBezTo>
                  <a:lnTo>
                    <a:pt x="31648" y="11600"/>
                  </a:lnTo>
                  <a:cubicBezTo>
                    <a:pt x="31659" y="11683"/>
                    <a:pt x="31671" y="11826"/>
                    <a:pt x="31600" y="11874"/>
                  </a:cubicBezTo>
                  <a:cubicBezTo>
                    <a:pt x="31582" y="11886"/>
                    <a:pt x="31561" y="11892"/>
                    <a:pt x="31540" y="11892"/>
                  </a:cubicBezTo>
                  <a:cubicBezTo>
                    <a:pt x="31520" y="11892"/>
                    <a:pt x="31499" y="11886"/>
                    <a:pt x="31481" y="11874"/>
                  </a:cubicBezTo>
                  <a:cubicBezTo>
                    <a:pt x="31409" y="11826"/>
                    <a:pt x="31445" y="11731"/>
                    <a:pt x="31409" y="11493"/>
                  </a:cubicBezTo>
                  <a:cubicBezTo>
                    <a:pt x="31397" y="11326"/>
                    <a:pt x="31374" y="11290"/>
                    <a:pt x="31397" y="11231"/>
                  </a:cubicBezTo>
                  <a:cubicBezTo>
                    <a:pt x="31436" y="11135"/>
                    <a:pt x="31544" y="11078"/>
                    <a:pt x="31597" y="11078"/>
                  </a:cubicBezTo>
                  <a:close/>
                  <a:moveTo>
                    <a:pt x="31924" y="11218"/>
                  </a:moveTo>
                  <a:cubicBezTo>
                    <a:pt x="31927" y="11218"/>
                    <a:pt x="31930" y="11218"/>
                    <a:pt x="31933" y="11219"/>
                  </a:cubicBezTo>
                  <a:cubicBezTo>
                    <a:pt x="31957" y="11219"/>
                    <a:pt x="31957" y="11302"/>
                    <a:pt x="31981" y="11374"/>
                  </a:cubicBezTo>
                  <a:cubicBezTo>
                    <a:pt x="32052" y="11660"/>
                    <a:pt x="32350" y="11719"/>
                    <a:pt x="32314" y="11862"/>
                  </a:cubicBezTo>
                  <a:cubicBezTo>
                    <a:pt x="32290" y="11933"/>
                    <a:pt x="32219" y="11981"/>
                    <a:pt x="32148" y="11993"/>
                  </a:cubicBezTo>
                  <a:cubicBezTo>
                    <a:pt x="32040" y="11993"/>
                    <a:pt x="31957" y="11922"/>
                    <a:pt x="31933" y="11826"/>
                  </a:cubicBezTo>
                  <a:cubicBezTo>
                    <a:pt x="31921" y="11743"/>
                    <a:pt x="32017" y="11719"/>
                    <a:pt x="32017" y="11636"/>
                  </a:cubicBezTo>
                  <a:cubicBezTo>
                    <a:pt x="32017" y="11505"/>
                    <a:pt x="31826" y="11457"/>
                    <a:pt x="31838" y="11338"/>
                  </a:cubicBezTo>
                  <a:cubicBezTo>
                    <a:pt x="31838" y="11273"/>
                    <a:pt x="31888" y="11218"/>
                    <a:pt x="31924" y="11218"/>
                  </a:cubicBezTo>
                  <a:close/>
                  <a:moveTo>
                    <a:pt x="12036" y="12439"/>
                  </a:moveTo>
                  <a:cubicBezTo>
                    <a:pt x="11966" y="12439"/>
                    <a:pt x="11839" y="12545"/>
                    <a:pt x="11776" y="12660"/>
                  </a:cubicBezTo>
                  <a:cubicBezTo>
                    <a:pt x="11716" y="12743"/>
                    <a:pt x="11693" y="12838"/>
                    <a:pt x="11681" y="12945"/>
                  </a:cubicBezTo>
                  <a:cubicBezTo>
                    <a:pt x="11681" y="12981"/>
                    <a:pt x="11681" y="13148"/>
                    <a:pt x="11740" y="13172"/>
                  </a:cubicBezTo>
                  <a:cubicBezTo>
                    <a:pt x="11743" y="13173"/>
                    <a:pt x="11745" y="13173"/>
                    <a:pt x="11748" y="13173"/>
                  </a:cubicBezTo>
                  <a:cubicBezTo>
                    <a:pt x="11774" y="13173"/>
                    <a:pt x="11820" y="13129"/>
                    <a:pt x="11895" y="13065"/>
                  </a:cubicBezTo>
                  <a:cubicBezTo>
                    <a:pt x="11955" y="13017"/>
                    <a:pt x="12014" y="12957"/>
                    <a:pt x="12050" y="12886"/>
                  </a:cubicBezTo>
                  <a:cubicBezTo>
                    <a:pt x="12074" y="12826"/>
                    <a:pt x="12086" y="12755"/>
                    <a:pt x="12074" y="12684"/>
                  </a:cubicBezTo>
                  <a:cubicBezTo>
                    <a:pt x="12086" y="12529"/>
                    <a:pt x="12097" y="12457"/>
                    <a:pt x="12062" y="12445"/>
                  </a:cubicBezTo>
                  <a:cubicBezTo>
                    <a:pt x="12054" y="12441"/>
                    <a:pt x="12046" y="12439"/>
                    <a:pt x="12036" y="12439"/>
                  </a:cubicBezTo>
                  <a:close/>
                  <a:moveTo>
                    <a:pt x="23754" y="10538"/>
                  </a:moveTo>
                  <a:cubicBezTo>
                    <a:pt x="23915" y="10538"/>
                    <a:pt x="23997" y="10605"/>
                    <a:pt x="23920" y="10648"/>
                  </a:cubicBezTo>
                  <a:cubicBezTo>
                    <a:pt x="23801" y="10695"/>
                    <a:pt x="23361" y="10886"/>
                    <a:pt x="23456" y="10981"/>
                  </a:cubicBezTo>
                  <a:cubicBezTo>
                    <a:pt x="23551" y="11088"/>
                    <a:pt x="23468" y="11029"/>
                    <a:pt x="23349" y="11124"/>
                  </a:cubicBezTo>
                  <a:cubicBezTo>
                    <a:pt x="23223" y="11204"/>
                    <a:pt x="23141" y="11351"/>
                    <a:pt x="22624" y="11351"/>
                  </a:cubicBezTo>
                  <a:cubicBezTo>
                    <a:pt x="22604" y="11351"/>
                    <a:pt x="22584" y="11350"/>
                    <a:pt x="22563" y="11350"/>
                  </a:cubicBezTo>
                  <a:cubicBezTo>
                    <a:pt x="21992" y="11350"/>
                    <a:pt x="22373" y="11290"/>
                    <a:pt x="21932" y="11148"/>
                  </a:cubicBezTo>
                  <a:cubicBezTo>
                    <a:pt x="21824" y="11115"/>
                    <a:pt x="21744" y="11101"/>
                    <a:pt x="21684" y="11101"/>
                  </a:cubicBezTo>
                  <a:cubicBezTo>
                    <a:pt x="21501" y="11101"/>
                    <a:pt x="21512" y="11236"/>
                    <a:pt x="21503" y="11398"/>
                  </a:cubicBezTo>
                  <a:cubicBezTo>
                    <a:pt x="21493" y="11577"/>
                    <a:pt x="21567" y="11807"/>
                    <a:pt x="21801" y="11807"/>
                  </a:cubicBezTo>
                  <a:cubicBezTo>
                    <a:pt x="21846" y="11807"/>
                    <a:pt x="21898" y="11798"/>
                    <a:pt x="21956" y="11779"/>
                  </a:cubicBezTo>
                  <a:cubicBezTo>
                    <a:pt x="22325" y="11671"/>
                    <a:pt x="22230" y="11743"/>
                    <a:pt x="22337" y="11552"/>
                  </a:cubicBezTo>
                  <a:cubicBezTo>
                    <a:pt x="22369" y="11491"/>
                    <a:pt x="22411" y="11471"/>
                    <a:pt x="22462" y="11471"/>
                  </a:cubicBezTo>
                  <a:cubicBezTo>
                    <a:pt x="22554" y="11471"/>
                    <a:pt x="22679" y="11534"/>
                    <a:pt x="22844" y="11534"/>
                  </a:cubicBezTo>
                  <a:cubicBezTo>
                    <a:pt x="22890" y="11534"/>
                    <a:pt x="22939" y="11529"/>
                    <a:pt x="22992" y="11517"/>
                  </a:cubicBezTo>
                  <a:cubicBezTo>
                    <a:pt x="23040" y="11507"/>
                    <a:pt x="23076" y="11502"/>
                    <a:pt x="23104" y="11502"/>
                  </a:cubicBezTo>
                  <a:cubicBezTo>
                    <a:pt x="23273" y="11502"/>
                    <a:pt x="23127" y="11674"/>
                    <a:pt x="23587" y="11838"/>
                  </a:cubicBezTo>
                  <a:cubicBezTo>
                    <a:pt x="24123" y="12029"/>
                    <a:pt x="23885" y="12041"/>
                    <a:pt x="24289" y="12350"/>
                  </a:cubicBezTo>
                  <a:cubicBezTo>
                    <a:pt x="24682" y="12672"/>
                    <a:pt x="24659" y="12433"/>
                    <a:pt x="24968" y="12648"/>
                  </a:cubicBezTo>
                  <a:cubicBezTo>
                    <a:pt x="25290" y="12850"/>
                    <a:pt x="25099" y="13017"/>
                    <a:pt x="24980" y="13124"/>
                  </a:cubicBezTo>
                  <a:cubicBezTo>
                    <a:pt x="24871" y="13213"/>
                    <a:pt x="24559" y="13359"/>
                    <a:pt x="24387" y="13359"/>
                  </a:cubicBezTo>
                  <a:cubicBezTo>
                    <a:pt x="24351" y="13359"/>
                    <a:pt x="24322" y="13353"/>
                    <a:pt x="24301" y="13338"/>
                  </a:cubicBezTo>
                  <a:cubicBezTo>
                    <a:pt x="24283" y="13325"/>
                    <a:pt x="24258" y="13320"/>
                    <a:pt x="24229" y="13320"/>
                  </a:cubicBezTo>
                  <a:cubicBezTo>
                    <a:pt x="24088" y="13320"/>
                    <a:pt x="23852" y="13449"/>
                    <a:pt x="23781" y="13449"/>
                  </a:cubicBezTo>
                  <a:cubicBezTo>
                    <a:pt x="23774" y="13449"/>
                    <a:pt x="23769" y="13448"/>
                    <a:pt x="23766" y="13446"/>
                  </a:cubicBezTo>
                  <a:cubicBezTo>
                    <a:pt x="23718" y="13410"/>
                    <a:pt x="23242" y="13422"/>
                    <a:pt x="23218" y="13291"/>
                  </a:cubicBezTo>
                  <a:cubicBezTo>
                    <a:pt x="23194" y="13172"/>
                    <a:pt x="22873" y="13231"/>
                    <a:pt x="22861" y="13124"/>
                  </a:cubicBezTo>
                  <a:cubicBezTo>
                    <a:pt x="22849" y="13005"/>
                    <a:pt x="22373" y="13148"/>
                    <a:pt x="22337" y="12957"/>
                  </a:cubicBezTo>
                  <a:cubicBezTo>
                    <a:pt x="22322" y="12896"/>
                    <a:pt x="22238" y="12870"/>
                    <a:pt x="22118" y="12870"/>
                  </a:cubicBezTo>
                  <a:cubicBezTo>
                    <a:pt x="21842" y="12870"/>
                    <a:pt x="21379" y="13009"/>
                    <a:pt x="21146" y="13184"/>
                  </a:cubicBezTo>
                  <a:cubicBezTo>
                    <a:pt x="20928" y="13318"/>
                    <a:pt x="20680" y="13387"/>
                    <a:pt x="20432" y="13387"/>
                  </a:cubicBezTo>
                  <a:cubicBezTo>
                    <a:pt x="20328" y="13387"/>
                    <a:pt x="20224" y="13375"/>
                    <a:pt x="20122" y="13350"/>
                  </a:cubicBezTo>
                  <a:cubicBezTo>
                    <a:pt x="19920" y="13279"/>
                    <a:pt x="19289" y="12814"/>
                    <a:pt x="19384" y="12755"/>
                  </a:cubicBezTo>
                  <a:cubicBezTo>
                    <a:pt x="19491" y="12684"/>
                    <a:pt x="19384" y="12422"/>
                    <a:pt x="19527" y="12386"/>
                  </a:cubicBezTo>
                  <a:cubicBezTo>
                    <a:pt x="19646" y="12338"/>
                    <a:pt x="19729" y="12219"/>
                    <a:pt x="19694" y="12088"/>
                  </a:cubicBezTo>
                  <a:cubicBezTo>
                    <a:pt x="19670" y="11993"/>
                    <a:pt x="19694" y="11957"/>
                    <a:pt x="19825" y="11886"/>
                  </a:cubicBezTo>
                  <a:cubicBezTo>
                    <a:pt x="19956" y="11814"/>
                    <a:pt x="19825" y="11719"/>
                    <a:pt x="19884" y="11600"/>
                  </a:cubicBezTo>
                  <a:cubicBezTo>
                    <a:pt x="19898" y="11566"/>
                    <a:pt x="19917" y="11555"/>
                    <a:pt x="19939" y="11555"/>
                  </a:cubicBezTo>
                  <a:cubicBezTo>
                    <a:pt x="19978" y="11555"/>
                    <a:pt x="20027" y="11589"/>
                    <a:pt x="20070" y="11589"/>
                  </a:cubicBezTo>
                  <a:cubicBezTo>
                    <a:pt x="20089" y="11589"/>
                    <a:pt x="20107" y="11582"/>
                    <a:pt x="20122" y="11564"/>
                  </a:cubicBezTo>
                  <a:cubicBezTo>
                    <a:pt x="20182" y="11481"/>
                    <a:pt x="20182" y="11517"/>
                    <a:pt x="20277" y="11481"/>
                  </a:cubicBezTo>
                  <a:cubicBezTo>
                    <a:pt x="20372" y="11433"/>
                    <a:pt x="20277" y="11326"/>
                    <a:pt x="20277" y="11171"/>
                  </a:cubicBezTo>
                  <a:cubicBezTo>
                    <a:pt x="20277" y="11053"/>
                    <a:pt x="20298" y="10949"/>
                    <a:pt x="20382" y="10949"/>
                  </a:cubicBezTo>
                  <a:cubicBezTo>
                    <a:pt x="20408" y="10949"/>
                    <a:pt x="20440" y="10959"/>
                    <a:pt x="20479" y="10981"/>
                  </a:cubicBezTo>
                  <a:cubicBezTo>
                    <a:pt x="20523" y="11009"/>
                    <a:pt x="20558" y="11021"/>
                    <a:pt x="20587" y="11021"/>
                  </a:cubicBezTo>
                  <a:cubicBezTo>
                    <a:pt x="20691" y="11021"/>
                    <a:pt x="20723" y="10870"/>
                    <a:pt x="20872" y="10814"/>
                  </a:cubicBezTo>
                  <a:cubicBezTo>
                    <a:pt x="20924" y="10798"/>
                    <a:pt x="20958" y="10791"/>
                    <a:pt x="20983" y="10791"/>
                  </a:cubicBezTo>
                  <a:cubicBezTo>
                    <a:pt x="21048" y="10791"/>
                    <a:pt x="21041" y="10843"/>
                    <a:pt x="21110" y="10921"/>
                  </a:cubicBezTo>
                  <a:cubicBezTo>
                    <a:pt x="21191" y="11012"/>
                    <a:pt x="21229" y="11043"/>
                    <a:pt x="21377" y="11043"/>
                  </a:cubicBezTo>
                  <a:cubicBezTo>
                    <a:pt x="21404" y="11043"/>
                    <a:pt x="21433" y="11042"/>
                    <a:pt x="21468" y="11040"/>
                  </a:cubicBezTo>
                  <a:cubicBezTo>
                    <a:pt x="21694" y="11029"/>
                    <a:pt x="22206" y="11017"/>
                    <a:pt x="22396" y="10921"/>
                  </a:cubicBezTo>
                  <a:cubicBezTo>
                    <a:pt x="22551" y="10826"/>
                    <a:pt x="22718" y="10755"/>
                    <a:pt x="22896" y="10719"/>
                  </a:cubicBezTo>
                  <a:cubicBezTo>
                    <a:pt x="23254" y="10624"/>
                    <a:pt x="23242" y="10671"/>
                    <a:pt x="23527" y="10576"/>
                  </a:cubicBezTo>
                  <a:cubicBezTo>
                    <a:pt x="23612" y="10549"/>
                    <a:pt x="23690" y="10538"/>
                    <a:pt x="23754" y="10538"/>
                  </a:cubicBezTo>
                  <a:close/>
                  <a:moveTo>
                    <a:pt x="11609" y="13311"/>
                  </a:moveTo>
                  <a:cubicBezTo>
                    <a:pt x="11567" y="13311"/>
                    <a:pt x="11521" y="13320"/>
                    <a:pt x="11490" y="13350"/>
                  </a:cubicBezTo>
                  <a:lnTo>
                    <a:pt x="11478" y="13350"/>
                  </a:lnTo>
                  <a:cubicBezTo>
                    <a:pt x="11419" y="13434"/>
                    <a:pt x="11526" y="13553"/>
                    <a:pt x="11466" y="13696"/>
                  </a:cubicBezTo>
                  <a:cubicBezTo>
                    <a:pt x="11431" y="13767"/>
                    <a:pt x="11407" y="13755"/>
                    <a:pt x="11300" y="13886"/>
                  </a:cubicBezTo>
                  <a:cubicBezTo>
                    <a:pt x="11193" y="14005"/>
                    <a:pt x="11145" y="14053"/>
                    <a:pt x="11145" y="14148"/>
                  </a:cubicBezTo>
                  <a:cubicBezTo>
                    <a:pt x="11145" y="14267"/>
                    <a:pt x="11216" y="14422"/>
                    <a:pt x="11324" y="14434"/>
                  </a:cubicBezTo>
                  <a:cubicBezTo>
                    <a:pt x="11331" y="14435"/>
                    <a:pt x="11338" y="14436"/>
                    <a:pt x="11345" y="14436"/>
                  </a:cubicBezTo>
                  <a:cubicBezTo>
                    <a:pt x="11405" y="14436"/>
                    <a:pt x="11450" y="14392"/>
                    <a:pt x="11514" y="14338"/>
                  </a:cubicBezTo>
                  <a:cubicBezTo>
                    <a:pt x="11621" y="14255"/>
                    <a:pt x="11693" y="14136"/>
                    <a:pt x="11740" y="14017"/>
                  </a:cubicBezTo>
                  <a:cubicBezTo>
                    <a:pt x="11800" y="13850"/>
                    <a:pt x="11740" y="13862"/>
                    <a:pt x="11812" y="13636"/>
                  </a:cubicBezTo>
                  <a:cubicBezTo>
                    <a:pt x="11847" y="13541"/>
                    <a:pt x="11871" y="13469"/>
                    <a:pt x="11836" y="13410"/>
                  </a:cubicBezTo>
                  <a:cubicBezTo>
                    <a:pt x="11812" y="13362"/>
                    <a:pt x="11764" y="13338"/>
                    <a:pt x="11716" y="13326"/>
                  </a:cubicBezTo>
                  <a:cubicBezTo>
                    <a:pt x="11716" y="13326"/>
                    <a:pt x="11666" y="13311"/>
                    <a:pt x="11609" y="13311"/>
                  </a:cubicBezTo>
                  <a:close/>
                  <a:moveTo>
                    <a:pt x="16086" y="14648"/>
                  </a:moveTo>
                  <a:cubicBezTo>
                    <a:pt x="16027" y="14648"/>
                    <a:pt x="15979" y="14708"/>
                    <a:pt x="15991" y="14767"/>
                  </a:cubicBezTo>
                  <a:cubicBezTo>
                    <a:pt x="16001" y="14819"/>
                    <a:pt x="16057" y="14853"/>
                    <a:pt x="16110" y="14853"/>
                  </a:cubicBezTo>
                  <a:cubicBezTo>
                    <a:pt x="16118" y="14853"/>
                    <a:pt x="16126" y="14852"/>
                    <a:pt x="16134" y="14850"/>
                  </a:cubicBezTo>
                  <a:cubicBezTo>
                    <a:pt x="16157" y="14827"/>
                    <a:pt x="16181" y="14803"/>
                    <a:pt x="16181" y="14767"/>
                  </a:cubicBezTo>
                  <a:cubicBezTo>
                    <a:pt x="16193" y="14708"/>
                    <a:pt x="16146" y="14648"/>
                    <a:pt x="16086" y="14648"/>
                  </a:cubicBezTo>
                  <a:close/>
                  <a:moveTo>
                    <a:pt x="16194" y="14965"/>
                  </a:moveTo>
                  <a:cubicBezTo>
                    <a:pt x="16175" y="14965"/>
                    <a:pt x="16159" y="14974"/>
                    <a:pt x="16146" y="14993"/>
                  </a:cubicBezTo>
                  <a:lnTo>
                    <a:pt x="16134" y="14993"/>
                  </a:lnTo>
                  <a:cubicBezTo>
                    <a:pt x="16122" y="15017"/>
                    <a:pt x="16134" y="15053"/>
                    <a:pt x="16157" y="15077"/>
                  </a:cubicBezTo>
                  <a:cubicBezTo>
                    <a:pt x="16167" y="15080"/>
                    <a:pt x="16177" y="15081"/>
                    <a:pt x="16186" y="15081"/>
                  </a:cubicBezTo>
                  <a:cubicBezTo>
                    <a:pt x="16211" y="15081"/>
                    <a:pt x="16232" y="15070"/>
                    <a:pt x="16241" y="15053"/>
                  </a:cubicBezTo>
                  <a:cubicBezTo>
                    <a:pt x="16253" y="15029"/>
                    <a:pt x="16253" y="15005"/>
                    <a:pt x="16241" y="14981"/>
                  </a:cubicBezTo>
                  <a:cubicBezTo>
                    <a:pt x="16225" y="14971"/>
                    <a:pt x="16209" y="14965"/>
                    <a:pt x="16194" y="14965"/>
                  </a:cubicBezTo>
                  <a:close/>
                  <a:moveTo>
                    <a:pt x="13895" y="14753"/>
                  </a:moveTo>
                  <a:cubicBezTo>
                    <a:pt x="13843" y="14753"/>
                    <a:pt x="13772" y="14760"/>
                    <a:pt x="13717" y="14767"/>
                  </a:cubicBezTo>
                  <a:cubicBezTo>
                    <a:pt x="13526" y="14815"/>
                    <a:pt x="13526" y="14850"/>
                    <a:pt x="13407" y="14862"/>
                  </a:cubicBezTo>
                  <a:cubicBezTo>
                    <a:pt x="13383" y="14865"/>
                    <a:pt x="13359" y="14867"/>
                    <a:pt x="13334" y="14867"/>
                  </a:cubicBezTo>
                  <a:cubicBezTo>
                    <a:pt x="13259" y="14867"/>
                    <a:pt x="13181" y="14853"/>
                    <a:pt x="13109" y="14827"/>
                  </a:cubicBezTo>
                  <a:cubicBezTo>
                    <a:pt x="13007" y="14806"/>
                    <a:pt x="12957" y="14777"/>
                    <a:pt x="12900" y="14777"/>
                  </a:cubicBezTo>
                  <a:cubicBezTo>
                    <a:pt x="12890" y="14777"/>
                    <a:pt x="12881" y="14777"/>
                    <a:pt x="12871" y="14779"/>
                  </a:cubicBezTo>
                  <a:cubicBezTo>
                    <a:pt x="12824" y="14791"/>
                    <a:pt x="12776" y="14839"/>
                    <a:pt x="12764" y="14886"/>
                  </a:cubicBezTo>
                  <a:cubicBezTo>
                    <a:pt x="12717" y="15005"/>
                    <a:pt x="12848" y="15136"/>
                    <a:pt x="12931" y="15220"/>
                  </a:cubicBezTo>
                  <a:cubicBezTo>
                    <a:pt x="13026" y="15303"/>
                    <a:pt x="13133" y="15374"/>
                    <a:pt x="13252" y="15434"/>
                  </a:cubicBezTo>
                  <a:cubicBezTo>
                    <a:pt x="13377" y="15496"/>
                    <a:pt x="13447" y="15531"/>
                    <a:pt x="13519" y="15531"/>
                  </a:cubicBezTo>
                  <a:cubicBezTo>
                    <a:pt x="13529" y="15531"/>
                    <a:pt x="13539" y="15531"/>
                    <a:pt x="13550" y="15529"/>
                  </a:cubicBezTo>
                  <a:cubicBezTo>
                    <a:pt x="13633" y="15493"/>
                    <a:pt x="13705" y="15434"/>
                    <a:pt x="13741" y="15351"/>
                  </a:cubicBezTo>
                  <a:cubicBezTo>
                    <a:pt x="13788" y="15231"/>
                    <a:pt x="13741" y="15196"/>
                    <a:pt x="13788" y="15100"/>
                  </a:cubicBezTo>
                  <a:cubicBezTo>
                    <a:pt x="13836" y="15017"/>
                    <a:pt x="13883" y="15005"/>
                    <a:pt x="13943" y="14886"/>
                  </a:cubicBezTo>
                  <a:cubicBezTo>
                    <a:pt x="13967" y="14827"/>
                    <a:pt x="13979" y="14791"/>
                    <a:pt x="13967" y="14767"/>
                  </a:cubicBezTo>
                  <a:cubicBezTo>
                    <a:pt x="13962" y="14757"/>
                    <a:pt x="13933" y="14753"/>
                    <a:pt x="13895" y="14753"/>
                  </a:cubicBezTo>
                  <a:close/>
                  <a:moveTo>
                    <a:pt x="28522" y="10662"/>
                  </a:moveTo>
                  <a:cubicBezTo>
                    <a:pt x="28614" y="10662"/>
                    <a:pt x="28707" y="10665"/>
                    <a:pt x="28802" y="10671"/>
                  </a:cubicBezTo>
                  <a:cubicBezTo>
                    <a:pt x="28861" y="10683"/>
                    <a:pt x="28921" y="10695"/>
                    <a:pt x="28981" y="10707"/>
                  </a:cubicBezTo>
                  <a:cubicBezTo>
                    <a:pt x="29111" y="10731"/>
                    <a:pt x="29231" y="10814"/>
                    <a:pt x="29290" y="10933"/>
                  </a:cubicBezTo>
                  <a:cubicBezTo>
                    <a:pt x="29338" y="11029"/>
                    <a:pt x="29278" y="11076"/>
                    <a:pt x="29326" y="11171"/>
                  </a:cubicBezTo>
                  <a:cubicBezTo>
                    <a:pt x="29373" y="11255"/>
                    <a:pt x="29445" y="11314"/>
                    <a:pt x="29528" y="11338"/>
                  </a:cubicBezTo>
                  <a:cubicBezTo>
                    <a:pt x="29548" y="11344"/>
                    <a:pt x="29566" y="11346"/>
                    <a:pt x="29583" y="11346"/>
                  </a:cubicBezTo>
                  <a:cubicBezTo>
                    <a:pt x="29643" y="11346"/>
                    <a:pt x="29687" y="11318"/>
                    <a:pt x="29736" y="11318"/>
                  </a:cubicBezTo>
                  <a:cubicBezTo>
                    <a:pt x="29757" y="11318"/>
                    <a:pt x="29778" y="11323"/>
                    <a:pt x="29802" y="11338"/>
                  </a:cubicBezTo>
                  <a:cubicBezTo>
                    <a:pt x="29897" y="11386"/>
                    <a:pt x="29933" y="11564"/>
                    <a:pt x="29850" y="11636"/>
                  </a:cubicBezTo>
                  <a:cubicBezTo>
                    <a:pt x="29836" y="11647"/>
                    <a:pt x="29819" y="11652"/>
                    <a:pt x="29799" y="11652"/>
                  </a:cubicBezTo>
                  <a:cubicBezTo>
                    <a:pt x="29712" y="11652"/>
                    <a:pt x="29571" y="11561"/>
                    <a:pt x="29445" y="11493"/>
                  </a:cubicBezTo>
                  <a:cubicBezTo>
                    <a:pt x="29234" y="11366"/>
                    <a:pt x="29144" y="11249"/>
                    <a:pt x="29052" y="11249"/>
                  </a:cubicBezTo>
                  <a:cubicBezTo>
                    <a:pt x="29040" y="11249"/>
                    <a:pt x="29028" y="11251"/>
                    <a:pt x="29016" y="11255"/>
                  </a:cubicBezTo>
                  <a:cubicBezTo>
                    <a:pt x="28969" y="11267"/>
                    <a:pt x="28981" y="11290"/>
                    <a:pt x="28885" y="11386"/>
                  </a:cubicBezTo>
                  <a:cubicBezTo>
                    <a:pt x="28742" y="11517"/>
                    <a:pt x="28683" y="11517"/>
                    <a:pt x="28611" y="11600"/>
                  </a:cubicBezTo>
                  <a:cubicBezTo>
                    <a:pt x="28540" y="11683"/>
                    <a:pt x="28504" y="11779"/>
                    <a:pt x="28504" y="11874"/>
                  </a:cubicBezTo>
                  <a:cubicBezTo>
                    <a:pt x="28516" y="12029"/>
                    <a:pt x="28671" y="12041"/>
                    <a:pt x="29004" y="12279"/>
                  </a:cubicBezTo>
                  <a:cubicBezTo>
                    <a:pt x="29326" y="12517"/>
                    <a:pt x="29516" y="12660"/>
                    <a:pt x="29552" y="12874"/>
                  </a:cubicBezTo>
                  <a:cubicBezTo>
                    <a:pt x="29564" y="12969"/>
                    <a:pt x="29600" y="13053"/>
                    <a:pt x="29647" y="13124"/>
                  </a:cubicBezTo>
                  <a:cubicBezTo>
                    <a:pt x="29702" y="13189"/>
                    <a:pt x="29806" y="13245"/>
                    <a:pt x="29832" y="13245"/>
                  </a:cubicBezTo>
                  <a:cubicBezTo>
                    <a:pt x="29835" y="13245"/>
                    <a:pt x="29837" y="13244"/>
                    <a:pt x="29838" y="13243"/>
                  </a:cubicBezTo>
                  <a:cubicBezTo>
                    <a:pt x="29862" y="13231"/>
                    <a:pt x="29838" y="13195"/>
                    <a:pt x="29838" y="13136"/>
                  </a:cubicBezTo>
                  <a:cubicBezTo>
                    <a:pt x="29826" y="13041"/>
                    <a:pt x="29838" y="12862"/>
                    <a:pt x="29897" y="12826"/>
                  </a:cubicBezTo>
                  <a:cubicBezTo>
                    <a:pt x="29907" y="12821"/>
                    <a:pt x="29918" y="12819"/>
                    <a:pt x="29930" y="12819"/>
                  </a:cubicBezTo>
                  <a:cubicBezTo>
                    <a:pt x="30001" y="12819"/>
                    <a:pt x="30094" y="12903"/>
                    <a:pt x="30135" y="12934"/>
                  </a:cubicBezTo>
                  <a:cubicBezTo>
                    <a:pt x="30254" y="13041"/>
                    <a:pt x="30243" y="13112"/>
                    <a:pt x="30338" y="13172"/>
                  </a:cubicBezTo>
                  <a:cubicBezTo>
                    <a:pt x="30433" y="13231"/>
                    <a:pt x="30493" y="13219"/>
                    <a:pt x="30540" y="13267"/>
                  </a:cubicBezTo>
                  <a:cubicBezTo>
                    <a:pt x="30588" y="13326"/>
                    <a:pt x="30612" y="13422"/>
                    <a:pt x="30576" y="13457"/>
                  </a:cubicBezTo>
                  <a:cubicBezTo>
                    <a:pt x="30552" y="13469"/>
                    <a:pt x="30516" y="13481"/>
                    <a:pt x="30493" y="13481"/>
                  </a:cubicBezTo>
                  <a:cubicBezTo>
                    <a:pt x="30428" y="13471"/>
                    <a:pt x="30362" y="13465"/>
                    <a:pt x="30295" y="13465"/>
                  </a:cubicBezTo>
                  <a:cubicBezTo>
                    <a:pt x="30213" y="13465"/>
                    <a:pt x="30131" y="13473"/>
                    <a:pt x="30052" y="13493"/>
                  </a:cubicBezTo>
                  <a:cubicBezTo>
                    <a:pt x="29993" y="13529"/>
                    <a:pt x="29933" y="13576"/>
                    <a:pt x="29897" y="13648"/>
                  </a:cubicBezTo>
                  <a:cubicBezTo>
                    <a:pt x="29850" y="13731"/>
                    <a:pt x="29838" y="13874"/>
                    <a:pt x="29885" y="13898"/>
                  </a:cubicBezTo>
                  <a:cubicBezTo>
                    <a:pt x="29893" y="13905"/>
                    <a:pt x="29901" y="13908"/>
                    <a:pt x="29910" y="13908"/>
                  </a:cubicBezTo>
                  <a:cubicBezTo>
                    <a:pt x="29947" y="13908"/>
                    <a:pt x="30004" y="13862"/>
                    <a:pt x="30100" y="13862"/>
                  </a:cubicBezTo>
                  <a:cubicBezTo>
                    <a:pt x="30195" y="13862"/>
                    <a:pt x="30314" y="13898"/>
                    <a:pt x="30338" y="13969"/>
                  </a:cubicBezTo>
                  <a:cubicBezTo>
                    <a:pt x="30338" y="14005"/>
                    <a:pt x="30302" y="14053"/>
                    <a:pt x="30266" y="14112"/>
                  </a:cubicBezTo>
                  <a:cubicBezTo>
                    <a:pt x="30219" y="14184"/>
                    <a:pt x="30195" y="14184"/>
                    <a:pt x="30195" y="14208"/>
                  </a:cubicBezTo>
                  <a:cubicBezTo>
                    <a:pt x="30207" y="14267"/>
                    <a:pt x="30385" y="14219"/>
                    <a:pt x="30516" y="14303"/>
                  </a:cubicBezTo>
                  <a:cubicBezTo>
                    <a:pt x="30671" y="14398"/>
                    <a:pt x="30588" y="14600"/>
                    <a:pt x="30743" y="14958"/>
                  </a:cubicBezTo>
                  <a:cubicBezTo>
                    <a:pt x="30862" y="15231"/>
                    <a:pt x="30981" y="15303"/>
                    <a:pt x="30933" y="15398"/>
                  </a:cubicBezTo>
                  <a:cubicBezTo>
                    <a:pt x="30909" y="15481"/>
                    <a:pt x="30766" y="15505"/>
                    <a:pt x="30493" y="15565"/>
                  </a:cubicBezTo>
                  <a:cubicBezTo>
                    <a:pt x="30297" y="15602"/>
                    <a:pt x="30161" y="15613"/>
                    <a:pt x="30064" y="15613"/>
                  </a:cubicBezTo>
                  <a:cubicBezTo>
                    <a:pt x="29942" y="15613"/>
                    <a:pt x="29883" y="15595"/>
                    <a:pt x="29850" y="15589"/>
                  </a:cubicBezTo>
                  <a:cubicBezTo>
                    <a:pt x="29766" y="15553"/>
                    <a:pt x="29695" y="15517"/>
                    <a:pt x="29623" y="15470"/>
                  </a:cubicBezTo>
                  <a:cubicBezTo>
                    <a:pt x="29481" y="15374"/>
                    <a:pt x="29481" y="15303"/>
                    <a:pt x="29385" y="15231"/>
                  </a:cubicBezTo>
                  <a:cubicBezTo>
                    <a:pt x="29291" y="15159"/>
                    <a:pt x="29186" y="15145"/>
                    <a:pt x="29084" y="15145"/>
                  </a:cubicBezTo>
                  <a:cubicBezTo>
                    <a:pt x="29019" y="15145"/>
                    <a:pt x="28955" y="15151"/>
                    <a:pt x="28897" y="15151"/>
                  </a:cubicBezTo>
                  <a:cubicBezTo>
                    <a:pt x="28805" y="15151"/>
                    <a:pt x="28725" y="15137"/>
                    <a:pt x="28671" y="15065"/>
                  </a:cubicBezTo>
                  <a:cubicBezTo>
                    <a:pt x="28635" y="15017"/>
                    <a:pt x="28600" y="14958"/>
                    <a:pt x="28576" y="14898"/>
                  </a:cubicBezTo>
                  <a:cubicBezTo>
                    <a:pt x="28564" y="14839"/>
                    <a:pt x="28564" y="14779"/>
                    <a:pt x="28552" y="14719"/>
                  </a:cubicBezTo>
                  <a:cubicBezTo>
                    <a:pt x="28528" y="14469"/>
                    <a:pt x="28469" y="14386"/>
                    <a:pt x="28504" y="14338"/>
                  </a:cubicBezTo>
                  <a:cubicBezTo>
                    <a:pt x="28552" y="14279"/>
                    <a:pt x="28623" y="14279"/>
                    <a:pt x="28635" y="14243"/>
                  </a:cubicBezTo>
                  <a:cubicBezTo>
                    <a:pt x="28659" y="14208"/>
                    <a:pt x="28647" y="14172"/>
                    <a:pt x="28635" y="14077"/>
                  </a:cubicBezTo>
                  <a:cubicBezTo>
                    <a:pt x="28635" y="14029"/>
                    <a:pt x="28635" y="13969"/>
                    <a:pt x="28635" y="13910"/>
                  </a:cubicBezTo>
                  <a:cubicBezTo>
                    <a:pt x="28629" y="13910"/>
                    <a:pt x="28623" y="13913"/>
                    <a:pt x="28617" y="13913"/>
                  </a:cubicBezTo>
                  <a:cubicBezTo>
                    <a:pt x="28611" y="13913"/>
                    <a:pt x="28605" y="13910"/>
                    <a:pt x="28600" y="13898"/>
                  </a:cubicBezTo>
                  <a:cubicBezTo>
                    <a:pt x="28588" y="13874"/>
                    <a:pt x="28635" y="13815"/>
                    <a:pt x="28635" y="13815"/>
                  </a:cubicBezTo>
                  <a:lnTo>
                    <a:pt x="28635" y="13910"/>
                  </a:lnTo>
                  <a:cubicBezTo>
                    <a:pt x="28644" y="13912"/>
                    <a:pt x="28654" y="13913"/>
                    <a:pt x="28666" y="13913"/>
                  </a:cubicBezTo>
                  <a:cubicBezTo>
                    <a:pt x="28800" y="13913"/>
                    <a:pt x="29064" y="13788"/>
                    <a:pt x="29064" y="13755"/>
                  </a:cubicBezTo>
                  <a:cubicBezTo>
                    <a:pt x="29052" y="13719"/>
                    <a:pt x="28897" y="13743"/>
                    <a:pt x="28683" y="13636"/>
                  </a:cubicBezTo>
                  <a:cubicBezTo>
                    <a:pt x="28623" y="13600"/>
                    <a:pt x="28576" y="13565"/>
                    <a:pt x="28528" y="13529"/>
                  </a:cubicBezTo>
                  <a:cubicBezTo>
                    <a:pt x="28457" y="13469"/>
                    <a:pt x="28409" y="13398"/>
                    <a:pt x="28373" y="13326"/>
                  </a:cubicBezTo>
                  <a:cubicBezTo>
                    <a:pt x="28290" y="13207"/>
                    <a:pt x="28254" y="13231"/>
                    <a:pt x="28016" y="13029"/>
                  </a:cubicBezTo>
                  <a:cubicBezTo>
                    <a:pt x="27873" y="12898"/>
                    <a:pt x="27909" y="12922"/>
                    <a:pt x="27695" y="12731"/>
                  </a:cubicBezTo>
                  <a:cubicBezTo>
                    <a:pt x="27623" y="12660"/>
                    <a:pt x="27552" y="12588"/>
                    <a:pt x="27492" y="12517"/>
                  </a:cubicBezTo>
                  <a:cubicBezTo>
                    <a:pt x="27457" y="12481"/>
                    <a:pt x="27421" y="12433"/>
                    <a:pt x="27397" y="12374"/>
                  </a:cubicBezTo>
                  <a:cubicBezTo>
                    <a:pt x="27326" y="12195"/>
                    <a:pt x="27457" y="12041"/>
                    <a:pt x="27385" y="11981"/>
                  </a:cubicBezTo>
                  <a:cubicBezTo>
                    <a:pt x="27378" y="11976"/>
                    <a:pt x="27370" y="11974"/>
                    <a:pt x="27362" y="11974"/>
                  </a:cubicBezTo>
                  <a:cubicBezTo>
                    <a:pt x="27340" y="11974"/>
                    <a:pt x="27313" y="11988"/>
                    <a:pt x="27271" y="11988"/>
                  </a:cubicBezTo>
                  <a:cubicBezTo>
                    <a:pt x="27256" y="11988"/>
                    <a:pt x="27239" y="11986"/>
                    <a:pt x="27218" y="11981"/>
                  </a:cubicBezTo>
                  <a:cubicBezTo>
                    <a:pt x="27099" y="11945"/>
                    <a:pt x="27004" y="11826"/>
                    <a:pt x="27004" y="11695"/>
                  </a:cubicBezTo>
                  <a:cubicBezTo>
                    <a:pt x="27004" y="11648"/>
                    <a:pt x="27040" y="11636"/>
                    <a:pt x="27123" y="11493"/>
                  </a:cubicBezTo>
                  <a:cubicBezTo>
                    <a:pt x="27195" y="11350"/>
                    <a:pt x="27183" y="11326"/>
                    <a:pt x="27230" y="11279"/>
                  </a:cubicBezTo>
                  <a:cubicBezTo>
                    <a:pt x="27290" y="11219"/>
                    <a:pt x="27361" y="11183"/>
                    <a:pt x="27433" y="11171"/>
                  </a:cubicBezTo>
                  <a:cubicBezTo>
                    <a:pt x="27504" y="11148"/>
                    <a:pt x="27576" y="11124"/>
                    <a:pt x="27647" y="11088"/>
                  </a:cubicBezTo>
                  <a:cubicBezTo>
                    <a:pt x="27718" y="11052"/>
                    <a:pt x="27695" y="11040"/>
                    <a:pt x="27814" y="10969"/>
                  </a:cubicBezTo>
                  <a:cubicBezTo>
                    <a:pt x="27945" y="10862"/>
                    <a:pt x="27968" y="10874"/>
                    <a:pt x="28028" y="10802"/>
                  </a:cubicBezTo>
                  <a:cubicBezTo>
                    <a:pt x="28052" y="10767"/>
                    <a:pt x="28088" y="10743"/>
                    <a:pt x="28123" y="10719"/>
                  </a:cubicBezTo>
                  <a:cubicBezTo>
                    <a:pt x="28159" y="10695"/>
                    <a:pt x="28195" y="10671"/>
                    <a:pt x="28242" y="10671"/>
                  </a:cubicBezTo>
                  <a:cubicBezTo>
                    <a:pt x="28338" y="10665"/>
                    <a:pt x="28430" y="10662"/>
                    <a:pt x="28522" y="10662"/>
                  </a:cubicBezTo>
                  <a:close/>
                  <a:moveTo>
                    <a:pt x="16636" y="14776"/>
                  </a:moveTo>
                  <a:cubicBezTo>
                    <a:pt x="16593" y="14776"/>
                    <a:pt x="16553" y="14784"/>
                    <a:pt x="16515" y="14803"/>
                  </a:cubicBezTo>
                  <a:cubicBezTo>
                    <a:pt x="16503" y="14815"/>
                    <a:pt x="16408" y="14862"/>
                    <a:pt x="16408" y="14934"/>
                  </a:cubicBezTo>
                  <a:cubicBezTo>
                    <a:pt x="16408" y="14993"/>
                    <a:pt x="16479" y="15005"/>
                    <a:pt x="16491" y="15077"/>
                  </a:cubicBezTo>
                  <a:cubicBezTo>
                    <a:pt x="16503" y="15160"/>
                    <a:pt x="16443" y="15196"/>
                    <a:pt x="16467" y="15255"/>
                  </a:cubicBezTo>
                  <a:cubicBezTo>
                    <a:pt x="16479" y="15327"/>
                    <a:pt x="16538" y="15339"/>
                    <a:pt x="16610" y="15362"/>
                  </a:cubicBezTo>
                  <a:cubicBezTo>
                    <a:pt x="16717" y="15410"/>
                    <a:pt x="16741" y="15374"/>
                    <a:pt x="16789" y="15410"/>
                  </a:cubicBezTo>
                  <a:cubicBezTo>
                    <a:pt x="16931" y="15481"/>
                    <a:pt x="16872" y="15696"/>
                    <a:pt x="16991" y="15743"/>
                  </a:cubicBezTo>
                  <a:cubicBezTo>
                    <a:pt x="17004" y="15749"/>
                    <a:pt x="17017" y="15751"/>
                    <a:pt x="17030" y="15751"/>
                  </a:cubicBezTo>
                  <a:cubicBezTo>
                    <a:pt x="17079" y="15751"/>
                    <a:pt x="17130" y="15719"/>
                    <a:pt x="17158" y="15672"/>
                  </a:cubicBezTo>
                  <a:cubicBezTo>
                    <a:pt x="17181" y="15648"/>
                    <a:pt x="17158" y="15612"/>
                    <a:pt x="17146" y="15553"/>
                  </a:cubicBezTo>
                  <a:cubicBezTo>
                    <a:pt x="17050" y="15339"/>
                    <a:pt x="16967" y="15291"/>
                    <a:pt x="16991" y="15220"/>
                  </a:cubicBezTo>
                  <a:cubicBezTo>
                    <a:pt x="17021" y="15170"/>
                    <a:pt x="17075" y="15145"/>
                    <a:pt x="17134" y="15145"/>
                  </a:cubicBezTo>
                  <a:cubicBezTo>
                    <a:pt x="17146" y="15145"/>
                    <a:pt x="17158" y="15146"/>
                    <a:pt x="17170" y="15148"/>
                  </a:cubicBezTo>
                  <a:cubicBezTo>
                    <a:pt x="17235" y="15159"/>
                    <a:pt x="17281" y="15221"/>
                    <a:pt x="17297" y="15221"/>
                  </a:cubicBezTo>
                  <a:cubicBezTo>
                    <a:pt x="17298" y="15221"/>
                    <a:pt x="17300" y="15220"/>
                    <a:pt x="17300" y="15220"/>
                  </a:cubicBezTo>
                  <a:cubicBezTo>
                    <a:pt x="17324" y="15208"/>
                    <a:pt x="17300" y="15136"/>
                    <a:pt x="17265" y="15089"/>
                  </a:cubicBezTo>
                  <a:cubicBezTo>
                    <a:pt x="17205" y="14993"/>
                    <a:pt x="17122" y="14934"/>
                    <a:pt x="17015" y="14898"/>
                  </a:cubicBezTo>
                  <a:cubicBezTo>
                    <a:pt x="16884" y="14837"/>
                    <a:pt x="16753" y="14776"/>
                    <a:pt x="16636" y="14776"/>
                  </a:cubicBezTo>
                  <a:close/>
                  <a:moveTo>
                    <a:pt x="17387" y="16045"/>
                  </a:moveTo>
                  <a:cubicBezTo>
                    <a:pt x="17379" y="16045"/>
                    <a:pt x="17375" y="16048"/>
                    <a:pt x="17372" y="16053"/>
                  </a:cubicBezTo>
                  <a:cubicBezTo>
                    <a:pt x="17360" y="16065"/>
                    <a:pt x="17443" y="16232"/>
                    <a:pt x="17598" y="16315"/>
                  </a:cubicBezTo>
                  <a:lnTo>
                    <a:pt x="17586" y="16315"/>
                  </a:lnTo>
                  <a:cubicBezTo>
                    <a:pt x="17717" y="16363"/>
                    <a:pt x="17848" y="16386"/>
                    <a:pt x="17991" y="16398"/>
                  </a:cubicBezTo>
                  <a:cubicBezTo>
                    <a:pt x="18051" y="16404"/>
                    <a:pt x="18110" y="16407"/>
                    <a:pt x="18170" y="16407"/>
                  </a:cubicBezTo>
                  <a:cubicBezTo>
                    <a:pt x="18229" y="16407"/>
                    <a:pt x="18289" y="16404"/>
                    <a:pt x="18348" y="16398"/>
                  </a:cubicBezTo>
                  <a:cubicBezTo>
                    <a:pt x="18384" y="16386"/>
                    <a:pt x="18551" y="16351"/>
                    <a:pt x="18551" y="16315"/>
                  </a:cubicBezTo>
                  <a:cubicBezTo>
                    <a:pt x="18551" y="16279"/>
                    <a:pt x="18324" y="16196"/>
                    <a:pt x="18110" y="16196"/>
                  </a:cubicBezTo>
                  <a:cubicBezTo>
                    <a:pt x="18008" y="16196"/>
                    <a:pt x="17933" y="16211"/>
                    <a:pt x="17863" y="16211"/>
                  </a:cubicBezTo>
                  <a:cubicBezTo>
                    <a:pt x="17811" y="16211"/>
                    <a:pt x="17761" y="16203"/>
                    <a:pt x="17705" y="16172"/>
                  </a:cubicBezTo>
                  <a:cubicBezTo>
                    <a:pt x="17681" y="16160"/>
                    <a:pt x="17634" y="16136"/>
                    <a:pt x="17562" y="16113"/>
                  </a:cubicBezTo>
                  <a:cubicBezTo>
                    <a:pt x="17469" y="16075"/>
                    <a:pt x="17413" y="16045"/>
                    <a:pt x="17387" y="16045"/>
                  </a:cubicBezTo>
                  <a:close/>
                  <a:moveTo>
                    <a:pt x="54543" y="21577"/>
                  </a:moveTo>
                  <a:cubicBezTo>
                    <a:pt x="54472" y="21577"/>
                    <a:pt x="54424" y="21958"/>
                    <a:pt x="54460" y="22292"/>
                  </a:cubicBezTo>
                  <a:cubicBezTo>
                    <a:pt x="54506" y="22744"/>
                    <a:pt x="54699" y="23162"/>
                    <a:pt x="54775" y="23162"/>
                  </a:cubicBezTo>
                  <a:cubicBezTo>
                    <a:pt x="54777" y="23162"/>
                    <a:pt x="54779" y="23162"/>
                    <a:pt x="54781" y="23161"/>
                  </a:cubicBezTo>
                  <a:cubicBezTo>
                    <a:pt x="54865" y="23149"/>
                    <a:pt x="54781" y="22554"/>
                    <a:pt x="54746" y="22292"/>
                  </a:cubicBezTo>
                  <a:cubicBezTo>
                    <a:pt x="54746" y="22244"/>
                    <a:pt x="54627" y="21589"/>
                    <a:pt x="54543" y="21589"/>
                  </a:cubicBezTo>
                  <a:lnTo>
                    <a:pt x="54543" y="21577"/>
                  </a:lnTo>
                  <a:close/>
                  <a:moveTo>
                    <a:pt x="53543" y="24471"/>
                  </a:moveTo>
                  <a:cubicBezTo>
                    <a:pt x="53448" y="24471"/>
                    <a:pt x="53365" y="24697"/>
                    <a:pt x="53353" y="24745"/>
                  </a:cubicBezTo>
                  <a:cubicBezTo>
                    <a:pt x="53353" y="24768"/>
                    <a:pt x="53222" y="25149"/>
                    <a:pt x="53412" y="25292"/>
                  </a:cubicBezTo>
                  <a:cubicBezTo>
                    <a:pt x="53449" y="25329"/>
                    <a:pt x="53499" y="25344"/>
                    <a:pt x="53552" y="25344"/>
                  </a:cubicBezTo>
                  <a:cubicBezTo>
                    <a:pt x="53569" y="25344"/>
                    <a:pt x="53586" y="25343"/>
                    <a:pt x="53603" y="25340"/>
                  </a:cubicBezTo>
                  <a:cubicBezTo>
                    <a:pt x="53746" y="25292"/>
                    <a:pt x="53757" y="25042"/>
                    <a:pt x="53757" y="24983"/>
                  </a:cubicBezTo>
                  <a:cubicBezTo>
                    <a:pt x="53769" y="24756"/>
                    <a:pt x="53662" y="24483"/>
                    <a:pt x="53555" y="24471"/>
                  </a:cubicBezTo>
                  <a:close/>
                  <a:moveTo>
                    <a:pt x="54984" y="25376"/>
                  </a:moveTo>
                  <a:cubicBezTo>
                    <a:pt x="54984" y="25530"/>
                    <a:pt x="54984" y="25685"/>
                    <a:pt x="55008" y="25840"/>
                  </a:cubicBezTo>
                  <a:lnTo>
                    <a:pt x="55008" y="26614"/>
                  </a:lnTo>
                  <a:lnTo>
                    <a:pt x="55008" y="27542"/>
                  </a:lnTo>
                  <a:cubicBezTo>
                    <a:pt x="54996" y="27757"/>
                    <a:pt x="55008" y="27971"/>
                    <a:pt x="55043" y="28174"/>
                  </a:cubicBezTo>
                  <a:cubicBezTo>
                    <a:pt x="55103" y="28459"/>
                    <a:pt x="55162" y="28435"/>
                    <a:pt x="55210" y="28662"/>
                  </a:cubicBezTo>
                  <a:cubicBezTo>
                    <a:pt x="55258" y="28864"/>
                    <a:pt x="55222" y="28936"/>
                    <a:pt x="55150" y="29745"/>
                  </a:cubicBezTo>
                  <a:cubicBezTo>
                    <a:pt x="55127" y="29924"/>
                    <a:pt x="55127" y="30019"/>
                    <a:pt x="55127" y="30079"/>
                  </a:cubicBezTo>
                  <a:cubicBezTo>
                    <a:pt x="55127" y="30471"/>
                    <a:pt x="55210" y="30555"/>
                    <a:pt x="55162" y="30817"/>
                  </a:cubicBezTo>
                  <a:cubicBezTo>
                    <a:pt x="55127" y="31079"/>
                    <a:pt x="55019" y="31019"/>
                    <a:pt x="54984" y="31269"/>
                  </a:cubicBezTo>
                  <a:cubicBezTo>
                    <a:pt x="54948" y="31483"/>
                    <a:pt x="55019" y="31567"/>
                    <a:pt x="54984" y="31936"/>
                  </a:cubicBezTo>
                  <a:cubicBezTo>
                    <a:pt x="54984" y="31984"/>
                    <a:pt x="54972" y="32019"/>
                    <a:pt x="54984" y="32031"/>
                  </a:cubicBezTo>
                  <a:cubicBezTo>
                    <a:pt x="54984" y="32031"/>
                    <a:pt x="54985" y="32031"/>
                    <a:pt x="54986" y="32031"/>
                  </a:cubicBezTo>
                  <a:cubicBezTo>
                    <a:pt x="55025" y="32031"/>
                    <a:pt x="55176" y="31693"/>
                    <a:pt x="55305" y="31388"/>
                  </a:cubicBezTo>
                  <a:cubicBezTo>
                    <a:pt x="55448" y="30436"/>
                    <a:pt x="55531" y="29471"/>
                    <a:pt x="55579" y="28495"/>
                  </a:cubicBezTo>
                  <a:lnTo>
                    <a:pt x="55579" y="28495"/>
                  </a:lnTo>
                  <a:cubicBezTo>
                    <a:pt x="55555" y="28733"/>
                    <a:pt x="55520" y="28888"/>
                    <a:pt x="55460" y="28888"/>
                  </a:cubicBezTo>
                  <a:lnTo>
                    <a:pt x="55460" y="28876"/>
                  </a:lnTo>
                  <a:cubicBezTo>
                    <a:pt x="55400" y="28876"/>
                    <a:pt x="55341" y="28650"/>
                    <a:pt x="55329" y="28602"/>
                  </a:cubicBezTo>
                  <a:cubicBezTo>
                    <a:pt x="55305" y="28507"/>
                    <a:pt x="55293" y="28412"/>
                    <a:pt x="55293" y="28304"/>
                  </a:cubicBezTo>
                  <a:cubicBezTo>
                    <a:pt x="55293" y="28114"/>
                    <a:pt x="55305" y="28078"/>
                    <a:pt x="55293" y="27971"/>
                  </a:cubicBezTo>
                  <a:cubicBezTo>
                    <a:pt x="55281" y="27840"/>
                    <a:pt x="55246" y="27709"/>
                    <a:pt x="55186" y="27590"/>
                  </a:cubicBezTo>
                  <a:cubicBezTo>
                    <a:pt x="55031" y="27257"/>
                    <a:pt x="55234" y="26983"/>
                    <a:pt x="55258" y="26459"/>
                  </a:cubicBezTo>
                  <a:cubicBezTo>
                    <a:pt x="55270" y="25864"/>
                    <a:pt x="55031" y="25376"/>
                    <a:pt x="54984" y="25376"/>
                  </a:cubicBezTo>
                  <a:close/>
                  <a:moveTo>
                    <a:pt x="44804" y="30650"/>
                  </a:moveTo>
                  <a:cubicBezTo>
                    <a:pt x="44768" y="30650"/>
                    <a:pt x="44744" y="30698"/>
                    <a:pt x="44637" y="31174"/>
                  </a:cubicBezTo>
                  <a:cubicBezTo>
                    <a:pt x="44590" y="31341"/>
                    <a:pt x="44554" y="31507"/>
                    <a:pt x="44530" y="31686"/>
                  </a:cubicBezTo>
                  <a:cubicBezTo>
                    <a:pt x="44530" y="31948"/>
                    <a:pt x="44625" y="31960"/>
                    <a:pt x="44637" y="32281"/>
                  </a:cubicBezTo>
                  <a:cubicBezTo>
                    <a:pt x="44637" y="32341"/>
                    <a:pt x="44637" y="32400"/>
                    <a:pt x="44673" y="32424"/>
                  </a:cubicBezTo>
                  <a:cubicBezTo>
                    <a:pt x="44696" y="32447"/>
                    <a:pt x="44730" y="32458"/>
                    <a:pt x="44769" y="32458"/>
                  </a:cubicBezTo>
                  <a:cubicBezTo>
                    <a:pt x="44870" y="32458"/>
                    <a:pt x="45007" y="32391"/>
                    <a:pt x="45102" y="32305"/>
                  </a:cubicBezTo>
                  <a:cubicBezTo>
                    <a:pt x="45233" y="32186"/>
                    <a:pt x="45316" y="32019"/>
                    <a:pt x="45316" y="31841"/>
                  </a:cubicBezTo>
                  <a:cubicBezTo>
                    <a:pt x="45316" y="31638"/>
                    <a:pt x="45233" y="31591"/>
                    <a:pt x="45054" y="31174"/>
                  </a:cubicBezTo>
                  <a:cubicBezTo>
                    <a:pt x="44899" y="30829"/>
                    <a:pt x="44875" y="30650"/>
                    <a:pt x="44804" y="30650"/>
                  </a:cubicBezTo>
                  <a:close/>
                  <a:moveTo>
                    <a:pt x="49907" y="34114"/>
                  </a:moveTo>
                  <a:cubicBezTo>
                    <a:pt x="49905" y="34114"/>
                    <a:pt x="49902" y="34114"/>
                    <a:pt x="49900" y="34115"/>
                  </a:cubicBezTo>
                  <a:cubicBezTo>
                    <a:pt x="49852" y="34127"/>
                    <a:pt x="49840" y="34210"/>
                    <a:pt x="49852" y="34269"/>
                  </a:cubicBezTo>
                  <a:cubicBezTo>
                    <a:pt x="49873" y="34382"/>
                    <a:pt x="49998" y="34468"/>
                    <a:pt x="50063" y="34468"/>
                  </a:cubicBezTo>
                  <a:cubicBezTo>
                    <a:pt x="50074" y="34468"/>
                    <a:pt x="50083" y="34465"/>
                    <a:pt x="50090" y="34460"/>
                  </a:cubicBezTo>
                  <a:cubicBezTo>
                    <a:pt x="50138" y="34424"/>
                    <a:pt x="50078" y="34305"/>
                    <a:pt x="50031" y="34222"/>
                  </a:cubicBezTo>
                  <a:cubicBezTo>
                    <a:pt x="50019" y="34211"/>
                    <a:pt x="49955" y="34114"/>
                    <a:pt x="49907" y="34114"/>
                  </a:cubicBezTo>
                  <a:close/>
                  <a:moveTo>
                    <a:pt x="50090" y="34979"/>
                  </a:moveTo>
                  <a:cubicBezTo>
                    <a:pt x="50074" y="34979"/>
                    <a:pt x="50059" y="34980"/>
                    <a:pt x="50043" y="34984"/>
                  </a:cubicBezTo>
                  <a:cubicBezTo>
                    <a:pt x="49936" y="35043"/>
                    <a:pt x="49959" y="35329"/>
                    <a:pt x="50055" y="35365"/>
                  </a:cubicBezTo>
                  <a:cubicBezTo>
                    <a:pt x="50064" y="35368"/>
                    <a:pt x="50074" y="35369"/>
                    <a:pt x="50085" y="35369"/>
                  </a:cubicBezTo>
                  <a:cubicBezTo>
                    <a:pt x="50156" y="35369"/>
                    <a:pt x="50250" y="35303"/>
                    <a:pt x="50281" y="35210"/>
                  </a:cubicBezTo>
                  <a:cubicBezTo>
                    <a:pt x="50293" y="35174"/>
                    <a:pt x="50293" y="35151"/>
                    <a:pt x="50281" y="35115"/>
                  </a:cubicBezTo>
                  <a:cubicBezTo>
                    <a:pt x="50250" y="35034"/>
                    <a:pt x="50177" y="34979"/>
                    <a:pt x="50090" y="34979"/>
                  </a:cubicBezTo>
                  <a:close/>
                  <a:moveTo>
                    <a:pt x="50221" y="35698"/>
                  </a:moveTo>
                  <a:cubicBezTo>
                    <a:pt x="50150" y="35710"/>
                    <a:pt x="50102" y="35782"/>
                    <a:pt x="50114" y="35853"/>
                  </a:cubicBezTo>
                  <a:cubicBezTo>
                    <a:pt x="50137" y="35899"/>
                    <a:pt x="50185" y="35925"/>
                    <a:pt x="50235" y="35925"/>
                  </a:cubicBezTo>
                  <a:cubicBezTo>
                    <a:pt x="50263" y="35925"/>
                    <a:pt x="50291" y="35918"/>
                    <a:pt x="50317" y="35901"/>
                  </a:cubicBezTo>
                  <a:cubicBezTo>
                    <a:pt x="50352" y="35853"/>
                    <a:pt x="50293" y="35698"/>
                    <a:pt x="50221" y="35698"/>
                  </a:cubicBezTo>
                  <a:close/>
                  <a:moveTo>
                    <a:pt x="50197" y="36246"/>
                  </a:moveTo>
                  <a:cubicBezTo>
                    <a:pt x="50162" y="36246"/>
                    <a:pt x="50078" y="36448"/>
                    <a:pt x="50162" y="36520"/>
                  </a:cubicBezTo>
                  <a:lnTo>
                    <a:pt x="50150" y="36520"/>
                  </a:lnTo>
                  <a:cubicBezTo>
                    <a:pt x="50172" y="36534"/>
                    <a:pt x="50199" y="36545"/>
                    <a:pt x="50224" y="36545"/>
                  </a:cubicBezTo>
                  <a:cubicBezTo>
                    <a:pt x="50240" y="36545"/>
                    <a:pt x="50255" y="36541"/>
                    <a:pt x="50269" y="36532"/>
                  </a:cubicBezTo>
                  <a:cubicBezTo>
                    <a:pt x="50305" y="36508"/>
                    <a:pt x="50293" y="36425"/>
                    <a:pt x="50281" y="36389"/>
                  </a:cubicBezTo>
                  <a:cubicBezTo>
                    <a:pt x="50269" y="36341"/>
                    <a:pt x="50233" y="36246"/>
                    <a:pt x="50197" y="36246"/>
                  </a:cubicBezTo>
                  <a:close/>
                  <a:moveTo>
                    <a:pt x="22027" y="35555"/>
                  </a:moveTo>
                  <a:cubicBezTo>
                    <a:pt x="22194" y="35555"/>
                    <a:pt x="22373" y="35591"/>
                    <a:pt x="22539" y="35651"/>
                  </a:cubicBezTo>
                  <a:cubicBezTo>
                    <a:pt x="22634" y="35805"/>
                    <a:pt x="22789" y="35889"/>
                    <a:pt x="22968" y="35889"/>
                  </a:cubicBezTo>
                  <a:cubicBezTo>
                    <a:pt x="22979" y="35888"/>
                    <a:pt x="22989" y="35888"/>
                    <a:pt x="22998" y="35888"/>
                  </a:cubicBezTo>
                  <a:cubicBezTo>
                    <a:pt x="23224" y="35888"/>
                    <a:pt x="22716" y="36034"/>
                    <a:pt x="22658" y="36389"/>
                  </a:cubicBezTo>
                  <a:cubicBezTo>
                    <a:pt x="22633" y="36543"/>
                    <a:pt x="22615" y="36579"/>
                    <a:pt x="22593" y="36579"/>
                  </a:cubicBezTo>
                  <a:cubicBezTo>
                    <a:pt x="22574" y="36579"/>
                    <a:pt x="22552" y="36551"/>
                    <a:pt x="22521" y="36551"/>
                  </a:cubicBezTo>
                  <a:cubicBezTo>
                    <a:pt x="22503" y="36551"/>
                    <a:pt x="22482" y="36560"/>
                    <a:pt x="22456" y="36591"/>
                  </a:cubicBezTo>
                  <a:cubicBezTo>
                    <a:pt x="22325" y="36722"/>
                    <a:pt x="22420" y="36710"/>
                    <a:pt x="22480" y="36829"/>
                  </a:cubicBezTo>
                  <a:cubicBezTo>
                    <a:pt x="22527" y="36936"/>
                    <a:pt x="22480" y="36948"/>
                    <a:pt x="22408" y="37067"/>
                  </a:cubicBezTo>
                  <a:cubicBezTo>
                    <a:pt x="22378" y="37123"/>
                    <a:pt x="22347" y="37140"/>
                    <a:pt x="22298" y="37140"/>
                  </a:cubicBezTo>
                  <a:cubicBezTo>
                    <a:pt x="22232" y="37140"/>
                    <a:pt x="22133" y="37110"/>
                    <a:pt x="21956" y="37103"/>
                  </a:cubicBezTo>
                  <a:cubicBezTo>
                    <a:pt x="21940" y="37103"/>
                    <a:pt x="21924" y="37102"/>
                    <a:pt x="21910" y="37102"/>
                  </a:cubicBezTo>
                  <a:cubicBezTo>
                    <a:pt x="21651" y="37102"/>
                    <a:pt x="21694" y="37200"/>
                    <a:pt x="21694" y="37222"/>
                  </a:cubicBezTo>
                  <a:lnTo>
                    <a:pt x="21456" y="36710"/>
                  </a:lnTo>
                  <a:lnTo>
                    <a:pt x="21384" y="36258"/>
                  </a:lnTo>
                  <a:lnTo>
                    <a:pt x="21670" y="35853"/>
                  </a:lnTo>
                  <a:lnTo>
                    <a:pt x="22027" y="35555"/>
                  </a:lnTo>
                  <a:close/>
                  <a:moveTo>
                    <a:pt x="50269" y="37210"/>
                  </a:moveTo>
                  <a:cubicBezTo>
                    <a:pt x="50209" y="37222"/>
                    <a:pt x="50209" y="37615"/>
                    <a:pt x="50269" y="37627"/>
                  </a:cubicBezTo>
                  <a:cubicBezTo>
                    <a:pt x="50293" y="37627"/>
                    <a:pt x="50352" y="37544"/>
                    <a:pt x="50352" y="37448"/>
                  </a:cubicBezTo>
                  <a:cubicBezTo>
                    <a:pt x="50364" y="37329"/>
                    <a:pt x="50305" y="37210"/>
                    <a:pt x="50269" y="37210"/>
                  </a:cubicBezTo>
                  <a:close/>
                  <a:moveTo>
                    <a:pt x="54591" y="31972"/>
                  </a:moveTo>
                  <a:cubicBezTo>
                    <a:pt x="54567" y="31972"/>
                    <a:pt x="54555" y="31984"/>
                    <a:pt x="54424" y="32388"/>
                  </a:cubicBezTo>
                  <a:cubicBezTo>
                    <a:pt x="54257" y="32865"/>
                    <a:pt x="54269" y="32876"/>
                    <a:pt x="54210" y="32948"/>
                  </a:cubicBezTo>
                  <a:cubicBezTo>
                    <a:pt x="54103" y="33067"/>
                    <a:pt x="53984" y="33127"/>
                    <a:pt x="53972" y="33269"/>
                  </a:cubicBezTo>
                  <a:cubicBezTo>
                    <a:pt x="53960" y="33341"/>
                    <a:pt x="53984" y="33365"/>
                    <a:pt x="53972" y="33424"/>
                  </a:cubicBezTo>
                  <a:cubicBezTo>
                    <a:pt x="53948" y="33555"/>
                    <a:pt x="53829" y="33615"/>
                    <a:pt x="53757" y="33674"/>
                  </a:cubicBezTo>
                  <a:cubicBezTo>
                    <a:pt x="53603" y="33781"/>
                    <a:pt x="53638" y="33865"/>
                    <a:pt x="53376" y="34543"/>
                  </a:cubicBezTo>
                  <a:cubicBezTo>
                    <a:pt x="53251" y="34850"/>
                    <a:pt x="53191" y="34973"/>
                    <a:pt x="53145" y="34973"/>
                  </a:cubicBezTo>
                  <a:cubicBezTo>
                    <a:pt x="53143" y="34973"/>
                    <a:pt x="53140" y="34973"/>
                    <a:pt x="53138" y="34972"/>
                  </a:cubicBezTo>
                  <a:cubicBezTo>
                    <a:pt x="53091" y="34960"/>
                    <a:pt x="53079" y="34698"/>
                    <a:pt x="53019" y="34686"/>
                  </a:cubicBezTo>
                  <a:cubicBezTo>
                    <a:pt x="52948" y="34686"/>
                    <a:pt x="52841" y="34984"/>
                    <a:pt x="52769" y="35282"/>
                  </a:cubicBezTo>
                  <a:cubicBezTo>
                    <a:pt x="52650" y="35746"/>
                    <a:pt x="52733" y="35770"/>
                    <a:pt x="52626" y="36258"/>
                  </a:cubicBezTo>
                  <a:cubicBezTo>
                    <a:pt x="52567" y="36579"/>
                    <a:pt x="52483" y="36782"/>
                    <a:pt x="52519" y="37056"/>
                  </a:cubicBezTo>
                  <a:cubicBezTo>
                    <a:pt x="52543" y="37163"/>
                    <a:pt x="52567" y="37270"/>
                    <a:pt x="52603" y="37377"/>
                  </a:cubicBezTo>
                  <a:cubicBezTo>
                    <a:pt x="52662" y="37568"/>
                    <a:pt x="52686" y="37663"/>
                    <a:pt x="52745" y="37687"/>
                  </a:cubicBezTo>
                  <a:cubicBezTo>
                    <a:pt x="52763" y="37693"/>
                    <a:pt x="52781" y="37697"/>
                    <a:pt x="52800" y="37697"/>
                  </a:cubicBezTo>
                  <a:cubicBezTo>
                    <a:pt x="52911" y="37697"/>
                    <a:pt x="53047" y="37586"/>
                    <a:pt x="53138" y="37484"/>
                  </a:cubicBezTo>
                  <a:cubicBezTo>
                    <a:pt x="53376" y="37210"/>
                    <a:pt x="53245" y="37008"/>
                    <a:pt x="53448" y="36567"/>
                  </a:cubicBezTo>
                  <a:cubicBezTo>
                    <a:pt x="53603" y="36234"/>
                    <a:pt x="53710" y="36294"/>
                    <a:pt x="53781" y="36020"/>
                  </a:cubicBezTo>
                  <a:cubicBezTo>
                    <a:pt x="53853" y="35722"/>
                    <a:pt x="53757" y="35508"/>
                    <a:pt x="53924" y="35293"/>
                  </a:cubicBezTo>
                  <a:cubicBezTo>
                    <a:pt x="54007" y="35198"/>
                    <a:pt x="54043" y="35222"/>
                    <a:pt x="54127" y="35127"/>
                  </a:cubicBezTo>
                  <a:cubicBezTo>
                    <a:pt x="54388" y="34853"/>
                    <a:pt x="54127" y="34496"/>
                    <a:pt x="54257" y="33758"/>
                  </a:cubicBezTo>
                  <a:cubicBezTo>
                    <a:pt x="54305" y="33508"/>
                    <a:pt x="54377" y="33257"/>
                    <a:pt x="54496" y="33019"/>
                  </a:cubicBezTo>
                  <a:cubicBezTo>
                    <a:pt x="54543" y="32936"/>
                    <a:pt x="54591" y="32841"/>
                    <a:pt x="54627" y="32757"/>
                  </a:cubicBezTo>
                  <a:cubicBezTo>
                    <a:pt x="54758" y="32376"/>
                    <a:pt x="54662" y="31972"/>
                    <a:pt x="54591" y="31972"/>
                  </a:cubicBezTo>
                  <a:close/>
                  <a:moveTo>
                    <a:pt x="50046" y="32660"/>
                  </a:moveTo>
                  <a:cubicBezTo>
                    <a:pt x="50041" y="32660"/>
                    <a:pt x="50036" y="32660"/>
                    <a:pt x="50031" y="32662"/>
                  </a:cubicBezTo>
                  <a:cubicBezTo>
                    <a:pt x="49959" y="32674"/>
                    <a:pt x="49924" y="32865"/>
                    <a:pt x="49912" y="32936"/>
                  </a:cubicBezTo>
                  <a:cubicBezTo>
                    <a:pt x="49912" y="32960"/>
                    <a:pt x="49852" y="33472"/>
                    <a:pt x="50138" y="33662"/>
                  </a:cubicBezTo>
                  <a:cubicBezTo>
                    <a:pt x="50209" y="33710"/>
                    <a:pt x="50281" y="33722"/>
                    <a:pt x="50317" y="33805"/>
                  </a:cubicBezTo>
                  <a:cubicBezTo>
                    <a:pt x="50328" y="33865"/>
                    <a:pt x="50317" y="33900"/>
                    <a:pt x="50317" y="34008"/>
                  </a:cubicBezTo>
                  <a:cubicBezTo>
                    <a:pt x="50305" y="34103"/>
                    <a:pt x="50305" y="34186"/>
                    <a:pt x="50317" y="34269"/>
                  </a:cubicBezTo>
                  <a:cubicBezTo>
                    <a:pt x="50340" y="34389"/>
                    <a:pt x="50400" y="34400"/>
                    <a:pt x="50483" y="34567"/>
                  </a:cubicBezTo>
                  <a:cubicBezTo>
                    <a:pt x="50531" y="34650"/>
                    <a:pt x="50567" y="34722"/>
                    <a:pt x="50590" y="34805"/>
                  </a:cubicBezTo>
                  <a:cubicBezTo>
                    <a:pt x="50650" y="35020"/>
                    <a:pt x="50531" y="35127"/>
                    <a:pt x="50519" y="35365"/>
                  </a:cubicBezTo>
                  <a:cubicBezTo>
                    <a:pt x="50507" y="35591"/>
                    <a:pt x="50602" y="35555"/>
                    <a:pt x="50662" y="35877"/>
                  </a:cubicBezTo>
                  <a:cubicBezTo>
                    <a:pt x="50698" y="36139"/>
                    <a:pt x="50698" y="36413"/>
                    <a:pt x="50650" y="36675"/>
                  </a:cubicBezTo>
                  <a:cubicBezTo>
                    <a:pt x="50614" y="36960"/>
                    <a:pt x="50567" y="37008"/>
                    <a:pt x="50590" y="37187"/>
                  </a:cubicBezTo>
                  <a:cubicBezTo>
                    <a:pt x="50614" y="37413"/>
                    <a:pt x="50698" y="37448"/>
                    <a:pt x="50686" y="37627"/>
                  </a:cubicBezTo>
                  <a:cubicBezTo>
                    <a:pt x="50662" y="37841"/>
                    <a:pt x="50543" y="37877"/>
                    <a:pt x="50555" y="38056"/>
                  </a:cubicBezTo>
                  <a:cubicBezTo>
                    <a:pt x="50567" y="38163"/>
                    <a:pt x="50602" y="38151"/>
                    <a:pt x="50674" y="38389"/>
                  </a:cubicBezTo>
                  <a:cubicBezTo>
                    <a:pt x="50745" y="38615"/>
                    <a:pt x="50733" y="38687"/>
                    <a:pt x="50781" y="38711"/>
                  </a:cubicBezTo>
                  <a:cubicBezTo>
                    <a:pt x="50796" y="38718"/>
                    <a:pt x="50813" y="38721"/>
                    <a:pt x="50831" y="38721"/>
                  </a:cubicBezTo>
                  <a:cubicBezTo>
                    <a:pt x="50954" y="38721"/>
                    <a:pt x="51129" y="38566"/>
                    <a:pt x="51150" y="38556"/>
                  </a:cubicBezTo>
                  <a:cubicBezTo>
                    <a:pt x="51340" y="38365"/>
                    <a:pt x="51340" y="38210"/>
                    <a:pt x="51531" y="37698"/>
                  </a:cubicBezTo>
                  <a:cubicBezTo>
                    <a:pt x="51662" y="37341"/>
                    <a:pt x="51781" y="37127"/>
                    <a:pt x="51710" y="37067"/>
                  </a:cubicBezTo>
                  <a:cubicBezTo>
                    <a:pt x="51696" y="37056"/>
                    <a:pt x="51679" y="37052"/>
                    <a:pt x="51660" y="37052"/>
                  </a:cubicBezTo>
                  <a:cubicBezTo>
                    <a:pt x="51601" y="37052"/>
                    <a:pt x="51524" y="37095"/>
                    <a:pt x="51474" y="37095"/>
                  </a:cubicBezTo>
                  <a:cubicBezTo>
                    <a:pt x="51458" y="37095"/>
                    <a:pt x="51445" y="37091"/>
                    <a:pt x="51436" y="37079"/>
                  </a:cubicBezTo>
                  <a:cubicBezTo>
                    <a:pt x="51376" y="37020"/>
                    <a:pt x="51448" y="36972"/>
                    <a:pt x="51495" y="36782"/>
                  </a:cubicBezTo>
                  <a:cubicBezTo>
                    <a:pt x="51543" y="36591"/>
                    <a:pt x="51579" y="36460"/>
                    <a:pt x="51519" y="36353"/>
                  </a:cubicBezTo>
                  <a:cubicBezTo>
                    <a:pt x="51471" y="36282"/>
                    <a:pt x="51424" y="36294"/>
                    <a:pt x="51376" y="36222"/>
                  </a:cubicBezTo>
                  <a:cubicBezTo>
                    <a:pt x="51340" y="36127"/>
                    <a:pt x="51352" y="36020"/>
                    <a:pt x="51388" y="35924"/>
                  </a:cubicBezTo>
                  <a:cubicBezTo>
                    <a:pt x="51471" y="35698"/>
                    <a:pt x="51626" y="35674"/>
                    <a:pt x="51626" y="35555"/>
                  </a:cubicBezTo>
                  <a:cubicBezTo>
                    <a:pt x="51626" y="35424"/>
                    <a:pt x="51495" y="35460"/>
                    <a:pt x="51412" y="35282"/>
                  </a:cubicBezTo>
                  <a:cubicBezTo>
                    <a:pt x="51364" y="35139"/>
                    <a:pt x="51340" y="34984"/>
                    <a:pt x="51340" y="34829"/>
                  </a:cubicBezTo>
                  <a:cubicBezTo>
                    <a:pt x="51352" y="34758"/>
                    <a:pt x="51340" y="34698"/>
                    <a:pt x="51305" y="34639"/>
                  </a:cubicBezTo>
                  <a:cubicBezTo>
                    <a:pt x="51257" y="34543"/>
                    <a:pt x="51198" y="34555"/>
                    <a:pt x="51138" y="34460"/>
                  </a:cubicBezTo>
                  <a:cubicBezTo>
                    <a:pt x="51079" y="34365"/>
                    <a:pt x="51043" y="34258"/>
                    <a:pt x="51043" y="34139"/>
                  </a:cubicBezTo>
                  <a:cubicBezTo>
                    <a:pt x="51019" y="34008"/>
                    <a:pt x="51031" y="34008"/>
                    <a:pt x="51019" y="33936"/>
                  </a:cubicBezTo>
                  <a:cubicBezTo>
                    <a:pt x="50959" y="33662"/>
                    <a:pt x="50769" y="33650"/>
                    <a:pt x="50733" y="33424"/>
                  </a:cubicBezTo>
                  <a:cubicBezTo>
                    <a:pt x="50709" y="33269"/>
                    <a:pt x="50781" y="33222"/>
                    <a:pt x="50721" y="33091"/>
                  </a:cubicBezTo>
                  <a:cubicBezTo>
                    <a:pt x="50686" y="33031"/>
                    <a:pt x="50638" y="32972"/>
                    <a:pt x="50590" y="32936"/>
                  </a:cubicBezTo>
                  <a:lnTo>
                    <a:pt x="50578" y="32936"/>
                  </a:lnTo>
                  <a:cubicBezTo>
                    <a:pt x="50495" y="32865"/>
                    <a:pt x="50447" y="32900"/>
                    <a:pt x="50328" y="32853"/>
                  </a:cubicBezTo>
                  <a:cubicBezTo>
                    <a:pt x="50152" y="32787"/>
                    <a:pt x="50108" y="32660"/>
                    <a:pt x="50046" y="32660"/>
                  </a:cubicBezTo>
                  <a:close/>
                  <a:moveTo>
                    <a:pt x="50927" y="39019"/>
                  </a:moveTo>
                  <a:cubicBezTo>
                    <a:pt x="50922" y="39019"/>
                    <a:pt x="50917" y="39020"/>
                    <a:pt x="50912" y="39020"/>
                  </a:cubicBezTo>
                  <a:cubicBezTo>
                    <a:pt x="50793" y="39044"/>
                    <a:pt x="50721" y="39139"/>
                    <a:pt x="50721" y="39246"/>
                  </a:cubicBezTo>
                  <a:cubicBezTo>
                    <a:pt x="50721" y="39306"/>
                    <a:pt x="50757" y="39306"/>
                    <a:pt x="50781" y="39377"/>
                  </a:cubicBezTo>
                  <a:cubicBezTo>
                    <a:pt x="50817" y="39496"/>
                    <a:pt x="50745" y="39532"/>
                    <a:pt x="50781" y="39627"/>
                  </a:cubicBezTo>
                  <a:cubicBezTo>
                    <a:pt x="50833" y="39731"/>
                    <a:pt x="50948" y="39799"/>
                    <a:pt x="51079" y="39799"/>
                  </a:cubicBezTo>
                  <a:cubicBezTo>
                    <a:pt x="51098" y="39799"/>
                    <a:pt x="51118" y="39797"/>
                    <a:pt x="51138" y="39794"/>
                  </a:cubicBezTo>
                  <a:cubicBezTo>
                    <a:pt x="51200" y="39784"/>
                    <a:pt x="51226" y="39756"/>
                    <a:pt x="51262" y="39756"/>
                  </a:cubicBezTo>
                  <a:cubicBezTo>
                    <a:pt x="51268" y="39756"/>
                    <a:pt x="51274" y="39757"/>
                    <a:pt x="51281" y="39758"/>
                  </a:cubicBezTo>
                  <a:cubicBezTo>
                    <a:pt x="51352" y="39794"/>
                    <a:pt x="51329" y="39913"/>
                    <a:pt x="51424" y="40020"/>
                  </a:cubicBezTo>
                  <a:cubicBezTo>
                    <a:pt x="51471" y="40056"/>
                    <a:pt x="51531" y="40092"/>
                    <a:pt x="51590" y="40115"/>
                  </a:cubicBezTo>
                  <a:cubicBezTo>
                    <a:pt x="51721" y="40163"/>
                    <a:pt x="51793" y="40127"/>
                    <a:pt x="51841" y="40187"/>
                  </a:cubicBezTo>
                  <a:cubicBezTo>
                    <a:pt x="51876" y="40246"/>
                    <a:pt x="51841" y="40270"/>
                    <a:pt x="51876" y="40306"/>
                  </a:cubicBezTo>
                  <a:cubicBezTo>
                    <a:pt x="51898" y="40321"/>
                    <a:pt x="51925" y="40331"/>
                    <a:pt x="51953" y="40331"/>
                  </a:cubicBezTo>
                  <a:cubicBezTo>
                    <a:pt x="51971" y="40331"/>
                    <a:pt x="51989" y="40327"/>
                    <a:pt x="52007" y="40318"/>
                  </a:cubicBezTo>
                  <a:cubicBezTo>
                    <a:pt x="52091" y="40282"/>
                    <a:pt x="52126" y="40187"/>
                    <a:pt x="52102" y="40092"/>
                  </a:cubicBezTo>
                  <a:cubicBezTo>
                    <a:pt x="52067" y="39996"/>
                    <a:pt x="51936" y="40032"/>
                    <a:pt x="51805" y="39889"/>
                  </a:cubicBezTo>
                  <a:cubicBezTo>
                    <a:pt x="51745" y="39830"/>
                    <a:pt x="51710" y="39782"/>
                    <a:pt x="51710" y="39723"/>
                  </a:cubicBezTo>
                  <a:cubicBezTo>
                    <a:pt x="51733" y="39592"/>
                    <a:pt x="51971" y="39592"/>
                    <a:pt x="52043" y="39401"/>
                  </a:cubicBezTo>
                  <a:cubicBezTo>
                    <a:pt x="52067" y="39365"/>
                    <a:pt x="52067" y="39318"/>
                    <a:pt x="52055" y="39282"/>
                  </a:cubicBezTo>
                  <a:cubicBezTo>
                    <a:pt x="52025" y="39184"/>
                    <a:pt x="51884" y="39124"/>
                    <a:pt x="51736" y="39124"/>
                  </a:cubicBezTo>
                  <a:cubicBezTo>
                    <a:pt x="51651" y="39124"/>
                    <a:pt x="51565" y="39143"/>
                    <a:pt x="51495" y="39187"/>
                  </a:cubicBezTo>
                  <a:cubicBezTo>
                    <a:pt x="51381" y="39255"/>
                    <a:pt x="51355" y="39378"/>
                    <a:pt x="51290" y="39378"/>
                  </a:cubicBezTo>
                  <a:cubicBezTo>
                    <a:pt x="51287" y="39378"/>
                    <a:pt x="51284" y="39378"/>
                    <a:pt x="51281" y="39377"/>
                  </a:cubicBezTo>
                  <a:cubicBezTo>
                    <a:pt x="51209" y="39365"/>
                    <a:pt x="51233" y="39294"/>
                    <a:pt x="51162" y="39187"/>
                  </a:cubicBezTo>
                  <a:cubicBezTo>
                    <a:pt x="51105" y="39130"/>
                    <a:pt x="51027" y="39019"/>
                    <a:pt x="50927" y="39019"/>
                  </a:cubicBezTo>
                  <a:close/>
                  <a:moveTo>
                    <a:pt x="20277" y="37544"/>
                  </a:moveTo>
                  <a:cubicBezTo>
                    <a:pt x="20372" y="37651"/>
                    <a:pt x="20456" y="37794"/>
                    <a:pt x="20515" y="37937"/>
                  </a:cubicBezTo>
                  <a:cubicBezTo>
                    <a:pt x="20551" y="38187"/>
                    <a:pt x="20563" y="38437"/>
                    <a:pt x="20539" y="38699"/>
                  </a:cubicBezTo>
                  <a:cubicBezTo>
                    <a:pt x="20539" y="38949"/>
                    <a:pt x="20515" y="38996"/>
                    <a:pt x="20860" y="39080"/>
                  </a:cubicBezTo>
                  <a:cubicBezTo>
                    <a:pt x="21194" y="39163"/>
                    <a:pt x="20991" y="39187"/>
                    <a:pt x="21087" y="39508"/>
                  </a:cubicBezTo>
                  <a:cubicBezTo>
                    <a:pt x="21194" y="39842"/>
                    <a:pt x="21253" y="39699"/>
                    <a:pt x="21301" y="40211"/>
                  </a:cubicBezTo>
                  <a:cubicBezTo>
                    <a:pt x="21318" y="40355"/>
                    <a:pt x="21307" y="40410"/>
                    <a:pt x="21281" y="40410"/>
                  </a:cubicBezTo>
                  <a:cubicBezTo>
                    <a:pt x="21215" y="40410"/>
                    <a:pt x="21051" y="40060"/>
                    <a:pt x="20991" y="39949"/>
                  </a:cubicBezTo>
                  <a:cubicBezTo>
                    <a:pt x="20920" y="39806"/>
                    <a:pt x="20860" y="39651"/>
                    <a:pt x="20813" y="39496"/>
                  </a:cubicBezTo>
                  <a:lnTo>
                    <a:pt x="20515" y="38996"/>
                  </a:lnTo>
                  <a:lnTo>
                    <a:pt x="20384" y="38556"/>
                  </a:lnTo>
                  <a:lnTo>
                    <a:pt x="20277" y="38068"/>
                  </a:lnTo>
                  <a:cubicBezTo>
                    <a:pt x="20313" y="37889"/>
                    <a:pt x="20313" y="37710"/>
                    <a:pt x="20277" y="37544"/>
                  </a:cubicBezTo>
                  <a:close/>
                  <a:moveTo>
                    <a:pt x="22735" y="40674"/>
                  </a:moveTo>
                  <a:cubicBezTo>
                    <a:pt x="22880" y="40674"/>
                    <a:pt x="23022" y="40755"/>
                    <a:pt x="23111" y="40877"/>
                  </a:cubicBezTo>
                  <a:lnTo>
                    <a:pt x="23111" y="41473"/>
                  </a:lnTo>
                  <a:cubicBezTo>
                    <a:pt x="23111" y="41473"/>
                    <a:pt x="23373" y="41699"/>
                    <a:pt x="23289" y="41878"/>
                  </a:cubicBezTo>
                  <a:cubicBezTo>
                    <a:pt x="23206" y="42068"/>
                    <a:pt x="23004" y="41854"/>
                    <a:pt x="23182" y="42140"/>
                  </a:cubicBezTo>
                  <a:cubicBezTo>
                    <a:pt x="23361" y="42425"/>
                    <a:pt x="23480" y="42390"/>
                    <a:pt x="23480" y="42580"/>
                  </a:cubicBezTo>
                  <a:cubicBezTo>
                    <a:pt x="23480" y="42706"/>
                    <a:pt x="23450" y="42945"/>
                    <a:pt x="23370" y="42945"/>
                  </a:cubicBezTo>
                  <a:cubicBezTo>
                    <a:pt x="23337" y="42945"/>
                    <a:pt x="23294" y="42903"/>
                    <a:pt x="23242" y="42794"/>
                  </a:cubicBezTo>
                  <a:cubicBezTo>
                    <a:pt x="23063" y="42425"/>
                    <a:pt x="23218" y="42699"/>
                    <a:pt x="23063" y="42223"/>
                  </a:cubicBezTo>
                  <a:cubicBezTo>
                    <a:pt x="22896" y="41747"/>
                    <a:pt x="22885" y="42116"/>
                    <a:pt x="22885" y="41532"/>
                  </a:cubicBezTo>
                  <a:cubicBezTo>
                    <a:pt x="22885" y="40961"/>
                    <a:pt x="22896" y="41080"/>
                    <a:pt x="22801" y="40877"/>
                  </a:cubicBezTo>
                  <a:cubicBezTo>
                    <a:pt x="22777" y="40806"/>
                    <a:pt x="22742" y="40746"/>
                    <a:pt x="22706" y="40675"/>
                  </a:cubicBezTo>
                  <a:cubicBezTo>
                    <a:pt x="22716" y="40674"/>
                    <a:pt x="22726" y="40674"/>
                    <a:pt x="22735" y="40674"/>
                  </a:cubicBezTo>
                  <a:close/>
                  <a:moveTo>
                    <a:pt x="29778" y="41823"/>
                  </a:moveTo>
                  <a:cubicBezTo>
                    <a:pt x="29702" y="41823"/>
                    <a:pt x="29615" y="41908"/>
                    <a:pt x="29564" y="41949"/>
                  </a:cubicBezTo>
                  <a:cubicBezTo>
                    <a:pt x="29457" y="42080"/>
                    <a:pt x="29504" y="42140"/>
                    <a:pt x="29409" y="42282"/>
                  </a:cubicBezTo>
                  <a:cubicBezTo>
                    <a:pt x="29326" y="42390"/>
                    <a:pt x="29290" y="42366"/>
                    <a:pt x="29195" y="42497"/>
                  </a:cubicBezTo>
                  <a:cubicBezTo>
                    <a:pt x="29147" y="42556"/>
                    <a:pt x="29111" y="42628"/>
                    <a:pt x="29076" y="42711"/>
                  </a:cubicBezTo>
                  <a:cubicBezTo>
                    <a:pt x="29004" y="42830"/>
                    <a:pt x="28909" y="42937"/>
                    <a:pt x="28814" y="43044"/>
                  </a:cubicBezTo>
                  <a:cubicBezTo>
                    <a:pt x="28671" y="43187"/>
                    <a:pt x="28516" y="43330"/>
                    <a:pt x="28349" y="43461"/>
                  </a:cubicBezTo>
                  <a:cubicBezTo>
                    <a:pt x="28302" y="43509"/>
                    <a:pt x="28242" y="43556"/>
                    <a:pt x="28183" y="43604"/>
                  </a:cubicBezTo>
                  <a:cubicBezTo>
                    <a:pt x="27980" y="43711"/>
                    <a:pt x="27861" y="43628"/>
                    <a:pt x="27671" y="43699"/>
                  </a:cubicBezTo>
                  <a:cubicBezTo>
                    <a:pt x="27528" y="43759"/>
                    <a:pt x="27421" y="43866"/>
                    <a:pt x="27349" y="43997"/>
                  </a:cubicBezTo>
                  <a:cubicBezTo>
                    <a:pt x="27254" y="44152"/>
                    <a:pt x="27242" y="44306"/>
                    <a:pt x="27230" y="44592"/>
                  </a:cubicBezTo>
                  <a:cubicBezTo>
                    <a:pt x="27218" y="44902"/>
                    <a:pt x="27254" y="44926"/>
                    <a:pt x="27230" y="45188"/>
                  </a:cubicBezTo>
                  <a:cubicBezTo>
                    <a:pt x="27218" y="45366"/>
                    <a:pt x="27183" y="45545"/>
                    <a:pt x="27111" y="45711"/>
                  </a:cubicBezTo>
                  <a:cubicBezTo>
                    <a:pt x="26968" y="46033"/>
                    <a:pt x="26790" y="46069"/>
                    <a:pt x="26790" y="46307"/>
                  </a:cubicBezTo>
                  <a:cubicBezTo>
                    <a:pt x="26790" y="46378"/>
                    <a:pt x="26802" y="46402"/>
                    <a:pt x="26814" y="46616"/>
                  </a:cubicBezTo>
                  <a:lnTo>
                    <a:pt x="26814" y="46866"/>
                  </a:lnTo>
                  <a:cubicBezTo>
                    <a:pt x="26790" y="47033"/>
                    <a:pt x="26754" y="47069"/>
                    <a:pt x="26778" y="47164"/>
                  </a:cubicBezTo>
                  <a:cubicBezTo>
                    <a:pt x="26790" y="47247"/>
                    <a:pt x="26825" y="47319"/>
                    <a:pt x="26885" y="47378"/>
                  </a:cubicBezTo>
                  <a:cubicBezTo>
                    <a:pt x="26968" y="47485"/>
                    <a:pt x="27099" y="47557"/>
                    <a:pt x="27230" y="47604"/>
                  </a:cubicBezTo>
                  <a:cubicBezTo>
                    <a:pt x="27304" y="47627"/>
                    <a:pt x="27446" y="47671"/>
                    <a:pt x="27594" y="47671"/>
                  </a:cubicBezTo>
                  <a:cubicBezTo>
                    <a:pt x="27686" y="47671"/>
                    <a:pt x="27780" y="47654"/>
                    <a:pt x="27861" y="47604"/>
                  </a:cubicBezTo>
                  <a:cubicBezTo>
                    <a:pt x="27980" y="47533"/>
                    <a:pt x="27968" y="47450"/>
                    <a:pt x="28183" y="47009"/>
                  </a:cubicBezTo>
                  <a:cubicBezTo>
                    <a:pt x="28326" y="46700"/>
                    <a:pt x="28338" y="46723"/>
                    <a:pt x="28457" y="46450"/>
                  </a:cubicBezTo>
                  <a:cubicBezTo>
                    <a:pt x="28635" y="46069"/>
                    <a:pt x="28600" y="46045"/>
                    <a:pt x="28719" y="45795"/>
                  </a:cubicBezTo>
                  <a:cubicBezTo>
                    <a:pt x="28826" y="45592"/>
                    <a:pt x="28850" y="45592"/>
                    <a:pt x="29159" y="45128"/>
                  </a:cubicBezTo>
                  <a:cubicBezTo>
                    <a:pt x="29421" y="44735"/>
                    <a:pt x="29552" y="44533"/>
                    <a:pt x="29564" y="44426"/>
                  </a:cubicBezTo>
                  <a:cubicBezTo>
                    <a:pt x="29612" y="44080"/>
                    <a:pt x="29385" y="43878"/>
                    <a:pt x="29528" y="43628"/>
                  </a:cubicBezTo>
                  <a:cubicBezTo>
                    <a:pt x="29571" y="43552"/>
                    <a:pt x="29643" y="43458"/>
                    <a:pt x="29701" y="43458"/>
                  </a:cubicBezTo>
                  <a:cubicBezTo>
                    <a:pt x="29707" y="43458"/>
                    <a:pt x="29713" y="43459"/>
                    <a:pt x="29719" y="43461"/>
                  </a:cubicBezTo>
                  <a:cubicBezTo>
                    <a:pt x="29790" y="43485"/>
                    <a:pt x="29778" y="43616"/>
                    <a:pt x="29850" y="43616"/>
                  </a:cubicBezTo>
                  <a:cubicBezTo>
                    <a:pt x="29909" y="43616"/>
                    <a:pt x="29969" y="43402"/>
                    <a:pt x="29969" y="43390"/>
                  </a:cubicBezTo>
                  <a:cubicBezTo>
                    <a:pt x="30004" y="43211"/>
                    <a:pt x="30004" y="43032"/>
                    <a:pt x="29981" y="42854"/>
                  </a:cubicBezTo>
                  <a:cubicBezTo>
                    <a:pt x="29945" y="42413"/>
                    <a:pt x="29945" y="42580"/>
                    <a:pt x="29897" y="42140"/>
                  </a:cubicBezTo>
                  <a:cubicBezTo>
                    <a:pt x="29873" y="41949"/>
                    <a:pt x="29873" y="41854"/>
                    <a:pt x="29814" y="41830"/>
                  </a:cubicBezTo>
                  <a:cubicBezTo>
                    <a:pt x="29802" y="41825"/>
                    <a:pt x="29790" y="41823"/>
                    <a:pt x="29778" y="41823"/>
                  </a:cubicBezTo>
                  <a:close/>
                  <a:moveTo>
                    <a:pt x="50162" y="44283"/>
                  </a:moveTo>
                  <a:lnTo>
                    <a:pt x="50162" y="44283"/>
                  </a:lnTo>
                  <a:cubicBezTo>
                    <a:pt x="50102" y="44342"/>
                    <a:pt x="50043" y="44402"/>
                    <a:pt x="49983" y="44449"/>
                  </a:cubicBezTo>
                  <a:cubicBezTo>
                    <a:pt x="49590" y="44818"/>
                    <a:pt x="49174" y="45140"/>
                    <a:pt x="48721" y="45438"/>
                  </a:cubicBezTo>
                  <a:cubicBezTo>
                    <a:pt x="47959" y="45950"/>
                    <a:pt x="47745" y="45950"/>
                    <a:pt x="47292" y="46354"/>
                  </a:cubicBezTo>
                  <a:cubicBezTo>
                    <a:pt x="46888" y="46700"/>
                    <a:pt x="46828" y="46890"/>
                    <a:pt x="46304" y="47581"/>
                  </a:cubicBezTo>
                  <a:cubicBezTo>
                    <a:pt x="45840" y="48188"/>
                    <a:pt x="45340" y="48783"/>
                    <a:pt x="44792" y="49331"/>
                  </a:cubicBezTo>
                  <a:cubicBezTo>
                    <a:pt x="43673" y="50438"/>
                    <a:pt x="42685" y="50819"/>
                    <a:pt x="42720" y="50914"/>
                  </a:cubicBezTo>
                  <a:cubicBezTo>
                    <a:pt x="42728" y="50927"/>
                    <a:pt x="42749" y="50934"/>
                    <a:pt x="42784" y="50934"/>
                  </a:cubicBezTo>
                  <a:cubicBezTo>
                    <a:pt x="42974" y="50934"/>
                    <a:pt x="43553" y="50746"/>
                    <a:pt x="44328" y="50414"/>
                  </a:cubicBezTo>
                  <a:cubicBezTo>
                    <a:pt x="46554" y="48664"/>
                    <a:pt x="48519" y="46592"/>
                    <a:pt x="50162" y="44283"/>
                  </a:cubicBezTo>
                  <a:close/>
                  <a:moveTo>
                    <a:pt x="32757" y="1014"/>
                  </a:moveTo>
                  <a:cubicBezTo>
                    <a:pt x="32558" y="1014"/>
                    <a:pt x="32731" y="1077"/>
                    <a:pt x="32731" y="1099"/>
                  </a:cubicBezTo>
                  <a:cubicBezTo>
                    <a:pt x="32731" y="1123"/>
                    <a:pt x="32719" y="1146"/>
                    <a:pt x="32267" y="1325"/>
                  </a:cubicBezTo>
                  <a:cubicBezTo>
                    <a:pt x="32126" y="1377"/>
                    <a:pt x="32056" y="1394"/>
                    <a:pt x="32019" y="1394"/>
                  </a:cubicBezTo>
                  <a:cubicBezTo>
                    <a:pt x="31944" y="1394"/>
                    <a:pt x="32008" y="1323"/>
                    <a:pt x="31907" y="1323"/>
                  </a:cubicBezTo>
                  <a:cubicBezTo>
                    <a:pt x="31898" y="1323"/>
                    <a:pt x="31887" y="1324"/>
                    <a:pt x="31874" y="1325"/>
                  </a:cubicBezTo>
                  <a:cubicBezTo>
                    <a:pt x="31671" y="1349"/>
                    <a:pt x="31481" y="1396"/>
                    <a:pt x="31290" y="1456"/>
                  </a:cubicBezTo>
                  <a:cubicBezTo>
                    <a:pt x="31362" y="1575"/>
                    <a:pt x="31469" y="1682"/>
                    <a:pt x="31588" y="1766"/>
                  </a:cubicBezTo>
                  <a:cubicBezTo>
                    <a:pt x="31669" y="1820"/>
                    <a:pt x="31657" y="1834"/>
                    <a:pt x="31596" y="1834"/>
                  </a:cubicBezTo>
                  <a:cubicBezTo>
                    <a:pt x="31523" y="1834"/>
                    <a:pt x="31379" y="1813"/>
                    <a:pt x="31243" y="1813"/>
                  </a:cubicBezTo>
                  <a:cubicBezTo>
                    <a:pt x="30993" y="1813"/>
                    <a:pt x="31028" y="1813"/>
                    <a:pt x="30719" y="1908"/>
                  </a:cubicBezTo>
                  <a:cubicBezTo>
                    <a:pt x="30409" y="2004"/>
                    <a:pt x="31088" y="1992"/>
                    <a:pt x="31445" y="2230"/>
                  </a:cubicBezTo>
                  <a:cubicBezTo>
                    <a:pt x="31563" y="2311"/>
                    <a:pt x="31571" y="2344"/>
                    <a:pt x="31517" y="2344"/>
                  </a:cubicBezTo>
                  <a:cubicBezTo>
                    <a:pt x="31412" y="2344"/>
                    <a:pt x="31077" y="2224"/>
                    <a:pt x="30850" y="2099"/>
                  </a:cubicBezTo>
                  <a:cubicBezTo>
                    <a:pt x="30712" y="2030"/>
                    <a:pt x="30623" y="2009"/>
                    <a:pt x="30564" y="2009"/>
                  </a:cubicBezTo>
                  <a:cubicBezTo>
                    <a:pt x="30470" y="2009"/>
                    <a:pt x="30457" y="2063"/>
                    <a:pt x="30457" y="2063"/>
                  </a:cubicBezTo>
                  <a:lnTo>
                    <a:pt x="30207" y="2158"/>
                  </a:lnTo>
                  <a:lnTo>
                    <a:pt x="30659" y="2373"/>
                  </a:lnTo>
                  <a:lnTo>
                    <a:pt x="30683" y="2504"/>
                  </a:lnTo>
                  <a:lnTo>
                    <a:pt x="30314" y="2385"/>
                  </a:lnTo>
                  <a:lnTo>
                    <a:pt x="29862" y="2170"/>
                  </a:lnTo>
                  <a:cubicBezTo>
                    <a:pt x="29819" y="2148"/>
                    <a:pt x="29795" y="2139"/>
                    <a:pt x="29784" y="2139"/>
                  </a:cubicBezTo>
                  <a:cubicBezTo>
                    <a:pt x="29723" y="2139"/>
                    <a:pt x="30064" y="2420"/>
                    <a:pt x="30064" y="2420"/>
                  </a:cubicBezTo>
                  <a:lnTo>
                    <a:pt x="30326" y="2718"/>
                  </a:lnTo>
                  <a:lnTo>
                    <a:pt x="30600" y="2861"/>
                  </a:lnTo>
                  <a:lnTo>
                    <a:pt x="30933" y="2897"/>
                  </a:lnTo>
                  <a:lnTo>
                    <a:pt x="31493" y="3063"/>
                  </a:lnTo>
                  <a:lnTo>
                    <a:pt x="31874" y="3444"/>
                  </a:lnTo>
                  <a:cubicBezTo>
                    <a:pt x="31659" y="3373"/>
                    <a:pt x="31457" y="3289"/>
                    <a:pt x="31255" y="3194"/>
                  </a:cubicBezTo>
                  <a:cubicBezTo>
                    <a:pt x="31105" y="3119"/>
                    <a:pt x="31042" y="3073"/>
                    <a:pt x="30970" y="3073"/>
                  </a:cubicBezTo>
                  <a:cubicBezTo>
                    <a:pt x="30962" y="3073"/>
                    <a:pt x="30954" y="3074"/>
                    <a:pt x="30945" y="3075"/>
                  </a:cubicBezTo>
                  <a:cubicBezTo>
                    <a:pt x="30862" y="3087"/>
                    <a:pt x="30826" y="3111"/>
                    <a:pt x="30838" y="3194"/>
                  </a:cubicBezTo>
                  <a:cubicBezTo>
                    <a:pt x="30838" y="3289"/>
                    <a:pt x="30933" y="3361"/>
                    <a:pt x="30945" y="3480"/>
                  </a:cubicBezTo>
                  <a:cubicBezTo>
                    <a:pt x="30957" y="3599"/>
                    <a:pt x="30755" y="3647"/>
                    <a:pt x="30755" y="3647"/>
                  </a:cubicBezTo>
                  <a:lnTo>
                    <a:pt x="30409" y="3647"/>
                  </a:lnTo>
                  <a:cubicBezTo>
                    <a:pt x="30409" y="3647"/>
                    <a:pt x="30266" y="3516"/>
                    <a:pt x="30314" y="3432"/>
                  </a:cubicBezTo>
                  <a:cubicBezTo>
                    <a:pt x="30374" y="3361"/>
                    <a:pt x="30588" y="3313"/>
                    <a:pt x="30588" y="3313"/>
                  </a:cubicBezTo>
                  <a:cubicBezTo>
                    <a:pt x="30588" y="3218"/>
                    <a:pt x="30576" y="3123"/>
                    <a:pt x="30552" y="3028"/>
                  </a:cubicBezTo>
                  <a:cubicBezTo>
                    <a:pt x="30493" y="2801"/>
                    <a:pt x="30493" y="2968"/>
                    <a:pt x="30135" y="2730"/>
                  </a:cubicBezTo>
                  <a:cubicBezTo>
                    <a:pt x="29778" y="2492"/>
                    <a:pt x="29778" y="2444"/>
                    <a:pt x="29778" y="2444"/>
                  </a:cubicBezTo>
                  <a:lnTo>
                    <a:pt x="29576" y="2182"/>
                  </a:lnTo>
                  <a:cubicBezTo>
                    <a:pt x="29385" y="1932"/>
                    <a:pt x="29397" y="2135"/>
                    <a:pt x="28992" y="1956"/>
                  </a:cubicBezTo>
                  <a:cubicBezTo>
                    <a:pt x="28885" y="1907"/>
                    <a:pt x="28822" y="1887"/>
                    <a:pt x="28787" y="1887"/>
                  </a:cubicBezTo>
                  <a:cubicBezTo>
                    <a:pt x="28693" y="1887"/>
                    <a:pt x="28795" y="2032"/>
                    <a:pt x="28778" y="2170"/>
                  </a:cubicBezTo>
                  <a:cubicBezTo>
                    <a:pt x="28754" y="2361"/>
                    <a:pt x="28611" y="2361"/>
                    <a:pt x="28754" y="2539"/>
                  </a:cubicBezTo>
                  <a:cubicBezTo>
                    <a:pt x="28897" y="2706"/>
                    <a:pt x="28778" y="2635"/>
                    <a:pt x="28850" y="2694"/>
                  </a:cubicBezTo>
                  <a:cubicBezTo>
                    <a:pt x="29040" y="2778"/>
                    <a:pt x="29242" y="2849"/>
                    <a:pt x="29445" y="2897"/>
                  </a:cubicBezTo>
                  <a:cubicBezTo>
                    <a:pt x="29731" y="2992"/>
                    <a:pt x="29457" y="3039"/>
                    <a:pt x="29397" y="3051"/>
                  </a:cubicBezTo>
                  <a:cubicBezTo>
                    <a:pt x="29171" y="3004"/>
                    <a:pt x="28945" y="2944"/>
                    <a:pt x="28719" y="2861"/>
                  </a:cubicBezTo>
                  <a:cubicBezTo>
                    <a:pt x="28480" y="2778"/>
                    <a:pt x="28219" y="2706"/>
                    <a:pt x="27957" y="2658"/>
                  </a:cubicBezTo>
                  <a:cubicBezTo>
                    <a:pt x="27814" y="2635"/>
                    <a:pt x="27671" y="2611"/>
                    <a:pt x="27516" y="2611"/>
                  </a:cubicBezTo>
                  <a:cubicBezTo>
                    <a:pt x="27373" y="2599"/>
                    <a:pt x="27242" y="2587"/>
                    <a:pt x="27099" y="2551"/>
                  </a:cubicBezTo>
                  <a:cubicBezTo>
                    <a:pt x="27074" y="2548"/>
                    <a:pt x="27054" y="2546"/>
                    <a:pt x="27039" y="2546"/>
                  </a:cubicBezTo>
                  <a:cubicBezTo>
                    <a:pt x="26909" y="2546"/>
                    <a:pt x="27164" y="2675"/>
                    <a:pt x="27314" y="2718"/>
                  </a:cubicBezTo>
                  <a:cubicBezTo>
                    <a:pt x="27492" y="2754"/>
                    <a:pt x="27742" y="2801"/>
                    <a:pt x="27742" y="2801"/>
                  </a:cubicBezTo>
                  <a:lnTo>
                    <a:pt x="27778" y="2944"/>
                  </a:lnTo>
                  <a:lnTo>
                    <a:pt x="27552" y="3087"/>
                  </a:lnTo>
                  <a:cubicBezTo>
                    <a:pt x="27485" y="3127"/>
                    <a:pt x="27443" y="3145"/>
                    <a:pt x="27416" y="3145"/>
                  </a:cubicBezTo>
                  <a:cubicBezTo>
                    <a:pt x="27347" y="3145"/>
                    <a:pt x="27374" y="3030"/>
                    <a:pt x="27314" y="2885"/>
                  </a:cubicBezTo>
                  <a:cubicBezTo>
                    <a:pt x="27296" y="2845"/>
                    <a:pt x="27270" y="2829"/>
                    <a:pt x="27240" y="2829"/>
                  </a:cubicBezTo>
                  <a:cubicBezTo>
                    <a:pt x="27127" y="2829"/>
                    <a:pt x="26956" y="3051"/>
                    <a:pt x="26956" y="3051"/>
                  </a:cubicBezTo>
                  <a:cubicBezTo>
                    <a:pt x="26956" y="3051"/>
                    <a:pt x="26921" y="3051"/>
                    <a:pt x="26528" y="3087"/>
                  </a:cubicBezTo>
                  <a:cubicBezTo>
                    <a:pt x="26441" y="3098"/>
                    <a:pt x="26386" y="3103"/>
                    <a:pt x="26354" y="3103"/>
                  </a:cubicBezTo>
                  <a:cubicBezTo>
                    <a:pt x="26240" y="3103"/>
                    <a:pt x="26396" y="3038"/>
                    <a:pt x="26349" y="2908"/>
                  </a:cubicBezTo>
                  <a:cubicBezTo>
                    <a:pt x="26328" y="2850"/>
                    <a:pt x="26316" y="2830"/>
                    <a:pt x="26306" y="2830"/>
                  </a:cubicBezTo>
                  <a:cubicBezTo>
                    <a:pt x="26288" y="2830"/>
                    <a:pt x="26277" y="2901"/>
                    <a:pt x="26230" y="2932"/>
                  </a:cubicBezTo>
                  <a:cubicBezTo>
                    <a:pt x="26112" y="2972"/>
                    <a:pt x="26002" y="2995"/>
                    <a:pt x="25886" y="2995"/>
                  </a:cubicBezTo>
                  <a:cubicBezTo>
                    <a:pt x="25862" y="2995"/>
                    <a:pt x="25838" y="2994"/>
                    <a:pt x="25813" y="2992"/>
                  </a:cubicBezTo>
                  <a:cubicBezTo>
                    <a:pt x="25587" y="3004"/>
                    <a:pt x="25754" y="3004"/>
                    <a:pt x="25349" y="3182"/>
                  </a:cubicBezTo>
                  <a:cubicBezTo>
                    <a:pt x="24944" y="3349"/>
                    <a:pt x="25218" y="3349"/>
                    <a:pt x="25218" y="3349"/>
                  </a:cubicBezTo>
                  <a:cubicBezTo>
                    <a:pt x="25194" y="3409"/>
                    <a:pt x="25171" y="3456"/>
                    <a:pt x="25123" y="3504"/>
                  </a:cubicBezTo>
                  <a:cubicBezTo>
                    <a:pt x="25099" y="3531"/>
                    <a:pt x="25074" y="3543"/>
                    <a:pt x="25034" y="3543"/>
                  </a:cubicBezTo>
                  <a:cubicBezTo>
                    <a:pt x="24953" y="3543"/>
                    <a:pt x="24816" y="3493"/>
                    <a:pt x="24528" y="3420"/>
                  </a:cubicBezTo>
                  <a:cubicBezTo>
                    <a:pt x="24099" y="3313"/>
                    <a:pt x="24623" y="3313"/>
                    <a:pt x="24623" y="3313"/>
                  </a:cubicBezTo>
                  <a:cubicBezTo>
                    <a:pt x="24694" y="3254"/>
                    <a:pt x="24766" y="3182"/>
                    <a:pt x="24813" y="3099"/>
                  </a:cubicBezTo>
                  <a:cubicBezTo>
                    <a:pt x="24831" y="3039"/>
                    <a:pt x="24718" y="3025"/>
                    <a:pt x="24600" y="3025"/>
                  </a:cubicBezTo>
                  <a:cubicBezTo>
                    <a:pt x="24483" y="3025"/>
                    <a:pt x="24361" y="3039"/>
                    <a:pt x="24361" y="3039"/>
                  </a:cubicBezTo>
                  <a:lnTo>
                    <a:pt x="24075" y="3194"/>
                  </a:lnTo>
                  <a:cubicBezTo>
                    <a:pt x="24075" y="3194"/>
                    <a:pt x="24158" y="3444"/>
                    <a:pt x="24194" y="3575"/>
                  </a:cubicBezTo>
                  <a:cubicBezTo>
                    <a:pt x="24208" y="3643"/>
                    <a:pt x="24214" y="3700"/>
                    <a:pt x="24151" y="3700"/>
                  </a:cubicBezTo>
                  <a:cubicBezTo>
                    <a:pt x="24105" y="3700"/>
                    <a:pt x="24020" y="3669"/>
                    <a:pt x="23873" y="3587"/>
                  </a:cubicBezTo>
                  <a:cubicBezTo>
                    <a:pt x="23781" y="3542"/>
                    <a:pt x="23719" y="3524"/>
                    <a:pt x="23676" y="3524"/>
                  </a:cubicBezTo>
                  <a:cubicBezTo>
                    <a:pt x="23550" y="3524"/>
                    <a:pt x="23587" y="3674"/>
                    <a:pt x="23551" y="3718"/>
                  </a:cubicBezTo>
                  <a:cubicBezTo>
                    <a:pt x="23504" y="3766"/>
                    <a:pt x="23325" y="3837"/>
                    <a:pt x="23266" y="3921"/>
                  </a:cubicBezTo>
                  <a:cubicBezTo>
                    <a:pt x="23218" y="3992"/>
                    <a:pt x="23444" y="4218"/>
                    <a:pt x="23444" y="4218"/>
                  </a:cubicBezTo>
                  <a:cubicBezTo>
                    <a:pt x="23379" y="4224"/>
                    <a:pt x="23313" y="4227"/>
                    <a:pt x="23249" y="4227"/>
                  </a:cubicBezTo>
                  <a:cubicBezTo>
                    <a:pt x="23185" y="4227"/>
                    <a:pt x="23123" y="4224"/>
                    <a:pt x="23063" y="4218"/>
                  </a:cubicBezTo>
                  <a:cubicBezTo>
                    <a:pt x="22885" y="4194"/>
                    <a:pt x="22885" y="4075"/>
                    <a:pt x="22623" y="3980"/>
                  </a:cubicBezTo>
                  <a:cubicBezTo>
                    <a:pt x="22564" y="3958"/>
                    <a:pt x="22524" y="3948"/>
                    <a:pt x="22497" y="3948"/>
                  </a:cubicBezTo>
                  <a:cubicBezTo>
                    <a:pt x="22410" y="3948"/>
                    <a:pt x="22467" y="4047"/>
                    <a:pt x="22504" y="4111"/>
                  </a:cubicBezTo>
                  <a:cubicBezTo>
                    <a:pt x="22563" y="4194"/>
                    <a:pt x="22742" y="4254"/>
                    <a:pt x="22825" y="4313"/>
                  </a:cubicBezTo>
                  <a:cubicBezTo>
                    <a:pt x="22920" y="4373"/>
                    <a:pt x="22789" y="4397"/>
                    <a:pt x="22563" y="4397"/>
                  </a:cubicBezTo>
                  <a:cubicBezTo>
                    <a:pt x="22349" y="4397"/>
                    <a:pt x="22396" y="4349"/>
                    <a:pt x="22265" y="4302"/>
                  </a:cubicBezTo>
                  <a:cubicBezTo>
                    <a:pt x="22146" y="4254"/>
                    <a:pt x="22087" y="4206"/>
                    <a:pt x="22063" y="4147"/>
                  </a:cubicBezTo>
                  <a:cubicBezTo>
                    <a:pt x="22039" y="4075"/>
                    <a:pt x="21968" y="4063"/>
                    <a:pt x="21968" y="3921"/>
                  </a:cubicBezTo>
                  <a:cubicBezTo>
                    <a:pt x="21968" y="3790"/>
                    <a:pt x="22051" y="3885"/>
                    <a:pt x="21932" y="3718"/>
                  </a:cubicBezTo>
                  <a:cubicBezTo>
                    <a:pt x="21801" y="3563"/>
                    <a:pt x="21777" y="3635"/>
                    <a:pt x="21575" y="3575"/>
                  </a:cubicBezTo>
                  <a:cubicBezTo>
                    <a:pt x="21372" y="3516"/>
                    <a:pt x="21503" y="3492"/>
                    <a:pt x="21563" y="3409"/>
                  </a:cubicBezTo>
                  <a:cubicBezTo>
                    <a:pt x="21570" y="3398"/>
                    <a:pt x="21582" y="3393"/>
                    <a:pt x="21597" y="3393"/>
                  </a:cubicBezTo>
                  <a:cubicBezTo>
                    <a:pt x="21702" y="3393"/>
                    <a:pt x="21971" y="3618"/>
                    <a:pt x="22158" y="3670"/>
                  </a:cubicBezTo>
                  <a:cubicBezTo>
                    <a:pt x="22276" y="3707"/>
                    <a:pt x="22402" y="3722"/>
                    <a:pt x="22523" y="3722"/>
                  </a:cubicBezTo>
                  <a:cubicBezTo>
                    <a:pt x="22561" y="3722"/>
                    <a:pt x="22598" y="3721"/>
                    <a:pt x="22634" y="3718"/>
                  </a:cubicBezTo>
                  <a:cubicBezTo>
                    <a:pt x="22680" y="3722"/>
                    <a:pt x="22724" y="3723"/>
                    <a:pt x="22768" y="3723"/>
                  </a:cubicBezTo>
                  <a:cubicBezTo>
                    <a:pt x="22874" y="3723"/>
                    <a:pt x="22977" y="3715"/>
                    <a:pt x="23087" y="3706"/>
                  </a:cubicBezTo>
                  <a:cubicBezTo>
                    <a:pt x="23301" y="3682"/>
                    <a:pt x="23277" y="3670"/>
                    <a:pt x="23408" y="3540"/>
                  </a:cubicBezTo>
                  <a:cubicBezTo>
                    <a:pt x="23551" y="3420"/>
                    <a:pt x="23480" y="3432"/>
                    <a:pt x="23492" y="3397"/>
                  </a:cubicBezTo>
                  <a:cubicBezTo>
                    <a:pt x="23504" y="3361"/>
                    <a:pt x="23337" y="3194"/>
                    <a:pt x="23337" y="3194"/>
                  </a:cubicBezTo>
                  <a:cubicBezTo>
                    <a:pt x="23158" y="3123"/>
                    <a:pt x="22968" y="3051"/>
                    <a:pt x="22789" y="3004"/>
                  </a:cubicBezTo>
                  <a:cubicBezTo>
                    <a:pt x="22575" y="2944"/>
                    <a:pt x="22373" y="2813"/>
                    <a:pt x="22063" y="2789"/>
                  </a:cubicBezTo>
                  <a:cubicBezTo>
                    <a:pt x="21920" y="2778"/>
                    <a:pt x="21765" y="2754"/>
                    <a:pt x="21622" y="2730"/>
                  </a:cubicBezTo>
                  <a:cubicBezTo>
                    <a:pt x="21432" y="2706"/>
                    <a:pt x="21503" y="2706"/>
                    <a:pt x="21372" y="2635"/>
                  </a:cubicBezTo>
                  <a:cubicBezTo>
                    <a:pt x="21241" y="2563"/>
                    <a:pt x="21384" y="2528"/>
                    <a:pt x="21289" y="2480"/>
                  </a:cubicBezTo>
                  <a:cubicBezTo>
                    <a:pt x="21274" y="2472"/>
                    <a:pt x="21254" y="2470"/>
                    <a:pt x="21232" y="2470"/>
                  </a:cubicBezTo>
                  <a:cubicBezTo>
                    <a:pt x="21164" y="2470"/>
                    <a:pt x="21071" y="2495"/>
                    <a:pt x="21010" y="2495"/>
                  </a:cubicBezTo>
                  <a:cubicBezTo>
                    <a:pt x="20961" y="2495"/>
                    <a:pt x="20933" y="2479"/>
                    <a:pt x="20956" y="2420"/>
                  </a:cubicBezTo>
                  <a:cubicBezTo>
                    <a:pt x="20973" y="2376"/>
                    <a:pt x="20970" y="2360"/>
                    <a:pt x="20956" y="2360"/>
                  </a:cubicBezTo>
                  <a:cubicBezTo>
                    <a:pt x="20922" y="2360"/>
                    <a:pt x="20819" y="2456"/>
                    <a:pt x="20777" y="2456"/>
                  </a:cubicBezTo>
                  <a:cubicBezTo>
                    <a:pt x="20646" y="2408"/>
                    <a:pt x="20527" y="2373"/>
                    <a:pt x="20396" y="2349"/>
                  </a:cubicBezTo>
                  <a:cubicBezTo>
                    <a:pt x="20353" y="2344"/>
                    <a:pt x="20322" y="2342"/>
                    <a:pt x="20300" y="2342"/>
                  </a:cubicBezTo>
                  <a:cubicBezTo>
                    <a:pt x="20205" y="2342"/>
                    <a:pt x="20259" y="2377"/>
                    <a:pt x="20134" y="2397"/>
                  </a:cubicBezTo>
                  <a:cubicBezTo>
                    <a:pt x="20003" y="2408"/>
                    <a:pt x="19872" y="2432"/>
                    <a:pt x="19741" y="2480"/>
                  </a:cubicBezTo>
                  <a:cubicBezTo>
                    <a:pt x="19677" y="2526"/>
                    <a:pt x="19598" y="2544"/>
                    <a:pt x="19516" y="2544"/>
                  </a:cubicBezTo>
                  <a:cubicBezTo>
                    <a:pt x="19492" y="2544"/>
                    <a:pt x="19468" y="2542"/>
                    <a:pt x="19444" y="2539"/>
                  </a:cubicBezTo>
                  <a:cubicBezTo>
                    <a:pt x="19440" y="2539"/>
                    <a:pt x="19437" y="2539"/>
                    <a:pt x="19434" y="2539"/>
                  </a:cubicBezTo>
                  <a:cubicBezTo>
                    <a:pt x="19330" y="2539"/>
                    <a:pt x="19321" y="2720"/>
                    <a:pt x="19193" y="2720"/>
                  </a:cubicBezTo>
                  <a:cubicBezTo>
                    <a:pt x="19186" y="2720"/>
                    <a:pt x="19178" y="2719"/>
                    <a:pt x="19170" y="2718"/>
                  </a:cubicBezTo>
                  <a:cubicBezTo>
                    <a:pt x="19027" y="2706"/>
                    <a:pt x="19146" y="2647"/>
                    <a:pt x="19039" y="2599"/>
                  </a:cubicBezTo>
                  <a:cubicBezTo>
                    <a:pt x="19003" y="2583"/>
                    <a:pt x="18978" y="2578"/>
                    <a:pt x="18959" y="2578"/>
                  </a:cubicBezTo>
                  <a:cubicBezTo>
                    <a:pt x="18922" y="2578"/>
                    <a:pt x="18912" y="2599"/>
                    <a:pt x="18896" y="2599"/>
                  </a:cubicBezTo>
                  <a:cubicBezTo>
                    <a:pt x="18872" y="2611"/>
                    <a:pt x="18789" y="2766"/>
                    <a:pt x="18658" y="2789"/>
                  </a:cubicBezTo>
                  <a:cubicBezTo>
                    <a:pt x="18633" y="2792"/>
                    <a:pt x="18617" y="2793"/>
                    <a:pt x="18607" y="2793"/>
                  </a:cubicBezTo>
                  <a:cubicBezTo>
                    <a:pt x="18579" y="2793"/>
                    <a:pt x="18592" y="2786"/>
                    <a:pt x="18560" y="2786"/>
                  </a:cubicBezTo>
                  <a:cubicBezTo>
                    <a:pt x="18548" y="2786"/>
                    <a:pt x="18531" y="2787"/>
                    <a:pt x="18503" y="2789"/>
                  </a:cubicBezTo>
                  <a:cubicBezTo>
                    <a:pt x="18384" y="2801"/>
                    <a:pt x="18467" y="2849"/>
                    <a:pt x="18408" y="2908"/>
                  </a:cubicBezTo>
                  <a:cubicBezTo>
                    <a:pt x="18386" y="2927"/>
                    <a:pt x="18365" y="2934"/>
                    <a:pt x="18346" y="2934"/>
                  </a:cubicBezTo>
                  <a:cubicBezTo>
                    <a:pt x="18303" y="2934"/>
                    <a:pt x="18269" y="2898"/>
                    <a:pt x="18253" y="2873"/>
                  </a:cubicBezTo>
                  <a:cubicBezTo>
                    <a:pt x="18217" y="2867"/>
                    <a:pt x="18182" y="2864"/>
                    <a:pt x="18147" y="2864"/>
                  </a:cubicBezTo>
                  <a:cubicBezTo>
                    <a:pt x="18113" y="2864"/>
                    <a:pt x="18080" y="2867"/>
                    <a:pt x="18051" y="2873"/>
                  </a:cubicBezTo>
                  <a:cubicBezTo>
                    <a:pt x="18003" y="2897"/>
                    <a:pt x="17884" y="2908"/>
                    <a:pt x="17789" y="2932"/>
                  </a:cubicBezTo>
                  <a:cubicBezTo>
                    <a:pt x="17705" y="2968"/>
                    <a:pt x="17681" y="2992"/>
                    <a:pt x="17277" y="3147"/>
                  </a:cubicBezTo>
                  <a:cubicBezTo>
                    <a:pt x="17113" y="3214"/>
                    <a:pt x="17088" y="3237"/>
                    <a:pt x="17124" y="3237"/>
                  </a:cubicBezTo>
                  <a:cubicBezTo>
                    <a:pt x="17177" y="3237"/>
                    <a:pt x="17365" y="3187"/>
                    <a:pt x="17443" y="3159"/>
                  </a:cubicBezTo>
                  <a:cubicBezTo>
                    <a:pt x="17527" y="3135"/>
                    <a:pt x="17610" y="3123"/>
                    <a:pt x="17693" y="3123"/>
                  </a:cubicBezTo>
                  <a:cubicBezTo>
                    <a:pt x="17836" y="3075"/>
                    <a:pt x="17979" y="3039"/>
                    <a:pt x="18134" y="3016"/>
                  </a:cubicBezTo>
                  <a:cubicBezTo>
                    <a:pt x="18205" y="3016"/>
                    <a:pt x="18086" y="3099"/>
                    <a:pt x="17955" y="3147"/>
                  </a:cubicBezTo>
                  <a:cubicBezTo>
                    <a:pt x="17836" y="3182"/>
                    <a:pt x="17920" y="3159"/>
                    <a:pt x="17777" y="3230"/>
                  </a:cubicBezTo>
                  <a:cubicBezTo>
                    <a:pt x="17717" y="3278"/>
                    <a:pt x="17646" y="3301"/>
                    <a:pt x="17574" y="3337"/>
                  </a:cubicBezTo>
                  <a:cubicBezTo>
                    <a:pt x="17348" y="3444"/>
                    <a:pt x="17146" y="3599"/>
                    <a:pt x="16967" y="3766"/>
                  </a:cubicBezTo>
                  <a:cubicBezTo>
                    <a:pt x="16681" y="4016"/>
                    <a:pt x="16729" y="3885"/>
                    <a:pt x="16669" y="3956"/>
                  </a:cubicBezTo>
                  <a:cubicBezTo>
                    <a:pt x="16598" y="4028"/>
                    <a:pt x="16324" y="4099"/>
                    <a:pt x="15979" y="4325"/>
                  </a:cubicBezTo>
                  <a:cubicBezTo>
                    <a:pt x="15868" y="4398"/>
                    <a:pt x="15838" y="4423"/>
                    <a:pt x="15854" y="4423"/>
                  </a:cubicBezTo>
                  <a:cubicBezTo>
                    <a:pt x="15888" y="4423"/>
                    <a:pt x="16124" y="4313"/>
                    <a:pt x="16229" y="4313"/>
                  </a:cubicBezTo>
                  <a:cubicBezTo>
                    <a:pt x="16372" y="4313"/>
                    <a:pt x="15872" y="4432"/>
                    <a:pt x="15931" y="4492"/>
                  </a:cubicBezTo>
                  <a:cubicBezTo>
                    <a:pt x="15953" y="4513"/>
                    <a:pt x="15929" y="4530"/>
                    <a:pt x="15892" y="4530"/>
                  </a:cubicBezTo>
                  <a:cubicBezTo>
                    <a:pt x="15848" y="4530"/>
                    <a:pt x="15784" y="4505"/>
                    <a:pt x="15765" y="4432"/>
                  </a:cubicBezTo>
                  <a:cubicBezTo>
                    <a:pt x="15754" y="4391"/>
                    <a:pt x="15742" y="4378"/>
                    <a:pt x="15728" y="4378"/>
                  </a:cubicBezTo>
                  <a:cubicBezTo>
                    <a:pt x="15702" y="4378"/>
                    <a:pt x="15669" y="4425"/>
                    <a:pt x="15633" y="4425"/>
                  </a:cubicBezTo>
                  <a:cubicBezTo>
                    <a:pt x="15622" y="4425"/>
                    <a:pt x="15610" y="4421"/>
                    <a:pt x="15598" y="4409"/>
                  </a:cubicBezTo>
                  <a:cubicBezTo>
                    <a:pt x="15586" y="4395"/>
                    <a:pt x="15574" y="4389"/>
                    <a:pt x="15560" y="4389"/>
                  </a:cubicBezTo>
                  <a:cubicBezTo>
                    <a:pt x="15505" y="4389"/>
                    <a:pt x="15443" y="4492"/>
                    <a:pt x="15443" y="4540"/>
                  </a:cubicBezTo>
                  <a:cubicBezTo>
                    <a:pt x="15443" y="4567"/>
                    <a:pt x="15426" y="4572"/>
                    <a:pt x="15397" y="4572"/>
                  </a:cubicBezTo>
                  <a:cubicBezTo>
                    <a:pt x="15383" y="4572"/>
                    <a:pt x="15366" y="4570"/>
                    <a:pt x="15346" y="4570"/>
                  </a:cubicBezTo>
                  <a:cubicBezTo>
                    <a:pt x="15305" y="4570"/>
                    <a:pt x="15255" y="4576"/>
                    <a:pt x="15205" y="4611"/>
                  </a:cubicBezTo>
                  <a:cubicBezTo>
                    <a:pt x="15086" y="4694"/>
                    <a:pt x="15062" y="4647"/>
                    <a:pt x="15014" y="4742"/>
                  </a:cubicBezTo>
                  <a:cubicBezTo>
                    <a:pt x="15003" y="4776"/>
                    <a:pt x="14980" y="4785"/>
                    <a:pt x="14953" y="4785"/>
                  </a:cubicBezTo>
                  <a:cubicBezTo>
                    <a:pt x="14925" y="4785"/>
                    <a:pt x="14892" y="4775"/>
                    <a:pt x="14867" y="4775"/>
                  </a:cubicBezTo>
                  <a:cubicBezTo>
                    <a:pt x="14842" y="4775"/>
                    <a:pt x="14824" y="4785"/>
                    <a:pt x="14824" y="4825"/>
                  </a:cubicBezTo>
                  <a:cubicBezTo>
                    <a:pt x="14824" y="4901"/>
                    <a:pt x="14740" y="4917"/>
                    <a:pt x="14670" y="4917"/>
                  </a:cubicBezTo>
                  <a:cubicBezTo>
                    <a:pt x="14618" y="4917"/>
                    <a:pt x="14574" y="4909"/>
                    <a:pt x="14574" y="4909"/>
                  </a:cubicBezTo>
                  <a:cubicBezTo>
                    <a:pt x="14574" y="4909"/>
                    <a:pt x="14383" y="5016"/>
                    <a:pt x="14288" y="5075"/>
                  </a:cubicBezTo>
                  <a:cubicBezTo>
                    <a:pt x="14193" y="5135"/>
                    <a:pt x="14205" y="5314"/>
                    <a:pt x="14205" y="5314"/>
                  </a:cubicBezTo>
                  <a:cubicBezTo>
                    <a:pt x="14157" y="5385"/>
                    <a:pt x="14098" y="5433"/>
                    <a:pt x="14014" y="5445"/>
                  </a:cubicBezTo>
                  <a:cubicBezTo>
                    <a:pt x="13895" y="5492"/>
                    <a:pt x="14002" y="5492"/>
                    <a:pt x="14062" y="5540"/>
                  </a:cubicBezTo>
                  <a:cubicBezTo>
                    <a:pt x="14122" y="5587"/>
                    <a:pt x="14110" y="5599"/>
                    <a:pt x="14098" y="5647"/>
                  </a:cubicBezTo>
                  <a:cubicBezTo>
                    <a:pt x="14086" y="5683"/>
                    <a:pt x="14002" y="5683"/>
                    <a:pt x="13883" y="5695"/>
                  </a:cubicBezTo>
                  <a:cubicBezTo>
                    <a:pt x="13752" y="5718"/>
                    <a:pt x="13836" y="5790"/>
                    <a:pt x="13955" y="5814"/>
                  </a:cubicBezTo>
                  <a:cubicBezTo>
                    <a:pt x="14086" y="5849"/>
                    <a:pt x="14026" y="5849"/>
                    <a:pt x="13967" y="5933"/>
                  </a:cubicBezTo>
                  <a:cubicBezTo>
                    <a:pt x="13907" y="6016"/>
                    <a:pt x="13895" y="5956"/>
                    <a:pt x="13800" y="6064"/>
                  </a:cubicBezTo>
                  <a:cubicBezTo>
                    <a:pt x="13693" y="6171"/>
                    <a:pt x="13943" y="6207"/>
                    <a:pt x="13943" y="6207"/>
                  </a:cubicBezTo>
                  <a:cubicBezTo>
                    <a:pt x="14062" y="6290"/>
                    <a:pt x="14205" y="6326"/>
                    <a:pt x="14348" y="6326"/>
                  </a:cubicBezTo>
                  <a:cubicBezTo>
                    <a:pt x="14356" y="6326"/>
                    <a:pt x="14365" y="6326"/>
                    <a:pt x="14373" y="6326"/>
                  </a:cubicBezTo>
                  <a:cubicBezTo>
                    <a:pt x="14620" y="6326"/>
                    <a:pt x="14601" y="6155"/>
                    <a:pt x="14705" y="6040"/>
                  </a:cubicBezTo>
                  <a:cubicBezTo>
                    <a:pt x="14758" y="5986"/>
                    <a:pt x="14803" y="5977"/>
                    <a:pt x="14849" y="5977"/>
                  </a:cubicBezTo>
                  <a:cubicBezTo>
                    <a:pt x="14872" y="5977"/>
                    <a:pt x="14896" y="5980"/>
                    <a:pt x="14921" y="5980"/>
                  </a:cubicBezTo>
                  <a:cubicBezTo>
                    <a:pt x="14946" y="5980"/>
                    <a:pt x="14973" y="5977"/>
                    <a:pt x="15003" y="5968"/>
                  </a:cubicBezTo>
                  <a:cubicBezTo>
                    <a:pt x="15122" y="5933"/>
                    <a:pt x="15098" y="5873"/>
                    <a:pt x="15181" y="5778"/>
                  </a:cubicBezTo>
                  <a:cubicBezTo>
                    <a:pt x="15197" y="5755"/>
                    <a:pt x="15208" y="5745"/>
                    <a:pt x="15216" y="5745"/>
                  </a:cubicBezTo>
                  <a:cubicBezTo>
                    <a:pt x="15246" y="5745"/>
                    <a:pt x="15242" y="5870"/>
                    <a:pt x="15288" y="5945"/>
                  </a:cubicBezTo>
                  <a:cubicBezTo>
                    <a:pt x="15348" y="6028"/>
                    <a:pt x="15324" y="6004"/>
                    <a:pt x="15265" y="6111"/>
                  </a:cubicBezTo>
                  <a:cubicBezTo>
                    <a:pt x="15229" y="6171"/>
                    <a:pt x="15205" y="6254"/>
                    <a:pt x="15217" y="6337"/>
                  </a:cubicBezTo>
                  <a:cubicBezTo>
                    <a:pt x="15229" y="6445"/>
                    <a:pt x="15253" y="6552"/>
                    <a:pt x="15276" y="6647"/>
                  </a:cubicBezTo>
                  <a:cubicBezTo>
                    <a:pt x="15300" y="6814"/>
                    <a:pt x="15324" y="6802"/>
                    <a:pt x="15312" y="6885"/>
                  </a:cubicBezTo>
                  <a:cubicBezTo>
                    <a:pt x="15305" y="6936"/>
                    <a:pt x="15280" y="6943"/>
                    <a:pt x="15239" y="6943"/>
                  </a:cubicBezTo>
                  <a:cubicBezTo>
                    <a:pt x="15226" y="6943"/>
                    <a:pt x="15211" y="6942"/>
                    <a:pt x="15194" y="6942"/>
                  </a:cubicBezTo>
                  <a:cubicBezTo>
                    <a:pt x="15179" y="6942"/>
                    <a:pt x="15163" y="6943"/>
                    <a:pt x="15145" y="6945"/>
                  </a:cubicBezTo>
                  <a:cubicBezTo>
                    <a:pt x="15050" y="6945"/>
                    <a:pt x="15145" y="7064"/>
                    <a:pt x="15145" y="7278"/>
                  </a:cubicBezTo>
                  <a:cubicBezTo>
                    <a:pt x="15145" y="7353"/>
                    <a:pt x="15157" y="7379"/>
                    <a:pt x="15181" y="7379"/>
                  </a:cubicBezTo>
                  <a:cubicBezTo>
                    <a:pt x="15227" y="7379"/>
                    <a:pt x="15320" y="7278"/>
                    <a:pt x="15455" y="7278"/>
                  </a:cubicBezTo>
                  <a:cubicBezTo>
                    <a:pt x="15657" y="7266"/>
                    <a:pt x="15562" y="7278"/>
                    <a:pt x="15646" y="7195"/>
                  </a:cubicBezTo>
                  <a:cubicBezTo>
                    <a:pt x="15717" y="7111"/>
                    <a:pt x="15646" y="7147"/>
                    <a:pt x="15681" y="7004"/>
                  </a:cubicBezTo>
                  <a:cubicBezTo>
                    <a:pt x="15692" y="6963"/>
                    <a:pt x="15721" y="6949"/>
                    <a:pt x="15756" y="6949"/>
                  </a:cubicBezTo>
                  <a:cubicBezTo>
                    <a:pt x="15830" y="6949"/>
                    <a:pt x="15931" y="7016"/>
                    <a:pt x="15931" y="7016"/>
                  </a:cubicBezTo>
                  <a:lnTo>
                    <a:pt x="16324" y="7016"/>
                  </a:lnTo>
                  <a:cubicBezTo>
                    <a:pt x="16538" y="7016"/>
                    <a:pt x="16503" y="6766"/>
                    <a:pt x="16503" y="6659"/>
                  </a:cubicBezTo>
                  <a:cubicBezTo>
                    <a:pt x="16503" y="6552"/>
                    <a:pt x="16610" y="6504"/>
                    <a:pt x="16646" y="6361"/>
                  </a:cubicBezTo>
                  <a:cubicBezTo>
                    <a:pt x="16681" y="6218"/>
                    <a:pt x="16693" y="6302"/>
                    <a:pt x="16789" y="6183"/>
                  </a:cubicBezTo>
                  <a:cubicBezTo>
                    <a:pt x="16822" y="6134"/>
                    <a:pt x="16835" y="6121"/>
                    <a:pt x="16842" y="6121"/>
                  </a:cubicBezTo>
                  <a:cubicBezTo>
                    <a:pt x="16851" y="6121"/>
                    <a:pt x="16853" y="6139"/>
                    <a:pt x="16875" y="6139"/>
                  </a:cubicBezTo>
                  <a:cubicBezTo>
                    <a:pt x="16880" y="6139"/>
                    <a:pt x="16887" y="6138"/>
                    <a:pt x="16896" y="6135"/>
                  </a:cubicBezTo>
                  <a:cubicBezTo>
                    <a:pt x="16955" y="6123"/>
                    <a:pt x="17074" y="5992"/>
                    <a:pt x="17134" y="5956"/>
                  </a:cubicBezTo>
                  <a:cubicBezTo>
                    <a:pt x="17181" y="5921"/>
                    <a:pt x="17181" y="5921"/>
                    <a:pt x="17300" y="5909"/>
                  </a:cubicBezTo>
                  <a:cubicBezTo>
                    <a:pt x="17408" y="5885"/>
                    <a:pt x="17300" y="5790"/>
                    <a:pt x="17300" y="5790"/>
                  </a:cubicBezTo>
                  <a:cubicBezTo>
                    <a:pt x="17300" y="5790"/>
                    <a:pt x="17348" y="5742"/>
                    <a:pt x="17384" y="5706"/>
                  </a:cubicBezTo>
                  <a:cubicBezTo>
                    <a:pt x="17431" y="5683"/>
                    <a:pt x="17467" y="5635"/>
                    <a:pt x="17479" y="5587"/>
                  </a:cubicBezTo>
                  <a:cubicBezTo>
                    <a:pt x="17503" y="5516"/>
                    <a:pt x="17420" y="5456"/>
                    <a:pt x="17420" y="5456"/>
                  </a:cubicBezTo>
                  <a:lnTo>
                    <a:pt x="17229" y="5325"/>
                  </a:lnTo>
                  <a:lnTo>
                    <a:pt x="17289" y="5075"/>
                  </a:lnTo>
                  <a:cubicBezTo>
                    <a:pt x="17360" y="4980"/>
                    <a:pt x="17431" y="4885"/>
                    <a:pt x="17527" y="4802"/>
                  </a:cubicBezTo>
                  <a:cubicBezTo>
                    <a:pt x="17634" y="4742"/>
                    <a:pt x="17729" y="4671"/>
                    <a:pt x="17824" y="4599"/>
                  </a:cubicBezTo>
                  <a:cubicBezTo>
                    <a:pt x="17920" y="4504"/>
                    <a:pt x="18051" y="4456"/>
                    <a:pt x="18182" y="4444"/>
                  </a:cubicBezTo>
                  <a:cubicBezTo>
                    <a:pt x="18289" y="4409"/>
                    <a:pt x="18396" y="4361"/>
                    <a:pt x="18503" y="4302"/>
                  </a:cubicBezTo>
                  <a:cubicBezTo>
                    <a:pt x="18598" y="4278"/>
                    <a:pt x="18694" y="4242"/>
                    <a:pt x="18789" y="4206"/>
                  </a:cubicBezTo>
                  <a:cubicBezTo>
                    <a:pt x="18836" y="4171"/>
                    <a:pt x="18753" y="4075"/>
                    <a:pt x="18741" y="4016"/>
                  </a:cubicBezTo>
                  <a:cubicBezTo>
                    <a:pt x="18729" y="3956"/>
                    <a:pt x="18836" y="3944"/>
                    <a:pt x="18884" y="3909"/>
                  </a:cubicBezTo>
                  <a:cubicBezTo>
                    <a:pt x="18932" y="3885"/>
                    <a:pt x="18955" y="3921"/>
                    <a:pt x="19051" y="3837"/>
                  </a:cubicBezTo>
                  <a:cubicBezTo>
                    <a:pt x="19067" y="3821"/>
                    <a:pt x="19081" y="3815"/>
                    <a:pt x="19093" y="3815"/>
                  </a:cubicBezTo>
                  <a:cubicBezTo>
                    <a:pt x="19157" y="3815"/>
                    <a:pt x="19182" y="3980"/>
                    <a:pt x="19182" y="3980"/>
                  </a:cubicBezTo>
                  <a:lnTo>
                    <a:pt x="19563" y="3980"/>
                  </a:lnTo>
                  <a:lnTo>
                    <a:pt x="19729" y="3992"/>
                  </a:lnTo>
                  <a:cubicBezTo>
                    <a:pt x="19729" y="3992"/>
                    <a:pt x="19753" y="4099"/>
                    <a:pt x="19706" y="4135"/>
                  </a:cubicBezTo>
                  <a:cubicBezTo>
                    <a:pt x="19563" y="4182"/>
                    <a:pt x="19408" y="4230"/>
                    <a:pt x="19253" y="4266"/>
                  </a:cubicBezTo>
                  <a:cubicBezTo>
                    <a:pt x="19098" y="4409"/>
                    <a:pt x="18920" y="4516"/>
                    <a:pt x="18717" y="4587"/>
                  </a:cubicBezTo>
                  <a:cubicBezTo>
                    <a:pt x="18515" y="4635"/>
                    <a:pt x="18527" y="4683"/>
                    <a:pt x="18432" y="4766"/>
                  </a:cubicBezTo>
                  <a:cubicBezTo>
                    <a:pt x="18348" y="4861"/>
                    <a:pt x="18432" y="5028"/>
                    <a:pt x="18432" y="5028"/>
                  </a:cubicBezTo>
                  <a:cubicBezTo>
                    <a:pt x="18432" y="5028"/>
                    <a:pt x="18360" y="5159"/>
                    <a:pt x="18289" y="5302"/>
                  </a:cubicBezTo>
                  <a:cubicBezTo>
                    <a:pt x="18217" y="5433"/>
                    <a:pt x="18396" y="5504"/>
                    <a:pt x="18455" y="5540"/>
                  </a:cubicBezTo>
                  <a:cubicBezTo>
                    <a:pt x="18598" y="5575"/>
                    <a:pt x="18753" y="5587"/>
                    <a:pt x="18908" y="5599"/>
                  </a:cubicBezTo>
                  <a:cubicBezTo>
                    <a:pt x="18908" y="5599"/>
                    <a:pt x="19051" y="5587"/>
                    <a:pt x="19277" y="5587"/>
                  </a:cubicBezTo>
                  <a:cubicBezTo>
                    <a:pt x="19503" y="5575"/>
                    <a:pt x="19384" y="5564"/>
                    <a:pt x="19598" y="5492"/>
                  </a:cubicBezTo>
                  <a:cubicBezTo>
                    <a:pt x="19789" y="5445"/>
                    <a:pt x="19979" y="5397"/>
                    <a:pt x="20182" y="5373"/>
                  </a:cubicBezTo>
                  <a:cubicBezTo>
                    <a:pt x="20325" y="5409"/>
                    <a:pt x="20468" y="5468"/>
                    <a:pt x="20610" y="5540"/>
                  </a:cubicBezTo>
                  <a:cubicBezTo>
                    <a:pt x="20765" y="5623"/>
                    <a:pt x="20372" y="5635"/>
                    <a:pt x="20313" y="5635"/>
                  </a:cubicBezTo>
                  <a:cubicBezTo>
                    <a:pt x="20218" y="5671"/>
                    <a:pt x="20122" y="5706"/>
                    <a:pt x="20039" y="5754"/>
                  </a:cubicBezTo>
                  <a:lnTo>
                    <a:pt x="19789" y="5754"/>
                  </a:lnTo>
                  <a:cubicBezTo>
                    <a:pt x="19658" y="5742"/>
                    <a:pt x="19586" y="5706"/>
                    <a:pt x="19372" y="5706"/>
                  </a:cubicBezTo>
                  <a:cubicBezTo>
                    <a:pt x="19241" y="5706"/>
                    <a:pt x="19110" y="5730"/>
                    <a:pt x="18991" y="5790"/>
                  </a:cubicBezTo>
                  <a:cubicBezTo>
                    <a:pt x="18896" y="5802"/>
                    <a:pt x="18813" y="5873"/>
                    <a:pt x="18753" y="5956"/>
                  </a:cubicBezTo>
                  <a:cubicBezTo>
                    <a:pt x="18682" y="6052"/>
                    <a:pt x="18824" y="6195"/>
                    <a:pt x="18932" y="6254"/>
                  </a:cubicBezTo>
                  <a:cubicBezTo>
                    <a:pt x="19039" y="6326"/>
                    <a:pt x="18932" y="6314"/>
                    <a:pt x="18896" y="6373"/>
                  </a:cubicBezTo>
                  <a:cubicBezTo>
                    <a:pt x="18860" y="6468"/>
                    <a:pt x="18789" y="6552"/>
                    <a:pt x="18717" y="6611"/>
                  </a:cubicBezTo>
                  <a:cubicBezTo>
                    <a:pt x="18668" y="6658"/>
                    <a:pt x="18641" y="6675"/>
                    <a:pt x="18626" y="6675"/>
                  </a:cubicBezTo>
                  <a:cubicBezTo>
                    <a:pt x="18589" y="6675"/>
                    <a:pt x="18614" y="6578"/>
                    <a:pt x="18539" y="6528"/>
                  </a:cubicBezTo>
                  <a:cubicBezTo>
                    <a:pt x="18432" y="6457"/>
                    <a:pt x="18360" y="6373"/>
                    <a:pt x="18205" y="6373"/>
                  </a:cubicBezTo>
                  <a:cubicBezTo>
                    <a:pt x="18039" y="6373"/>
                    <a:pt x="17896" y="6683"/>
                    <a:pt x="17860" y="6707"/>
                  </a:cubicBezTo>
                  <a:cubicBezTo>
                    <a:pt x="17824" y="6742"/>
                    <a:pt x="17801" y="6861"/>
                    <a:pt x="17801" y="6861"/>
                  </a:cubicBezTo>
                  <a:cubicBezTo>
                    <a:pt x="17741" y="6945"/>
                    <a:pt x="17693" y="7052"/>
                    <a:pt x="17681" y="7159"/>
                  </a:cubicBezTo>
                  <a:cubicBezTo>
                    <a:pt x="17681" y="7219"/>
                    <a:pt x="17681" y="7278"/>
                    <a:pt x="17693" y="7338"/>
                  </a:cubicBezTo>
                  <a:cubicBezTo>
                    <a:pt x="17670" y="7385"/>
                    <a:pt x="17622" y="7409"/>
                    <a:pt x="17562" y="7409"/>
                  </a:cubicBezTo>
                  <a:cubicBezTo>
                    <a:pt x="17503" y="7421"/>
                    <a:pt x="17431" y="7433"/>
                    <a:pt x="17372" y="7445"/>
                  </a:cubicBezTo>
                  <a:cubicBezTo>
                    <a:pt x="17348" y="7504"/>
                    <a:pt x="17312" y="7564"/>
                    <a:pt x="17289" y="7611"/>
                  </a:cubicBezTo>
                  <a:cubicBezTo>
                    <a:pt x="17289" y="7633"/>
                    <a:pt x="17276" y="7637"/>
                    <a:pt x="17242" y="7637"/>
                  </a:cubicBezTo>
                  <a:cubicBezTo>
                    <a:pt x="17220" y="7637"/>
                    <a:pt x="17189" y="7635"/>
                    <a:pt x="17146" y="7635"/>
                  </a:cubicBezTo>
                  <a:cubicBezTo>
                    <a:pt x="17050" y="7635"/>
                    <a:pt x="16955" y="7623"/>
                    <a:pt x="16872" y="7600"/>
                  </a:cubicBezTo>
                  <a:cubicBezTo>
                    <a:pt x="16848" y="7576"/>
                    <a:pt x="16919" y="7445"/>
                    <a:pt x="16693" y="7409"/>
                  </a:cubicBezTo>
                  <a:cubicBezTo>
                    <a:pt x="16682" y="7408"/>
                    <a:pt x="16671" y="7407"/>
                    <a:pt x="16660" y="7407"/>
                  </a:cubicBezTo>
                  <a:cubicBezTo>
                    <a:pt x="16465" y="7407"/>
                    <a:pt x="16334" y="7602"/>
                    <a:pt x="16086" y="7647"/>
                  </a:cubicBezTo>
                  <a:cubicBezTo>
                    <a:pt x="15824" y="7707"/>
                    <a:pt x="15431" y="7826"/>
                    <a:pt x="15384" y="7826"/>
                  </a:cubicBezTo>
                  <a:cubicBezTo>
                    <a:pt x="15336" y="7826"/>
                    <a:pt x="15324" y="7766"/>
                    <a:pt x="15265" y="7659"/>
                  </a:cubicBezTo>
                  <a:cubicBezTo>
                    <a:pt x="15215" y="7585"/>
                    <a:pt x="15177" y="7573"/>
                    <a:pt x="15154" y="7573"/>
                  </a:cubicBezTo>
                  <a:cubicBezTo>
                    <a:pt x="15144" y="7573"/>
                    <a:pt x="15137" y="7576"/>
                    <a:pt x="15134" y="7576"/>
                  </a:cubicBezTo>
                  <a:cubicBezTo>
                    <a:pt x="15050" y="7588"/>
                    <a:pt x="14979" y="7600"/>
                    <a:pt x="14895" y="7623"/>
                  </a:cubicBezTo>
                  <a:cubicBezTo>
                    <a:pt x="14753" y="7659"/>
                    <a:pt x="14848" y="7635"/>
                    <a:pt x="14622" y="7742"/>
                  </a:cubicBezTo>
                  <a:cubicBezTo>
                    <a:pt x="14533" y="7784"/>
                    <a:pt x="14501" y="7797"/>
                    <a:pt x="14491" y="7797"/>
                  </a:cubicBezTo>
                  <a:cubicBezTo>
                    <a:pt x="14476" y="7797"/>
                    <a:pt x="14515" y="7766"/>
                    <a:pt x="14479" y="7766"/>
                  </a:cubicBezTo>
                  <a:cubicBezTo>
                    <a:pt x="14419" y="7766"/>
                    <a:pt x="14431" y="7766"/>
                    <a:pt x="14264" y="7683"/>
                  </a:cubicBezTo>
                  <a:cubicBezTo>
                    <a:pt x="14098" y="7611"/>
                    <a:pt x="14217" y="7647"/>
                    <a:pt x="14181" y="7588"/>
                  </a:cubicBezTo>
                  <a:cubicBezTo>
                    <a:pt x="14145" y="7552"/>
                    <a:pt x="14110" y="7504"/>
                    <a:pt x="14086" y="7469"/>
                  </a:cubicBezTo>
                  <a:lnTo>
                    <a:pt x="13871" y="7469"/>
                  </a:lnTo>
                  <a:cubicBezTo>
                    <a:pt x="13812" y="7469"/>
                    <a:pt x="13848" y="7516"/>
                    <a:pt x="13824" y="7611"/>
                  </a:cubicBezTo>
                  <a:cubicBezTo>
                    <a:pt x="13800" y="7695"/>
                    <a:pt x="13752" y="7695"/>
                    <a:pt x="13621" y="7790"/>
                  </a:cubicBezTo>
                  <a:cubicBezTo>
                    <a:pt x="13502" y="7885"/>
                    <a:pt x="13502" y="7838"/>
                    <a:pt x="13264" y="7909"/>
                  </a:cubicBezTo>
                  <a:cubicBezTo>
                    <a:pt x="13026" y="7992"/>
                    <a:pt x="13086" y="8028"/>
                    <a:pt x="13086" y="8028"/>
                  </a:cubicBezTo>
                  <a:cubicBezTo>
                    <a:pt x="13026" y="8004"/>
                    <a:pt x="12979" y="7981"/>
                    <a:pt x="12919" y="7969"/>
                  </a:cubicBezTo>
                  <a:cubicBezTo>
                    <a:pt x="12881" y="7958"/>
                    <a:pt x="12853" y="7954"/>
                    <a:pt x="12831" y="7954"/>
                  </a:cubicBezTo>
                  <a:cubicBezTo>
                    <a:pt x="12778" y="7954"/>
                    <a:pt x="12753" y="7979"/>
                    <a:pt x="12669" y="8004"/>
                  </a:cubicBezTo>
                  <a:cubicBezTo>
                    <a:pt x="12538" y="8040"/>
                    <a:pt x="12407" y="8100"/>
                    <a:pt x="12300" y="8183"/>
                  </a:cubicBezTo>
                  <a:cubicBezTo>
                    <a:pt x="12121" y="8278"/>
                    <a:pt x="12276" y="8242"/>
                    <a:pt x="12181" y="8397"/>
                  </a:cubicBezTo>
                  <a:cubicBezTo>
                    <a:pt x="12097" y="8552"/>
                    <a:pt x="12026" y="8504"/>
                    <a:pt x="11836" y="8612"/>
                  </a:cubicBezTo>
                  <a:cubicBezTo>
                    <a:pt x="11633" y="8719"/>
                    <a:pt x="11407" y="8909"/>
                    <a:pt x="11264" y="8933"/>
                  </a:cubicBezTo>
                  <a:cubicBezTo>
                    <a:pt x="11109" y="8945"/>
                    <a:pt x="11121" y="8957"/>
                    <a:pt x="10966" y="8969"/>
                  </a:cubicBezTo>
                  <a:cubicBezTo>
                    <a:pt x="10800" y="8993"/>
                    <a:pt x="10764" y="9243"/>
                    <a:pt x="10764" y="9243"/>
                  </a:cubicBezTo>
                  <a:cubicBezTo>
                    <a:pt x="10728" y="9326"/>
                    <a:pt x="10669" y="9397"/>
                    <a:pt x="10609" y="9457"/>
                  </a:cubicBezTo>
                  <a:cubicBezTo>
                    <a:pt x="10580" y="9479"/>
                    <a:pt x="10552" y="9486"/>
                    <a:pt x="10525" y="9486"/>
                  </a:cubicBezTo>
                  <a:cubicBezTo>
                    <a:pt x="10471" y="9486"/>
                    <a:pt x="10423" y="9456"/>
                    <a:pt x="10384" y="9456"/>
                  </a:cubicBezTo>
                  <a:cubicBezTo>
                    <a:pt x="10379" y="9456"/>
                    <a:pt x="10375" y="9456"/>
                    <a:pt x="10371" y="9457"/>
                  </a:cubicBezTo>
                  <a:cubicBezTo>
                    <a:pt x="10300" y="9469"/>
                    <a:pt x="10240" y="9505"/>
                    <a:pt x="10204" y="9564"/>
                  </a:cubicBezTo>
                  <a:cubicBezTo>
                    <a:pt x="10192" y="9624"/>
                    <a:pt x="10169" y="9695"/>
                    <a:pt x="10133" y="9755"/>
                  </a:cubicBezTo>
                  <a:cubicBezTo>
                    <a:pt x="10113" y="9802"/>
                    <a:pt x="10103" y="9818"/>
                    <a:pt x="10095" y="9818"/>
                  </a:cubicBezTo>
                  <a:cubicBezTo>
                    <a:pt x="10079" y="9818"/>
                    <a:pt x="10074" y="9751"/>
                    <a:pt x="10026" y="9743"/>
                  </a:cubicBezTo>
                  <a:cubicBezTo>
                    <a:pt x="9942" y="9719"/>
                    <a:pt x="9847" y="9731"/>
                    <a:pt x="9823" y="9683"/>
                  </a:cubicBezTo>
                  <a:cubicBezTo>
                    <a:pt x="9800" y="9624"/>
                    <a:pt x="9847" y="9624"/>
                    <a:pt x="9847" y="9564"/>
                  </a:cubicBezTo>
                  <a:cubicBezTo>
                    <a:pt x="9851" y="9540"/>
                    <a:pt x="9846" y="9531"/>
                    <a:pt x="9832" y="9531"/>
                  </a:cubicBezTo>
                  <a:cubicBezTo>
                    <a:pt x="9805" y="9531"/>
                    <a:pt x="9747" y="9564"/>
                    <a:pt x="9669" y="9588"/>
                  </a:cubicBezTo>
                  <a:cubicBezTo>
                    <a:pt x="9550" y="9636"/>
                    <a:pt x="9621" y="9755"/>
                    <a:pt x="9585" y="9886"/>
                  </a:cubicBezTo>
                  <a:cubicBezTo>
                    <a:pt x="9550" y="10028"/>
                    <a:pt x="9526" y="10028"/>
                    <a:pt x="9288" y="10040"/>
                  </a:cubicBezTo>
                  <a:cubicBezTo>
                    <a:pt x="9257" y="10042"/>
                    <a:pt x="9233" y="10043"/>
                    <a:pt x="9214" y="10043"/>
                  </a:cubicBezTo>
                  <a:cubicBezTo>
                    <a:pt x="9081" y="10043"/>
                    <a:pt x="9180" y="10007"/>
                    <a:pt x="9180" y="9945"/>
                  </a:cubicBezTo>
                  <a:cubicBezTo>
                    <a:pt x="9180" y="9902"/>
                    <a:pt x="9155" y="9894"/>
                    <a:pt x="9119" y="9894"/>
                  </a:cubicBezTo>
                  <a:cubicBezTo>
                    <a:pt x="9095" y="9894"/>
                    <a:pt x="9066" y="9897"/>
                    <a:pt x="9038" y="9897"/>
                  </a:cubicBezTo>
                  <a:cubicBezTo>
                    <a:pt x="8930" y="9921"/>
                    <a:pt x="8811" y="9957"/>
                    <a:pt x="8704" y="9993"/>
                  </a:cubicBezTo>
                  <a:cubicBezTo>
                    <a:pt x="8621" y="10017"/>
                    <a:pt x="8502" y="10207"/>
                    <a:pt x="8502" y="10207"/>
                  </a:cubicBezTo>
                  <a:cubicBezTo>
                    <a:pt x="8585" y="10255"/>
                    <a:pt x="8692" y="10290"/>
                    <a:pt x="8799" y="10302"/>
                  </a:cubicBezTo>
                  <a:cubicBezTo>
                    <a:pt x="8918" y="10302"/>
                    <a:pt x="8907" y="10445"/>
                    <a:pt x="8930" y="10481"/>
                  </a:cubicBezTo>
                  <a:cubicBezTo>
                    <a:pt x="8942" y="10540"/>
                    <a:pt x="8942" y="10600"/>
                    <a:pt x="8942" y="10659"/>
                  </a:cubicBezTo>
                  <a:cubicBezTo>
                    <a:pt x="8918" y="10743"/>
                    <a:pt x="8918" y="10826"/>
                    <a:pt x="8942" y="10898"/>
                  </a:cubicBezTo>
                  <a:cubicBezTo>
                    <a:pt x="8978" y="10981"/>
                    <a:pt x="9121" y="11052"/>
                    <a:pt x="9026" y="11136"/>
                  </a:cubicBezTo>
                  <a:cubicBezTo>
                    <a:pt x="8930" y="11219"/>
                    <a:pt x="9014" y="11219"/>
                    <a:pt x="9014" y="11374"/>
                  </a:cubicBezTo>
                  <a:cubicBezTo>
                    <a:pt x="9014" y="11404"/>
                    <a:pt x="9010" y="11416"/>
                    <a:pt x="9005" y="11416"/>
                  </a:cubicBezTo>
                  <a:cubicBezTo>
                    <a:pt x="8986" y="11416"/>
                    <a:pt x="8941" y="11302"/>
                    <a:pt x="8888" y="11302"/>
                  </a:cubicBezTo>
                  <a:cubicBezTo>
                    <a:pt x="8879" y="11302"/>
                    <a:pt x="8869" y="11306"/>
                    <a:pt x="8859" y="11314"/>
                  </a:cubicBezTo>
                  <a:cubicBezTo>
                    <a:pt x="8776" y="11398"/>
                    <a:pt x="8847" y="11410"/>
                    <a:pt x="8811" y="11600"/>
                  </a:cubicBezTo>
                  <a:cubicBezTo>
                    <a:pt x="8776" y="11791"/>
                    <a:pt x="8776" y="11755"/>
                    <a:pt x="8752" y="11945"/>
                  </a:cubicBezTo>
                  <a:cubicBezTo>
                    <a:pt x="8728" y="12148"/>
                    <a:pt x="8347" y="12445"/>
                    <a:pt x="8347" y="12445"/>
                  </a:cubicBezTo>
                  <a:lnTo>
                    <a:pt x="8133" y="12445"/>
                  </a:lnTo>
                  <a:cubicBezTo>
                    <a:pt x="7990" y="12398"/>
                    <a:pt x="7847" y="12362"/>
                    <a:pt x="7704" y="12338"/>
                  </a:cubicBezTo>
                  <a:cubicBezTo>
                    <a:pt x="7478" y="12303"/>
                    <a:pt x="7704" y="12291"/>
                    <a:pt x="7240" y="12231"/>
                  </a:cubicBezTo>
                  <a:cubicBezTo>
                    <a:pt x="7089" y="12211"/>
                    <a:pt x="6971" y="12205"/>
                    <a:pt x="6881" y="12205"/>
                  </a:cubicBezTo>
                  <a:cubicBezTo>
                    <a:pt x="6701" y="12205"/>
                    <a:pt x="6632" y="12231"/>
                    <a:pt x="6632" y="12231"/>
                  </a:cubicBezTo>
                  <a:lnTo>
                    <a:pt x="6311" y="12445"/>
                  </a:lnTo>
                  <a:cubicBezTo>
                    <a:pt x="6204" y="12588"/>
                    <a:pt x="6097" y="12719"/>
                    <a:pt x="5966" y="12850"/>
                  </a:cubicBezTo>
                  <a:cubicBezTo>
                    <a:pt x="5847" y="12957"/>
                    <a:pt x="5882" y="13124"/>
                    <a:pt x="5811" y="13362"/>
                  </a:cubicBezTo>
                  <a:cubicBezTo>
                    <a:pt x="5751" y="13600"/>
                    <a:pt x="5692" y="13600"/>
                    <a:pt x="5609" y="13791"/>
                  </a:cubicBezTo>
                  <a:cubicBezTo>
                    <a:pt x="5537" y="13993"/>
                    <a:pt x="5549" y="13969"/>
                    <a:pt x="5180" y="14362"/>
                  </a:cubicBezTo>
                  <a:cubicBezTo>
                    <a:pt x="4811" y="14755"/>
                    <a:pt x="5192" y="14708"/>
                    <a:pt x="4978" y="14910"/>
                  </a:cubicBezTo>
                  <a:cubicBezTo>
                    <a:pt x="4775" y="15124"/>
                    <a:pt x="5097" y="15267"/>
                    <a:pt x="5382" y="15279"/>
                  </a:cubicBezTo>
                  <a:cubicBezTo>
                    <a:pt x="5656" y="15291"/>
                    <a:pt x="5549" y="15446"/>
                    <a:pt x="5585" y="15684"/>
                  </a:cubicBezTo>
                  <a:cubicBezTo>
                    <a:pt x="5604" y="15779"/>
                    <a:pt x="5638" y="15813"/>
                    <a:pt x="5682" y="15813"/>
                  </a:cubicBezTo>
                  <a:cubicBezTo>
                    <a:pt x="5749" y="15813"/>
                    <a:pt x="5837" y="15736"/>
                    <a:pt x="5930" y="15672"/>
                  </a:cubicBezTo>
                  <a:cubicBezTo>
                    <a:pt x="6012" y="15615"/>
                    <a:pt x="6040" y="15602"/>
                    <a:pt x="6062" y="15602"/>
                  </a:cubicBezTo>
                  <a:cubicBezTo>
                    <a:pt x="6080" y="15602"/>
                    <a:pt x="6093" y="15612"/>
                    <a:pt x="6132" y="15612"/>
                  </a:cubicBezTo>
                  <a:cubicBezTo>
                    <a:pt x="6240" y="15636"/>
                    <a:pt x="6335" y="15672"/>
                    <a:pt x="6442" y="15720"/>
                  </a:cubicBezTo>
                  <a:cubicBezTo>
                    <a:pt x="6475" y="15727"/>
                    <a:pt x="6504" y="15731"/>
                    <a:pt x="6530" y="15731"/>
                  </a:cubicBezTo>
                  <a:cubicBezTo>
                    <a:pt x="6626" y="15731"/>
                    <a:pt x="6676" y="15680"/>
                    <a:pt x="6704" y="15577"/>
                  </a:cubicBezTo>
                  <a:cubicBezTo>
                    <a:pt x="6722" y="15527"/>
                    <a:pt x="6752" y="15512"/>
                    <a:pt x="6782" y="15512"/>
                  </a:cubicBezTo>
                  <a:cubicBezTo>
                    <a:pt x="6832" y="15512"/>
                    <a:pt x="6883" y="15553"/>
                    <a:pt x="6883" y="15553"/>
                  </a:cubicBezTo>
                  <a:cubicBezTo>
                    <a:pt x="6883" y="15553"/>
                    <a:pt x="7097" y="15529"/>
                    <a:pt x="7133" y="15362"/>
                  </a:cubicBezTo>
                  <a:cubicBezTo>
                    <a:pt x="7147" y="15251"/>
                    <a:pt x="7167" y="15241"/>
                    <a:pt x="7185" y="15241"/>
                  </a:cubicBezTo>
                  <a:cubicBezTo>
                    <a:pt x="7189" y="15241"/>
                    <a:pt x="7193" y="15242"/>
                    <a:pt x="7196" y="15242"/>
                  </a:cubicBezTo>
                  <a:cubicBezTo>
                    <a:pt x="7203" y="15242"/>
                    <a:pt x="7210" y="15240"/>
                    <a:pt x="7216" y="15231"/>
                  </a:cubicBezTo>
                  <a:cubicBezTo>
                    <a:pt x="7335" y="15184"/>
                    <a:pt x="7466" y="15148"/>
                    <a:pt x="7585" y="15136"/>
                  </a:cubicBezTo>
                  <a:cubicBezTo>
                    <a:pt x="7668" y="15065"/>
                    <a:pt x="7716" y="14970"/>
                    <a:pt x="7716" y="14874"/>
                  </a:cubicBezTo>
                  <a:cubicBezTo>
                    <a:pt x="7716" y="14719"/>
                    <a:pt x="7799" y="14779"/>
                    <a:pt x="7966" y="14672"/>
                  </a:cubicBezTo>
                  <a:cubicBezTo>
                    <a:pt x="8145" y="14565"/>
                    <a:pt x="7954" y="14350"/>
                    <a:pt x="7966" y="14219"/>
                  </a:cubicBezTo>
                  <a:cubicBezTo>
                    <a:pt x="7971" y="14161"/>
                    <a:pt x="7986" y="14147"/>
                    <a:pt x="8011" y="14147"/>
                  </a:cubicBezTo>
                  <a:cubicBezTo>
                    <a:pt x="8031" y="14147"/>
                    <a:pt x="8058" y="14157"/>
                    <a:pt x="8091" y="14157"/>
                  </a:cubicBezTo>
                  <a:cubicBezTo>
                    <a:pt x="8107" y="14157"/>
                    <a:pt x="8125" y="14154"/>
                    <a:pt x="8145" y="14148"/>
                  </a:cubicBezTo>
                  <a:cubicBezTo>
                    <a:pt x="8165" y="14140"/>
                    <a:pt x="8179" y="14135"/>
                    <a:pt x="8187" y="14131"/>
                  </a:cubicBezTo>
                  <a:lnTo>
                    <a:pt x="8187" y="14131"/>
                  </a:lnTo>
                  <a:lnTo>
                    <a:pt x="8192" y="14136"/>
                  </a:lnTo>
                  <a:lnTo>
                    <a:pt x="8490" y="14136"/>
                  </a:lnTo>
                  <a:cubicBezTo>
                    <a:pt x="8764" y="14136"/>
                    <a:pt x="8597" y="13755"/>
                    <a:pt x="8597" y="13755"/>
                  </a:cubicBezTo>
                  <a:cubicBezTo>
                    <a:pt x="8597" y="13684"/>
                    <a:pt x="8609" y="13624"/>
                    <a:pt x="8621" y="13565"/>
                  </a:cubicBezTo>
                  <a:cubicBezTo>
                    <a:pt x="8645" y="13469"/>
                    <a:pt x="8799" y="13493"/>
                    <a:pt x="8835" y="13469"/>
                  </a:cubicBezTo>
                  <a:cubicBezTo>
                    <a:pt x="8871" y="13446"/>
                    <a:pt x="8930" y="13434"/>
                    <a:pt x="9085" y="13434"/>
                  </a:cubicBezTo>
                  <a:cubicBezTo>
                    <a:pt x="9169" y="13434"/>
                    <a:pt x="9252" y="13398"/>
                    <a:pt x="9288" y="13315"/>
                  </a:cubicBezTo>
                  <a:cubicBezTo>
                    <a:pt x="9288" y="13315"/>
                    <a:pt x="9383" y="13172"/>
                    <a:pt x="9430" y="13112"/>
                  </a:cubicBezTo>
                  <a:cubicBezTo>
                    <a:pt x="9490" y="13065"/>
                    <a:pt x="9561" y="13029"/>
                    <a:pt x="9633" y="13005"/>
                  </a:cubicBezTo>
                  <a:cubicBezTo>
                    <a:pt x="9657" y="12945"/>
                    <a:pt x="9692" y="12874"/>
                    <a:pt x="9728" y="12803"/>
                  </a:cubicBezTo>
                  <a:cubicBezTo>
                    <a:pt x="9764" y="12743"/>
                    <a:pt x="9740" y="12707"/>
                    <a:pt x="9764" y="12541"/>
                  </a:cubicBezTo>
                  <a:cubicBezTo>
                    <a:pt x="9788" y="12386"/>
                    <a:pt x="9776" y="12445"/>
                    <a:pt x="9859" y="12398"/>
                  </a:cubicBezTo>
                  <a:cubicBezTo>
                    <a:pt x="9942" y="12350"/>
                    <a:pt x="10026" y="12291"/>
                    <a:pt x="10097" y="12243"/>
                  </a:cubicBezTo>
                  <a:cubicBezTo>
                    <a:pt x="10155" y="12202"/>
                    <a:pt x="10173" y="12189"/>
                    <a:pt x="10177" y="12189"/>
                  </a:cubicBezTo>
                  <a:cubicBezTo>
                    <a:pt x="10184" y="12189"/>
                    <a:pt x="10157" y="12222"/>
                    <a:pt x="10207" y="12222"/>
                  </a:cubicBezTo>
                  <a:cubicBezTo>
                    <a:pt x="10216" y="12222"/>
                    <a:pt x="10226" y="12221"/>
                    <a:pt x="10240" y="12219"/>
                  </a:cubicBezTo>
                  <a:cubicBezTo>
                    <a:pt x="10335" y="12219"/>
                    <a:pt x="10419" y="12267"/>
                    <a:pt x="10478" y="12326"/>
                  </a:cubicBezTo>
                  <a:cubicBezTo>
                    <a:pt x="10478" y="12326"/>
                    <a:pt x="10609" y="12374"/>
                    <a:pt x="10847" y="12433"/>
                  </a:cubicBezTo>
                  <a:cubicBezTo>
                    <a:pt x="10958" y="12467"/>
                    <a:pt x="10999" y="12484"/>
                    <a:pt x="11021" y="12484"/>
                  </a:cubicBezTo>
                  <a:cubicBezTo>
                    <a:pt x="11047" y="12484"/>
                    <a:pt x="11046" y="12461"/>
                    <a:pt x="11097" y="12410"/>
                  </a:cubicBezTo>
                  <a:cubicBezTo>
                    <a:pt x="11193" y="12314"/>
                    <a:pt x="11312" y="12267"/>
                    <a:pt x="11383" y="12183"/>
                  </a:cubicBezTo>
                  <a:cubicBezTo>
                    <a:pt x="11455" y="12112"/>
                    <a:pt x="11431" y="12172"/>
                    <a:pt x="11585" y="12076"/>
                  </a:cubicBezTo>
                  <a:cubicBezTo>
                    <a:pt x="11728" y="11981"/>
                    <a:pt x="11633" y="12052"/>
                    <a:pt x="11705" y="11957"/>
                  </a:cubicBezTo>
                  <a:cubicBezTo>
                    <a:pt x="11776" y="11874"/>
                    <a:pt x="11740" y="11910"/>
                    <a:pt x="11955" y="11886"/>
                  </a:cubicBezTo>
                  <a:cubicBezTo>
                    <a:pt x="12099" y="11878"/>
                    <a:pt x="12141" y="11832"/>
                    <a:pt x="12174" y="11832"/>
                  </a:cubicBezTo>
                  <a:cubicBezTo>
                    <a:pt x="12191" y="11832"/>
                    <a:pt x="12205" y="11843"/>
                    <a:pt x="12228" y="11874"/>
                  </a:cubicBezTo>
                  <a:cubicBezTo>
                    <a:pt x="12288" y="11957"/>
                    <a:pt x="12383" y="12017"/>
                    <a:pt x="12490" y="12017"/>
                  </a:cubicBezTo>
                  <a:cubicBezTo>
                    <a:pt x="12621" y="12041"/>
                    <a:pt x="12502" y="12136"/>
                    <a:pt x="12502" y="12243"/>
                  </a:cubicBezTo>
                  <a:cubicBezTo>
                    <a:pt x="12514" y="12362"/>
                    <a:pt x="12538" y="12481"/>
                    <a:pt x="12598" y="12588"/>
                  </a:cubicBezTo>
                  <a:cubicBezTo>
                    <a:pt x="12657" y="12779"/>
                    <a:pt x="12728" y="12803"/>
                    <a:pt x="12895" y="12886"/>
                  </a:cubicBezTo>
                  <a:cubicBezTo>
                    <a:pt x="13050" y="12957"/>
                    <a:pt x="12990" y="12969"/>
                    <a:pt x="13121" y="13207"/>
                  </a:cubicBezTo>
                  <a:cubicBezTo>
                    <a:pt x="13185" y="13318"/>
                    <a:pt x="13227" y="13347"/>
                    <a:pt x="13275" y="13347"/>
                  </a:cubicBezTo>
                  <a:cubicBezTo>
                    <a:pt x="13328" y="13347"/>
                    <a:pt x="13388" y="13312"/>
                    <a:pt x="13491" y="13312"/>
                  </a:cubicBezTo>
                  <a:cubicBezTo>
                    <a:pt x="13506" y="13312"/>
                    <a:pt x="13521" y="13313"/>
                    <a:pt x="13538" y="13315"/>
                  </a:cubicBezTo>
                  <a:cubicBezTo>
                    <a:pt x="13776" y="13338"/>
                    <a:pt x="13657" y="13553"/>
                    <a:pt x="13812" y="13588"/>
                  </a:cubicBezTo>
                  <a:cubicBezTo>
                    <a:pt x="13967" y="13636"/>
                    <a:pt x="13919" y="13648"/>
                    <a:pt x="13919" y="13755"/>
                  </a:cubicBezTo>
                  <a:cubicBezTo>
                    <a:pt x="13919" y="13838"/>
                    <a:pt x="13919" y="13903"/>
                    <a:pt x="14044" y="13903"/>
                  </a:cubicBezTo>
                  <a:cubicBezTo>
                    <a:pt x="14063" y="13903"/>
                    <a:pt x="14085" y="13901"/>
                    <a:pt x="14110" y="13898"/>
                  </a:cubicBezTo>
                  <a:cubicBezTo>
                    <a:pt x="14116" y="13897"/>
                    <a:pt x="14121" y="13897"/>
                    <a:pt x="14127" y="13897"/>
                  </a:cubicBezTo>
                  <a:cubicBezTo>
                    <a:pt x="14301" y="13897"/>
                    <a:pt x="14312" y="14244"/>
                    <a:pt x="14312" y="14279"/>
                  </a:cubicBezTo>
                  <a:cubicBezTo>
                    <a:pt x="14312" y="14315"/>
                    <a:pt x="14372" y="14493"/>
                    <a:pt x="14252" y="14565"/>
                  </a:cubicBezTo>
                  <a:cubicBezTo>
                    <a:pt x="14133" y="14624"/>
                    <a:pt x="14133" y="14636"/>
                    <a:pt x="14086" y="14719"/>
                  </a:cubicBezTo>
                  <a:cubicBezTo>
                    <a:pt x="14038" y="14815"/>
                    <a:pt x="14014" y="14767"/>
                    <a:pt x="14002" y="14827"/>
                  </a:cubicBezTo>
                  <a:cubicBezTo>
                    <a:pt x="13982" y="14878"/>
                    <a:pt x="14033" y="14912"/>
                    <a:pt x="14086" y="14912"/>
                  </a:cubicBezTo>
                  <a:cubicBezTo>
                    <a:pt x="14094" y="14912"/>
                    <a:pt x="14102" y="14912"/>
                    <a:pt x="14110" y="14910"/>
                  </a:cubicBezTo>
                  <a:cubicBezTo>
                    <a:pt x="14169" y="14886"/>
                    <a:pt x="14217" y="14815"/>
                    <a:pt x="14336" y="14767"/>
                  </a:cubicBezTo>
                  <a:cubicBezTo>
                    <a:pt x="14395" y="14743"/>
                    <a:pt x="14455" y="14696"/>
                    <a:pt x="14467" y="14624"/>
                  </a:cubicBezTo>
                  <a:cubicBezTo>
                    <a:pt x="14526" y="14553"/>
                    <a:pt x="14610" y="14505"/>
                    <a:pt x="14693" y="14469"/>
                  </a:cubicBezTo>
                  <a:cubicBezTo>
                    <a:pt x="14884" y="14398"/>
                    <a:pt x="14788" y="14374"/>
                    <a:pt x="14788" y="14374"/>
                  </a:cubicBezTo>
                  <a:lnTo>
                    <a:pt x="14717" y="14124"/>
                  </a:lnTo>
                  <a:cubicBezTo>
                    <a:pt x="14717" y="14124"/>
                    <a:pt x="14633" y="14005"/>
                    <a:pt x="14562" y="13922"/>
                  </a:cubicBezTo>
                  <a:cubicBezTo>
                    <a:pt x="14491" y="13838"/>
                    <a:pt x="14657" y="13731"/>
                    <a:pt x="14657" y="13731"/>
                  </a:cubicBezTo>
                  <a:lnTo>
                    <a:pt x="14991" y="13755"/>
                  </a:lnTo>
                  <a:cubicBezTo>
                    <a:pt x="15038" y="13815"/>
                    <a:pt x="15098" y="13874"/>
                    <a:pt x="15157" y="13934"/>
                  </a:cubicBezTo>
                  <a:cubicBezTo>
                    <a:pt x="15241" y="14005"/>
                    <a:pt x="15276" y="14029"/>
                    <a:pt x="15324" y="14029"/>
                  </a:cubicBezTo>
                  <a:cubicBezTo>
                    <a:pt x="15384" y="14029"/>
                    <a:pt x="15455" y="13934"/>
                    <a:pt x="15455" y="13934"/>
                  </a:cubicBezTo>
                  <a:cubicBezTo>
                    <a:pt x="15455" y="13934"/>
                    <a:pt x="15455" y="13874"/>
                    <a:pt x="15157" y="13553"/>
                  </a:cubicBezTo>
                  <a:cubicBezTo>
                    <a:pt x="15016" y="13406"/>
                    <a:pt x="14974" y="13373"/>
                    <a:pt x="14956" y="13373"/>
                  </a:cubicBezTo>
                  <a:cubicBezTo>
                    <a:pt x="14942" y="13373"/>
                    <a:pt x="14944" y="13394"/>
                    <a:pt x="14923" y="13394"/>
                  </a:cubicBezTo>
                  <a:cubicBezTo>
                    <a:pt x="14913" y="13394"/>
                    <a:pt x="14897" y="13389"/>
                    <a:pt x="14872" y="13374"/>
                  </a:cubicBezTo>
                  <a:lnTo>
                    <a:pt x="14550" y="13195"/>
                  </a:lnTo>
                  <a:cubicBezTo>
                    <a:pt x="14538" y="13136"/>
                    <a:pt x="14538" y="13065"/>
                    <a:pt x="14550" y="13005"/>
                  </a:cubicBezTo>
                  <a:cubicBezTo>
                    <a:pt x="14558" y="12961"/>
                    <a:pt x="14540" y="12947"/>
                    <a:pt x="14511" y="12947"/>
                  </a:cubicBezTo>
                  <a:cubicBezTo>
                    <a:pt x="14455" y="12947"/>
                    <a:pt x="14360" y="13005"/>
                    <a:pt x="14360" y="13005"/>
                  </a:cubicBezTo>
                  <a:cubicBezTo>
                    <a:pt x="14300" y="13005"/>
                    <a:pt x="14229" y="12993"/>
                    <a:pt x="14169" y="12969"/>
                  </a:cubicBezTo>
                  <a:cubicBezTo>
                    <a:pt x="14110" y="12922"/>
                    <a:pt x="14050" y="12874"/>
                    <a:pt x="14002" y="12826"/>
                  </a:cubicBezTo>
                  <a:cubicBezTo>
                    <a:pt x="13943" y="12755"/>
                    <a:pt x="13871" y="12695"/>
                    <a:pt x="13800" y="12636"/>
                  </a:cubicBezTo>
                  <a:cubicBezTo>
                    <a:pt x="13681" y="12541"/>
                    <a:pt x="13800" y="12564"/>
                    <a:pt x="13800" y="12505"/>
                  </a:cubicBezTo>
                  <a:cubicBezTo>
                    <a:pt x="13800" y="12445"/>
                    <a:pt x="13812" y="12433"/>
                    <a:pt x="13812" y="12303"/>
                  </a:cubicBezTo>
                  <a:cubicBezTo>
                    <a:pt x="13812" y="12183"/>
                    <a:pt x="13752" y="12207"/>
                    <a:pt x="13610" y="12124"/>
                  </a:cubicBezTo>
                  <a:cubicBezTo>
                    <a:pt x="13467" y="12064"/>
                    <a:pt x="13395" y="11910"/>
                    <a:pt x="13443" y="11767"/>
                  </a:cubicBezTo>
                  <a:cubicBezTo>
                    <a:pt x="13490" y="11612"/>
                    <a:pt x="13574" y="11636"/>
                    <a:pt x="13443" y="11469"/>
                  </a:cubicBezTo>
                  <a:cubicBezTo>
                    <a:pt x="13374" y="11388"/>
                    <a:pt x="13402" y="11366"/>
                    <a:pt x="13485" y="11366"/>
                  </a:cubicBezTo>
                  <a:cubicBezTo>
                    <a:pt x="13573" y="11366"/>
                    <a:pt x="13724" y="11391"/>
                    <a:pt x="13883" y="11398"/>
                  </a:cubicBezTo>
                  <a:cubicBezTo>
                    <a:pt x="14193" y="11421"/>
                    <a:pt x="13907" y="11564"/>
                    <a:pt x="14002" y="11695"/>
                  </a:cubicBezTo>
                  <a:cubicBezTo>
                    <a:pt x="14023" y="11724"/>
                    <a:pt x="14039" y="11735"/>
                    <a:pt x="14052" y="11735"/>
                  </a:cubicBezTo>
                  <a:cubicBezTo>
                    <a:pt x="14101" y="11735"/>
                    <a:pt x="14124" y="11582"/>
                    <a:pt x="14264" y="11517"/>
                  </a:cubicBezTo>
                  <a:cubicBezTo>
                    <a:pt x="14329" y="11486"/>
                    <a:pt x="14358" y="11472"/>
                    <a:pt x="14369" y="11472"/>
                  </a:cubicBezTo>
                  <a:cubicBezTo>
                    <a:pt x="14389" y="11472"/>
                    <a:pt x="14356" y="11517"/>
                    <a:pt x="14372" y="11600"/>
                  </a:cubicBezTo>
                  <a:cubicBezTo>
                    <a:pt x="14407" y="11731"/>
                    <a:pt x="14431" y="11862"/>
                    <a:pt x="14443" y="11993"/>
                  </a:cubicBezTo>
                  <a:cubicBezTo>
                    <a:pt x="14467" y="12207"/>
                    <a:pt x="14574" y="12183"/>
                    <a:pt x="14836" y="12231"/>
                  </a:cubicBezTo>
                  <a:cubicBezTo>
                    <a:pt x="15110" y="12291"/>
                    <a:pt x="15003" y="12338"/>
                    <a:pt x="15134" y="12493"/>
                  </a:cubicBezTo>
                  <a:cubicBezTo>
                    <a:pt x="15276" y="12636"/>
                    <a:pt x="15372" y="12588"/>
                    <a:pt x="15467" y="12695"/>
                  </a:cubicBezTo>
                  <a:cubicBezTo>
                    <a:pt x="15574" y="12803"/>
                    <a:pt x="15562" y="12767"/>
                    <a:pt x="15765" y="12898"/>
                  </a:cubicBezTo>
                  <a:cubicBezTo>
                    <a:pt x="15979" y="13029"/>
                    <a:pt x="15860" y="13029"/>
                    <a:pt x="15931" y="13100"/>
                  </a:cubicBezTo>
                  <a:cubicBezTo>
                    <a:pt x="16015" y="13160"/>
                    <a:pt x="15931" y="13195"/>
                    <a:pt x="15860" y="13291"/>
                  </a:cubicBezTo>
                  <a:cubicBezTo>
                    <a:pt x="15788" y="13398"/>
                    <a:pt x="15884" y="13398"/>
                    <a:pt x="15705" y="13493"/>
                  </a:cubicBezTo>
                  <a:cubicBezTo>
                    <a:pt x="15542" y="13575"/>
                    <a:pt x="15597" y="13708"/>
                    <a:pt x="15646" y="13708"/>
                  </a:cubicBezTo>
                  <a:cubicBezTo>
                    <a:pt x="15654" y="13708"/>
                    <a:pt x="15662" y="13704"/>
                    <a:pt x="15669" y="13696"/>
                  </a:cubicBezTo>
                  <a:cubicBezTo>
                    <a:pt x="15684" y="13667"/>
                    <a:pt x="15714" y="13653"/>
                    <a:pt x="15740" y="13653"/>
                  </a:cubicBezTo>
                  <a:cubicBezTo>
                    <a:pt x="15778" y="13653"/>
                    <a:pt x="15807" y="13682"/>
                    <a:pt x="15765" y="13731"/>
                  </a:cubicBezTo>
                  <a:cubicBezTo>
                    <a:pt x="15705" y="13827"/>
                    <a:pt x="15824" y="13827"/>
                    <a:pt x="15919" y="13957"/>
                  </a:cubicBezTo>
                  <a:cubicBezTo>
                    <a:pt x="16015" y="14088"/>
                    <a:pt x="15931" y="14029"/>
                    <a:pt x="16027" y="14160"/>
                  </a:cubicBezTo>
                  <a:cubicBezTo>
                    <a:pt x="16122" y="14279"/>
                    <a:pt x="16086" y="14255"/>
                    <a:pt x="16110" y="14350"/>
                  </a:cubicBezTo>
                  <a:cubicBezTo>
                    <a:pt x="16146" y="14434"/>
                    <a:pt x="16193" y="14517"/>
                    <a:pt x="16253" y="14589"/>
                  </a:cubicBezTo>
                  <a:cubicBezTo>
                    <a:pt x="16313" y="14683"/>
                    <a:pt x="16359" y="14701"/>
                    <a:pt x="16396" y="14701"/>
                  </a:cubicBezTo>
                  <a:cubicBezTo>
                    <a:pt x="16418" y="14701"/>
                    <a:pt x="16437" y="14694"/>
                    <a:pt x="16455" y="14694"/>
                  </a:cubicBezTo>
                  <a:cubicBezTo>
                    <a:pt x="16459" y="14694"/>
                    <a:pt x="16463" y="14695"/>
                    <a:pt x="16467" y="14696"/>
                  </a:cubicBezTo>
                  <a:cubicBezTo>
                    <a:pt x="16550" y="14696"/>
                    <a:pt x="16634" y="14684"/>
                    <a:pt x="16717" y="14660"/>
                  </a:cubicBezTo>
                  <a:cubicBezTo>
                    <a:pt x="16731" y="14658"/>
                    <a:pt x="16746" y="14657"/>
                    <a:pt x="16761" y="14657"/>
                  </a:cubicBezTo>
                  <a:cubicBezTo>
                    <a:pt x="16832" y="14657"/>
                    <a:pt x="16908" y="14680"/>
                    <a:pt x="16967" y="14719"/>
                  </a:cubicBezTo>
                  <a:cubicBezTo>
                    <a:pt x="17062" y="14719"/>
                    <a:pt x="17146" y="14731"/>
                    <a:pt x="17229" y="14767"/>
                  </a:cubicBezTo>
                  <a:cubicBezTo>
                    <a:pt x="17300" y="14874"/>
                    <a:pt x="17372" y="14970"/>
                    <a:pt x="17431" y="15089"/>
                  </a:cubicBezTo>
                  <a:cubicBezTo>
                    <a:pt x="17431" y="15089"/>
                    <a:pt x="17460" y="15099"/>
                    <a:pt x="17491" y="15099"/>
                  </a:cubicBezTo>
                  <a:cubicBezTo>
                    <a:pt x="17526" y="15099"/>
                    <a:pt x="17562" y="15086"/>
                    <a:pt x="17562" y="15029"/>
                  </a:cubicBezTo>
                  <a:cubicBezTo>
                    <a:pt x="17562" y="14910"/>
                    <a:pt x="17527" y="14922"/>
                    <a:pt x="17562" y="14839"/>
                  </a:cubicBezTo>
                  <a:cubicBezTo>
                    <a:pt x="17598" y="14755"/>
                    <a:pt x="17693" y="14791"/>
                    <a:pt x="17681" y="14696"/>
                  </a:cubicBezTo>
                  <a:cubicBezTo>
                    <a:pt x="17670" y="14624"/>
                    <a:pt x="17634" y="14553"/>
                    <a:pt x="17586" y="14493"/>
                  </a:cubicBezTo>
                  <a:cubicBezTo>
                    <a:pt x="17515" y="14398"/>
                    <a:pt x="17443" y="14291"/>
                    <a:pt x="17372" y="14172"/>
                  </a:cubicBezTo>
                  <a:cubicBezTo>
                    <a:pt x="17289" y="14017"/>
                    <a:pt x="17110" y="13981"/>
                    <a:pt x="17062" y="13779"/>
                  </a:cubicBezTo>
                  <a:cubicBezTo>
                    <a:pt x="17043" y="13668"/>
                    <a:pt x="17095" y="13632"/>
                    <a:pt x="17144" y="13632"/>
                  </a:cubicBezTo>
                  <a:cubicBezTo>
                    <a:pt x="17184" y="13632"/>
                    <a:pt x="17223" y="13657"/>
                    <a:pt x="17217" y="13684"/>
                  </a:cubicBezTo>
                  <a:cubicBezTo>
                    <a:pt x="17197" y="13734"/>
                    <a:pt x="17271" y="13837"/>
                    <a:pt x="17397" y="13837"/>
                  </a:cubicBezTo>
                  <a:cubicBezTo>
                    <a:pt x="17419" y="13837"/>
                    <a:pt x="17442" y="13834"/>
                    <a:pt x="17467" y="13827"/>
                  </a:cubicBezTo>
                  <a:cubicBezTo>
                    <a:pt x="17646" y="13791"/>
                    <a:pt x="17574" y="13743"/>
                    <a:pt x="17515" y="13624"/>
                  </a:cubicBezTo>
                  <a:cubicBezTo>
                    <a:pt x="17495" y="13580"/>
                    <a:pt x="17503" y="13568"/>
                    <a:pt x="17527" y="13568"/>
                  </a:cubicBezTo>
                  <a:cubicBezTo>
                    <a:pt x="17552" y="13568"/>
                    <a:pt x="17594" y="13581"/>
                    <a:pt x="17636" y="13581"/>
                  </a:cubicBezTo>
                  <a:cubicBezTo>
                    <a:pt x="17670" y="13581"/>
                    <a:pt x="17704" y="13573"/>
                    <a:pt x="17729" y="13541"/>
                  </a:cubicBezTo>
                  <a:cubicBezTo>
                    <a:pt x="17767" y="13498"/>
                    <a:pt x="17790" y="13483"/>
                    <a:pt x="17811" y="13483"/>
                  </a:cubicBezTo>
                  <a:cubicBezTo>
                    <a:pt x="17842" y="13483"/>
                    <a:pt x="17868" y="13515"/>
                    <a:pt x="17932" y="13529"/>
                  </a:cubicBezTo>
                  <a:cubicBezTo>
                    <a:pt x="17946" y="13532"/>
                    <a:pt x="17959" y="13534"/>
                    <a:pt x="17970" y="13534"/>
                  </a:cubicBezTo>
                  <a:cubicBezTo>
                    <a:pt x="18040" y="13534"/>
                    <a:pt x="18048" y="13475"/>
                    <a:pt x="18110" y="13434"/>
                  </a:cubicBezTo>
                  <a:cubicBezTo>
                    <a:pt x="18119" y="13429"/>
                    <a:pt x="18131" y="13427"/>
                    <a:pt x="18143" y="13427"/>
                  </a:cubicBezTo>
                  <a:cubicBezTo>
                    <a:pt x="18225" y="13427"/>
                    <a:pt x="18360" y="13517"/>
                    <a:pt x="18360" y="13517"/>
                  </a:cubicBezTo>
                  <a:cubicBezTo>
                    <a:pt x="18443" y="13541"/>
                    <a:pt x="18527" y="13576"/>
                    <a:pt x="18598" y="13624"/>
                  </a:cubicBezTo>
                  <a:cubicBezTo>
                    <a:pt x="18638" y="13656"/>
                    <a:pt x="18688" y="13672"/>
                    <a:pt x="18742" y="13672"/>
                  </a:cubicBezTo>
                  <a:cubicBezTo>
                    <a:pt x="18769" y="13672"/>
                    <a:pt x="18797" y="13668"/>
                    <a:pt x="18824" y="13660"/>
                  </a:cubicBezTo>
                  <a:cubicBezTo>
                    <a:pt x="18955" y="13648"/>
                    <a:pt x="19086" y="13588"/>
                    <a:pt x="19194" y="13493"/>
                  </a:cubicBezTo>
                  <a:cubicBezTo>
                    <a:pt x="19261" y="13449"/>
                    <a:pt x="19290" y="13435"/>
                    <a:pt x="19307" y="13435"/>
                  </a:cubicBezTo>
                  <a:cubicBezTo>
                    <a:pt x="19342" y="13435"/>
                    <a:pt x="19329" y="13493"/>
                    <a:pt x="19479" y="13493"/>
                  </a:cubicBezTo>
                  <a:cubicBezTo>
                    <a:pt x="19555" y="13497"/>
                    <a:pt x="19605" y="13498"/>
                    <a:pt x="19648" y="13498"/>
                  </a:cubicBezTo>
                  <a:cubicBezTo>
                    <a:pt x="19735" y="13498"/>
                    <a:pt x="19793" y="13493"/>
                    <a:pt x="19967" y="13493"/>
                  </a:cubicBezTo>
                  <a:cubicBezTo>
                    <a:pt x="20229" y="13493"/>
                    <a:pt x="20122" y="13588"/>
                    <a:pt x="20087" y="13612"/>
                  </a:cubicBezTo>
                  <a:cubicBezTo>
                    <a:pt x="20079" y="13615"/>
                    <a:pt x="20072" y="13616"/>
                    <a:pt x="20064" y="13616"/>
                  </a:cubicBezTo>
                  <a:cubicBezTo>
                    <a:pt x="20042" y="13616"/>
                    <a:pt x="20014" y="13609"/>
                    <a:pt x="19948" y="13609"/>
                  </a:cubicBezTo>
                  <a:cubicBezTo>
                    <a:pt x="19924" y="13609"/>
                    <a:pt x="19896" y="13610"/>
                    <a:pt x="19860" y="13612"/>
                  </a:cubicBezTo>
                  <a:cubicBezTo>
                    <a:pt x="19706" y="13624"/>
                    <a:pt x="19837" y="13838"/>
                    <a:pt x="19825" y="13934"/>
                  </a:cubicBezTo>
                  <a:cubicBezTo>
                    <a:pt x="19825" y="14017"/>
                    <a:pt x="19503" y="14124"/>
                    <a:pt x="19503" y="14124"/>
                  </a:cubicBezTo>
                  <a:lnTo>
                    <a:pt x="18991" y="14124"/>
                  </a:lnTo>
                  <a:cubicBezTo>
                    <a:pt x="18707" y="14124"/>
                    <a:pt x="18804" y="13953"/>
                    <a:pt x="18748" y="13953"/>
                  </a:cubicBezTo>
                  <a:cubicBezTo>
                    <a:pt x="18743" y="13953"/>
                    <a:pt x="18737" y="13955"/>
                    <a:pt x="18729" y="13957"/>
                  </a:cubicBezTo>
                  <a:cubicBezTo>
                    <a:pt x="18646" y="13993"/>
                    <a:pt x="18610" y="13934"/>
                    <a:pt x="18455" y="14100"/>
                  </a:cubicBezTo>
                  <a:cubicBezTo>
                    <a:pt x="18389" y="14172"/>
                    <a:pt x="18392" y="14190"/>
                    <a:pt x="18430" y="14190"/>
                  </a:cubicBezTo>
                  <a:cubicBezTo>
                    <a:pt x="18470" y="14190"/>
                    <a:pt x="18547" y="14171"/>
                    <a:pt x="18627" y="14171"/>
                  </a:cubicBezTo>
                  <a:cubicBezTo>
                    <a:pt x="18637" y="14171"/>
                    <a:pt x="18647" y="14171"/>
                    <a:pt x="18658" y="14172"/>
                  </a:cubicBezTo>
                  <a:cubicBezTo>
                    <a:pt x="18836" y="14172"/>
                    <a:pt x="18777" y="14172"/>
                    <a:pt x="18765" y="14255"/>
                  </a:cubicBezTo>
                  <a:cubicBezTo>
                    <a:pt x="18765" y="14350"/>
                    <a:pt x="18765" y="14327"/>
                    <a:pt x="18836" y="14410"/>
                  </a:cubicBezTo>
                  <a:cubicBezTo>
                    <a:pt x="18920" y="14481"/>
                    <a:pt x="18872" y="14469"/>
                    <a:pt x="18848" y="14553"/>
                  </a:cubicBezTo>
                  <a:cubicBezTo>
                    <a:pt x="18835" y="14607"/>
                    <a:pt x="18755" y="14619"/>
                    <a:pt x="18689" y="14619"/>
                  </a:cubicBezTo>
                  <a:cubicBezTo>
                    <a:pt x="18640" y="14619"/>
                    <a:pt x="18598" y="14612"/>
                    <a:pt x="18598" y="14612"/>
                  </a:cubicBezTo>
                  <a:cubicBezTo>
                    <a:pt x="18598" y="14612"/>
                    <a:pt x="18432" y="14696"/>
                    <a:pt x="18491" y="14791"/>
                  </a:cubicBezTo>
                  <a:cubicBezTo>
                    <a:pt x="18518" y="14833"/>
                    <a:pt x="18560" y="14840"/>
                    <a:pt x="18621" y="14840"/>
                  </a:cubicBezTo>
                  <a:cubicBezTo>
                    <a:pt x="18651" y="14840"/>
                    <a:pt x="18686" y="14839"/>
                    <a:pt x="18725" y="14839"/>
                  </a:cubicBezTo>
                  <a:cubicBezTo>
                    <a:pt x="18783" y="14839"/>
                    <a:pt x="18852" y="14843"/>
                    <a:pt x="18932" y="14862"/>
                  </a:cubicBezTo>
                  <a:cubicBezTo>
                    <a:pt x="19170" y="14910"/>
                    <a:pt x="18991" y="15160"/>
                    <a:pt x="18967" y="15267"/>
                  </a:cubicBezTo>
                  <a:cubicBezTo>
                    <a:pt x="18944" y="15386"/>
                    <a:pt x="19015" y="15410"/>
                    <a:pt x="19241" y="15410"/>
                  </a:cubicBezTo>
                  <a:cubicBezTo>
                    <a:pt x="19479" y="15410"/>
                    <a:pt x="19420" y="15446"/>
                    <a:pt x="19491" y="15553"/>
                  </a:cubicBezTo>
                  <a:cubicBezTo>
                    <a:pt x="19518" y="15591"/>
                    <a:pt x="19539" y="15602"/>
                    <a:pt x="19559" y="15602"/>
                  </a:cubicBezTo>
                  <a:cubicBezTo>
                    <a:pt x="19587" y="15602"/>
                    <a:pt x="19614" y="15579"/>
                    <a:pt x="19656" y="15579"/>
                  </a:cubicBezTo>
                  <a:cubicBezTo>
                    <a:pt x="19677" y="15579"/>
                    <a:pt x="19700" y="15585"/>
                    <a:pt x="19729" y="15601"/>
                  </a:cubicBezTo>
                  <a:cubicBezTo>
                    <a:pt x="19872" y="15660"/>
                    <a:pt x="19729" y="15791"/>
                    <a:pt x="19884" y="15791"/>
                  </a:cubicBezTo>
                  <a:cubicBezTo>
                    <a:pt x="20027" y="15791"/>
                    <a:pt x="20170" y="15803"/>
                    <a:pt x="20313" y="15827"/>
                  </a:cubicBezTo>
                  <a:cubicBezTo>
                    <a:pt x="20336" y="15829"/>
                    <a:pt x="20355" y="15830"/>
                    <a:pt x="20371" y="15830"/>
                  </a:cubicBezTo>
                  <a:cubicBezTo>
                    <a:pt x="20509" y="15830"/>
                    <a:pt x="20388" y="15738"/>
                    <a:pt x="20420" y="15589"/>
                  </a:cubicBezTo>
                  <a:cubicBezTo>
                    <a:pt x="20431" y="15508"/>
                    <a:pt x="20473" y="15472"/>
                    <a:pt x="20542" y="15472"/>
                  </a:cubicBezTo>
                  <a:cubicBezTo>
                    <a:pt x="20617" y="15472"/>
                    <a:pt x="20724" y="15514"/>
                    <a:pt x="20860" y="15589"/>
                  </a:cubicBezTo>
                  <a:cubicBezTo>
                    <a:pt x="21122" y="15732"/>
                    <a:pt x="21194" y="15862"/>
                    <a:pt x="21265" y="15874"/>
                  </a:cubicBezTo>
                  <a:cubicBezTo>
                    <a:pt x="21337" y="15880"/>
                    <a:pt x="21408" y="15883"/>
                    <a:pt x="21478" y="15883"/>
                  </a:cubicBezTo>
                  <a:cubicBezTo>
                    <a:pt x="21548" y="15883"/>
                    <a:pt x="21616" y="15880"/>
                    <a:pt x="21682" y="15874"/>
                  </a:cubicBezTo>
                  <a:cubicBezTo>
                    <a:pt x="21777" y="15874"/>
                    <a:pt x="22027" y="15696"/>
                    <a:pt x="22277" y="15565"/>
                  </a:cubicBezTo>
                  <a:cubicBezTo>
                    <a:pt x="22358" y="15524"/>
                    <a:pt x="22403" y="15509"/>
                    <a:pt x="22432" y="15509"/>
                  </a:cubicBezTo>
                  <a:cubicBezTo>
                    <a:pt x="22499" y="15509"/>
                    <a:pt x="22490" y="15587"/>
                    <a:pt x="22646" y="15636"/>
                  </a:cubicBezTo>
                  <a:cubicBezTo>
                    <a:pt x="22688" y="15650"/>
                    <a:pt x="22716" y="15656"/>
                    <a:pt x="22736" y="15656"/>
                  </a:cubicBezTo>
                  <a:cubicBezTo>
                    <a:pt x="22821" y="15656"/>
                    <a:pt x="22759" y="15553"/>
                    <a:pt x="22885" y="15505"/>
                  </a:cubicBezTo>
                  <a:cubicBezTo>
                    <a:pt x="22901" y="15499"/>
                    <a:pt x="22913" y="15496"/>
                    <a:pt x="22922" y="15496"/>
                  </a:cubicBezTo>
                  <a:cubicBezTo>
                    <a:pt x="22995" y="15496"/>
                    <a:pt x="22875" y="15687"/>
                    <a:pt x="22896" y="15803"/>
                  </a:cubicBezTo>
                  <a:cubicBezTo>
                    <a:pt x="22908" y="15934"/>
                    <a:pt x="22885" y="15898"/>
                    <a:pt x="22837" y="16017"/>
                  </a:cubicBezTo>
                  <a:cubicBezTo>
                    <a:pt x="22801" y="16136"/>
                    <a:pt x="22789" y="16160"/>
                    <a:pt x="22908" y="16172"/>
                  </a:cubicBezTo>
                  <a:cubicBezTo>
                    <a:pt x="23015" y="16184"/>
                    <a:pt x="22837" y="16351"/>
                    <a:pt x="22908" y="16541"/>
                  </a:cubicBezTo>
                  <a:cubicBezTo>
                    <a:pt x="22980" y="16732"/>
                    <a:pt x="22861" y="16708"/>
                    <a:pt x="22801" y="16851"/>
                  </a:cubicBezTo>
                  <a:cubicBezTo>
                    <a:pt x="22754" y="16994"/>
                    <a:pt x="22539" y="17351"/>
                    <a:pt x="22539" y="17613"/>
                  </a:cubicBezTo>
                  <a:cubicBezTo>
                    <a:pt x="22515" y="17875"/>
                    <a:pt x="22420" y="18125"/>
                    <a:pt x="22253" y="18327"/>
                  </a:cubicBezTo>
                  <a:cubicBezTo>
                    <a:pt x="22158" y="18434"/>
                    <a:pt x="22087" y="18387"/>
                    <a:pt x="21706" y="18422"/>
                  </a:cubicBezTo>
                  <a:cubicBezTo>
                    <a:pt x="21625" y="18427"/>
                    <a:pt x="21562" y="18429"/>
                    <a:pt x="21512" y="18429"/>
                  </a:cubicBezTo>
                  <a:cubicBezTo>
                    <a:pt x="21375" y="18429"/>
                    <a:pt x="21334" y="18415"/>
                    <a:pt x="21292" y="18415"/>
                  </a:cubicBezTo>
                  <a:cubicBezTo>
                    <a:pt x="21277" y="18415"/>
                    <a:pt x="21262" y="18417"/>
                    <a:pt x="21241" y="18422"/>
                  </a:cubicBezTo>
                  <a:cubicBezTo>
                    <a:pt x="21230" y="18424"/>
                    <a:pt x="21219" y="18424"/>
                    <a:pt x="21209" y="18424"/>
                  </a:cubicBezTo>
                  <a:cubicBezTo>
                    <a:pt x="21133" y="18424"/>
                    <a:pt x="21087" y="18383"/>
                    <a:pt x="21087" y="18268"/>
                  </a:cubicBezTo>
                  <a:cubicBezTo>
                    <a:pt x="21087" y="18234"/>
                    <a:pt x="21075" y="18223"/>
                    <a:pt x="21055" y="18223"/>
                  </a:cubicBezTo>
                  <a:cubicBezTo>
                    <a:pt x="21019" y="18223"/>
                    <a:pt x="20956" y="18256"/>
                    <a:pt x="20881" y="18256"/>
                  </a:cubicBezTo>
                  <a:cubicBezTo>
                    <a:pt x="20848" y="18256"/>
                    <a:pt x="20813" y="18250"/>
                    <a:pt x="20777" y="18232"/>
                  </a:cubicBezTo>
                  <a:cubicBezTo>
                    <a:pt x="20730" y="18208"/>
                    <a:pt x="20701" y="18200"/>
                    <a:pt x="20679" y="18200"/>
                  </a:cubicBezTo>
                  <a:cubicBezTo>
                    <a:pt x="20622" y="18200"/>
                    <a:pt x="20610" y="18256"/>
                    <a:pt x="20456" y="18256"/>
                  </a:cubicBezTo>
                  <a:cubicBezTo>
                    <a:pt x="20229" y="18256"/>
                    <a:pt x="20432" y="18351"/>
                    <a:pt x="20301" y="18351"/>
                  </a:cubicBezTo>
                  <a:cubicBezTo>
                    <a:pt x="20182" y="18351"/>
                    <a:pt x="20241" y="18351"/>
                    <a:pt x="20003" y="18518"/>
                  </a:cubicBezTo>
                  <a:cubicBezTo>
                    <a:pt x="19926" y="18568"/>
                    <a:pt x="19886" y="18587"/>
                    <a:pt x="19850" y="18587"/>
                  </a:cubicBezTo>
                  <a:cubicBezTo>
                    <a:pt x="19777" y="18587"/>
                    <a:pt x="19721" y="18506"/>
                    <a:pt x="19384" y="18458"/>
                  </a:cubicBezTo>
                  <a:cubicBezTo>
                    <a:pt x="18884" y="18399"/>
                    <a:pt x="19205" y="18482"/>
                    <a:pt x="18753" y="18327"/>
                  </a:cubicBezTo>
                  <a:cubicBezTo>
                    <a:pt x="18480" y="18231"/>
                    <a:pt x="18427" y="18213"/>
                    <a:pt x="18318" y="18213"/>
                  </a:cubicBezTo>
                  <a:cubicBezTo>
                    <a:pt x="18251" y="18213"/>
                    <a:pt x="18163" y="18220"/>
                    <a:pt x="17991" y="18220"/>
                  </a:cubicBezTo>
                  <a:cubicBezTo>
                    <a:pt x="17551" y="18220"/>
                    <a:pt x="17932" y="18208"/>
                    <a:pt x="17884" y="17982"/>
                  </a:cubicBezTo>
                  <a:cubicBezTo>
                    <a:pt x="17871" y="17902"/>
                    <a:pt x="17869" y="17878"/>
                    <a:pt x="17863" y="17878"/>
                  </a:cubicBezTo>
                  <a:cubicBezTo>
                    <a:pt x="17853" y="17878"/>
                    <a:pt x="17835" y="17925"/>
                    <a:pt x="17768" y="17925"/>
                  </a:cubicBezTo>
                  <a:cubicBezTo>
                    <a:pt x="17748" y="17925"/>
                    <a:pt x="17723" y="17921"/>
                    <a:pt x="17693" y="17910"/>
                  </a:cubicBezTo>
                  <a:cubicBezTo>
                    <a:pt x="17626" y="17883"/>
                    <a:pt x="17577" y="17875"/>
                    <a:pt x="17527" y="17875"/>
                  </a:cubicBezTo>
                  <a:cubicBezTo>
                    <a:pt x="17460" y="17875"/>
                    <a:pt x="17390" y="17889"/>
                    <a:pt x="17272" y="17889"/>
                  </a:cubicBezTo>
                  <a:cubicBezTo>
                    <a:pt x="17212" y="17889"/>
                    <a:pt x="17140" y="17885"/>
                    <a:pt x="17050" y="17875"/>
                  </a:cubicBezTo>
                  <a:cubicBezTo>
                    <a:pt x="16646" y="17839"/>
                    <a:pt x="16979" y="17827"/>
                    <a:pt x="16955" y="17744"/>
                  </a:cubicBezTo>
                  <a:cubicBezTo>
                    <a:pt x="16931" y="17672"/>
                    <a:pt x="16919" y="17648"/>
                    <a:pt x="16777" y="17565"/>
                  </a:cubicBezTo>
                  <a:cubicBezTo>
                    <a:pt x="16725" y="17537"/>
                    <a:pt x="16687" y="17528"/>
                    <a:pt x="16647" y="17528"/>
                  </a:cubicBezTo>
                  <a:cubicBezTo>
                    <a:pt x="16568" y="17528"/>
                    <a:pt x="16483" y="17565"/>
                    <a:pt x="16277" y="17565"/>
                  </a:cubicBezTo>
                  <a:cubicBezTo>
                    <a:pt x="15955" y="17565"/>
                    <a:pt x="16027" y="17613"/>
                    <a:pt x="15729" y="17744"/>
                  </a:cubicBezTo>
                  <a:cubicBezTo>
                    <a:pt x="15526" y="17815"/>
                    <a:pt x="15419" y="18029"/>
                    <a:pt x="15491" y="18220"/>
                  </a:cubicBezTo>
                  <a:cubicBezTo>
                    <a:pt x="15526" y="18375"/>
                    <a:pt x="15538" y="18518"/>
                    <a:pt x="15538" y="18672"/>
                  </a:cubicBezTo>
                  <a:cubicBezTo>
                    <a:pt x="15531" y="18779"/>
                    <a:pt x="15362" y="18881"/>
                    <a:pt x="15129" y="18881"/>
                  </a:cubicBezTo>
                  <a:cubicBezTo>
                    <a:pt x="14998" y="18881"/>
                    <a:pt x="14847" y="18849"/>
                    <a:pt x="14693" y="18768"/>
                  </a:cubicBezTo>
                  <a:cubicBezTo>
                    <a:pt x="14264" y="18553"/>
                    <a:pt x="14217" y="18434"/>
                    <a:pt x="13991" y="18434"/>
                  </a:cubicBezTo>
                  <a:cubicBezTo>
                    <a:pt x="13776" y="18434"/>
                    <a:pt x="13502" y="18184"/>
                    <a:pt x="13443" y="18006"/>
                  </a:cubicBezTo>
                  <a:cubicBezTo>
                    <a:pt x="13383" y="17827"/>
                    <a:pt x="13240" y="17767"/>
                    <a:pt x="13229" y="17708"/>
                  </a:cubicBezTo>
                  <a:cubicBezTo>
                    <a:pt x="13217" y="17660"/>
                    <a:pt x="12598" y="17601"/>
                    <a:pt x="12598" y="17601"/>
                  </a:cubicBezTo>
                  <a:lnTo>
                    <a:pt x="11931" y="17482"/>
                  </a:lnTo>
                  <a:cubicBezTo>
                    <a:pt x="11931" y="17482"/>
                    <a:pt x="11812" y="17434"/>
                    <a:pt x="11645" y="17375"/>
                  </a:cubicBezTo>
                  <a:cubicBezTo>
                    <a:pt x="11466" y="17303"/>
                    <a:pt x="11443" y="17244"/>
                    <a:pt x="11264" y="16910"/>
                  </a:cubicBezTo>
                  <a:cubicBezTo>
                    <a:pt x="11074" y="16577"/>
                    <a:pt x="11478" y="16577"/>
                    <a:pt x="11478" y="16577"/>
                  </a:cubicBezTo>
                  <a:cubicBezTo>
                    <a:pt x="11585" y="16446"/>
                    <a:pt x="11716" y="16315"/>
                    <a:pt x="11847" y="16196"/>
                  </a:cubicBezTo>
                  <a:cubicBezTo>
                    <a:pt x="12169" y="15910"/>
                    <a:pt x="11776" y="16029"/>
                    <a:pt x="11669" y="15803"/>
                  </a:cubicBezTo>
                  <a:cubicBezTo>
                    <a:pt x="11562" y="15577"/>
                    <a:pt x="11800" y="15648"/>
                    <a:pt x="11978" y="15481"/>
                  </a:cubicBezTo>
                  <a:cubicBezTo>
                    <a:pt x="12076" y="15390"/>
                    <a:pt x="12052" y="15358"/>
                    <a:pt x="11981" y="15358"/>
                  </a:cubicBezTo>
                  <a:cubicBezTo>
                    <a:pt x="11913" y="15358"/>
                    <a:pt x="11804" y="15387"/>
                    <a:pt x="11716" y="15422"/>
                  </a:cubicBezTo>
                  <a:cubicBezTo>
                    <a:pt x="11651" y="15454"/>
                    <a:pt x="11621" y="15472"/>
                    <a:pt x="11604" y="15472"/>
                  </a:cubicBezTo>
                  <a:cubicBezTo>
                    <a:pt x="11578" y="15472"/>
                    <a:pt x="11586" y="15428"/>
                    <a:pt x="11550" y="15327"/>
                  </a:cubicBezTo>
                  <a:cubicBezTo>
                    <a:pt x="11535" y="15289"/>
                    <a:pt x="11510" y="15274"/>
                    <a:pt x="11480" y="15274"/>
                  </a:cubicBezTo>
                  <a:cubicBezTo>
                    <a:pt x="11370" y="15274"/>
                    <a:pt x="11193" y="15481"/>
                    <a:pt x="11193" y="15481"/>
                  </a:cubicBezTo>
                  <a:lnTo>
                    <a:pt x="10752" y="15481"/>
                  </a:lnTo>
                  <a:cubicBezTo>
                    <a:pt x="10693" y="15473"/>
                    <a:pt x="10632" y="15468"/>
                    <a:pt x="10572" y="15468"/>
                  </a:cubicBezTo>
                  <a:cubicBezTo>
                    <a:pt x="10391" y="15468"/>
                    <a:pt x="10210" y="15508"/>
                    <a:pt x="10050" y="15589"/>
                  </a:cubicBezTo>
                  <a:cubicBezTo>
                    <a:pt x="9940" y="15640"/>
                    <a:pt x="9869" y="15660"/>
                    <a:pt x="9820" y="15660"/>
                  </a:cubicBezTo>
                  <a:cubicBezTo>
                    <a:pt x="9708" y="15660"/>
                    <a:pt x="9701" y="15559"/>
                    <a:pt x="9585" y="15493"/>
                  </a:cubicBezTo>
                  <a:cubicBezTo>
                    <a:pt x="9554" y="15474"/>
                    <a:pt x="9517" y="15467"/>
                    <a:pt x="9470" y="15467"/>
                  </a:cubicBezTo>
                  <a:cubicBezTo>
                    <a:pt x="9281" y="15467"/>
                    <a:pt x="8948" y="15591"/>
                    <a:pt x="8347" y="15601"/>
                  </a:cubicBezTo>
                  <a:cubicBezTo>
                    <a:pt x="7597" y="15612"/>
                    <a:pt x="7216" y="16196"/>
                    <a:pt x="6954" y="16279"/>
                  </a:cubicBezTo>
                  <a:cubicBezTo>
                    <a:pt x="6849" y="16307"/>
                    <a:pt x="6772" y="16320"/>
                    <a:pt x="6712" y="16320"/>
                  </a:cubicBezTo>
                  <a:cubicBezTo>
                    <a:pt x="6616" y="16320"/>
                    <a:pt x="6565" y="16286"/>
                    <a:pt x="6513" y="16220"/>
                  </a:cubicBezTo>
                  <a:cubicBezTo>
                    <a:pt x="6487" y="16190"/>
                    <a:pt x="6445" y="16180"/>
                    <a:pt x="6396" y="16180"/>
                  </a:cubicBezTo>
                  <a:cubicBezTo>
                    <a:pt x="6267" y="16180"/>
                    <a:pt x="6097" y="16255"/>
                    <a:pt x="6097" y="16255"/>
                  </a:cubicBezTo>
                  <a:cubicBezTo>
                    <a:pt x="6097" y="16255"/>
                    <a:pt x="6095" y="16255"/>
                    <a:pt x="6092" y="16255"/>
                  </a:cubicBezTo>
                  <a:cubicBezTo>
                    <a:pt x="6049" y="16255"/>
                    <a:pt x="5751" y="16245"/>
                    <a:pt x="5751" y="15958"/>
                  </a:cubicBezTo>
                  <a:cubicBezTo>
                    <a:pt x="5748" y="15878"/>
                    <a:pt x="5725" y="15843"/>
                    <a:pt x="5690" y="15843"/>
                  </a:cubicBezTo>
                  <a:cubicBezTo>
                    <a:pt x="5590" y="15843"/>
                    <a:pt x="5397" y="16131"/>
                    <a:pt x="5335" y="16458"/>
                  </a:cubicBezTo>
                  <a:cubicBezTo>
                    <a:pt x="5251" y="16898"/>
                    <a:pt x="4727" y="17101"/>
                    <a:pt x="4299" y="17315"/>
                  </a:cubicBezTo>
                  <a:cubicBezTo>
                    <a:pt x="3858" y="17529"/>
                    <a:pt x="3525" y="18565"/>
                    <a:pt x="3430" y="18994"/>
                  </a:cubicBezTo>
                  <a:cubicBezTo>
                    <a:pt x="3323" y="19422"/>
                    <a:pt x="2787" y="19958"/>
                    <a:pt x="2501" y="19994"/>
                  </a:cubicBezTo>
                  <a:cubicBezTo>
                    <a:pt x="2215" y="20030"/>
                    <a:pt x="2001" y="20399"/>
                    <a:pt x="1918" y="20649"/>
                  </a:cubicBezTo>
                  <a:cubicBezTo>
                    <a:pt x="1846" y="20911"/>
                    <a:pt x="1727" y="20851"/>
                    <a:pt x="1572" y="21125"/>
                  </a:cubicBezTo>
                  <a:cubicBezTo>
                    <a:pt x="1418" y="21387"/>
                    <a:pt x="1203" y="21887"/>
                    <a:pt x="1084" y="22018"/>
                  </a:cubicBezTo>
                  <a:cubicBezTo>
                    <a:pt x="977" y="22137"/>
                    <a:pt x="989" y="22113"/>
                    <a:pt x="953" y="22244"/>
                  </a:cubicBezTo>
                  <a:cubicBezTo>
                    <a:pt x="870" y="22578"/>
                    <a:pt x="751" y="22899"/>
                    <a:pt x="596" y="23209"/>
                  </a:cubicBezTo>
                  <a:cubicBezTo>
                    <a:pt x="441" y="23494"/>
                    <a:pt x="382" y="23840"/>
                    <a:pt x="429" y="24173"/>
                  </a:cubicBezTo>
                  <a:cubicBezTo>
                    <a:pt x="441" y="24352"/>
                    <a:pt x="560" y="24625"/>
                    <a:pt x="417" y="24649"/>
                  </a:cubicBezTo>
                  <a:cubicBezTo>
                    <a:pt x="275" y="24661"/>
                    <a:pt x="394" y="24828"/>
                    <a:pt x="441" y="25245"/>
                  </a:cubicBezTo>
                  <a:cubicBezTo>
                    <a:pt x="465" y="25673"/>
                    <a:pt x="453" y="26114"/>
                    <a:pt x="394" y="26542"/>
                  </a:cubicBezTo>
                  <a:cubicBezTo>
                    <a:pt x="370" y="26733"/>
                    <a:pt x="346" y="26911"/>
                    <a:pt x="346" y="27102"/>
                  </a:cubicBezTo>
                  <a:cubicBezTo>
                    <a:pt x="346" y="27292"/>
                    <a:pt x="1" y="27459"/>
                    <a:pt x="132" y="27709"/>
                  </a:cubicBezTo>
                  <a:cubicBezTo>
                    <a:pt x="275" y="27971"/>
                    <a:pt x="382" y="28138"/>
                    <a:pt x="286" y="28281"/>
                  </a:cubicBezTo>
                  <a:cubicBezTo>
                    <a:pt x="191" y="28412"/>
                    <a:pt x="286" y="28721"/>
                    <a:pt x="286" y="28721"/>
                  </a:cubicBezTo>
                  <a:cubicBezTo>
                    <a:pt x="286" y="28721"/>
                    <a:pt x="322" y="28864"/>
                    <a:pt x="358" y="29019"/>
                  </a:cubicBezTo>
                  <a:cubicBezTo>
                    <a:pt x="386" y="29149"/>
                    <a:pt x="450" y="29229"/>
                    <a:pt x="517" y="29229"/>
                  </a:cubicBezTo>
                  <a:cubicBezTo>
                    <a:pt x="535" y="29229"/>
                    <a:pt x="554" y="29222"/>
                    <a:pt x="572" y="29209"/>
                  </a:cubicBezTo>
                  <a:cubicBezTo>
                    <a:pt x="586" y="29200"/>
                    <a:pt x="598" y="29196"/>
                    <a:pt x="607" y="29196"/>
                  </a:cubicBezTo>
                  <a:cubicBezTo>
                    <a:pt x="647" y="29196"/>
                    <a:pt x="651" y="29268"/>
                    <a:pt x="632" y="29364"/>
                  </a:cubicBezTo>
                  <a:cubicBezTo>
                    <a:pt x="596" y="29459"/>
                    <a:pt x="620" y="29578"/>
                    <a:pt x="679" y="29662"/>
                  </a:cubicBezTo>
                  <a:cubicBezTo>
                    <a:pt x="751" y="29793"/>
                    <a:pt x="775" y="29709"/>
                    <a:pt x="846" y="29781"/>
                  </a:cubicBezTo>
                  <a:cubicBezTo>
                    <a:pt x="906" y="29852"/>
                    <a:pt x="846" y="29900"/>
                    <a:pt x="977" y="30055"/>
                  </a:cubicBezTo>
                  <a:cubicBezTo>
                    <a:pt x="1120" y="30209"/>
                    <a:pt x="1108" y="30340"/>
                    <a:pt x="1227" y="30400"/>
                  </a:cubicBezTo>
                  <a:cubicBezTo>
                    <a:pt x="1358" y="30471"/>
                    <a:pt x="1370" y="30674"/>
                    <a:pt x="1418" y="30817"/>
                  </a:cubicBezTo>
                  <a:cubicBezTo>
                    <a:pt x="1477" y="30960"/>
                    <a:pt x="1441" y="30912"/>
                    <a:pt x="1418" y="31067"/>
                  </a:cubicBezTo>
                  <a:cubicBezTo>
                    <a:pt x="1406" y="31222"/>
                    <a:pt x="1418" y="31162"/>
                    <a:pt x="1465" y="31305"/>
                  </a:cubicBezTo>
                  <a:cubicBezTo>
                    <a:pt x="1501" y="31460"/>
                    <a:pt x="1560" y="31495"/>
                    <a:pt x="1668" y="31591"/>
                  </a:cubicBezTo>
                  <a:cubicBezTo>
                    <a:pt x="1787" y="31698"/>
                    <a:pt x="1632" y="31757"/>
                    <a:pt x="1834" y="31841"/>
                  </a:cubicBezTo>
                  <a:cubicBezTo>
                    <a:pt x="2025" y="31924"/>
                    <a:pt x="1930" y="31900"/>
                    <a:pt x="2013" y="32055"/>
                  </a:cubicBezTo>
                  <a:cubicBezTo>
                    <a:pt x="2084" y="32210"/>
                    <a:pt x="2108" y="32174"/>
                    <a:pt x="2334" y="32341"/>
                  </a:cubicBezTo>
                  <a:cubicBezTo>
                    <a:pt x="2572" y="32519"/>
                    <a:pt x="2584" y="32603"/>
                    <a:pt x="2727" y="32924"/>
                  </a:cubicBezTo>
                  <a:cubicBezTo>
                    <a:pt x="2882" y="33246"/>
                    <a:pt x="3287" y="33341"/>
                    <a:pt x="3454" y="33436"/>
                  </a:cubicBezTo>
                  <a:cubicBezTo>
                    <a:pt x="3487" y="33456"/>
                    <a:pt x="3511" y="33465"/>
                    <a:pt x="3529" y="33465"/>
                  </a:cubicBezTo>
                  <a:cubicBezTo>
                    <a:pt x="3596" y="33465"/>
                    <a:pt x="3578" y="33352"/>
                    <a:pt x="3596" y="33305"/>
                  </a:cubicBezTo>
                  <a:cubicBezTo>
                    <a:pt x="3620" y="33257"/>
                    <a:pt x="3751" y="33198"/>
                    <a:pt x="3751" y="33198"/>
                  </a:cubicBezTo>
                  <a:cubicBezTo>
                    <a:pt x="3751" y="33198"/>
                    <a:pt x="3823" y="33055"/>
                    <a:pt x="3942" y="33043"/>
                  </a:cubicBezTo>
                  <a:cubicBezTo>
                    <a:pt x="4061" y="33019"/>
                    <a:pt x="4180" y="32984"/>
                    <a:pt x="4299" y="32948"/>
                  </a:cubicBezTo>
                  <a:cubicBezTo>
                    <a:pt x="4338" y="32940"/>
                    <a:pt x="4374" y="32937"/>
                    <a:pt x="4408" y="32937"/>
                  </a:cubicBezTo>
                  <a:cubicBezTo>
                    <a:pt x="4534" y="32937"/>
                    <a:pt x="4646" y="32979"/>
                    <a:pt x="4823" y="33007"/>
                  </a:cubicBezTo>
                  <a:cubicBezTo>
                    <a:pt x="4884" y="33025"/>
                    <a:pt x="4945" y="33036"/>
                    <a:pt x="5010" y="33036"/>
                  </a:cubicBezTo>
                  <a:cubicBezTo>
                    <a:pt x="5034" y="33036"/>
                    <a:pt x="5059" y="33034"/>
                    <a:pt x="5085" y="33031"/>
                  </a:cubicBezTo>
                  <a:cubicBezTo>
                    <a:pt x="5192" y="33043"/>
                    <a:pt x="5144" y="33043"/>
                    <a:pt x="5347" y="33138"/>
                  </a:cubicBezTo>
                  <a:cubicBezTo>
                    <a:pt x="5420" y="33175"/>
                    <a:pt x="5450" y="33187"/>
                    <a:pt x="5464" y="33187"/>
                  </a:cubicBezTo>
                  <a:cubicBezTo>
                    <a:pt x="5488" y="33187"/>
                    <a:pt x="5476" y="33158"/>
                    <a:pt x="5549" y="33150"/>
                  </a:cubicBezTo>
                  <a:cubicBezTo>
                    <a:pt x="5656" y="33138"/>
                    <a:pt x="5620" y="33079"/>
                    <a:pt x="5680" y="32984"/>
                  </a:cubicBezTo>
                  <a:cubicBezTo>
                    <a:pt x="5728" y="32888"/>
                    <a:pt x="5775" y="32948"/>
                    <a:pt x="5882" y="32888"/>
                  </a:cubicBezTo>
                  <a:cubicBezTo>
                    <a:pt x="5978" y="32841"/>
                    <a:pt x="6049" y="32781"/>
                    <a:pt x="6132" y="32722"/>
                  </a:cubicBezTo>
                  <a:cubicBezTo>
                    <a:pt x="6198" y="32672"/>
                    <a:pt x="6275" y="32646"/>
                    <a:pt x="6356" y="32646"/>
                  </a:cubicBezTo>
                  <a:cubicBezTo>
                    <a:pt x="6392" y="32646"/>
                    <a:pt x="6429" y="32651"/>
                    <a:pt x="6466" y="32662"/>
                  </a:cubicBezTo>
                  <a:cubicBezTo>
                    <a:pt x="6479" y="32664"/>
                    <a:pt x="6491" y="32664"/>
                    <a:pt x="6503" y="32664"/>
                  </a:cubicBezTo>
                  <a:cubicBezTo>
                    <a:pt x="6589" y="32664"/>
                    <a:pt x="6647" y="32624"/>
                    <a:pt x="6668" y="32519"/>
                  </a:cubicBezTo>
                  <a:cubicBezTo>
                    <a:pt x="6692" y="32400"/>
                    <a:pt x="6775" y="32460"/>
                    <a:pt x="6811" y="32400"/>
                  </a:cubicBezTo>
                  <a:cubicBezTo>
                    <a:pt x="6843" y="32368"/>
                    <a:pt x="6869" y="32363"/>
                    <a:pt x="6915" y="32363"/>
                  </a:cubicBezTo>
                  <a:cubicBezTo>
                    <a:pt x="6938" y="32363"/>
                    <a:pt x="6966" y="32365"/>
                    <a:pt x="7002" y="32365"/>
                  </a:cubicBezTo>
                  <a:cubicBezTo>
                    <a:pt x="7016" y="32367"/>
                    <a:pt x="7032" y="32369"/>
                    <a:pt x="7048" y="32369"/>
                  </a:cubicBezTo>
                  <a:cubicBezTo>
                    <a:pt x="7095" y="32369"/>
                    <a:pt x="7144" y="32356"/>
                    <a:pt x="7180" y="32329"/>
                  </a:cubicBezTo>
                  <a:cubicBezTo>
                    <a:pt x="7240" y="32317"/>
                    <a:pt x="7299" y="32317"/>
                    <a:pt x="7371" y="32317"/>
                  </a:cubicBezTo>
                  <a:cubicBezTo>
                    <a:pt x="7416" y="32317"/>
                    <a:pt x="7462" y="32338"/>
                    <a:pt x="7494" y="32338"/>
                  </a:cubicBezTo>
                  <a:cubicBezTo>
                    <a:pt x="7520" y="32338"/>
                    <a:pt x="7537" y="32323"/>
                    <a:pt x="7537" y="32269"/>
                  </a:cubicBezTo>
                  <a:cubicBezTo>
                    <a:pt x="7537" y="32213"/>
                    <a:pt x="7562" y="32192"/>
                    <a:pt x="7586" y="32192"/>
                  </a:cubicBezTo>
                  <a:cubicBezTo>
                    <a:pt x="7617" y="32192"/>
                    <a:pt x="7648" y="32229"/>
                    <a:pt x="7621" y="32269"/>
                  </a:cubicBezTo>
                  <a:cubicBezTo>
                    <a:pt x="7605" y="32289"/>
                    <a:pt x="7613" y="32296"/>
                    <a:pt x="7633" y="32296"/>
                  </a:cubicBezTo>
                  <a:cubicBezTo>
                    <a:pt x="7674" y="32296"/>
                    <a:pt x="7764" y="32269"/>
                    <a:pt x="7811" y="32269"/>
                  </a:cubicBezTo>
                  <a:cubicBezTo>
                    <a:pt x="7883" y="32269"/>
                    <a:pt x="7883" y="32269"/>
                    <a:pt x="8133" y="32472"/>
                  </a:cubicBezTo>
                  <a:cubicBezTo>
                    <a:pt x="8383" y="32674"/>
                    <a:pt x="8287" y="32674"/>
                    <a:pt x="8323" y="32734"/>
                  </a:cubicBezTo>
                  <a:cubicBezTo>
                    <a:pt x="8358" y="32777"/>
                    <a:pt x="8380" y="32827"/>
                    <a:pt x="8427" y="32827"/>
                  </a:cubicBezTo>
                  <a:cubicBezTo>
                    <a:pt x="8444" y="32827"/>
                    <a:pt x="8465" y="32821"/>
                    <a:pt x="8490" y="32805"/>
                  </a:cubicBezTo>
                  <a:cubicBezTo>
                    <a:pt x="8499" y="32800"/>
                    <a:pt x="8505" y="32798"/>
                    <a:pt x="8510" y="32798"/>
                  </a:cubicBezTo>
                  <a:cubicBezTo>
                    <a:pt x="8549" y="32798"/>
                    <a:pt x="8458" y="32959"/>
                    <a:pt x="8490" y="33055"/>
                  </a:cubicBezTo>
                  <a:cubicBezTo>
                    <a:pt x="8514" y="33162"/>
                    <a:pt x="8478" y="33103"/>
                    <a:pt x="8537" y="33198"/>
                  </a:cubicBezTo>
                  <a:cubicBezTo>
                    <a:pt x="8597" y="33305"/>
                    <a:pt x="8633" y="33305"/>
                    <a:pt x="8740" y="33400"/>
                  </a:cubicBezTo>
                  <a:cubicBezTo>
                    <a:pt x="8803" y="33463"/>
                    <a:pt x="8837" y="33485"/>
                    <a:pt x="8869" y="33485"/>
                  </a:cubicBezTo>
                  <a:cubicBezTo>
                    <a:pt x="8892" y="33485"/>
                    <a:pt x="8913" y="33475"/>
                    <a:pt x="8942" y="33460"/>
                  </a:cubicBezTo>
                  <a:cubicBezTo>
                    <a:pt x="8975" y="33446"/>
                    <a:pt x="9003" y="33443"/>
                    <a:pt x="9032" y="33443"/>
                  </a:cubicBezTo>
                  <a:cubicBezTo>
                    <a:pt x="9055" y="33443"/>
                    <a:pt x="9078" y="33445"/>
                    <a:pt x="9103" y="33445"/>
                  </a:cubicBezTo>
                  <a:cubicBezTo>
                    <a:pt x="9127" y="33445"/>
                    <a:pt x="9152" y="33443"/>
                    <a:pt x="9180" y="33436"/>
                  </a:cubicBezTo>
                  <a:cubicBezTo>
                    <a:pt x="9230" y="33415"/>
                    <a:pt x="9238" y="33385"/>
                    <a:pt x="9256" y="33385"/>
                  </a:cubicBezTo>
                  <a:cubicBezTo>
                    <a:pt x="9268" y="33385"/>
                    <a:pt x="9285" y="33398"/>
                    <a:pt x="9323" y="33436"/>
                  </a:cubicBezTo>
                  <a:cubicBezTo>
                    <a:pt x="9342" y="33452"/>
                    <a:pt x="9355" y="33459"/>
                    <a:pt x="9364" y="33459"/>
                  </a:cubicBezTo>
                  <a:cubicBezTo>
                    <a:pt x="9404" y="33459"/>
                    <a:pt x="9380" y="33343"/>
                    <a:pt x="9419" y="33305"/>
                  </a:cubicBezTo>
                  <a:cubicBezTo>
                    <a:pt x="9426" y="33295"/>
                    <a:pt x="9432" y="33292"/>
                    <a:pt x="9439" y="33292"/>
                  </a:cubicBezTo>
                  <a:cubicBezTo>
                    <a:pt x="9464" y="33292"/>
                    <a:pt x="9499" y="33342"/>
                    <a:pt x="9624" y="33342"/>
                  </a:cubicBezTo>
                  <a:cubicBezTo>
                    <a:pt x="9635" y="33342"/>
                    <a:pt x="9645" y="33342"/>
                    <a:pt x="9657" y="33341"/>
                  </a:cubicBezTo>
                  <a:cubicBezTo>
                    <a:pt x="9859" y="33329"/>
                    <a:pt x="9764" y="33257"/>
                    <a:pt x="9764" y="33174"/>
                  </a:cubicBezTo>
                  <a:cubicBezTo>
                    <a:pt x="9764" y="33161"/>
                    <a:pt x="9766" y="33156"/>
                    <a:pt x="9770" y="33156"/>
                  </a:cubicBezTo>
                  <a:cubicBezTo>
                    <a:pt x="9794" y="33156"/>
                    <a:pt x="9877" y="33322"/>
                    <a:pt x="9978" y="33353"/>
                  </a:cubicBezTo>
                  <a:cubicBezTo>
                    <a:pt x="10073" y="33377"/>
                    <a:pt x="10121" y="33472"/>
                    <a:pt x="10085" y="33567"/>
                  </a:cubicBezTo>
                  <a:cubicBezTo>
                    <a:pt x="10061" y="33638"/>
                    <a:pt x="10228" y="33662"/>
                    <a:pt x="10395" y="33662"/>
                  </a:cubicBezTo>
                  <a:cubicBezTo>
                    <a:pt x="10550" y="33662"/>
                    <a:pt x="10478" y="33853"/>
                    <a:pt x="10585" y="33924"/>
                  </a:cubicBezTo>
                  <a:cubicBezTo>
                    <a:pt x="10693" y="34008"/>
                    <a:pt x="10657" y="33984"/>
                    <a:pt x="10621" y="34115"/>
                  </a:cubicBezTo>
                  <a:cubicBezTo>
                    <a:pt x="10597" y="34246"/>
                    <a:pt x="10657" y="34496"/>
                    <a:pt x="10573" y="34627"/>
                  </a:cubicBezTo>
                  <a:cubicBezTo>
                    <a:pt x="10490" y="34758"/>
                    <a:pt x="10597" y="34722"/>
                    <a:pt x="10562" y="34912"/>
                  </a:cubicBezTo>
                  <a:cubicBezTo>
                    <a:pt x="10526" y="35091"/>
                    <a:pt x="10573" y="35162"/>
                    <a:pt x="10585" y="35472"/>
                  </a:cubicBezTo>
                  <a:cubicBezTo>
                    <a:pt x="10573" y="35793"/>
                    <a:pt x="10502" y="36103"/>
                    <a:pt x="10359" y="36389"/>
                  </a:cubicBezTo>
                  <a:cubicBezTo>
                    <a:pt x="10264" y="36520"/>
                    <a:pt x="10490" y="36460"/>
                    <a:pt x="10585" y="36555"/>
                  </a:cubicBezTo>
                  <a:cubicBezTo>
                    <a:pt x="10681" y="36651"/>
                    <a:pt x="10716" y="36651"/>
                    <a:pt x="10871" y="36829"/>
                  </a:cubicBezTo>
                  <a:cubicBezTo>
                    <a:pt x="11038" y="37008"/>
                    <a:pt x="11002" y="37222"/>
                    <a:pt x="11133" y="37234"/>
                  </a:cubicBezTo>
                  <a:cubicBezTo>
                    <a:pt x="11252" y="37246"/>
                    <a:pt x="11359" y="37282"/>
                    <a:pt x="11359" y="37413"/>
                  </a:cubicBezTo>
                  <a:cubicBezTo>
                    <a:pt x="11359" y="37556"/>
                    <a:pt x="11478" y="37556"/>
                    <a:pt x="11705" y="37782"/>
                  </a:cubicBezTo>
                  <a:cubicBezTo>
                    <a:pt x="11883" y="37960"/>
                    <a:pt x="12050" y="38151"/>
                    <a:pt x="12193" y="38353"/>
                  </a:cubicBezTo>
                  <a:cubicBezTo>
                    <a:pt x="12347" y="38580"/>
                    <a:pt x="12205" y="38544"/>
                    <a:pt x="12419" y="38794"/>
                  </a:cubicBezTo>
                  <a:cubicBezTo>
                    <a:pt x="12621" y="39044"/>
                    <a:pt x="12812" y="39461"/>
                    <a:pt x="12979" y="39723"/>
                  </a:cubicBezTo>
                  <a:cubicBezTo>
                    <a:pt x="13157" y="39984"/>
                    <a:pt x="13348" y="40151"/>
                    <a:pt x="13157" y="40354"/>
                  </a:cubicBezTo>
                  <a:cubicBezTo>
                    <a:pt x="12955" y="40568"/>
                    <a:pt x="13181" y="40520"/>
                    <a:pt x="13490" y="40806"/>
                  </a:cubicBezTo>
                  <a:cubicBezTo>
                    <a:pt x="13812" y="41092"/>
                    <a:pt x="13967" y="41770"/>
                    <a:pt x="13836" y="41997"/>
                  </a:cubicBezTo>
                  <a:cubicBezTo>
                    <a:pt x="13705" y="42223"/>
                    <a:pt x="13514" y="42318"/>
                    <a:pt x="13502" y="42687"/>
                  </a:cubicBezTo>
                  <a:cubicBezTo>
                    <a:pt x="13479" y="43068"/>
                    <a:pt x="13562" y="43449"/>
                    <a:pt x="13502" y="43664"/>
                  </a:cubicBezTo>
                  <a:cubicBezTo>
                    <a:pt x="13455" y="43878"/>
                    <a:pt x="13681" y="44211"/>
                    <a:pt x="13681" y="44211"/>
                  </a:cubicBezTo>
                  <a:cubicBezTo>
                    <a:pt x="13741" y="44414"/>
                    <a:pt x="13836" y="44616"/>
                    <a:pt x="13955" y="44807"/>
                  </a:cubicBezTo>
                  <a:cubicBezTo>
                    <a:pt x="14181" y="45176"/>
                    <a:pt x="15038" y="45997"/>
                    <a:pt x="15384" y="46307"/>
                  </a:cubicBezTo>
                  <a:cubicBezTo>
                    <a:pt x="15741" y="46604"/>
                    <a:pt x="15646" y="46985"/>
                    <a:pt x="15919" y="47390"/>
                  </a:cubicBezTo>
                  <a:cubicBezTo>
                    <a:pt x="16181" y="47807"/>
                    <a:pt x="16527" y="48259"/>
                    <a:pt x="16800" y="48605"/>
                  </a:cubicBezTo>
                  <a:cubicBezTo>
                    <a:pt x="17074" y="48950"/>
                    <a:pt x="17110" y="48831"/>
                    <a:pt x="17324" y="49033"/>
                  </a:cubicBezTo>
                  <a:cubicBezTo>
                    <a:pt x="17539" y="49248"/>
                    <a:pt x="18324" y="50129"/>
                    <a:pt x="18420" y="50271"/>
                  </a:cubicBezTo>
                  <a:cubicBezTo>
                    <a:pt x="18503" y="50414"/>
                    <a:pt x="18253" y="50402"/>
                    <a:pt x="18420" y="50569"/>
                  </a:cubicBezTo>
                  <a:cubicBezTo>
                    <a:pt x="18551" y="50721"/>
                    <a:pt x="18597" y="50830"/>
                    <a:pt x="18695" y="50830"/>
                  </a:cubicBezTo>
                  <a:cubicBezTo>
                    <a:pt x="18713" y="50830"/>
                    <a:pt x="18732" y="50826"/>
                    <a:pt x="18753" y="50819"/>
                  </a:cubicBezTo>
                  <a:cubicBezTo>
                    <a:pt x="18782" y="50812"/>
                    <a:pt x="18802" y="50809"/>
                    <a:pt x="18817" y="50809"/>
                  </a:cubicBezTo>
                  <a:cubicBezTo>
                    <a:pt x="18878" y="50809"/>
                    <a:pt x="18863" y="50862"/>
                    <a:pt x="19015" y="50938"/>
                  </a:cubicBezTo>
                  <a:cubicBezTo>
                    <a:pt x="19083" y="50972"/>
                    <a:pt x="19121" y="50986"/>
                    <a:pt x="19148" y="50986"/>
                  </a:cubicBezTo>
                  <a:cubicBezTo>
                    <a:pt x="19197" y="50986"/>
                    <a:pt x="19213" y="50940"/>
                    <a:pt x="19313" y="50879"/>
                  </a:cubicBezTo>
                  <a:cubicBezTo>
                    <a:pt x="19370" y="50842"/>
                    <a:pt x="19402" y="50827"/>
                    <a:pt x="19428" y="50827"/>
                  </a:cubicBezTo>
                  <a:cubicBezTo>
                    <a:pt x="19479" y="50827"/>
                    <a:pt x="19510" y="50879"/>
                    <a:pt x="19658" y="50926"/>
                  </a:cubicBezTo>
                  <a:cubicBezTo>
                    <a:pt x="19694" y="50938"/>
                    <a:pt x="19720" y="50943"/>
                    <a:pt x="19738" y="50943"/>
                  </a:cubicBezTo>
                  <a:cubicBezTo>
                    <a:pt x="19835" y="50943"/>
                    <a:pt x="19726" y="50804"/>
                    <a:pt x="19837" y="50724"/>
                  </a:cubicBezTo>
                  <a:cubicBezTo>
                    <a:pt x="19881" y="50698"/>
                    <a:pt x="19910" y="50688"/>
                    <a:pt x="19931" y="50688"/>
                  </a:cubicBezTo>
                  <a:cubicBezTo>
                    <a:pt x="19977" y="50688"/>
                    <a:pt x="19989" y="50735"/>
                    <a:pt x="20063" y="50760"/>
                  </a:cubicBezTo>
                  <a:cubicBezTo>
                    <a:pt x="20134" y="50772"/>
                    <a:pt x="20206" y="50783"/>
                    <a:pt x="20277" y="50807"/>
                  </a:cubicBezTo>
                  <a:cubicBezTo>
                    <a:pt x="20303" y="50819"/>
                    <a:pt x="20320" y="50823"/>
                    <a:pt x="20337" y="50823"/>
                  </a:cubicBezTo>
                  <a:cubicBezTo>
                    <a:pt x="20374" y="50823"/>
                    <a:pt x="20413" y="50803"/>
                    <a:pt x="20551" y="50795"/>
                  </a:cubicBezTo>
                  <a:cubicBezTo>
                    <a:pt x="20614" y="50792"/>
                    <a:pt x="20640" y="50790"/>
                    <a:pt x="20648" y="50790"/>
                  </a:cubicBezTo>
                  <a:cubicBezTo>
                    <a:pt x="20669" y="50790"/>
                    <a:pt x="20589" y="50799"/>
                    <a:pt x="20682" y="50807"/>
                  </a:cubicBezTo>
                  <a:cubicBezTo>
                    <a:pt x="20703" y="50809"/>
                    <a:pt x="20720" y="50810"/>
                    <a:pt x="20733" y="50810"/>
                  </a:cubicBezTo>
                  <a:cubicBezTo>
                    <a:pt x="20799" y="50810"/>
                    <a:pt x="20769" y="50784"/>
                    <a:pt x="20789" y="50724"/>
                  </a:cubicBezTo>
                  <a:cubicBezTo>
                    <a:pt x="20813" y="50664"/>
                    <a:pt x="20980" y="50664"/>
                    <a:pt x="20980" y="50664"/>
                  </a:cubicBezTo>
                  <a:lnTo>
                    <a:pt x="21372" y="50510"/>
                  </a:lnTo>
                  <a:cubicBezTo>
                    <a:pt x="21456" y="50414"/>
                    <a:pt x="21539" y="50295"/>
                    <a:pt x="21622" y="50176"/>
                  </a:cubicBezTo>
                  <a:cubicBezTo>
                    <a:pt x="21753" y="49962"/>
                    <a:pt x="21706" y="49902"/>
                    <a:pt x="21920" y="49867"/>
                  </a:cubicBezTo>
                  <a:cubicBezTo>
                    <a:pt x="22146" y="49819"/>
                    <a:pt x="21968" y="49748"/>
                    <a:pt x="22027" y="49629"/>
                  </a:cubicBezTo>
                  <a:cubicBezTo>
                    <a:pt x="22087" y="49509"/>
                    <a:pt x="22123" y="49438"/>
                    <a:pt x="22218" y="49236"/>
                  </a:cubicBezTo>
                  <a:cubicBezTo>
                    <a:pt x="22313" y="49033"/>
                    <a:pt x="22325" y="48986"/>
                    <a:pt x="22504" y="48974"/>
                  </a:cubicBezTo>
                  <a:cubicBezTo>
                    <a:pt x="22670" y="48962"/>
                    <a:pt x="22563" y="48878"/>
                    <a:pt x="22539" y="48771"/>
                  </a:cubicBezTo>
                  <a:cubicBezTo>
                    <a:pt x="22504" y="48664"/>
                    <a:pt x="22575" y="48593"/>
                    <a:pt x="22718" y="48390"/>
                  </a:cubicBezTo>
                  <a:cubicBezTo>
                    <a:pt x="22861" y="48188"/>
                    <a:pt x="22694" y="48259"/>
                    <a:pt x="22718" y="48021"/>
                  </a:cubicBezTo>
                  <a:cubicBezTo>
                    <a:pt x="22722" y="47931"/>
                    <a:pt x="22723" y="47909"/>
                    <a:pt x="22716" y="47909"/>
                  </a:cubicBezTo>
                  <a:cubicBezTo>
                    <a:pt x="22709" y="47909"/>
                    <a:pt x="22694" y="47928"/>
                    <a:pt x="22668" y="47928"/>
                  </a:cubicBezTo>
                  <a:cubicBezTo>
                    <a:pt x="22649" y="47928"/>
                    <a:pt x="22622" y="47917"/>
                    <a:pt x="22587" y="47878"/>
                  </a:cubicBezTo>
                  <a:cubicBezTo>
                    <a:pt x="22456" y="47735"/>
                    <a:pt x="22658" y="47664"/>
                    <a:pt x="22658" y="47664"/>
                  </a:cubicBezTo>
                  <a:lnTo>
                    <a:pt x="22885" y="47497"/>
                  </a:lnTo>
                  <a:lnTo>
                    <a:pt x="23396" y="47402"/>
                  </a:lnTo>
                  <a:lnTo>
                    <a:pt x="23539" y="47307"/>
                  </a:lnTo>
                  <a:cubicBezTo>
                    <a:pt x="23563" y="47223"/>
                    <a:pt x="23575" y="47140"/>
                    <a:pt x="23563" y="47057"/>
                  </a:cubicBezTo>
                  <a:cubicBezTo>
                    <a:pt x="23551" y="46985"/>
                    <a:pt x="23539" y="46902"/>
                    <a:pt x="23527" y="46831"/>
                  </a:cubicBezTo>
                  <a:cubicBezTo>
                    <a:pt x="23563" y="46747"/>
                    <a:pt x="23575" y="46664"/>
                    <a:pt x="23587" y="46569"/>
                  </a:cubicBezTo>
                  <a:cubicBezTo>
                    <a:pt x="23587" y="46497"/>
                    <a:pt x="23551" y="46426"/>
                    <a:pt x="23504" y="46366"/>
                  </a:cubicBezTo>
                  <a:cubicBezTo>
                    <a:pt x="23432" y="46271"/>
                    <a:pt x="23504" y="46295"/>
                    <a:pt x="23527" y="46128"/>
                  </a:cubicBezTo>
                  <a:cubicBezTo>
                    <a:pt x="23551" y="45950"/>
                    <a:pt x="23337" y="45711"/>
                    <a:pt x="23301" y="45533"/>
                  </a:cubicBezTo>
                  <a:cubicBezTo>
                    <a:pt x="23254" y="45342"/>
                    <a:pt x="23301" y="45449"/>
                    <a:pt x="23444" y="45318"/>
                  </a:cubicBezTo>
                  <a:cubicBezTo>
                    <a:pt x="23587" y="45199"/>
                    <a:pt x="23516" y="45211"/>
                    <a:pt x="23611" y="45104"/>
                  </a:cubicBezTo>
                  <a:cubicBezTo>
                    <a:pt x="23718" y="44997"/>
                    <a:pt x="23849" y="44902"/>
                    <a:pt x="23992" y="44818"/>
                  </a:cubicBezTo>
                  <a:cubicBezTo>
                    <a:pt x="24194" y="44699"/>
                    <a:pt x="23801" y="44866"/>
                    <a:pt x="24075" y="44604"/>
                  </a:cubicBezTo>
                  <a:cubicBezTo>
                    <a:pt x="24361" y="44342"/>
                    <a:pt x="24147" y="44497"/>
                    <a:pt x="24516" y="44283"/>
                  </a:cubicBezTo>
                  <a:cubicBezTo>
                    <a:pt x="24788" y="44133"/>
                    <a:pt x="24918" y="44114"/>
                    <a:pt x="24967" y="44114"/>
                  </a:cubicBezTo>
                  <a:cubicBezTo>
                    <a:pt x="24985" y="44114"/>
                    <a:pt x="24992" y="44116"/>
                    <a:pt x="24992" y="44116"/>
                  </a:cubicBezTo>
                  <a:lnTo>
                    <a:pt x="25290" y="43878"/>
                  </a:lnTo>
                  <a:lnTo>
                    <a:pt x="25587" y="43652"/>
                  </a:lnTo>
                  <a:lnTo>
                    <a:pt x="25671" y="43330"/>
                  </a:lnTo>
                  <a:lnTo>
                    <a:pt x="25873" y="43152"/>
                  </a:lnTo>
                  <a:cubicBezTo>
                    <a:pt x="25873" y="43044"/>
                    <a:pt x="25861" y="42925"/>
                    <a:pt x="25825" y="42830"/>
                  </a:cubicBezTo>
                  <a:cubicBezTo>
                    <a:pt x="25754" y="42604"/>
                    <a:pt x="25706" y="42473"/>
                    <a:pt x="25730" y="41604"/>
                  </a:cubicBezTo>
                  <a:cubicBezTo>
                    <a:pt x="25741" y="41202"/>
                    <a:pt x="25742" y="41126"/>
                    <a:pt x="25731" y="41126"/>
                  </a:cubicBezTo>
                  <a:cubicBezTo>
                    <a:pt x="25725" y="41126"/>
                    <a:pt x="25714" y="41155"/>
                    <a:pt x="25699" y="41155"/>
                  </a:cubicBezTo>
                  <a:cubicBezTo>
                    <a:pt x="25685" y="41155"/>
                    <a:pt x="25668" y="41132"/>
                    <a:pt x="25647" y="41044"/>
                  </a:cubicBezTo>
                  <a:cubicBezTo>
                    <a:pt x="25616" y="40920"/>
                    <a:pt x="25608" y="40888"/>
                    <a:pt x="25598" y="40888"/>
                  </a:cubicBezTo>
                  <a:cubicBezTo>
                    <a:pt x="25587" y="40888"/>
                    <a:pt x="25575" y="40922"/>
                    <a:pt x="25532" y="40922"/>
                  </a:cubicBezTo>
                  <a:cubicBezTo>
                    <a:pt x="25505" y="40922"/>
                    <a:pt x="25466" y="40909"/>
                    <a:pt x="25409" y="40866"/>
                  </a:cubicBezTo>
                  <a:cubicBezTo>
                    <a:pt x="25171" y="40675"/>
                    <a:pt x="25432" y="40520"/>
                    <a:pt x="25409" y="40282"/>
                  </a:cubicBezTo>
                  <a:cubicBezTo>
                    <a:pt x="25373" y="40092"/>
                    <a:pt x="25313" y="39889"/>
                    <a:pt x="25218" y="39711"/>
                  </a:cubicBezTo>
                  <a:cubicBezTo>
                    <a:pt x="25194" y="39580"/>
                    <a:pt x="25206" y="39437"/>
                    <a:pt x="25266" y="39318"/>
                  </a:cubicBezTo>
                  <a:cubicBezTo>
                    <a:pt x="25328" y="39221"/>
                    <a:pt x="25160" y="39200"/>
                    <a:pt x="25009" y="39200"/>
                  </a:cubicBezTo>
                  <a:cubicBezTo>
                    <a:pt x="24901" y="39200"/>
                    <a:pt x="24801" y="39211"/>
                    <a:pt x="24801" y="39211"/>
                  </a:cubicBezTo>
                  <a:lnTo>
                    <a:pt x="24801" y="38258"/>
                  </a:lnTo>
                  <a:lnTo>
                    <a:pt x="25266" y="37925"/>
                  </a:lnTo>
                  <a:cubicBezTo>
                    <a:pt x="25266" y="37925"/>
                    <a:pt x="25528" y="37579"/>
                    <a:pt x="25552" y="37401"/>
                  </a:cubicBezTo>
                  <a:cubicBezTo>
                    <a:pt x="25575" y="37210"/>
                    <a:pt x="25635" y="37270"/>
                    <a:pt x="25873" y="37032"/>
                  </a:cubicBezTo>
                  <a:cubicBezTo>
                    <a:pt x="25962" y="36943"/>
                    <a:pt x="25986" y="36922"/>
                    <a:pt x="25985" y="36922"/>
                  </a:cubicBezTo>
                  <a:lnTo>
                    <a:pt x="25985" y="36922"/>
                  </a:lnTo>
                  <a:cubicBezTo>
                    <a:pt x="25983" y="36922"/>
                    <a:pt x="25961" y="36939"/>
                    <a:pt x="25947" y="36939"/>
                  </a:cubicBezTo>
                  <a:cubicBezTo>
                    <a:pt x="25934" y="36939"/>
                    <a:pt x="25927" y="36926"/>
                    <a:pt x="25944" y="36877"/>
                  </a:cubicBezTo>
                  <a:cubicBezTo>
                    <a:pt x="25986" y="36743"/>
                    <a:pt x="26224" y="36734"/>
                    <a:pt x="26286" y="36734"/>
                  </a:cubicBezTo>
                  <a:cubicBezTo>
                    <a:pt x="26296" y="36734"/>
                    <a:pt x="26302" y="36734"/>
                    <a:pt x="26302" y="36734"/>
                  </a:cubicBezTo>
                  <a:cubicBezTo>
                    <a:pt x="26302" y="36734"/>
                    <a:pt x="26575" y="36651"/>
                    <a:pt x="26742" y="36210"/>
                  </a:cubicBezTo>
                  <a:cubicBezTo>
                    <a:pt x="27028" y="35805"/>
                    <a:pt x="27349" y="35436"/>
                    <a:pt x="27707" y="35103"/>
                  </a:cubicBezTo>
                  <a:cubicBezTo>
                    <a:pt x="28183" y="34686"/>
                    <a:pt x="28600" y="34496"/>
                    <a:pt x="29969" y="32912"/>
                  </a:cubicBezTo>
                  <a:cubicBezTo>
                    <a:pt x="31338" y="31341"/>
                    <a:pt x="31290" y="29852"/>
                    <a:pt x="31278" y="29424"/>
                  </a:cubicBezTo>
                  <a:cubicBezTo>
                    <a:pt x="31271" y="29285"/>
                    <a:pt x="31229" y="29235"/>
                    <a:pt x="31171" y="29235"/>
                  </a:cubicBezTo>
                  <a:cubicBezTo>
                    <a:pt x="31044" y="29235"/>
                    <a:pt x="30837" y="29473"/>
                    <a:pt x="30731" y="29555"/>
                  </a:cubicBezTo>
                  <a:cubicBezTo>
                    <a:pt x="30659" y="29615"/>
                    <a:pt x="30535" y="29625"/>
                    <a:pt x="30376" y="29625"/>
                  </a:cubicBezTo>
                  <a:cubicBezTo>
                    <a:pt x="30300" y="29625"/>
                    <a:pt x="30216" y="29623"/>
                    <a:pt x="30125" y="29623"/>
                  </a:cubicBezTo>
                  <a:cubicBezTo>
                    <a:pt x="29996" y="29623"/>
                    <a:pt x="29854" y="29627"/>
                    <a:pt x="29707" y="29650"/>
                  </a:cubicBezTo>
                  <a:cubicBezTo>
                    <a:pt x="29254" y="29721"/>
                    <a:pt x="28778" y="29817"/>
                    <a:pt x="28778" y="29817"/>
                  </a:cubicBezTo>
                  <a:cubicBezTo>
                    <a:pt x="28480" y="29864"/>
                    <a:pt x="28183" y="29900"/>
                    <a:pt x="27885" y="29912"/>
                  </a:cubicBezTo>
                  <a:cubicBezTo>
                    <a:pt x="27552" y="29912"/>
                    <a:pt x="27385" y="29662"/>
                    <a:pt x="27385" y="29066"/>
                  </a:cubicBezTo>
                  <a:cubicBezTo>
                    <a:pt x="27385" y="28471"/>
                    <a:pt x="26433" y="27912"/>
                    <a:pt x="26433" y="27912"/>
                  </a:cubicBezTo>
                  <a:lnTo>
                    <a:pt x="25218" y="27102"/>
                  </a:lnTo>
                  <a:cubicBezTo>
                    <a:pt x="25218" y="27102"/>
                    <a:pt x="25063" y="26614"/>
                    <a:pt x="24944" y="26102"/>
                  </a:cubicBezTo>
                  <a:cubicBezTo>
                    <a:pt x="24825" y="25590"/>
                    <a:pt x="24813" y="25590"/>
                    <a:pt x="24325" y="25245"/>
                  </a:cubicBezTo>
                  <a:cubicBezTo>
                    <a:pt x="23849" y="24887"/>
                    <a:pt x="23861" y="24625"/>
                    <a:pt x="23885" y="24066"/>
                  </a:cubicBezTo>
                  <a:cubicBezTo>
                    <a:pt x="23897" y="23506"/>
                    <a:pt x="23682" y="23411"/>
                    <a:pt x="23527" y="23280"/>
                  </a:cubicBezTo>
                  <a:cubicBezTo>
                    <a:pt x="23373" y="23149"/>
                    <a:pt x="23015" y="22816"/>
                    <a:pt x="22980" y="22649"/>
                  </a:cubicBezTo>
                  <a:cubicBezTo>
                    <a:pt x="22932" y="22482"/>
                    <a:pt x="22944" y="22494"/>
                    <a:pt x="23051" y="22328"/>
                  </a:cubicBezTo>
                  <a:cubicBezTo>
                    <a:pt x="23158" y="22161"/>
                    <a:pt x="22789" y="21827"/>
                    <a:pt x="22789" y="21827"/>
                  </a:cubicBezTo>
                  <a:cubicBezTo>
                    <a:pt x="22634" y="21601"/>
                    <a:pt x="22504" y="21363"/>
                    <a:pt x="22408" y="21101"/>
                  </a:cubicBezTo>
                  <a:cubicBezTo>
                    <a:pt x="22253" y="20684"/>
                    <a:pt x="22265" y="20827"/>
                    <a:pt x="21992" y="20149"/>
                  </a:cubicBezTo>
                  <a:cubicBezTo>
                    <a:pt x="21718" y="19458"/>
                    <a:pt x="21491" y="19446"/>
                    <a:pt x="21325" y="19149"/>
                  </a:cubicBezTo>
                  <a:cubicBezTo>
                    <a:pt x="21310" y="19119"/>
                    <a:pt x="21307" y="19105"/>
                    <a:pt x="21313" y="19105"/>
                  </a:cubicBezTo>
                  <a:cubicBezTo>
                    <a:pt x="21367" y="19105"/>
                    <a:pt x="22107" y="20061"/>
                    <a:pt x="22244" y="20061"/>
                  </a:cubicBezTo>
                  <a:cubicBezTo>
                    <a:pt x="22258" y="20061"/>
                    <a:pt x="22265" y="20052"/>
                    <a:pt x="22265" y="20030"/>
                  </a:cubicBezTo>
                  <a:cubicBezTo>
                    <a:pt x="22265" y="19768"/>
                    <a:pt x="22444" y="19506"/>
                    <a:pt x="22599" y="19220"/>
                  </a:cubicBezTo>
                  <a:cubicBezTo>
                    <a:pt x="22622" y="19176"/>
                    <a:pt x="22636" y="19157"/>
                    <a:pt x="22643" y="19157"/>
                  </a:cubicBezTo>
                  <a:cubicBezTo>
                    <a:pt x="22680" y="19157"/>
                    <a:pt x="22524" y="19686"/>
                    <a:pt x="22444" y="19946"/>
                  </a:cubicBezTo>
                  <a:cubicBezTo>
                    <a:pt x="22349" y="20268"/>
                    <a:pt x="22730" y="20280"/>
                    <a:pt x="22730" y="20280"/>
                  </a:cubicBezTo>
                  <a:lnTo>
                    <a:pt x="23480" y="21018"/>
                  </a:lnTo>
                  <a:cubicBezTo>
                    <a:pt x="23480" y="21018"/>
                    <a:pt x="23539" y="21482"/>
                    <a:pt x="24075" y="22149"/>
                  </a:cubicBezTo>
                  <a:cubicBezTo>
                    <a:pt x="24611" y="22804"/>
                    <a:pt x="24468" y="22601"/>
                    <a:pt x="24718" y="23078"/>
                  </a:cubicBezTo>
                  <a:cubicBezTo>
                    <a:pt x="24968" y="23554"/>
                    <a:pt x="24742" y="23494"/>
                    <a:pt x="25051" y="23994"/>
                  </a:cubicBezTo>
                  <a:cubicBezTo>
                    <a:pt x="25349" y="24494"/>
                    <a:pt x="25611" y="24447"/>
                    <a:pt x="25909" y="24971"/>
                  </a:cubicBezTo>
                  <a:cubicBezTo>
                    <a:pt x="26218" y="25495"/>
                    <a:pt x="26349" y="25816"/>
                    <a:pt x="26635" y="26197"/>
                  </a:cubicBezTo>
                  <a:cubicBezTo>
                    <a:pt x="26933" y="26578"/>
                    <a:pt x="26837" y="26638"/>
                    <a:pt x="26837" y="26840"/>
                  </a:cubicBezTo>
                  <a:cubicBezTo>
                    <a:pt x="26837" y="27150"/>
                    <a:pt x="26873" y="27459"/>
                    <a:pt x="26956" y="27757"/>
                  </a:cubicBezTo>
                  <a:cubicBezTo>
                    <a:pt x="27028" y="27947"/>
                    <a:pt x="27302" y="28697"/>
                    <a:pt x="27754" y="28757"/>
                  </a:cubicBezTo>
                  <a:cubicBezTo>
                    <a:pt x="27789" y="28762"/>
                    <a:pt x="27820" y="28765"/>
                    <a:pt x="27849" y="28765"/>
                  </a:cubicBezTo>
                  <a:cubicBezTo>
                    <a:pt x="28205" y="28765"/>
                    <a:pt x="28139" y="28385"/>
                    <a:pt x="28480" y="28352"/>
                  </a:cubicBezTo>
                  <a:cubicBezTo>
                    <a:pt x="28850" y="28316"/>
                    <a:pt x="28838" y="28352"/>
                    <a:pt x="29159" y="28174"/>
                  </a:cubicBezTo>
                  <a:cubicBezTo>
                    <a:pt x="29412" y="28029"/>
                    <a:pt x="29452" y="28001"/>
                    <a:pt x="29550" y="28001"/>
                  </a:cubicBezTo>
                  <a:cubicBezTo>
                    <a:pt x="29582" y="28001"/>
                    <a:pt x="29619" y="28004"/>
                    <a:pt x="29671" y="28007"/>
                  </a:cubicBezTo>
                  <a:cubicBezTo>
                    <a:pt x="29686" y="28008"/>
                    <a:pt x="29699" y="28008"/>
                    <a:pt x="29713" y="28008"/>
                  </a:cubicBezTo>
                  <a:cubicBezTo>
                    <a:pt x="29902" y="28008"/>
                    <a:pt x="29948" y="27920"/>
                    <a:pt x="30338" y="27519"/>
                  </a:cubicBezTo>
                  <a:cubicBezTo>
                    <a:pt x="30531" y="27320"/>
                    <a:pt x="30597" y="27273"/>
                    <a:pt x="30697" y="27273"/>
                  </a:cubicBezTo>
                  <a:cubicBezTo>
                    <a:pt x="30787" y="27273"/>
                    <a:pt x="30904" y="27311"/>
                    <a:pt x="31166" y="27311"/>
                  </a:cubicBezTo>
                  <a:cubicBezTo>
                    <a:pt x="31224" y="27311"/>
                    <a:pt x="31289" y="27309"/>
                    <a:pt x="31362" y="27304"/>
                  </a:cubicBezTo>
                  <a:cubicBezTo>
                    <a:pt x="32136" y="27245"/>
                    <a:pt x="31731" y="26840"/>
                    <a:pt x="31731" y="26840"/>
                  </a:cubicBezTo>
                  <a:cubicBezTo>
                    <a:pt x="31731" y="26840"/>
                    <a:pt x="31874" y="26542"/>
                    <a:pt x="32433" y="26257"/>
                  </a:cubicBezTo>
                  <a:cubicBezTo>
                    <a:pt x="32665" y="26143"/>
                    <a:pt x="32756" y="26124"/>
                    <a:pt x="32806" y="26124"/>
                  </a:cubicBezTo>
                  <a:cubicBezTo>
                    <a:pt x="32833" y="26124"/>
                    <a:pt x="32849" y="26129"/>
                    <a:pt x="32867" y="26129"/>
                  </a:cubicBezTo>
                  <a:cubicBezTo>
                    <a:pt x="32900" y="26129"/>
                    <a:pt x="32942" y="26114"/>
                    <a:pt x="33064" y="26030"/>
                  </a:cubicBezTo>
                  <a:cubicBezTo>
                    <a:pt x="33398" y="25804"/>
                    <a:pt x="33088" y="25757"/>
                    <a:pt x="33291" y="25697"/>
                  </a:cubicBezTo>
                  <a:cubicBezTo>
                    <a:pt x="33505" y="25649"/>
                    <a:pt x="33612" y="25697"/>
                    <a:pt x="33767" y="25352"/>
                  </a:cubicBezTo>
                  <a:cubicBezTo>
                    <a:pt x="33844" y="25173"/>
                    <a:pt x="33907" y="25131"/>
                    <a:pt x="33996" y="25131"/>
                  </a:cubicBezTo>
                  <a:cubicBezTo>
                    <a:pt x="34074" y="25131"/>
                    <a:pt x="34173" y="25163"/>
                    <a:pt x="34320" y="25163"/>
                  </a:cubicBezTo>
                  <a:cubicBezTo>
                    <a:pt x="34341" y="25163"/>
                    <a:pt x="34363" y="25163"/>
                    <a:pt x="34386" y="25161"/>
                  </a:cubicBezTo>
                  <a:cubicBezTo>
                    <a:pt x="34755" y="25126"/>
                    <a:pt x="34362" y="25018"/>
                    <a:pt x="34315" y="24566"/>
                  </a:cubicBezTo>
                  <a:cubicBezTo>
                    <a:pt x="34282" y="24312"/>
                    <a:pt x="34285" y="24229"/>
                    <a:pt x="34349" y="24229"/>
                  </a:cubicBezTo>
                  <a:cubicBezTo>
                    <a:pt x="34402" y="24229"/>
                    <a:pt x="34497" y="24287"/>
                    <a:pt x="34648" y="24352"/>
                  </a:cubicBezTo>
                  <a:cubicBezTo>
                    <a:pt x="34697" y="24373"/>
                    <a:pt x="34733" y="24383"/>
                    <a:pt x="34759" y="24383"/>
                  </a:cubicBezTo>
                  <a:cubicBezTo>
                    <a:pt x="34907" y="24383"/>
                    <a:pt x="34724" y="24053"/>
                    <a:pt x="34886" y="23637"/>
                  </a:cubicBezTo>
                  <a:cubicBezTo>
                    <a:pt x="35088" y="23137"/>
                    <a:pt x="35100" y="22970"/>
                    <a:pt x="34993" y="22828"/>
                  </a:cubicBezTo>
                  <a:cubicBezTo>
                    <a:pt x="34886" y="22685"/>
                    <a:pt x="34422" y="22494"/>
                    <a:pt x="34422" y="22494"/>
                  </a:cubicBezTo>
                  <a:cubicBezTo>
                    <a:pt x="34160" y="22328"/>
                    <a:pt x="33886" y="22173"/>
                    <a:pt x="33612" y="22030"/>
                  </a:cubicBezTo>
                  <a:cubicBezTo>
                    <a:pt x="33160" y="21804"/>
                    <a:pt x="33469" y="21899"/>
                    <a:pt x="33350" y="21685"/>
                  </a:cubicBezTo>
                  <a:cubicBezTo>
                    <a:pt x="33219" y="21470"/>
                    <a:pt x="33243" y="21470"/>
                    <a:pt x="33172" y="21089"/>
                  </a:cubicBezTo>
                  <a:cubicBezTo>
                    <a:pt x="33152" y="20980"/>
                    <a:pt x="33134" y="20938"/>
                    <a:pt x="33114" y="20938"/>
                  </a:cubicBezTo>
                  <a:cubicBezTo>
                    <a:pt x="33062" y="20938"/>
                    <a:pt x="32999" y="21219"/>
                    <a:pt x="32862" y="21339"/>
                  </a:cubicBezTo>
                  <a:cubicBezTo>
                    <a:pt x="32707" y="21446"/>
                    <a:pt x="32588" y="21589"/>
                    <a:pt x="32505" y="21756"/>
                  </a:cubicBezTo>
                  <a:cubicBezTo>
                    <a:pt x="32362" y="21970"/>
                    <a:pt x="32505" y="21970"/>
                    <a:pt x="32255" y="22137"/>
                  </a:cubicBezTo>
                  <a:cubicBezTo>
                    <a:pt x="32139" y="22224"/>
                    <a:pt x="32079" y="22252"/>
                    <a:pt x="32018" y="22252"/>
                  </a:cubicBezTo>
                  <a:cubicBezTo>
                    <a:pt x="31954" y="22252"/>
                    <a:pt x="31889" y="22221"/>
                    <a:pt x="31755" y="22197"/>
                  </a:cubicBezTo>
                  <a:cubicBezTo>
                    <a:pt x="31710" y="22186"/>
                    <a:pt x="31672" y="22182"/>
                    <a:pt x="31639" y="22182"/>
                  </a:cubicBezTo>
                  <a:cubicBezTo>
                    <a:pt x="31474" y="22182"/>
                    <a:pt x="31414" y="22284"/>
                    <a:pt x="31207" y="22304"/>
                  </a:cubicBezTo>
                  <a:cubicBezTo>
                    <a:pt x="31199" y="22304"/>
                    <a:pt x="31192" y="22304"/>
                    <a:pt x="31184" y="22304"/>
                  </a:cubicBezTo>
                  <a:cubicBezTo>
                    <a:pt x="30961" y="22304"/>
                    <a:pt x="31013" y="22129"/>
                    <a:pt x="30897" y="21875"/>
                  </a:cubicBezTo>
                  <a:cubicBezTo>
                    <a:pt x="30766" y="21613"/>
                    <a:pt x="30195" y="21316"/>
                    <a:pt x="30195" y="21316"/>
                  </a:cubicBezTo>
                  <a:lnTo>
                    <a:pt x="30159" y="20851"/>
                  </a:lnTo>
                  <a:lnTo>
                    <a:pt x="29778" y="20530"/>
                  </a:lnTo>
                  <a:cubicBezTo>
                    <a:pt x="29397" y="20208"/>
                    <a:pt x="29516" y="20042"/>
                    <a:pt x="29516" y="20042"/>
                  </a:cubicBezTo>
                  <a:lnTo>
                    <a:pt x="29052" y="19792"/>
                  </a:lnTo>
                  <a:cubicBezTo>
                    <a:pt x="28790" y="19672"/>
                    <a:pt x="28540" y="19541"/>
                    <a:pt x="28302" y="19399"/>
                  </a:cubicBezTo>
                  <a:cubicBezTo>
                    <a:pt x="27826" y="19113"/>
                    <a:pt x="28302" y="19184"/>
                    <a:pt x="28469" y="19053"/>
                  </a:cubicBezTo>
                  <a:cubicBezTo>
                    <a:pt x="28521" y="19009"/>
                    <a:pt x="28558" y="18993"/>
                    <a:pt x="28599" y="18993"/>
                  </a:cubicBezTo>
                  <a:cubicBezTo>
                    <a:pt x="28679" y="18993"/>
                    <a:pt x="28772" y="19054"/>
                    <a:pt x="29016" y="19077"/>
                  </a:cubicBezTo>
                  <a:cubicBezTo>
                    <a:pt x="29063" y="19082"/>
                    <a:pt x="29101" y="19084"/>
                    <a:pt x="29133" y="19084"/>
                  </a:cubicBezTo>
                  <a:cubicBezTo>
                    <a:pt x="29352" y="19084"/>
                    <a:pt x="29247" y="18977"/>
                    <a:pt x="29278" y="18780"/>
                  </a:cubicBezTo>
                  <a:cubicBezTo>
                    <a:pt x="29286" y="18726"/>
                    <a:pt x="29299" y="18705"/>
                    <a:pt x="29318" y="18705"/>
                  </a:cubicBezTo>
                  <a:cubicBezTo>
                    <a:pt x="29376" y="18705"/>
                    <a:pt x="29496" y="18895"/>
                    <a:pt x="29745" y="18895"/>
                  </a:cubicBezTo>
                  <a:cubicBezTo>
                    <a:pt x="29774" y="18895"/>
                    <a:pt x="29805" y="18892"/>
                    <a:pt x="29838" y="18887"/>
                  </a:cubicBezTo>
                  <a:cubicBezTo>
                    <a:pt x="29911" y="18874"/>
                    <a:pt x="29960" y="18867"/>
                    <a:pt x="29992" y="18867"/>
                  </a:cubicBezTo>
                  <a:cubicBezTo>
                    <a:pt x="30135" y="18867"/>
                    <a:pt x="29932" y="18996"/>
                    <a:pt x="30088" y="19220"/>
                  </a:cubicBezTo>
                  <a:cubicBezTo>
                    <a:pt x="30278" y="19506"/>
                    <a:pt x="30564" y="20030"/>
                    <a:pt x="31040" y="20184"/>
                  </a:cubicBezTo>
                  <a:cubicBezTo>
                    <a:pt x="31528" y="20339"/>
                    <a:pt x="31469" y="20518"/>
                    <a:pt x="31469" y="20518"/>
                  </a:cubicBezTo>
                  <a:cubicBezTo>
                    <a:pt x="31612" y="20625"/>
                    <a:pt x="31778" y="20708"/>
                    <a:pt x="31957" y="20732"/>
                  </a:cubicBezTo>
                  <a:cubicBezTo>
                    <a:pt x="32080" y="20761"/>
                    <a:pt x="32157" y="20774"/>
                    <a:pt x="32230" y="20774"/>
                  </a:cubicBezTo>
                  <a:cubicBezTo>
                    <a:pt x="32369" y="20774"/>
                    <a:pt x="32496" y="20727"/>
                    <a:pt x="32910" y="20649"/>
                  </a:cubicBezTo>
                  <a:cubicBezTo>
                    <a:pt x="33035" y="20625"/>
                    <a:pt x="33128" y="20613"/>
                    <a:pt x="33198" y="20613"/>
                  </a:cubicBezTo>
                  <a:cubicBezTo>
                    <a:pt x="33481" y="20613"/>
                    <a:pt x="33405" y="20806"/>
                    <a:pt x="33672" y="21196"/>
                  </a:cubicBezTo>
                  <a:cubicBezTo>
                    <a:pt x="33816" y="21403"/>
                    <a:pt x="33871" y="21446"/>
                    <a:pt x="33977" y="21446"/>
                  </a:cubicBezTo>
                  <a:cubicBezTo>
                    <a:pt x="34052" y="21446"/>
                    <a:pt x="34153" y="21424"/>
                    <a:pt x="34330" y="21424"/>
                  </a:cubicBezTo>
                  <a:cubicBezTo>
                    <a:pt x="34477" y="21424"/>
                    <a:pt x="34677" y="21439"/>
                    <a:pt x="34957" y="21494"/>
                  </a:cubicBezTo>
                  <a:cubicBezTo>
                    <a:pt x="35160" y="21530"/>
                    <a:pt x="35303" y="21554"/>
                    <a:pt x="35386" y="21566"/>
                  </a:cubicBezTo>
                  <a:cubicBezTo>
                    <a:pt x="35374" y="21577"/>
                    <a:pt x="35386" y="21601"/>
                    <a:pt x="35422" y="21637"/>
                  </a:cubicBezTo>
                  <a:cubicBezTo>
                    <a:pt x="35467" y="21683"/>
                    <a:pt x="35525" y="21704"/>
                    <a:pt x="35582" y="21704"/>
                  </a:cubicBezTo>
                  <a:cubicBezTo>
                    <a:pt x="35673" y="21704"/>
                    <a:pt x="35762" y="21649"/>
                    <a:pt x="35791" y="21554"/>
                  </a:cubicBezTo>
                  <a:cubicBezTo>
                    <a:pt x="35791" y="21554"/>
                    <a:pt x="35874" y="21637"/>
                    <a:pt x="35934" y="21637"/>
                  </a:cubicBezTo>
                  <a:cubicBezTo>
                    <a:pt x="35993" y="21637"/>
                    <a:pt x="36386" y="21446"/>
                    <a:pt x="36743" y="21435"/>
                  </a:cubicBezTo>
                  <a:cubicBezTo>
                    <a:pt x="36974" y="21419"/>
                    <a:pt x="37249" y="21344"/>
                    <a:pt x="37485" y="21344"/>
                  </a:cubicBezTo>
                  <a:cubicBezTo>
                    <a:pt x="37616" y="21344"/>
                    <a:pt x="37734" y="21367"/>
                    <a:pt x="37827" y="21435"/>
                  </a:cubicBezTo>
                  <a:cubicBezTo>
                    <a:pt x="38044" y="21583"/>
                    <a:pt x="38040" y="21714"/>
                    <a:pt x="38161" y="21714"/>
                  </a:cubicBezTo>
                  <a:cubicBezTo>
                    <a:pt x="38186" y="21714"/>
                    <a:pt x="38217" y="21709"/>
                    <a:pt x="38255" y="21697"/>
                  </a:cubicBezTo>
                  <a:cubicBezTo>
                    <a:pt x="38274" y="21691"/>
                    <a:pt x="38291" y="21689"/>
                    <a:pt x="38305" y="21689"/>
                  </a:cubicBezTo>
                  <a:cubicBezTo>
                    <a:pt x="38463" y="21689"/>
                    <a:pt x="38437" y="21966"/>
                    <a:pt x="38589" y="22292"/>
                  </a:cubicBezTo>
                  <a:cubicBezTo>
                    <a:pt x="38650" y="22437"/>
                    <a:pt x="38729" y="22481"/>
                    <a:pt x="38802" y="22481"/>
                  </a:cubicBezTo>
                  <a:cubicBezTo>
                    <a:pt x="38916" y="22481"/>
                    <a:pt x="39017" y="22375"/>
                    <a:pt x="39017" y="22375"/>
                  </a:cubicBezTo>
                  <a:cubicBezTo>
                    <a:pt x="39029" y="22482"/>
                    <a:pt x="39065" y="22589"/>
                    <a:pt x="39125" y="22673"/>
                  </a:cubicBezTo>
                  <a:cubicBezTo>
                    <a:pt x="39291" y="22808"/>
                    <a:pt x="39494" y="22880"/>
                    <a:pt x="39701" y="22880"/>
                  </a:cubicBezTo>
                  <a:cubicBezTo>
                    <a:pt x="39731" y="22880"/>
                    <a:pt x="39761" y="22878"/>
                    <a:pt x="39791" y="22875"/>
                  </a:cubicBezTo>
                  <a:cubicBezTo>
                    <a:pt x="39852" y="22865"/>
                    <a:pt x="39896" y="22861"/>
                    <a:pt x="39927" y="22861"/>
                  </a:cubicBezTo>
                  <a:cubicBezTo>
                    <a:pt x="40046" y="22861"/>
                    <a:pt x="39965" y="22926"/>
                    <a:pt x="39899" y="22982"/>
                  </a:cubicBezTo>
                  <a:cubicBezTo>
                    <a:pt x="39816" y="23083"/>
                    <a:pt x="39692" y="23142"/>
                    <a:pt x="39568" y="23142"/>
                  </a:cubicBezTo>
                  <a:cubicBezTo>
                    <a:pt x="39531" y="23142"/>
                    <a:pt x="39494" y="23136"/>
                    <a:pt x="39458" y="23125"/>
                  </a:cubicBezTo>
                  <a:cubicBezTo>
                    <a:pt x="39442" y="23121"/>
                    <a:pt x="39428" y="23119"/>
                    <a:pt x="39417" y="23119"/>
                  </a:cubicBezTo>
                  <a:cubicBezTo>
                    <a:pt x="39258" y="23119"/>
                    <a:pt x="39528" y="23490"/>
                    <a:pt x="39994" y="23923"/>
                  </a:cubicBezTo>
                  <a:cubicBezTo>
                    <a:pt x="40184" y="24095"/>
                    <a:pt x="40295" y="24152"/>
                    <a:pt x="40379" y="24152"/>
                  </a:cubicBezTo>
                  <a:cubicBezTo>
                    <a:pt x="40515" y="24152"/>
                    <a:pt x="40578" y="24003"/>
                    <a:pt x="40792" y="23959"/>
                  </a:cubicBezTo>
                  <a:cubicBezTo>
                    <a:pt x="41149" y="23899"/>
                    <a:pt x="40887" y="23506"/>
                    <a:pt x="40946" y="23209"/>
                  </a:cubicBezTo>
                  <a:cubicBezTo>
                    <a:pt x="40957" y="23156"/>
                    <a:pt x="40970" y="23133"/>
                    <a:pt x="40983" y="23133"/>
                  </a:cubicBezTo>
                  <a:cubicBezTo>
                    <a:pt x="41046" y="23133"/>
                    <a:pt x="41126" y="23631"/>
                    <a:pt x="41077" y="23935"/>
                  </a:cubicBezTo>
                  <a:cubicBezTo>
                    <a:pt x="41018" y="24304"/>
                    <a:pt x="41220" y="24387"/>
                    <a:pt x="41339" y="24721"/>
                  </a:cubicBezTo>
                  <a:cubicBezTo>
                    <a:pt x="41458" y="25054"/>
                    <a:pt x="41351" y="25316"/>
                    <a:pt x="41768" y="26519"/>
                  </a:cubicBezTo>
                  <a:cubicBezTo>
                    <a:pt x="42196" y="27733"/>
                    <a:pt x="43054" y="30448"/>
                    <a:pt x="43351" y="30948"/>
                  </a:cubicBezTo>
                  <a:cubicBezTo>
                    <a:pt x="43488" y="31177"/>
                    <a:pt x="43567" y="31261"/>
                    <a:pt x="43629" y="31261"/>
                  </a:cubicBezTo>
                  <a:cubicBezTo>
                    <a:pt x="43703" y="31261"/>
                    <a:pt x="43755" y="31143"/>
                    <a:pt x="43851" y="31007"/>
                  </a:cubicBezTo>
                  <a:cubicBezTo>
                    <a:pt x="44011" y="30797"/>
                    <a:pt x="44171" y="30780"/>
                    <a:pt x="44219" y="30780"/>
                  </a:cubicBezTo>
                  <a:cubicBezTo>
                    <a:pt x="44228" y="30780"/>
                    <a:pt x="44232" y="30781"/>
                    <a:pt x="44232" y="30781"/>
                  </a:cubicBezTo>
                  <a:cubicBezTo>
                    <a:pt x="44232" y="30674"/>
                    <a:pt x="44244" y="30567"/>
                    <a:pt x="44280" y="30471"/>
                  </a:cubicBezTo>
                  <a:cubicBezTo>
                    <a:pt x="44328" y="30317"/>
                    <a:pt x="44435" y="30174"/>
                    <a:pt x="44578" y="30090"/>
                  </a:cubicBezTo>
                  <a:cubicBezTo>
                    <a:pt x="44736" y="29963"/>
                    <a:pt x="44699" y="29942"/>
                    <a:pt x="44657" y="29942"/>
                  </a:cubicBezTo>
                  <a:cubicBezTo>
                    <a:pt x="44636" y="29942"/>
                    <a:pt x="44613" y="29948"/>
                    <a:pt x="44613" y="29948"/>
                  </a:cubicBezTo>
                  <a:cubicBezTo>
                    <a:pt x="44613" y="29948"/>
                    <a:pt x="44602" y="29864"/>
                    <a:pt x="44578" y="29531"/>
                  </a:cubicBezTo>
                  <a:cubicBezTo>
                    <a:pt x="44554" y="29197"/>
                    <a:pt x="44661" y="29186"/>
                    <a:pt x="44661" y="29186"/>
                  </a:cubicBezTo>
                  <a:lnTo>
                    <a:pt x="44732" y="28757"/>
                  </a:lnTo>
                  <a:cubicBezTo>
                    <a:pt x="44721" y="28471"/>
                    <a:pt x="44732" y="28185"/>
                    <a:pt x="44768" y="27912"/>
                  </a:cubicBezTo>
                  <a:cubicBezTo>
                    <a:pt x="44828" y="27435"/>
                    <a:pt x="44709" y="27257"/>
                    <a:pt x="44721" y="27042"/>
                  </a:cubicBezTo>
                  <a:cubicBezTo>
                    <a:pt x="44721" y="26904"/>
                    <a:pt x="44734" y="26877"/>
                    <a:pt x="44783" y="26877"/>
                  </a:cubicBezTo>
                  <a:cubicBezTo>
                    <a:pt x="44814" y="26877"/>
                    <a:pt x="44858" y="26888"/>
                    <a:pt x="44923" y="26888"/>
                  </a:cubicBezTo>
                  <a:cubicBezTo>
                    <a:pt x="45078" y="26888"/>
                    <a:pt x="45054" y="26721"/>
                    <a:pt x="45102" y="26590"/>
                  </a:cubicBezTo>
                  <a:cubicBezTo>
                    <a:pt x="45115" y="26557"/>
                    <a:pt x="45128" y="26546"/>
                    <a:pt x="45141" y="26546"/>
                  </a:cubicBezTo>
                  <a:cubicBezTo>
                    <a:pt x="45171" y="26546"/>
                    <a:pt x="45202" y="26599"/>
                    <a:pt x="45241" y="26599"/>
                  </a:cubicBezTo>
                  <a:cubicBezTo>
                    <a:pt x="45250" y="26599"/>
                    <a:pt x="45259" y="26596"/>
                    <a:pt x="45268" y="26590"/>
                  </a:cubicBezTo>
                  <a:cubicBezTo>
                    <a:pt x="45387" y="26530"/>
                    <a:pt x="45471" y="26423"/>
                    <a:pt x="45483" y="26292"/>
                  </a:cubicBezTo>
                  <a:cubicBezTo>
                    <a:pt x="45518" y="26173"/>
                    <a:pt x="45590" y="26054"/>
                    <a:pt x="45685" y="25959"/>
                  </a:cubicBezTo>
                  <a:cubicBezTo>
                    <a:pt x="45745" y="25780"/>
                    <a:pt x="45816" y="25590"/>
                    <a:pt x="45899" y="25411"/>
                  </a:cubicBezTo>
                  <a:cubicBezTo>
                    <a:pt x="45971" y="25280"/>
                    <a:pt x="46054" y="25173"/>
                    <a:pt x="46173" y="25090"/>
                  </a:cubicBezTo>
                  <a:cubicBezTo>
                    <a:pt x="46304" y="24959"/>
                    <a:pt x="46447" y="24911"/>
                    <a:pt x="46435" y="24733"/>
                  </a:cubicBezTo>
                  <a:cubicBezTo>
                    <a:pt x="46430" y="24651"/>
                    <a:pt x="46429" y="24629"/>
                    <a:pt x="46439" y="24629"/>
                  </a:cubicBezTo>
                  <a:cubicBezTo>
                    <a:pt x="46451" y="24629"/>
                    <a:pt x="46478" y="24661"/>
                    <a:pt x="46530" y="24661"/>
                  </a:cubicBezTo>
                  <a:cubicBezTo>
                    <a:pt x="46560" y="24666"/>
                    <a:pt x="46587" y="24669"/>
                    <a:pt x="46614" y="24669"/>
                  </a:cubicBezTo>
                  <a:cubicBezTo>
                    <a:pt x="46651" y="24669"/>
                    <a:pt x="46686" y="24663"/>
                    <a:pt x="46721" y="24649"/>
                  </a:cubicBezTo>
                  <a:cubicBezTo>
                    <a:pt x="46816" y="24554"/>
                    <a:pt x="46899" y="24435"/>
                    <a:pt x="46983" y="24328"/>
                  </a:cubicBezTo>
                  <a:cubicBezTo>
                    <a:pt x="46995" y="24209"/>
                    <a:pt x="47007" y="24090"/>
                    <a:pt x="47007" y="23971"/>
                  </a:cubicBezTo>
                  <a:cubicBezTo>
                    <a:pt x="47007" y="23768"/>
                    <a:pt x="47030" y="23875"/>
                    <a:pt x="47102" y="23732"/>
                  </a:cubicBezTo>
                  <a:cubicBezTo>
                    <a:pt x="47149" y="23625"/>
                    <a:pt x="47185" y="23530"/>
                    <a:pt x="47221" y="23423"/>
                  </a:cubicBezTo>
                  <a:cubicBezTo>
                    <a:pt x="47234" y="23377"/>
                    <a:pt x="47250" y="23359"/>
                    <a:pt x="47267" y="23359"/>
                  </a:cubicBezTo>
                  <a:cubicBezTo>
                    <a:pt x="47323" y="23359"/>
                    <a:pt x="47388" y="23566"/>
                    <a:pt x="47388" y="23566"/>
                  </a:cubicBezTo>
                  <a:lnTo>
                    <a:pt x="47602" y="23625"/>
                  </a:lnTo>
                  <a:lnTo>
                    <a:pt x="47638" y="23744"/>
                  </a:lnTo>
                  <a:lnTo>
                    <a:pt x="47721" y="23911"/>
                  </a:lnTo>
                  <a:lnTo>
                    <a:pt x="48007" y="23911"/>
                  </a:lnTo>
                  <a:lnTo>
                    <a:pt x="48138" y="23613"/>
                  </a:lnTo>
                  <a:cubicBezTo>
                    <a:pt x="48126" y="23494"/>
                    <a:pt x="48102" y="23363"/>
                    <a:pt x="48066" y="23256"/>
                  </a:cubicBezTo>
                  <a:cubicBezTo>
                    <a:pt x="48031" y="23161"/>
                    <a:pt x="48269" y="22935"/>
                    <a:pt x="48269" y="22935"/>
                  </a:cubicBezTo>
                  <a:lnTo>
                    <a:pt x="48447" y="23125"/>
                  </a:lnTo>
                  <a:cubicBezTo>
                    <a:pt x="48542" y="23328"/>
                    <a:pt x="48590" y="23554"/>
                    <a:pt x="48590" y="23768"/>
                  </a:cubicBezTo>
                  <a:cubicBezTo>
                    <a:pt x="48590" y="23891"/>
                    <a:pt x="48616" y="23930"/>
                    <a:pt x="48649" y="23930"/>
                  </a:cubicBezTo>
                  <a:cubicBezTo>
                    <a:pt x="48705" y="23930"/>
                    <a:pt x="48781" y="23816"/>
                    <a:pt x="48781" y="23816"/>
                  </a:cubicBezTo>
                  <a:cubicBezTo>
                    <a:pt x="48804" y="23875"/>
                    <a:pt x="48804" y="23959"/>
                    <a:pt x="48781" y="24030"/>
                  </a:cubicBezTo>
                  <a:cubicBezTo>
                    <a:pt x="48757" y="24125"/>
                    <a:pt x="49066" y="24292"/>
                    <a:pt x="49066" y="24292"/>
                  </a:cubicBezTo>
                  <a:lnTo>
                    <a:pt x="49221" y="24494"/>
                  </a:lnTo>
                  <a:lnTo>
                    <a:pt x="49388" y="24685"/>
                  </a:lnTo>
                  <a:cubicBezTo>
                    <a:pt x="49376" y="24816"/>
                    <a:pt x="49364" y="24935"/>
                    <a:pt x="49340" y="25054"/>
                  </a:cubicBezTo>
                  <a:cubicBezTo>
                    <a:pt x="49311" y="25209"/>
                    <a:pt x="49322" y="25273"/>
                    <a:pt x="49356" y="25273"/>
                  </a:cubicBezTo>
                  <a:cubicBezTo>
                    <a:pt x="49376" y="25273"/>
                    <a:pt x="49404" y="25249"/>
                    <a:pt x="49435" y="25209"/>
                  </a:cubicBezTo>
                  <a:cubicBezTo>
                    <a:pt x="49490" y="25131"/>
                    <a:pt x="49530" y="25073"/>
                    <a:pt x="49550" y="25073"/>
                  </a:cubicBezTo>
                  <a:cubicBezTo>
                    <a:pt x="49561" y="25073"/>
                    <a:pt x="49566" y="25089"/>
                    <a:pt x="49566" y="25126"/>
                  </a:cubicBezTo>
                  <a:cubicBezTo>
                    <a:pt x="49626" y="25376"/>
                    <a:pt x="49697" y="25614"/>
                    <a:pt x="49781" y="25852"/>
                  </a:cubicBezTo>
                  <a:cubicBezTo>
                    <a:pt x="49781" y="25852"/>
                    <a:pt x="49781" y="26352"/>
                    <a:pt x="49769" y="26638"/>
                  </a:cubicBezTo>
                  <a:cubicBezTo>
                    <a:pt x="49761" y="26828"/>
                    <a:pt x="49785" y="26839"/>
                    <a:pt x="49823" y="26839"/>
                  </a:cubicBezTo>
                  <a:cubicBezTo>
                    <a:pt x="49827" y="26839"/>
                    <a:pt x="49832" y="26839"/>
                    <a:pt x="49837" y="26839"/>
                  </a:cubicBezTo>
                  <a:cubicBezTo>
                    <a:pt x="49853" y="26839"/>
                    <a:pt x="49870" y="26840"/>
                    <a:pt x="49888" y="26852"/>
                  </a:cubicBezTo>
                  <a:cubicBezTo>
                    <a:pt x="49945" y="26886"/>
                    <a:pt x="50077" y="26996"/>
                    <a:pt x="50110" y="26996"/>
                  </a:cubicBezTo>
                  <a:cubicBezTo>
                    <a:pt x="50112" y="26996"/>
                    <a:pt x="50113" y="26995"/>
                    <a:pt x="50114" y="26995"/>
                  </a:cubicBezTo>
                  <a:cubicBezTo>
                    <a:pt x="50150" y="26983"/>
                    <a:pt x="50186" y="26804"/>
                    <a:pt x="50340" y="26578"/>
                  </a:cubicBezTo>
                  <a:cubicBezTo>
                    <a:pt x="50495" y="26352"/>
                    <a:pt x="50519" y="26423"/>
                    <a:pt x="50555" y="26173"/>
                  </a:cubicBezTo>
                  <a:cubicBezTo>
                    <a:pt x="50560" y="26119"/>
                    <a:pt x="50573" y="26096"/>
                    <a:pt x="50592" y="26096"/>
                  </a:cubicBezTo>
                  <a:cubicBezTo>
                    <a:pt x="50661" y="26096"/>
                    <a:pt x="50804" y="26399"/>
                    <a:pt x="50888" y="26614"/>
                  </a:cubicBezTo>
                  <a:cubicBezTo>
                    <a:pt x="51043" y="27042"/>
                    <a:pt x="51138" y="27483"/>
                    <a:pt x="51198" y="27923"/>
                  </a:cubicBezTo>
                  <a:cubicBezTo>
                    <a:pt x="51293" y="28376"/>
                    <a:pt x="51317" y="28852"/>
                    <a:pt x="51257" y="29317"/>
                  </a:cubicBezTo>
                  <a:cubicBezTo>
                    <a:pt x="51186" y="29912"/>
                    <a:pt x="51067" y="30614"/>
                    <a:pt x="51043" y="31126"/>
                  </a:cubicBezTo>
                  <a:cubicBezTo>
                    <a:pt x="51019" y="31650"/>
                    <a:pt x="51340" y="32007"/>
                    <a:pt x="51388" y="32186"/>
                  </a:cubicBezTo>
                  <a:cubicBezTo>
                    <a:pt x="51412" y="32436"/>
                    <a:pt x="51412" y="32674"/>
                    <a:pt x="51388" y="32924"/>
                  </a:cubicBezTo>
                  <a:cubicBezTo>
                    <a:pt x="51388" y="33174"/>
                    <a:pt x="51412" y="33424"/>
                    <a:pt x="51460" y="33674"/>
                  </a:cubicBezTo>
                  <a:cubicBezTo>
                    <a:pt x="51460" y="33674"/>
                    <a:pt x="51424" y="34162"/>
                    <a:pt x="51424" y="34353"/>
                  </a:cubicBezTo>
                  <a:cubicBezTo>
                    <a:pt x="51424" y="34555"/>
                    <a:pt x="51555" y="34722"/>
                    <a:pt x="51662" y="34924"/>
                  </a:cubicBezTo>
                  <a:cubicBezTo>
                    <a:pt x="51707" y="35014"/>
                    <a:pt x="51754" y="35048"/>
                    <a:pt x="51802" y="35048"/>
                  </a:cubicBezTo>
                  <a:cubicBezTo>
                    <a:pt x="51855" y="35048"/>
                    <a:pt x="51909" y="35005"/>
                    <a:pt x="51960" y="34948"/>
                  </a:cubicBezTo>
                  <a:cubicBezTo>
                    <a:pt x="52055" y="34841"/>
                    <a:pt x="52019" y="34781"/>
                    <a:pt x="51900" y="34281"/>
                  </a:cubicBezTo>
                  <a:cubicBezTo>
                    <a:pt x="51781" y="33781"/>
                    <a:pt x="51876" y="34055"/>
                    <a:pt x="52031" y="33460"/>
                  </a:cubicBezTo>
                  <a:cubicBezTo>
                    <a:pt x="52162" y="33067"/>
                    <a:pt x="52114" y="32650"/>
                    <a:pt x="51912" y="32293"/>
                  </a:cubicBezTo>
                  <a:cubicBezTo>
                    <a:pt x="51793" y="32055"/>
                    <a:pt x="51733" y="32007"/>
                    <a:pt x="51579" y="31960"/>
                  </a:cubicBezTo>
                  <a:cubicBezTo>
                    <a:pt x="51436" y="31900"/>
                    <a:pt x="51495" y="31686"/>
                    <a:pt x="51531" y="31352"/>
                  </a:cubicBezTo>
                  <a:cubicBezTo>
                    <a:pt x="51579" y="31019"/>
                    <a:pt x="51471" y="31055"/>
                    <a:pt x="51531" y="30710"/>
                  </a:cubicBezTo>
                  <a:cubicBezTo>
                    <a:pt x="51557" y="30584"/>
                    <a:pt x="51559" y="30540"/>
                    <a:pt x="51547" y="30540"/>
                  </a:cubicBezTo>
                  <a:cubicBezTo>
                    <a:pt x="51526" y="30540"/>
                    <a:pt x="51461" y="30673"/>
                    <a:pt x="51400" y="30733"/>
                  </a:cubicBezTo>
                  <a:cubicBezTo>
                    <a:pt x="51378" y="30755"/>
                    <a:pt x="51364" y="30767"/>
                    <a:pt x="51355" y="30767"/>
                  </a:cubicBezTo>
                  <a:cubicBezTo>
                    <a:pt x="51329" y="30767"/>
                    <a:pt x="51337" y="30679"/>
                    <a:pt x="51293" y="30495"/>
                  </a:cubicBezTo>
                  <a:cubicBezTo>
                    <a:pt x="51233" y="30233"/>
                    <a:pt x="51317" y="30150"/>
                    <a:pt x="51329" y="29948"/>
                  </a:cubicBezTo>
                  <a:cubicBezTo>
                    <a:pt x="51352" y="29745"/>
                    <a:pt x="51388" y="29709"/>
                    <a:pt x="51567" y="29102"/>
                  </a:cubicBezTo>
                  <a:cubicBezTo>
                    <a:pt x="51652" y="28824"/>
                    <a:pt x="51661" y="28762"/>
                    <a:pt x="51646" y="28762"/>
                  </a:cubicBezTo>
                  <a:cubicBezTo>
                    <a:pt x="51633" y="28762"/>
                    <a:pt x="51606" y="28802"/>
                    <a:pt x="51590" y="28802"/>
                  </a:cubicBezTo>
                  <a:cubicBezTo>
                    <a:pt x="51581" y="28802"/>
                    <a:pt x="51576" y="28791"/>
                    <a:pt x="51579" y="28757"/>
                  </a:cubicBezTo>
                  <a:cubicBezTo>
                    <a:pt x="51590" y="28590"/>
                    <a:pt x="51638" y="28424"/>
                    <a:pt x="51733" y="28281"/>
                  </a:cubicBezTo>
                  <a:cubicBezTo>
                    <a:pt x="51744" y="28263"/>
                    <a:pt x="51754" y="28255"/>
                    <a:pt x="51761" y="28255"/>
                  </a:cubicBezTo>
                  <a:cubicBezTo>
                    <a:pt x="51793" y="28255"/>
                    <a:pt x="51793" y="28403"/>
                    <a:pt x="51793" y="28519"/>
                  </a:cubicBezTo>
                  <a:cubicBezTo>
                    <a:pt x="51793" y="28662"/>
                    <a:pt x="51793" y="28709"/>
                    <a:pt x="51864" y="28781"/>
                  </a:cubicBezTo>
                  <a:cubicBezTo>
                    <a:pt x="51936" y="28864"/>
                    <a:pt x="52174" y="28828"/>
                    <a:pt x="52233" y="28936"/>
                  </a:cubicBezTo>
                  <a:cubicBezTo>
                    <a:pt x="52281" y="29043"/>
                    <a:pt x="52376" y="29328"/>
                    <a:pt x="52376" y="29328"/>
                  </a:cubicBezTo>
                  <a:cubicBezTo>
                    <a:pt x="52412" y="29459"/>
                    <a:pt x="52436" y="29602"/>
                    <a:pt x="52448" y="29745"/>
                  </a:cubicBezTo>
                  <a:cubicBezTo>
                    <a:pt x="52448" y="29912"/>
                    <a:pt x="52531" y="30055"/>
                    <a:pt x="52662" y="30150"/>
                  </a:cubicBezTo>
                  <a:cubicBezTo>
                    <a:pt x="52745" y="30221"/>
                    <a:pt x="52769" y="30340"/>
                    <a:pt x="52710" y="30436"/>
                  </a:cubicBezTo>
                  <a:lnTo>
                    <a:pt x="52614" y="30733"/>
                  </a:lnTo>
                  <a:cubicBezTo>
                    <a:pt x="52614" y="30733"/>
                    <a:pt x="52634" y="30930"/>
                    <a:pt x="52709" y="30930"/>
                  </a:cubicBezTo>
                  <a:cubicBezTo>
                    <a:pt x="52717" y="30930"/>
                    <a:pt x="52725" y="30928"/>
                    <a:pt x="52733" y="30924"/>
                  </a:cubicBezTo>
                  <a:cubicBezTo>
                    <a:pt x="52829" y="30876"/>
                    <a:pt x="52805" y="30841"/>
                    <a:pt x="53031" y="30519"/>
                  </a:cubicBezTo>
                  <a:cubicBezTo>
                    <a:pt x="53257" y="30198"/>
                    <a:pt x="53055" y="30198"/>
                    <a:pt x="53114" y="29971"/>
                  </a:cubicBezTo>
                  <a:cubicBezTo>
                    <a:pt x="53140" y="29870"/>
                    <a:pt x="53174" y="29859"/>
                    <a:pt x="53218" y="29859"/>
                  </a:cubicBezTo>
                  <a:cubicBezTo>
                    <a:pt x="53229" y="29859"/>
                    <a:pt x="53241" y="29860"/>
                    <a:pt x="53254" y="29860"/>
                  </a:cubicBezTo>
                  <a:cubicBezTo>
                    <a:pt x="53307" y="29860"/>
                    <a:pt x="53371" y="29848"/>
                    <a:pt x="53448" y="29721"/>
                  </a:cubicBezTo>
                  <a:cubicBezTo>
                    <a:pt x="53615" y="29436"/>
                    <a:pt x="53638" y="29126"/>
                    <a:pt x="53686" y="28900"/>
                  </a:cubicBezTo>
                  <a:cubicBezTo>
                    <a:pt x="53722" y="28721"/>
                    <a:pt x="53734" y="28543"/>
                    <a:pt x="53722" y="28376"/>
                  </a:cubicBezTo>
                  <a:cubicBezTo>
                    <a:pt x="53710" y="28114"/>
                    <a:pt x="53674" y="27852"/>
                    <a:pt x="53638" y="27602"/>
                  </a:cubicBezTo>
                  <a:cubicBezTo>
                    <a:pt x="53579" y="27316"/>
                    <a:pt x="53567" y="27412"/>
                    <a:pt x="53400" y="26840"/>
                  </a:cubicBezTo>
                  <a:cubicBezTo>
                    <a:pt x="53245" y="26352"/>
                    <a:pt x="53055" y="25864"/>
                    <a:pt x="52817" y="25411"/>
                  </a:cubicBezTo>
                  <a:cubicBezTo>
                    <a:pt x="52722" y="25221"/>
                    <a:pt x="52769" y="24959"/>
                    <a:pt x="52793" y="24649"/>
                  </a:cubicBezTo>
                  <a:cubicBezTo>
                    <a:pt x="52817" y="24340"/>
                    <a:pt x="52900" y="24173"/>
                    <a:pt x="52936" y="23983"/>
                  </a:cubicBezTo>
                  <a:cubicBezTo>
                    <a:pt x="52972" y="23780"/>
                    <a:pt x="52995" y="23625"/>
                    <a:pt x="53234" y="23625"/>
                  </a:cubicBezTo>
                  <a:cubicBezTo>
                    <a:pt x="53472" y="23625"/>
                    <a:pt x="53257" y="23816"/>
                    <a:pt x="53484" y="24244"/>
                  </a:cubicBezTo>
                  <a:cubicBezTo>
                    <a:pt x="53527" y="24324"/>
                    <a:pt x="53562" y="24359"/>
                    <a:pt x="53589" y="24359"/>
                  </a:cubicBezTo>
                  <a:cubicBezTo>
                    <a:pt x="53707" y="24359"/>
                    <a:pt x="53702" y="23750"/>
                    <a:pt x="53722" y="23375"/>
                  </a:cubicBezTo>
                  <a:cubicBezTo>
                    <a:pt x="53746" y="22899"/>
                    <a:pt x="54007" y="22970"/>
                    <a:pt x="54257" y="22685"/>
                  </a:cubicBezTo>
                  <a:lnTo>
                    <a:pt x="54246" y="22685"/>
                  </a:lnTo>
                  <a:cubicBezTo>
                    <a:pt x="54496" y="22411"/>
                    <a:pt x="54246" y="22089"/>
                    <a:pt x="54246" y="22089"/>
                  </a:cubicBezTo>
                  <a:cubicBezTo>
                    <a:pt x="54198" y="21827"/>
                    <a:pt x="54174" y="21566"/>
                    <a:pt x="54174" y="21292"/>
                  </a:cubicBezTo>
                  <a:cubicBezTo>
                    <a:pt x="54186" y="20994"/>
                    <a:pt x="54412" y="20363"/>
                    <a:pt x="53972" y="19291"/>
                  </a:cubicBezTo>
                  <a:cubicBezTo>
                    <a:pt x="53543" y="18232"/>
                    <a:pt x="53281" y="17922"/>
                    <a:pt x="53234" y="17494"/>
                  </a:cubicBezTo>
                  <a:cubicBezTo>
                    <a:pt x="53174" y="17077"/>
                    <a:pt x="53031" y="17291"/>
                    <a:pt x="52579" y="16482"/>
                  </a:cubicBezTo>
                  <a:cubicBezTo>
                    <a:pt x="52114" y="15684"/>
                    <a:pt x="52305" y="15684"/>
                    <a:pt x="52352" y="15386"/>
                  </a:cubicBezTo>
                  <a:cubicBezTo>
                    <a:pt x="52400" y="15089"/>
                    <a:pt x="52245" y="15267"/>
                    <a:pt x="52091" y="15124"/>
                  </a:cubicBezTo>
                  <a:cubicBezTo>
                    <a:pt x="52004" y="15045"/>
                    <a:pt x="51959" y="15013"/>
                    <a:pt x="51935" y="15013"/>
                  </a:cubicBezTo>
                  <a:cubicBezTo>
                    <a:pt x="51917" y="15013"/>
                    <a:pt x="51912" y="15033"/>
                    <a:pt x="51912" y="15065"/>
                  </a:cubicBezTo>
                  <a:cubicBezTo>
                    <a:pt x="51912" y="15126"/>
                    <a:pt x="51834" y="15203"/>
                    <a:pt x="51782" y="15203"/>
                  </a:cubicBezTo>
                  <a:cubicBezTo>
                    <a:pt x="51773" y="15203"/>
                    <a:pt x="51764" y="15201"/>
                    <a:pt x="51757" y="15196"/>
                  </a:cubicBezTo>
                  <a:cubicBezTo>
                    <a:pt x="51674" y="15065"/>
                    <a:pt x="51602" y="14934"/>
                    <a:pt x="51543" y="14791"/>
                  </a:cubicBezTo>
                  <a:lnTo>
                    <a:pt x="51352" y="14577"/>
                  </a:lnTo>
                  <a:cubicBezTo>
                    <a:pt x="51162" y="14362"/>
                    <a:pt x="51067" y="14422"/>
                    <a:pt x="51174" y="14243"/>
                  </a:cubicBezTo>
                  <a:cubicBezTo>
                    <a:pt x="51281" y="14065"/>
                    <a:pt x="51198" y="14136"/>
                    <a:pt x="51174" y="13969"/>
                  </a:cubicBezTo>
                  <a:cubicBezTo>
                    <a:pt x="51162" y="13791"/>
                    <a:pt x="51067" y="13612"/>
                    <a:pt x="51067" y="13457"/>
                  </a:cubicBezTo>
                  <a:cubicBezTo>
                    <a:pt x="51067" y="13433"/>
                    <a:pt x="51072" y="13422"/>
                    <a:pt x="51081" y="13422"/>
                  </a:cubicBezTo>
                  <a:cubicBezTo>
                    <a:pt x="51129" y="13422"/>
                    <a:pt x="51284" y="13718"/>
                    <a:pt x="51364" y="13838"/>
                  </a:cubicBezTo>
                  <a:cubicBezTo>
                    <a:pt x="51471" y="13981"/>
                    <a:pt x="51507" y="14100"/>
                    <a:pt x="51686" y="14386"/>
                  </a:cubicBezTo>
                  <a:cubicBezTo>
                    <a:pt x="51688" y="14390"/>
                    <a:pt x="51691" y="14392"/>
                    <a:pt x="51692" y="14392"/>
                  </a:cubicBezTo>
                  <a:cubicBezTo>
                    <a:pt x="51721" y="14392"/>
                    <a:pt x="51626" y="13874"/>
                    <a:pt x="51626" y="13874"/>
                  </a:cubicBezTo>
                  <a:lnTo>
                    <a:pt x="51626" y="13874"/>
                  </a:lnTo>
                  <a:lnTo>
                    <a:pt x="51769" y="13934"/>
                  </a:lnTo>
                  <a:cubicBezTo>
                    <a:pt x="51912" y="13981"/>
                    <a:pt x="51900" y="14267"/>
                    <a:pt x="52031" y="14469"/>
                  </a:cubicBezTo>
                  <a:cubicBezTo>
                    <a:pt x="52174" y="14684"/>
                    <a:pt x="52198" y="14791"/>
                    <a:pt x="52329" y="14898"/>
                  </a:cubicBezTo>
                  <a:cubicBezTo>
                    <a:pt x="52373" y="14927"/>
                    <a:pt x="52399" y="14940"/>
                    <a:pt x="52413" y="14940"/>
                  </a:cubicBezTo>
                  <a:cubicBezTo>
                    <a:pt x="52447" y="14940"/>
                    <a:pt x="52424" y="14877"/>
                    <a:pt x="52424" y="14803"/>
                  </a:cubicBezTo>
                  <a:cubicBezTo>
                    <a:pt x="52424" y="14636"/>
                    <a:pt x="52376" y="14458"/>
                    <a:pt x="52281" y="14315"/>
                  </a:cubicBezTo>
                  <a:cubicBezTo>
                    <a:pt x="52114" y="14041"/>
                    <a:pt x="51971" y="13743"/>
                    <a:pt x="51864" y="13434"/>
                  </a:cubicBezTo>
                  <a:cubicBezTo>
                    <a:pt x="51614" y="12838"/>
                    <a:pt x="51829" y="12874"/>
                    <a:pt x="51162" y="11779"/>
                  </a:cubicBezTo>
                  <a:cubicBezTo>
                    <a:pt x="50495" y="10671"/>
                    <a:pt x="49435" y="9207"/>
                    <a:pt x="48733" y="8540"/>
                  </a:cubicBezTo>
                  <a:cubicBezTo>
                    <a:pt x="48031" y="7873"/>
                    <a:pt x="48090" y="7981"/>
                    <a:pt x="47721" y="7611"/>
                  </a:cubicBezTo>
                  <a:cubicBezTo>
                    <a:pt x="47352" y="7242"/>
                    <a:pt x="46649" y="6635"/>
                    <a:pt x="46197" y="6159"/>
                  </a:cubicBezTo>
                  <a:cubicBezTo>
                    <a:pt x="45900" y="5855"/>
                    <a:pt x="45808" y="5774"/>
                    <a:pt x="45839" y="5774"/>
                  </a:cubicBezTo>
                  <a:cubicBezTo>
                    <a:pt x="45856" y="5774"/>
                    <a:pt x="45913" y="5800"/>
                    <a:pt x="45995" y="5826"/>
                  </a:cubicBezTo>
                  <a:cubicBezTo>
                    <a:pt x="46068" y="5847"/>
                    <a:pt x="46168" y="5871"/>
                    <a:pt x="46241" y="5871"/>
                  </a:cubicBezTo>
                  <a:cubicBezTo>
                    <a:pt x="46404" y="5871"/>
                    <a:pt x="46427" y="5753"/>
                    <a:pt x="45685" y="5242"/>
                  </a:cubicBezTo>
                  <a:cubicBezTo>
                    <a:pt x="44613" y="4504"/>
                    <a:pt x="42554" y="2885"/>
                    <a:pt x="42494" y="2789"/>
                  </a:cubicBezTo>
                  <a:cubicBezTo>
                    <a:pt x="42435" y="2694"/>
                    <a:pt x="42304" y="2789"/>
                    <a:pt x="42137" y="2658"/>
                  </a:cubicBezTo>
                  <a:cubicBezTo>
                    <a:pt x="41899" y="2528"/>
                    <a:pt x="41649" y="2444"/>
                    <a:pt x="41375" y="2420"/>
                  </a:cubicBezTo>
                  <a:cubicBezTo>
                    <a:pt x="41113" y="2349"/>
                    <a:pt x="40863" y="2242"/>
                    <a:pt x="40637" y="2099"/>
                  </a:cubicBezTo>
                  <a:cubicBezTo>
                    <a:pt x="40629" y="2091"/>
                    <a:pt x="40450" y="2066"/>
                    <a:pt x="40090" y="2066"/>
                  </a:cubicBezTo>
                  <a:cubicBezTo>
                    <a:pt x="39920" y="2066"/>
                    <a:pt x="39710" y="2072"/>
                    <a:pt x="39458" y="2087"/>
                  </a:cubicBezTo>
                  <a:cubicBezTo>
                    <a:pt x="38672" y="2135"/>
                    <a:pt x="39625" y="2194"/>
                    <a:pt x="39863" y="2266"/>
                  </a:cubicBezTo>
                  <a:cubicBezTo>
                    <a:pt x="40101" y="2337"/>
                    <a:pt x="39922" y="2432"/>
                    <a:pt x="39696" y="2432"/>
                  </a:cubicBezTo>
                  <a:cubicBezTo>
                    <a:pt x="39687" y="2433"/>
                    <a:pt x="39678" y="2433"/>
                    <a:pt x="39669" y="2433"/>
                  </a:cubicBezTo>
                  <a:cubicBezTo>
                    <a:pt x="39464" y="2433"/>
                    <a:pt x="39271" y="2311"/>
                    <a:pt x="39089" y="2254"/>
                  </a:cubicBezTo>
                  <a:cubicBezTo>
                    <a:pt x="38898" y="2194"/>
                    <a:pt x="38351" y="2111"/>
                    <a:pt x="38351" y="2111"/>
                  </a:cubicBezTo>
                  <a:cubicBezTo>
                    <a:pt x="38351" y="2111"/>
                    <a:pt x="37779" y="1932"/>
                    <a:pt x="37541" y="1849"/>
                  </a:cubicBezTo>
                  <a:cubicBezTo>
                    <a:pt x="37443" y="1821"/>
                    <a:pt x="37383" y="1811"/>
                    <a:pt x="37341" y="1811"/>
                  </a:cubicBezTo>
                  <a:cubicBezTo>
                    <a:pt x="37276" y="1811"/>
                    <a:pt x="37254" y="1834"/>
                    <a:pt x="37196" y="1849"/>
                  </a:cubicBezTo>
                  <a:cubicBezTo>
                    <a:pt x="37101" y="1873"/>
                    <a:pt x="37243" y="1944"/>
                    <a:pt x="37196" y="1968"/>
                  </a:cubicBezTo>
                  <a:cubicBezTo>
                    <a:pt x="37077" y="1968"/>
                    <a:pt x="36958" y="1956"/>
                    <a:pt x="36851" y="1944"/>
                  </a:cubicBezTo>
                  <a:cubicBezTo>
                    <a:pt x="36684" y="1932"/>
                    <a:pt x="36886" y="1849"/>
                    <a:pt x="36851" y="1837"/>
                  </a:cubicBezTo>
                  <a:cubicBezTo>
                    <a:pt x="36803" y="1825"/>
                    <a:pt x="36279" y="1825"/>
                    <a:pt x="35886" y="1813"/>
                  </a:cubicBezTo>
                  <a:cubicBezTo>
                    <a:pt x="35493" y="1789"/>
                    <a:pt x="35553" y="1730"/>
                    <a:pt x="35362" y="1599"/>
                  </a:cubicBezTo>
                  <a:cubicBezTo>
                    <a:pt x="35314" y="1565"/>
                    <a:pt x="35279" y="1551"/>
                    <a:pt x="35254" y="1551"/>
                  </a:cubicBezTo>
                  <a:cubicBezTo>
                    <a:pt x="35174" y="1551"/>
                    <a:pt x="35203" y="1696"/>
                    <a:pt x="35267" y="1777"/>
                  </a:cubicBezTo>
                  <a:cubicBezTo>
                    <a:pt x="35350" y="1885"/>
                    <a:pt x="35315" y="1920"/>
                    <a:pt x="34946" y="1932"/>
                  </a:cubicBezTo>
                  <a:cubicBezTo>
                    <a:pt x="34588" y="1932"/>
                    <a:pt x="34803" y="1896"/>
                    <a:pt x="34862" y="1849"/>
                  </a:cubicBezTo>
                  <a:cubicBezTo>
                    <a:pt x="34910" y="1813"/>
                    <a:pt x="34946" y="1777"/>
                    <a:pt x="34993" y="1587"/>
                  </a:cubicBezTo>
                  <a:cubicBezTo>
                    <a:pt x="35041" y="1408"/>
                    <a:pt x="34886" y="1373"/>
                    <a:pt x="34838" y="1349"/>
                  </a:cubicBezTo>
                  <a:cubicBezTo>
                    <a:pt x="34731" y="1301"/>
                    <a:pt x="34612" y="1277"/>
                    <a:pt x="34493" y="1265"/>
                  </a:cubicBezTo>
                  <a:cubicBezTo>
                    <a:pt x="34243" y="1242"/>
                    <a:pt x="33981" y="1218"/>
                    <a:pt x="33731" y="1218"/>
                  </a:cubicBezTo>
                  <a:cubicBezTo>
                    <a:pt x="33469" y="1218"/>
                    <a:pt x="33100" y="1027"/>
                    <a:pt x="32814" y="1015"/>
                  </a:cubicBezTo>
                  <a:cubicBezTo>
                    <a:pt x="32793" y="1015"/>
                    <a:pt x="32774" y="1014"/>
                    <a:pt x="32757" y="10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9" name="Google Shape;2769;p62"/>
          <p:cNvGrpSpPr/>
          <p:nvPr/>
        </p:nvGrpSpPr>
        <p:grpSpPr>
          <a:xfrm>
            <a:off x="7444500" y="383625"/>
            <a:ext cx="1051750" cy="1804050"/>
            <a:chOff x="7444500" y="383625"/>
            <a:chExt cx="1051750" cy="1804050"/>
          </a:xfrm>
        </p:grpSpPr>
        <p:sp>
          <p:nvSpPr>
            <p:cNvPr id="2770" name="Google Shape;2770;p62"/>
            <p:cNvSpPr/>
            <p:nvPr/>
          </p:nvSpPr>
          <p:spPr>
            <a:xfrm>
              <a:off x="7517250" y="1079575"/>
              <a:ext cx="226975" cy="819025"/>
            </a:xfrm>
            <a:custGeom>
              <a:avLst/>
              <a:gdLst/>
              <a:ahLst/>
              <a:cxnLst/>
              <a:rect l="l" t="t" r="r" b="b"/>
              <a:pathLst>
                <a:path w="9079" h="32761" extrusionOk="0">
                  <a:moveTo>
                    <a:pt x="190" y="1"/>
                  </a:moveTo>
                  <a:cubicBezTo>
                    <a:pt x="88" y="1"/>
                    <a:pt x="1" y="110"/>
                    <a:pt x="47" y="307"/>
                  </a:cubicBezTo>
                  <a:cubicBezTo>
                    <a:pt x="47" y="307"/>
                    <a:pt x="2508" y="10161"/>
                    <a:pt x="4207" y="16470"/>
                  </a:cubicBezTo>
                  <a:cubicBezTo>
                    <a:pt x="5897" y="22788"/>
                    <a:pt x="8689" y="32550"/>
                    <a:pt x="8689" y="32550"/>
                  </a:cubicBezTo>
                  <a:cubicBezTo>
                    <a:pt x="8737" y="32695"/>
                    <a:pt x="8822" y="32760"/>
                    <a:pt x="8897" y="32760"/>
                  </a:cubicBezTo>
                  <a:cubicBezTo>
                    <a:pt x="8995" y="32760"/>
                    <a:pt x="9078" y="32650"/>
                    <a:pt x="9047" y="32459"/>
                  </a:cubicBezTo>
                  <a:cubicBezTo>
                    <a:pt x="9047" y="32459"/>
                    <a:pt x="6586" y="22605"/>
                    <a:pt x="4887" y="16286"/>
                  </a:cubicBezTo>
                  <a:cubicBezTo>
                    <a:pt x="3188" y="9977"/>
                    <a:pt x="396" y="206"/>
                    <a:pt x="396" y="206"/>
                  </a:cubicBezTo>
                  <a:cubicBezTo>
                    <a:pt x="356" y="66"/>
                    <a:pt x="269" y="1"/>
                    <a:pt x="1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62"/>
            <p:cNvSpPr/>
            <p:nvPr/>
          </p:nvSpPr>
          <p:spPr>
            <a:xfrm>
              <a:off x="7666275" y="1302275"/>
              <a:ext cx="118625" cy="596650"/>
            </a:xfrm>
            <a:custGeom>
              <a:avLst/>
              <a:gdLst/>
              <a:ahLst/>
              <a:cxnLst/>
              <a:rect l="l" t="t" r="r" b="b"/>
              <a:pathLst>
                <a:path w="4745" h="23866" extrusionOk="0">
                  <a:moveTo>
                    <a:pt x="222" y="0"/>
                  </a:moveTo>
                  <a:cubicBezTo>
                    <a:pt x="113" y="0"/>
                    <a:pt x="0" y="87"/>
                    <a:pt x="37" y="234"/>
                  </a:cubicBezTo>
                  <a:cubicBezTo>
                    <a:pt x="37" y="234"/>
                    <a:pt x="1185" y="7415"/>
                    <a:pt x="2039" y="12007"/>
                  </a:cubicBezTo>
                  <a:cubicBezTo>
                    <a:pt x="2884" y="16599"/>
                    <a:pt x="4381" y="23716"/>
                    <a:pt x="4381" y="23716"/>
                  </a:cubicBezTo>
                  <a:cubicBezTo>
                    <a:pt x="4409" y="23818"/>
                    <a:pt x="4485" y="23865"/>
                    <a:pt x="4559" y="23865"/>
                  </a:cubicBezTo>
                  <a:cubicBezTo>
                    <a:pt x="4652" y="23865"/>
                    <a:pt x="4744" y="23790"/>
                    <a:pt x="4739" y="23652"/>
                  </a:cubicBezTo>
                  <a:cubicBezTo>
                    <a:pt x="4739" y="23652"/>
                    <a:pt x="3582" y="16461"/>
                    <a:pt x="2737" y="11869"/>
                  </a:cubicBezTo>
                  <a:cubicBezTo>
                    <a:pt x="1892" y="7277"/>
                    <a:pt x="395" y="160"/>
                    <a:pt x="395" y="160"/>
                  </a:cubicBezTo>
                  <a:cubicBezTo>
                    <a:pt x="383" y="50"/>
                    <a:pt x="304" y="0"/>
                    <a:pt x="2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62"/>
            <p:cNvSpPr/>
            <p:nvPr/>
          </p:nvSpPr>
          <p:spPr>
            <a:xfrm>
              <a:off x="8184950" y="1188425"/>
              <a:ext cx="188025" cy="714150"/>
            </a:xfrm>
            <a:custGeom>
              <a:avLst/>
              <a:gdLst/>
              <a:ahLst/>
              <a:cxnLst/>
              <a:rect l="l" t="t" r="r" b="b"/>
              <a:pathLst>
                <a:path w="7521" h="28566" extrusionOk="0">
                  <a:moveTo>
                    <a:pt x="7322" y="1"/>
                  </a:moveTo>
                  <a:cubicBezTo>
                    <a:pt x="7247" y="1"/>
                    <a:pt x="7169" y="54"/>
                    <a:pt x="7135" y="177"/>
                  </a:cubicBezTo>
                  <a:cubicBezTo>
                    <a:pt x="7135" y="177"/>
                    <a:pt x="4802" y="8691"/>
                    <a:pt x="3415" y="14192"/>
                  </a:cubicBezTo>
                  <a:cubicBezTo>
                    <a:pt x="2028" y="19702"/>
                    <a:pt x="26" y="28297"/>
                    <a:pt x="26" y="28297"/>
                  </a:cubicBezTo>
                  <a:cubicBezTo>
                    <a:pt x="0" y="28466"/>
                    <a:pt x="86" y="28565"/>
                    <a:pt x="184" y="28565"/>
                  </a:cubicBezTo>
                  <a:cubicBezTo>
                    <a:pt x="257" y="28565"/>
                    <a:pt x="338" y="28511"/>
                    <a:pt x="385" y="28389"/>
                  </a:cubicBezTo>
                  <a:cubicBezTo>
                    <a:pt x="385" y="28389"/>
                    <a:pt x="2717" y="19876"/>
                    <a:pt x="4104" y="14366"/>
                  </a:cubicBezTo>
                  <a:cubicBezTo>
                    <a:pt x="5491" y="8865"/>
                    <a:pt x="7483" y="269"/>
                    <a:pt x="7483" y="269"/>
                  </a:cubicBezTo>
                  <a:cubicBezTo>
                    <a:pt x="7521" y="104"/>
                    <a:pt x="7425" y="1"/>
                    <a:pt x="7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62"/>
            <p:cNvSpPr/>
            <p:nvPr/>
          </p:nvSpPr>
          <p:spPr>
            <a:xfrm>
              <a:off x="8144075" y="1338100"/>
              <a:ext cx="109100" cy="564275"/>
            </a:xfrm>
            <a:custGeom>
              <a:avLst/>
              <a:gdLst/>
              <a:ahLst/>
              <a:cxnLst/>
              <a:rect l="l" t="t" r="r" b="b"/>
              <a:pathLst>
                <a:path w="4364" h="22571" extrusionOk="0">
                  <a:moveTo>
                    <a:pt x="4160" y="0"/>
                  </a:moveTo>
                  <a:cubicBezTo>
                    <a:pt x="4082" y="0"/>
                    <a:pt x="4005" y="47"/>
                    <a:pt x="3985" y="151"/>
                  </a:cubicBezTo>
                  <a:cubicBezTo>
                    <a:pt x="3985" y="151"/>
                    <a:pt x="2607" y="6864"/>
                    <a:pt x="1836" y="11217"/>
                  </a:cubicBezTo>
                  <a:cubicBezTo>
                    <a:pt x="1055" y="15570"/>
                    <a:pt x="27" y="22356"/>
                    <a:pt x="27" y="22356"/>
                  </a:cubicBezTo>
                  <a:cubicBezTo>
                    <a:pt x="1" y="22492"/>
                    <a:pt x="107" y="22571"/>
                    <a:pt x="211" y="22571"/>
                  </a:cubicBezTo>
                  <a:cubicBezTo>
                    <a:pt x="291" y="22571"/>
                    <a:pt x="369" y="22524"/>
                    <a:pt x="385" y="22421"/>
                  </a:cubicBezTo>
                  <a:cubicBezTo>
                    <a:pt x="385" y="22421"/>
                    <a:pt x="1762" y="15698"/>
                    <a:pt x="2534" y="11345"/>
                  </a:cubicBezTo>
                  <a:cubicBezTo>
                    <a:pt x="3315" y="7001"/>
                    <a:pt x="4343" y="215"/>
                    <a:pt x="4343" y="215"/>
                  </a:cubicBezTo>
                  <a:cubicBezTo>
                    <a:pt x="4364" y="80"/>
                    <a:pt x="4261" y="0"/>
                    <a:pt x="4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62"/>
            <p:cNvSpPr/>
            <p:nvPr/>
          </p:nvSpPr>
          <p:spPr>
            <a:xfrm>
              <a:off x="7444500" y="383625"/>
              <a:ext cx="1051750" cy="1232150"/>
            </a:xfrm>
            <a:custGeom>
              <a:avLst/>
              <a:gdLst/>
              <a:ahLst/>
              <a:cxnLst/>
              <a:rect l="l" t="t" r="r" b="b"/>
              <a:pathLst>
                <a:path w="42070" h="49286" extrusionOk="0">
                  <a:moveTo>
                    <a:pt x="20791" y="1"/>
                  </a:moveTo>
                  <a:cubicBezTo>
                    <a:pt x="20429" y="1"/>
                    <a:pt x="20064" y="17"/>
                    <a:pt x="19699" y="53"/>
                  </a:cubicBezTo>
                  <a:cubicBezTo>
                    <a:pt x="19019" y="126"/>
                    <a:pt x="18349" y="245"/>
                    <a:pt x="17688" y="411"/>
                  </a:cubicBezTo>
                  <a:cubicBezTo>
                    <a:pt x="15979" y="861"/>
                    <a:pt x="14345" y="1531"/>
                    <a:pt x="12811" y="2394"/>
                  </a:cubicBezTo>
                  <a:cubicBezTo>
                    <a:pt x="10047" y="3946"/>
                    <a:pt x="7577" y="5967"/>
                    <a:pt x="5510" y="8364"/>
                  </a:cubicBezTo>
                  <a:cubicBezTo>
                    <a:pt x="4463" y="9613"/>
                    <a:pt x="3609" y="10889"/>
                    <a:pt x="3031" y="12138"/>
                  </a:cubicBezTo>
                  <a:cubicBezTo>
                    <a:pt x="0" y="18585"/>
                    <a:pt x="873" y="24949"/>
                    <a:pt x="3793" y="30569"/>
                  </a:cubicBezTo>
                  <a:cubicBezTo>
                    <a:pt x="5207" y="33297"/>
                    <a:pt x="7117" y="35850"/>
                    <a:pt x="9285" y="38146"/>
                  </a:cubicBezTo>
                  <a:lnTo>
                    <a:pt x="9312" y="38173"/>
                  </a:lnTo>
                  <a:lnTo>
                    <a:pt x="9579" y="38449"/>
                  </a:lnTo>
                  <a:cubicBezTo>
                    <a:pt x="11250" y="40175"/>
                    <a:pt x="13022" y="41792"/>
                    <a:pt x="14804" y="43408"/>
                  </a:cubicBezTo>
                  <a:cubicBezTo>
                    <a:pt x="16099" y="44574"/>
                    <a:pt x="17403" y="45741"/>
                    <a:pt x="18661" y="46944"/>
                  </a:cubicBezTo>
                  <a:cubicBezTo>
                    <a:pt x="19331" y="47577"/>
                    <a:pt x="20002" y="48229"/>
                    <a:pt x="20645" y="48900"/>
                  </a:cubicBezTo>
                  <a:cubicBezTo>
                    <a:pt x="20764" y="49019"/>
                    <a:pt x="20893" y="49148"/>
                    <a:pt x="21012" y="49286"/>
                  </a:cubicBezTo>
                  <a:cubicBezTo>
                    <a:pt x="21315" y="48964"/>
                    <a:pt x="21627" y="48643"/>
                    <a:pt x="21958" y="48330"/>
                  </a:cubicBezTo>
                  <a:cubicBezTo>
                    <a:pt x="22656" y="47642"/>
                    <a:pt x="23391" y="46980"/>
                    <a:pt x="24153" y="46319"/>
                  </a:cubicBezTo>
                  <a:cubicBezTo>
                    <a:pt x="25429" y="45217"/>
                    <a:pt x="26761" y="44143"/>
                    <a:pt x="28074" y="43050"/>
                  </a:cubicBezTo>
                  <a:lnTo>
                    <a:pt x="28175" y="42967"/>
                  </a:lnTo>
                  <a:cubicBezTo>
                    <a:pt x="28396" y="42793"/>
                    <a:pt x="28616" y="42609"/>
                    <a:pt x="28836" y="42425"/>
                  </a:cubicBezTo>
                  <a:cubicBezTo>
                    <a:pt x="29892" y="41553"/>
                    <a:pt x="30921" y="40662"/>
                    <a:pt x="31894" y="39744"/>
                  </a:cubicBezTo>
                  <a:cubicBezTo>
                    <a:pt x="32354" y="39321"/>
                    <a:pt x="32804" y="38890"/>
                    <a:pt x="33235" y="38449"/>
                  </a:cubicBezTo>
                  <a:cubicBezTo>
                    <a:pt x="33336" y="38348"/>
                    <a:pt x="33428" y="38247"/>
                    <a:pt x="33529" y="38146"/>
                  </a:cubicBezTo>
                  <a:cubicBezTo>
                    <a:pt x="33768" y="37889"/>
                    <a:pt x="34016" y="37622"/>
                    <a:pt x="34255" y="37356"/>
                  </a:cubicBezTo>
                  <a:cubicBezTo>
                    <a:pt x="34980" y="36539"/>
                    <a:pt x="35669" y="35703"/>
                    <a:pt x="36321" y="34831"/>
                  </a:cubicBezTo>
                  <a:cubicBezTo>
                    <a:pt x="38690" y="31662"/>
                    <a:pt x="40472" y="28136"/>
                    <a:pt x="41243" y="24426"/>
                  </a:cubicBezTo>
                  <a:cubicBezTo>
                    <a:pt x="42070" y="20495"/>
                    <a:pt x="41748" y="16326"/>
                    <a:pt x="39765" y="12138"/>
                  </a:cubicBezTo>
                  <a:cubicBezTo>
                    <a:pt x="39186" y="10889"/>
                    <a:pt x="38332" y="9613"/>
                    <a:pt x="37276" y="8364"/>
                  </a:cubicBezTo>
                  <a:cubicBezTo>
                    <a:pt x="36697" y="7675"/>
                    <a:pt x="36073" y="7023"/>
                    <a:pt x="35412" y="6398"/>
                  </a:cubicBezTo>
                  <a:cubicBezTo>
                    <a:pt x="33768" y="4846"/>
                    <a:pt x="31950" y="3496"/>
                    <a:pt x="29975" y="2394"/>
                  </a:cubicBezTo>
                  <a:cubicBezTo>
                    <a:pt x="28423" y="1513"/>
                    <a:pt x="26761" y="842"/>
                    <a:pt x="25034" y="392"/>
                  </a:cubicBezTo>
                  <a:cubicBezTo>
                    <a:pt x="24028" y="135"/>
                    <a:pt x="22995" y="3"/>
                    <a:pt x="21953" y="3"/>
                  </a:cubicBezTo>
                  <a:cubicBezTo>
                    <a:pt x="21768" y="3"/>
                    <a:pt x="21583" y="8"/>
                    <a:pt x="21398" y="16"/>
                  </a:cubicBezTo>
                  <a:cubicBezTo>
                    <a:pt x="21197" y="6"/>
                    <a:pt x="20994" y="1"/>
                    <a:pt x="20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62"/>
            <p:cNvSpPr/>
            <p:nvPr/>
          </p:nvSpPr>
          <p:spPr>
            <a:xfrm>
              <a:off x="7702325" y="1902500"/>
              <a:ext cx="554700" cy="285175"/>
            </a:xfrm>
            <a:custGeom>
              <a:avLst/>
              <a:gdLst/>
              <a:ahLst/>
              <a:cxnLst/>
              <a:rect l="l" t="t" r="r" b="b"/>
              <a:pathLst>
                <a:path w="22188" h="11407" extrusionOk="0">
                  <a:moveTo>
                    <a:pt x="0" y="1"/>
                  </a:moveTo>
                  <a:lnTo>
                    <a:pt x="0" y="129"/>
                  </a:lnTo>
                  <a:cubicBezTo>
                    <a:pt x="46" y="1002"/>
                    <a:pt x="92" y="1975"/>
                    <a:pt x="165" y="2976"/>
                  </a:cubicBezTo>
                  <a:cubicBezTo>
                    <a:pt x="459" y="6393"/>
                    <a:pt x="1176" y="10121"/>
                    <a:pt x="3756" y="11039"/>
                  </a:cubicBezTo>
                  <a:cubicBezTo>
                    <a:pt x="4721" y="11407"/>
                    <a:pt x="5685" y="11407"/>
                    <a:pt x="6649" y="11407"/>
                  </a:cubicBezTo>
                  <a:lnTo>
                    <a:pt x="15530" y="11407"/>
                  </a:lnTo>
                  <a:cubicBezTo>
                    <a:pt x="16494" y="11407"/>
                    <a:pt x="17458" y="11407"/>
                    <a:pt x="18422" y="11039"/>
                  </a:cubicBezTo>
                  <a:cubicBezTo>
                    <a:pt x="20112" y="10442"/>
                    <a:pt x="21003" y="8606"/>
                    <a:pt x="21499" y="6484"/>
                  </a:cubicBezTo>
                  <a:cubicBezTo>
                    <a:pt x="21995" y="4363"/>
                    <a:pt x="22096" y="1911"/>
                    <a:pt x="22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62"/>
            <p:cNvSpPr/>
            <p:nvPr/>
          </p:nvSpPr>
          <p:spPr>
            <a:xfrm>
              <a:off x="7833400" y="383625"/>
              <a:ext cx="291625" cy="1231925"/>
            </a:xfrm>
            <a:custGeom>
              <a:avLst/>
              <a:gdLst/>
              <a:ahLst/>
              <a:cxnLst/>
              <a:rect l="l" t="t" r="r" b="b"/>
              <a:pathLst>
                <a:path w="11665" h="49277" extrusionOk="0">
                  <a:moveTo>
                    <a:pt x="5238" y="1"/>
                  </a:moveTo>
                  <a:cubicBezTo>
                    <a:pt x="4874" y="1"/>
                    <a:pt x="4511" y="17"/>
                    <a:pt x="4152" y="53"/>
                  </a:cubicBezTo>
                  <a:cubicBezTo>
                    <a:pt x="3472" y="126"/>
                    <a:pt x="2793" y="245"/>
                    <a:pt x="2132" y="411"/>
                  </a:cubicBezTo>
                  <a:cubicBezTo>
                    <a:pt x="1847" y="1136"/>
                    <a:pt x="1617" y="1880"/>
                    <a:pt x="1424" y="2633"/>
                  </a:cubicBezTo>
                  <a:cubicBezTo>
                    <a:pt x="653" y="5590"/>
                    <a:pt x="442" y="8832"/>
                    <a:pt x="231" y="12046"/>
                  </a:cubicBezTo>
                  <a:cubicBezTo>
                    <a:pt x="1" y="16868"/>
                    <a:pt x="919" y="27190"/>
                    <a:pt x="1902" y="36456"/>
                  </a:cubicBezTo>
                  <a:cubicBezTo>
                    <a:pt x="2315" y="40286"/>
                    <a:pt x="2747" y="43932"/>
                    <a:pt x="3105" y="46944"/>
                  </a:cubicBezTo>
                  <a:cubicBezTo>
                    <a:pt x="3775" y="47577"/>
                    <a:pt x="4437" y="48229"/>
                    <a:pt x="5079" y="48900"/>
                  </a:cubicBezTo>
                  <a:cubicBezTo>
                    <a:pt x="5208" y="49019"/>
                    <a:pt x="5337" y="49148"/>
                    <a:pt x="5456" y="49276"/>
                  </a:cubicBezTo>
                  <a:cubicBezTo>
                    <a:pt x="5759" y="48964"/>
                    <a:pt x="6071" y="48643"/>
                    <a:pt x="6393" y="48330"/>
                  </a:cubicBezTo>
                  <a:cubicBezTo>
                    <a:pt x="7100" y="47642"/>
                    <a:pt x="7835" y="46980"/>
                    <a:pt x="8597" y="46319"/>
                  </a:cubicBezTo>
                  <a:cubicBezTo>
                    <a:pt x="8790" y="44767"/>
                    <a:pt x="8982" y="43068"/>
                    <a:pt x="9184" y="41277"/>
                  </a:cubicBezTo>
                  <a:cubicBezTo>
                    <a:pt x="10360" y="31038"/>
                    <a:pt x="11664" y="17731"/>
                    <a:pt x="11407" y="12055"/>
                  </a:cubicBezTo>
                  <a:cubicBezTo>
                    <a:pt x="11131" y="8006"/>
                    <a:pt x="10865" y="3919"/>
                    <a:pt x="9488" y="392"/>
                  </a:cubicBezTo>
                  <a:cubicBezTo>
                    <a:pt x="8481" y="135"/>
                    <a:pt x="7442" y="3"/>
                    <a:pt x="6403" y="3"/>
                  </a:cubicBezTo>
                  <a:cubicBezTo>
                    <a:pt x="6219" y="3"/>
                    <a:pt x="6035" y="8"/>
                    <a:pt x="5851" y="16"/>
                  </a:cubicBezTo>
                  <a:cubicBezTo>
                    <a:pt x="5647" y="6"/>
                    <a:pt x="5442" y="1"/>
                    <a:pt x="5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62"/>
            <p:cNvSpPr/>
            <p:nvPr/>
          </p:nvSpPr>
          <p:spPr>
            <a:xfrm>
              <a:off x="7530575" y="443475"/>
              <a:ext cx="284025" cy="1025125"/>
            </a:xfrm>
            <a:custGeom>
              <a:avLst/>
              <a:gdLst/>
              <a:ahLst/>
              <a:cxnLst/>
              <a:rect l="l" t="t" r="r" b="b"/>
              <a:pathLst>
                <a:path w="11361" h="41005" extrusionOk="0">
                  <a:moveTo>
                    <a:pt x="9368" y="0"/>
                  </a:moveTo>
                  <a:lnTo>
                    <a:pt x="9368" y="0"/>
                  </a:lnTo>
                  <a:cubicBezTo>
                    <a:pt x="6604" y="1552"/>
                    <a:pt x="4134" y="3573"/>
                    <a:pt x="2067" y="5970"/>
                  </a:cubicBezTo>
                  <a:cubicBezTo>
                    <a:pt x="1158" y="8385"/>
                    <a:pt x="653" y="11011"/>
                    <a:pt x="506" y="13868"/>
                  </a:cubicBezTo>
                  <a:cubicBezTo>
                    <a:pt x="1" y="21407"/>
                    <a:pt x="3518" y="29057"/>
                    <a:pt x="6136" y="36055"/>
                  </a:cubicBezTo>
                  <a:cubicBezTo>
                    <a:pt x="7807" y="37781"/>
                    <a:pt x="9579" y="39398"/>
                    <a:pt x="11361" y="41005"/>
                  </a:cubicBezTo>
                  <a:cubicBezTo>
                    <a:pt x="9690" y="32005"/>
                    <a:pt x="5943" y="23437"/>
                    <a:pt x="6071" y="14014"/>
                  </a:cubicBezTo>
                  <a:cubicBezTo>
                    <a:pt x="6071" y="8945"/>
                    <a:pt x="6934" y="4050"/>
                    <a:pt x="9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62"/>
            <p:cNvSpPr/>
            <p:nvPr/>
          </p:nvSpPr>
          <p:spPr>
            <a:xfrm>
              <a:off x="8148875" y="443475"/>
              <a:ext cx="271850" cy="1014350"/>
            </a:xfrm>
            <a:custGeom>
              <a:avLst/>
              <a:gdLst/>
              <a:ahLst/>
              <a:cxnLst/>
              <a:rect l="l" t="t" r="r" b="b"/>
              <a:pathLst>
                <a:path w="10874" h="40574" extrusionOk="0">
                  <a:moveTo>
                    <a:pt x="1809" y="0"/>
                  </a:moveTo>
                  <a:lnTo>
                    <a:pt x="1809" y="0"/>
                  </a:lnTo>
                  <a:cubicBezTo>
                    <a:pt x="2535" y="1203"/>
                    <a:pt x="3132" y="2489"/>
                    <a:pt x="3591" y="3821"/>
                  </a:cubicBezTo>
                  <a:cubicBezTo>
                    <a:pt x="4684" y="6980"/>
                    <a:pt x="5115" y="10451"/>
                    <a:pt x="5115" y="14014"/>
                  </a:cubicBezTo>
                  <a:cubicBezTo>
                    <a:pt x="5152" y="16898"/>
                    <a:pt x="4831" y="19699"/>
                    <a:pt x="4316" y="22463"/>
                  </a:cubicBezTo>
                  <a:cubicBezTo>
                    <a:pt x="3224" y="28350"/>
                    <a:pt x="1249" y="34035"/>
                    <a:pt x="55" y="39894"/>
                  </a:cubicBezTo>
                  <a:cubicBezTo>
                    <a:pt x="37" y="39967"/>
                    <a:pt x="18" y="40243"/>
                    <a:pt x="0" y="40573"/>
                  </a:cubicBezTo>
                  <a:cubicBezTo>
                    <a:pt x="221" y="40390"/>
                    <a:pt x="441" y="40206"/>
                    <a:pt x="661" y="40031"/>
                  </a:cubicBezTo>
                  <a:cubicBezTo>
                    <a:pt x="1717" y="39150"/>
                    <a:pt x="2746" y="38268"/>
                    <a:pt x="3719" y="37350"/>
                  </a:cubicBezTo>
                  <a:cubicBezTo>
                    <a:pt x="4179" y="36918"/>
                    <a:pt x="4629" y="36487"/>
                    <a:pt x="5060" y="36046"/>
                  </a:cubicBezTo>
                  <a:cubicBezTo>
                    <a:pt x="5161" y="35945"/>
                    <a:pt x="5253" y="35844"/>
                    <a:pt x="5354" y="35743"/>
                  </a:cubicBezTo>
                  <a:cubicBezTo>
                    <a:pt x="5593" y="35486"/>
                    <a:pt x="5841" y="35228"/>
                    <a:pt x="6080" y="34962"/>
                  </a:cubicBezTo>
                  <a:cubicBezTo>
                    <a:pt x="7420" y="31059"/>
                    <a:pt x="8798" y="26431"/>
                    <a:pt x="9735" y="22665"/>
                  </a:cubicBezTo>
                  <a:cubicBezTo>
                    <a:pt x="10460" y="19754"/>
                    <a:pt x="10873" y="16797"/>
                    <a:pt x="10671" y="13868"/>
                  </a:cubicBezTo>
                  <a:cubicBezTo>
                    <a:pt x="10534" y="11011"/>
                    <a:pt x="10019" y="8376"/>
                    <a:pt x="9119" y="5970"/>
                  </a:cubicBezTo>
                  <a:cubicBezTo>
                    <a:pt x="8532" y="5281"/>
                    <a:pt x="7907" y="4620"/>
                    <a:pt x="7255" y="3995"/>
                  </a:cubicBezTo>
                  <a:cubicBezTo>
                    <a:pt x="5611" y="2443"/>
                    <a:pt x="3784" y="1102"/>
                    <a:pt x="1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62"/>
            <p:cNvSpPr/>
            <p:nvPr/>
          </p:nvSpPr>
          <p:spPr>
            <a:xfrm>
              <a:off x="7695425" y="1901500"/>
              <a:ext cx="562975" cy="129050"/>
            </a:xfrm>
            <a:custGeom>
              <a:avLst/>
              <a:gdLst/>
              <a:ahLst/>
              <a:cxnLst/>
              <a:rect l="l" t="t" r="r" b="b"/>
              <a:pathLst>
                <a:path w="22519" h="5162" extrusionOk="0">
                  <a:moveTo>
                    <a:pt x="22258" y="1"/>
                  </a:moveTo>
                  <a:cubicBezTo>
                    <a:pt x="22208" y="1"/>
                    <a:pt x="22156" y="11"/>
                    <a:pt x="22115" y="32"/>
                  </a:cubicBezTo>
                  <a:cubicBezTo>
                    <a:pt x="21392" y="1765"/>
                    <a:pt x="20048" y="2591"/>
                    <a:pt x="18679" y="2591"/>
                  </a:cubicBezTo>
                  <a:cubicBezTo>
                    <a:pt x="17263" y="2591"/>
                    <a:pt x="15819" y="1708"/>
                    <a:pt x="15007" y="32"/>
                  </a:cubicBezTo>
                  <a:lnTo>
                    <a:pt x="14768" y="32"/>
                  </a:lnTo>
                  <a:cubicBezTo>
                    <a:pt x="14005" y="1741"/>
                    <a:pt x="12583" y="2554"/>
                    <a:pt x="11134" y="2554"/>
                  </a:cubicBezTo>
                  <a:cubicBezTo>
                    <a:pt x="9842" y="2554"/>
                    <a:pt x="8529" y="1908"/>
                    <a:pt x="7641" y="674"/>
                  </a:cubicBezTo>
                  <a:cubicBezTo>
                    <a:pt x="7494" y="472"/>
                    <a:pt x="7357" y="252"/>
                    <a:pt x="7246" y="32"/>
                  </a:cubicBezTo>
                  <a:lnTo>
                    <a:pt x="6989" y="32"/>
                  </a:lnTo>
                  <a:cubicBezTo>
                    <a:pt x="6352" y="1628"/>
                    <a:pt x="5109" y="2411"/>
                    <a:pt x="3815" y="2411"/>
                  </a:cubicBezTo>
                  <a:cubicBezTo>
                    <a:pt x="2631" y="2411"/>
                    <a:pt x="1404" y="1754"/>
                    <a:pt x="561" y="463"/>
                  </a:cubicBezTo>
                  <a:cubicBezTo>
                    <a:pt x="469" y="335"/>
                    <a:pt x="386" y="188"/>
                    <a:pt x="304" y="41"/>
                  </a:cubicBezTo>
                  <a:cubicBezTo>
                    <a:pt x="295" y="87"/>
                    <a:pt x="285" y="123"/>
                    <a:pt x="276" y="169"/>
                  </a:cubicBezTo>
                  <a:cubicBezTo>
                    <a:pt x="1" y="1317"/>
                    <a:pt x="102" y="2272"/>
                    <a:pt x="441" y="3016"/>
                  </a:cubicBezTo>
                  <a:cubicBezTo>
                    <a:pt x="1006" y="4268"/>
                    <a:pt x="2225" y="4939"/>
                    <a:pt x="3477" y="4939"/>
                  </a:cubicBezTo>
                  <a:cubicBezTo>
                    <a:pt x="4852" y="4939"/>
                    <a:pt x="6268" y="4128"/>
                    <a:pt x="6898" y="2383"/>
                  </a:cubicBezTo>
                  <a:cubicBezTo>
                    <a:pt x="6980" y="2759"/>
                    <a:pt x="7127" y="3126"/>
                    <a:pt x="7347" y="3448"/>
                  </a:cubicBezTo>
                  <a:cubicBezTo>
                    <a:pt x="8023" y="4477"/>
                    <a:pt x="9266" y="5048"/>
                    <a:pt x="10549" y="5048"/>
                  </a:cubicBezTo>
                  <a:cubicBezTo>
                    <a:pt x="11967" y="5048"/>
                    <a:pt x="13434" y="4349"/>
                    <a:pt x="14235" y="2796"/>
                  </a:cubicBezTo>
                  <a:cubicBezTo>
                    <a:pt x="14355" y="2575"/>
                    <a:pt x="14446" y="2337"/>
                    <a:pt x="14529" y="2098"/>
                  </a:cubicBezTo>
                  <a:cubicBezTo>
                    <a:pt x="14566" y="1997"/>
                    <a:pt x="14593" y="1877"/>
                    <a:pt x="14630" y="1767"/>
                  </a:cubicBezTo>
                  <a:cubicBezTo>
                    <a:pt x="14685" y="3126"/>
                    <a:pt x="15521" y="4155"/>
                    <a:pt x="16632" y="4697"/>
                  </a:cubicBezTo>
                  <a:cubicBezTo>
                    <a:pt x="17240" y="5000"/>
                    <a:pt x="17930" y="5161"/>
                    <a:pt x="18618" y="5161"/>
                  </a:cubicBezTo>
                  <a:cubicBezTo>
                    <a:pt x="20328" y="5161"/>
                    <a:pt x="22025" y="4162"/>
                    <a:pt x="22418" y="1850"/>
                  </a:cubicBezTo>
                  <a:cubicBezTo>
                    <a:pt x="22509" y="1262"/>
                    <a:pt x="22519" y="656"/>
                    <a:pt x="22454" y="68"/>
                  </a:cubicBezTo>
                  <a:lnTo>
                    <a:pt x="22454" y="22"/>
                  </a:lnTo>
                  <a:cubicBezTo>
                    <a:pt x="22454" y="13"/>
                    <a:pt x="22436" y="4"/>
                    <a:pt x="22408" y="4"/>
                  </a:cubicBezTo>
                  <a:lnTo>
                    <a:pt x="22307" y="4"/>
                  </a:lnTo>
                  <a:cubicBezTo>
                    <a:pt x="22291" y="2"/>
                    <a:pt x="22275" y="1"/>
                    <a:pt x="22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62"/>
            <p:cNvSpPr/>
            <p:nvPr/>
          </p:nvSpPr>
          <p:spPr>
            <a:xfrm>
              <a:off x="8249200" y="1895150"/>
              <a:ext cx="5300" cy="5325"/>
            </a:xfrm>
            <a:custGeom>
              <a:avLst/>
              <a:gdLst/>
              <a:ahLst/>
              <a:cxnLst/>
              <a:rect l="l" t="t" r="r" b="b"/>
              <a:pathLst>
                <a:path w="212" h="213" extrusionOk="0">
                  <a:moveTo>
                    <a:pt x="0" y="1"/>
                  </a:moveTo>
                  <a:cubicBezTo>
                    <a:pt x="74" y="74"/>
                    <a:pt x="138" y="148"/>
                    <a:pt x="212" y="212"/>
                  </a:cubicBezTo>
                  <a:cubicBezTo>
                    <a:pt x="212" y="139"/>
                    <a:pt x="212" y="65"/>
                    <a:pt x="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62"/>
            <p:cNvSpPr/>
            <p:nvPr/>
          </p:nvSpPr>
          <p:spPr>
            <a:xfrm>
              <a:off x="7910100" y="1986300"/>
              <a:ext cx="53750" cy="27600"/>
            </a:xfrm>
            <a:custGeom>
              <a:avLst/>
              <a:gdLst/>
              <a:ahLst/>
              <a:cxnLst/>
              <a:rect l="l" t="t" r="r" b="b"/>
              <a:pathLst>
                <a:path w="2150" h="1104" extrusionOk="0">
                  <a:moveTo>
                    <a:pt x="209" y="0"/>
                  </a:moveTo>
                  <a:cubicBezTo>
                    <a:pt x="173" y="0"/>
                    <a:pt x="1" y="139"/>
                    <a:pt x="19" y="157"/>
                  </a:cubicBezTo>
                  <a:cubicBezTo>
                    <a:pt x="19" y="157"/>
                    <a:pt x="46" y="194"/>
                    <a:pt x="83" y="258"/>
                  </a:cubicBezTo>
                  <a:cubicBezTo>
                    <a:pt x="138" y="350"/>
                    <a:pt x="202" y="432"/>
                    <a:pt x="267" y="506"/>
                  </a:cubicBezTo>
                  <a:cubicBezTo>
                    <a:pt x="441" y="717"/>
                    <a:pt x="661" y="882"/>
                    <a:pt x="919" y="993"/>
                  </a:cubicBezTo>
                  <a:cubicBezTo>
                    <a:pt x="1114" y="1069"/>
                    <a:pt x="1320" y="1104"/>
                    <a:pt x="1524" y="1104"/>
                  </a:cubicBezTo>
                  <a:cubicBezTo>
                    <a:pt x="1589" y="1104"/>
                    <a:pt x="1654" y="1100"/>
                    <a:pt x="1718" y="1094"/>
                  </a:cubicBezTo>
                  <a:cubicBezTo>
                    <a:pt x="1819" y="1084"/>
                    <a:pt x="1920" y="1066"/>
                    <a:pt x="2021" y="1039"/>
                  </a:cubicBezTo>
                  <a:lnTo>
                    <a:pt x="2140" y="1011"/>
                  </a:lnTo>
                  <a:cubicBezTo>
                    <a:pt x="2149" y="928"/>
                    <a:pt x="2149" y="836"/>
                    <a:pt x="2112" y="763"/>
                  </a:cubicBezTo>
                  <a:lnTo>
                    <a:pt x="2002" y="763"/>
                  </a:lnTo>
                  <a:cubicBezTo>
                    <a:pt x="1910" y="763"/>
                    <a:pt x="1819" y="754"/>
                    <a:pt x="1727" y="735"/>
                  </a:cubicBezTo>
                  <a:cubicBezTo>
                    <a:pt x="1516" y="708"/>
                    <a:pt x="1295" y="644"/>
                    <a:pt x="1093" y="561"/>
                  </a:cubicBezTo>
                  <a:cubicBezTo>
                    <a:pt x="891" y="478"/>
                    <a:pt x="689" y="368"/>
                    <a:pt x="515" y="240"/>
                  </a:cubicBezTo>
                  <a:cubicBezTo>
                    <a:pt x="432" y="194"/>
                    <a:pt x="358" y="139"/>
                    <a:pt x="294" y="74"/>
                  </a:cubicBezTo>
                  <a:lnTo>
                    <a:pt x="211" y="1"/>
                  </a:lnTo>
                  <a:cubicBezTo>
                    <a:pt x="211" y="0"/>
                    <a:pt x="210" y="0"/>
                    <a:pt x="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62"/>
            <p:cNvSpPr/>
            <p:nvPr/>
          </p:nvSpPr>
          <p:spPr>
            <a:xfrm>
              <a:off x="7927325" y="1975750"/>
              <a:ext cx="30100" cy="15550"/>
            </a:xfrm>
            <a:custGeom>
              <a:avLst/>
              <a:gdLst/>
              <a:ahLst/>
              <a:cxnLst/>
              <a:rect l="l" t="t" r="r" b="b"/>
              <a:pathLst>
                <a:path w="1204" h="622" extrusionOk="0">
                  <a:moveTo>
                    <a:pt x="175" y="0"/>
                  </a:moveTo>
                  <a:cubicBezTo>
                    <a:pt x="101" y="46"/>
                    <a:pt x="46" y="111"/>
                    <a:pt x="0" y="175"/>
                  </a:cubicBezTo>
                  <a:lnTo>
                    <a:pt x="37" y="230"/>
                  </a:lnTo>
                  <a:cubicBezTo>
                    <a:pt x="64" y="276"/>
                    <a:pt x="101" y="322"/>
                    <a:pt x="147" y="368"/>
                  </a:cubicBezTo>
                  <a:cubicBezTo>
                    <a:pt x="248" y="478"/>
                    <a:pt x="377" y="561"/>
                    <a:pt x="523" y="606"/>
                  </a:cubicBezTo>
                  <a:cubicBezTo>
                    <a:pt x="582" y="617"/>
                    <a:pt x="641" y="622"/>
                    <a:pt x="699" y="622"/>
                  </a:cubicBezTo>
                  <a:cubicBezTo>
                    <a:pt x="795" y="622"/>
                    <a:pt x="891" y="608"/>
                    <a:pt x="983" y="579"/>
                  </a:cubicBezTo>
                  <a:cubicBezTo>
                    <a:pt x="1038" y="561"/>
                    <a:pt x="1093" y="533"/>
                    <a:pt x="1148" y="505"/>
                  </a:cubicBezTo>
                  <a:lnTo>
                    <a:pt x="1203" y="469"/>
                  </a:lnTo>
                  <a:cubicBezTo>
                    <a:pt x="1185" y="395"/>
                    <a:pt x="1157" y="313"/>
                    <a:pt x="1120" y="239"/>
                  </a:cubicBezTo>
                  <a:cubicBezTo>
                    <a:pt x="1065" y="239"/>
                    <a:pt x="1001" y="230"/>
                    <a:pt x="937" y="221"/>
                  </a:cubicBezTo>
                  <a:cubicBezTo>
                    <a:pt x="836" y="202"/>
                    <a:pt x="744" y="175"/>
                    <a:pt x="643" y="147"/>
                  </a:cubicBezTo>
                  <a:cubicBezTo>
                    <a:pt x="560" y="120"/>
                    <a:pt x="441" y="111"/>
                    <a:pt x="349" y="65"/>
                  </a:cubicBezTo>
                  <a:cubicBezTo>
                    <a:pt x="285" y="46"/>
                    <a:pt x="230" y="28"/>
                    <a:pt x="1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62"/>
            <p:cNvSpPr/>
            <p:nvPr/>
          </p:nvSpPr>
          <p:spPr>
            <a:xfrm>
              <a:off x="8203725" y="1317750"/>
              <a:ext cx="28275" cy="34000"/>
            </a:xfrm>
            <a:custGeom>
              <a:avLst/>
              <a:gdLst/>
              <a:ahLst/>
              <a:cxnLst/>
              <a:rect l="l" t="t" r="r" b="b"/>
              <a:pathLst>
                <a:path w="1131" h="1360" extrusionOk="0">
                  <a:moveTo>
                    <a:pt x="166" y="0"/>
                  </a:moveTo>
                  <a:cubicBezTo>
                    <a:pt x="102" y="37"/>
                    <a:pt x="47" y="101"/>
                    <a:pt x="1" y="166"/>
                  </a:cubicBezTo>
                  <a:cubicBezTo>
                    <a:pt x="111" y="395"/>
                    <a:pt x="240" y="606"/>
                    <a:pt x="396" y="808"/>
                  </a:cubicBezTo>
                  <a:cubicBezTo>
                    <a:pt x="552" y="1001"/>
                    <a:pt x="736" y="1185"/>
                    <a:pt x="919" y="1359"/>
                  </a:cubicBezTo>
                  <a:cubicBezTo>
                    <a:pt x="1002" y="1323"/>
                    <a:pt x="1066" y="1277"/>
                    <a:pt x="1131" y="1222"/>
                  </a:cubicBezTo>
                  <a:cubicBezTo>
                    <a:pt x="1030" y="974"/>
                    <a:pt x="910" y="744"/>
                    <a:pt x="772" y="524"/>
                  </a:cubicBezTo>
                  <a:cubicBezTo>
                    <a:pt x="589" y="331"/>
                    <a:pt x="387" y="147"/>
                    <a:pt x="1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62"/>
            <p:cNvSpPr/>
            <p:nvPr/>
          </p:nvSpPr>
          <p:spPr>
            <a:xfrm>
              <a:off x="8206300" y="1270800"/>
              <a:ext cx="55775" cy="70875"/>
            </a:xfrm>
            <a:custGeom>
              <a:avLst/>
              <a:gdLst/>
              <a:ahLst/>
              <a:cxnLst/>
              <a:rect l="l" t="t" r="r" b="b"/>
              <a:pathLst>
                <a:path w="2231" h="2835" extrusionOk="0">
                  <a:moveTo>
                    <a:pt x="214" y="0"/>
                  </a:moveTo>
                  <a:cubicBezTo>
                    <a:pt x="160" y="0"/>
                    <a:pt x="1" y="92"/>
                    <a:pt x="17" y="124"/>
                  </a:cubicBezTo>
                  <a:lnTo>
                    <a:pt x="284" y="666"/>
                  </a:lnTo>
                  <a:cubicBezTo>
                    <a:pt x="449" y="997"/>
                    <a:pt x="642" y="1309"/>
                    <a:pt x="853" y="1612"/>
                  </a:cubicBezTo>
                  <a:cubicBezTo>
                    <a:pt x="1083" y="1906"/>
                    <a:pt x="1331" y="2181"/>
                    <a:pt x="1597" y="2429"/>
                  </a:cubicBezTo>
                  <a:lnTo>
                    <a:pt x="2056" y="2833"/>
                  </a:lnTo>
                  <a:cubicBezTo>
                    <a:pt x="2058" y="2834"/>
                    <a:pt x="2060" y="2835"/>
                    <a:pt x="2062" y="2835"/>
                  </a:cubicBezTo>
                  <a:cubicBezTo>
                    <a:pt x="2100" y="2835"/>
                    <a:pt x="2230" y="2703"/>
                    <a:pt x="2221" y="2668"/>
                  </a:cubicBezTo>
                  <a:lnTo>
                    <a:pt x="1863" y="2191"/>
                  </a:lnTo>
                  <a:cubicBezTo>
                    <a:pt x="1652" y="1943"/>
                    <a:pt x="1441" y="1575"/>
                    <a:pt x="1230" y="1327"/>
                  </a:cubicBezTo>
                  <a:lnTo>
                    <a:pt x="229" y="5"/>
                  </a:lnTo>
                  <a:cubicBezTo>
                    <a:pt x="226" y="2"/>
                    <a:pt x="220" y="0"/>
                    <a:pt x="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62"/>
            <p:cNvSpPr/>
            <p:nvPr/>
          </p:nvSpPr>
          <p:spPr>
            <a:xfrm>
              <a:off x="8260675" y="1288350"/>
              <a:ext cx="28275" cy="33550"/>
            </a:xfrm>
            <a:custGeom>
              <a:avLst/>
              <a:gdLst/>
              <a:ahLst/>
              <a:cxnLst/>
              <a:rect l="l" t="t" r="r" b="b"/>
              <a:pathLst>
                <a:path w="1131" h="1342" extrusionOk="0">
                  <a:moveTo>
                    <a:pt x="239" y="1"/>
                  </a:moveTo>
                  <a:cubicBezTo>
                    <a:pt x="157" y="10"/>
                    <a:pt x="74" y="28"/>
                    <a:pt x="0" y="65"/>
                  </a:cubicBezTo>
                  <a:cubicBezTo>
                    <a:pt x="0" y="65"/>
                    <a:pt x="10" y="93"/>
                    <a:pt x="10" y="148"/>
                  </a:cubicBezTo>
                  <a:cubicBezTo>
                    <a:pt x="19" y="221"/>
                    <a:pt x="28" y="295"/>
                    <a:pt x="56" y="359"/>
                  </a:cubicBezTo>
                  <a:cubicBezTo>
                    <a:pt x="101" y="552"/>
                    <a:pt x="184" y="717"/>
                    <a:pt x="294" y="873"/>
                  </a:cubicBezTo>
                  <a:cubicBezTo>
                    <a:pt x="423" y="1011"/>
                    <a:pt x="561" y="1121"/>
                    <a:pt x="726" y="1213"/>
                  </a:cubicBezTo>
                  <a:cubicBezTo>
                    <a:pt x="809" y="1268"/>
                    <a:pt x="900" y="1305"/>
                    <a:pt x="992" y="1342"/>
                  </a:cubicBezTo>
                  <a:cubicBezTo>
                    <a:pt x="1057" y="1287"/>
                    <a:pt x="1102" y="1213"/>
                    <a:pt x="1130" y="1140"/>
                  </a:cubicBezTo>
                  <a:cubicBezTo>
                    <a:pt x="1130" y="1140"/>
                    <a:pt x="1057" y="1048"/>
                    <a:pt x="956" y="938"/>
                  </a:cubicBezTo>
                  <a:cubicBezTo>
                    <a:pt x="855" y="827"/>
                    <a:pt x="754" y="671"/>
                    <a:pt x="662" y="570"/>
                  </a:cubicBezTo>
                  <a:cubicBezTo>
                    <a:pt x="561" y="460"/>
                    <a:pt x="469" y="341"/>
                    <a:pt x="377" y="221"/>
                  </a:cubicBezTo>
                  <a:cubicBezTo>
                    <a:pt x="340" y="166"/>
                    <a:pt x="304" y="120"/>
                    <a:pt x="276" y="65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62"/>
            <p:cNvSpPr/>
            <p:nvPr/>
          </p:nvSpPr>
          <p:spPr>
            <a:xfrm>
              <a:off x="8295800" y="1256225"/>
              <a:ext cx="24350" cy="27800"/>
            </a:xfrm>
            <a:custGeom>
              <a:avLst/>
              <a:gdLst/>
              <a:ahLst/>
              <a:cxnLst/>
              <a:rect l="l" t="t" r="r" b="b"/>
              <a:pathLst>
                <a:path w="974" h="1112" extrusionOk="0">
                  <a:moveTo>
                    <a:pt x="166" y="0"/>
                  </a:moveTo>
                  <a:cubicBezTo>
                    <a:pt x="102" y="46"/>
                    <a:pt x="46" y="101"/>
                    <a:pt x="1" y="175"/>
                  </a:cubicBezTo>
                  <a:cubicBezTo>
                    <a:pt x="74" y="358"/>
                    <a:pt x="175" y="542"/>
                    <a:pt x="304" y="707"/>
                  </a:cubicBezTo>
                  <a:cubicBezTo>
                    <a:pt x="451" y="854"/>
                    <a:pt x="616" y="992"/>
                    <a:pt x="800" y="1111"/>
                  </a:cubicBezTo>
                  <a:cubicBezTo>
                    <a:pt x="873" y="1065"/>
                    <a:pt x="928" y="1010"/>
                    <a:pt x="974" y="937"/>
                  </a:cubicBezTo>
                  <a:cubicBezTo>
                    <a:pt x="891" y="753"/>
                    <a:pt x="790" y="569"/>
                    <a:pt x="671" y="404"/>
                  </a:cubicBezTo>
                  <a:cubicBezTo>
                    <a:pt x="515" y="257"/>
                    <a:pt x="350" y="119"/>
                    <a:pt x="1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62"/>
            <p:cNvSpPr/>
            <p:nvPr/>
          </p:nvSpPr>
          <p:spPr>
            <a:xfrm>
              <a:off x="8007200" y="406050"/>
              <a:ext cx="67300" cy="28725"/>
            </a:xfrm>
            <a:custGeom>
              <a:avLst/>
              <a:gdLst/>
              <a:ahLst/>
              <a:cxnLst/>
              <a:rect l="l" t="t" r="r" b="b"/>
              <a:pathLst>
                <a:path w="2692" h="1149" extrusionOk="0">
                  <a:moveTo>
                    <a:pt x="90" y="0"/>
                  </a:moveTo>
                  <a:cubicBezTo>
                    <a:pt x="74" y="0"/>
                    <a:pt x="65" y="0"/>
                    <a:pt x="65" y="0"/>
                  </a:cubicBezTo>
                  <a:cubicBezTo>
                    <a:pt x="38" y="0"/>
                    <a:pt x="1" y="230"/>
                    <a:pt x="28" y="239"/>
                  </a:cubicBezTo>
                  <a:cubicBezTo>
                    <a:pt x="28" y="239"/>
                    <a:pt x="855" y="460"/>
                    <a:pt x="1332" y="616"/>
                  </a:cubicBezTo>
                  <a:cubicBezTo>
                    <a:pt x="1608" y="689"/>
                    <a:pt x="1865" y="781"/>
                    <a:pt x="2122" y="910"/>
                  </a:cubicBezTo>
                  <a:cubicBezTo>
                    <a:pt x="2260" y="974"/>
                    <a:pt x="2389" y="1057"/>
                    <a:pt x="2517" y="1148"/>
                  </a:cubicBezTo>
                  <a:cubicBezTo>
                    <a:pt x="2545" y="1148"/>
                    <a:pt x="2692" y="1011"/>
                    <a:pt x="2682" y="974"/>
                  </a:cubicBezTo>
                  <a:lnTo>
                    <a:pt x="2581" y="864"/>
                  </a:lnTo>
                  <a:cubicBezTo>
                    <a:pt x="2508" y="763"/>
                    <a:pt x="2416" y="680"/>
                    <a:pt x="2315" y="607"/>
                  </a:cubicBezTo>
                  <a:cubicBezTo>
                    <a:pt x="2067" y="405"/>
                    <a:pt x="1782" y="258"/>
                    <a:pt x="1470" y="157"/>
                  </a:cubicBezTo>
                  <a:cubicBezTo>
                    <a:pt x="974" y="8"/>
                    <a:pt x="233" y="0"/>
                    <a:pt x="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62"/>
            <p:cNvSpPr/>
            <p:nvPr/>
          </p:nvSpPr>
          <p:spPr>
            <a:xfrm>
              <a:off x="8010425" y="426700"/>
              <a:ext cx="33775" cy="28050"/>
            </a:xfrm>
            <a:custGeom>
              <a:avLst/>
              <a:gdLst/>
              <a:ahLst/>
              <a:cxnLst/>
              <a:rect l="l" t="t" r="r" b="b"/>
              <a:pathLst>
                <a:path w="1351" h="1122" extrusionOk="0">
                  <a:moveTo>
                    <a:pt x="83" y="1"/>
                  </a:moveTo>
                  <a:cubicBezTo>
                    <a:pt x="46" y="74"/>
                    <a:pt x="19" y="148"/>
                    <a:pt x="0" y="231"/>
                  </a:cubicBezTo>
                  <a:lnTo>
                    <a:pt x="212" y="387"/>
                  </a:lnTo>
                  <a:cubicBezTo>
                    <a:pt x="322" y="479"/>
                    <a:pt x="450" y="607"/>
                    <a:pt x="570" y="690"/>
                  </a:cubicBezTo>
                  <a:cubicBezTo>
                    <a:pt x="671" y="782"/>
                    <a:pt x="836" y="864"/>
                    <a:pt x="946" y="965"/>
                  </a:cubicBezTo>
                  <a:lnTo>
                    <a:pt x="1148" y="1121"/>
                  </a:lnTo>
                  <a:cubicBezTo>
                    <a:pt x="1231" y="1094"/>
                    <a:pt x="1295" y="1048"/>
                    <a:pt x="1350" y="993"/>
                  </a:cubicBezTo>
                  <a:cubicBezTo>
                    <a:pt x="1350" y="993"/>
                    <a:pt x="1295" y="873"/>
                    <a:pt x="1213" y="726"/>
                  </a:cubicBezTo>
                  <a:cubicBezTo>
                    <a:pt x="1121" y="570"/>
                    <a:pt x="1001" y="433"/>
                    <a:pt x="864" y="313"/>
                  </a:cubicBezTo>
                  <a:cubicBezTo>
                    <a:pt x="708" y="212"/>
                    <a:pt x="551" y="130"/>
                    <a:pt x="377" y="74"/>
                  </a:cubicBezTo>
                  <a:cubicBezTo>
                    <a:pt x="202" y="29"/>
                    <a:pt x="83" y="1"/>
                    <a:pt x="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62"/>
            <p:cNvSpPr/>
            <p:nvPr/>
          </p:nvSpPr>
          <p:spPr>
            <a:xfrm>
              <a:off x="7754200" y="2100400"/>
              <a:ext cx="36525" cy="53750"/>
            </a:xfrm>
            <a:custGeom>
              <a:avLst/>
              <a:gdLst/>
              <a:ahLst/>
              <a:cxnLst/>
              <a:rect l="l" t="t" r="r" b="b"/>
              <a:pathLst>
                <a:path w="1461" h="2150" extrusionOk="0">
                  <a:moveTo>
                    <a:pt x="107" y="0"/>
                  </a:moveTo>
                  <a:cubicBezTo>
                    <a:pt x="84" y="0"/>
                    <a:pt x="67" y="3"/>
                    <a:pt x="65" y="10"/>
                  </a:cubicBezTo>
                  <a:cubicBezTo>
                    <a:pt x="28" y="166"/>
                    <a:pt x="10" y="322"/>
                    <a:pt x="1" y="488"/>
                  </a:cubicBezTo>
                  <a:cubicBezTo>
                    <a:pt x="1" y="800"/>
                    <a:pt x="83" y="1103"/>
                    <a:pt x="249" y="1360"/>
                  </a:cubicBezTo>
                  <a:cubicBezTo>
                    <a:pt x="423" y="1608"/>
                    <a:pt x="653" y="1810"/>
                    <a:pt x="919" y="1957"/>
                  </a:cubicBezTo>
                  <a:cubicBezTo>
                    <a:pt x="1011" y="2012"/>
                    <a:pt x="1112" y="2058"/>
                    <a:pt x="1222" y="2104"/>
                  </a:cubicBezTo>
                  <a:lnTo>
                    <a:pt x="1341" y="2150"/>
                  </a:lnTo>
                  <a:cubicBezTo>
                    <a:pt x="1378" y="2150"/>
                    <a:pt x="1461" y="1966"/>
                    <a:pt x="1452" y="1930"/>
                  </a:cubicBezTo>
                  <a:lnTo>
                    <a:pt x="1351" y="1856"/>
                  </a:lnTo>
                  <a:cubicBezTo>
                    <a:pt x="1268" y="1801"/>
                    <a:pt x="1195" y="1737"/>
                    <a:pt x="1121" y="1663"/>
                  </a:cubicBezTo>
                  <a:cubicBezTo>
                    <a:pt x="937" y="1498"/>
                    <a:pt x="781" y="1314"/>
                    <a:pt x="644" y="1103"/>
                  </a:cubicBezTo>
                  <a:cubicBezTo>
                    <a:pt x="542" y="919"/>
                    <a:pt x="386" y="681"/>
                    <a:pt x="359" y="451"/>
                  </a:cubicBezTo>
                  <a:cubicBezTo>
                    <a:pt x="331" y="313"/>
                    <a:pt x="313" y="175"/>
                    <a:pt x="304" y="38"/>
                  </a:cubicBezTo>
                  <a:cubicBezTo>
                    <a:pt x="297" y="24"/>
                    <a:pt x="173" y="0"/>
                    <a:pt x="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62"/>
            <p:cNvSpPr/>
            <p:nvPr/>
          </p:nvSpPr>
          <p:spPr>
            <a:xfrm>
              <a:off x="7776700" y="2106600"/>
              <a:ext cx="20450" cy="27350"/>
            </a:xfrm>
            <a:custGeom>
              <a:avLst/>
              <a:gdLst/>
              <a:ahLst/>
              <a:cxnLst/>
              <a:rect l="l" t="t" r="r" b="b"/>
              <a:pathLst>
                <a:path w="818" h="1094" extrusionOk="0">
                  <a:moveTo>
                    <a:pt x="120" y="1"/>
                  </a:moveTo>
                  <a:cubicBezTo>
                    <a:pt x="83" y="74"/>
                    <a:pt x="47" y="166"/>
                    <a:pt x="28" y="249"/>
                  </a:cubicBezTo>
                  <a:cubicBezTo>
                    <a:pt x="1" y="414"/>
                    <a:pt x="28" y="589"/>
                    <a:pt x="111" y="745"/>
                  </a:cubicBezTo>
                  <a:cubicBezTo>
                    <a:pt x="203" y="873"/>
                    <a:pt x="340" y="984"/>
                    <a:pt x="497" y="1039"/>
                  </a:cubicBezTo>
                  <a:cubicBezTo>
                    <a:pt x="570" y="1066"/>
                    <a:pt x="653" y="1085"/>
                    <a:pt x="735" y="1094"/>
                  </a:cubicBezTo>
                  <a:cubicBezTo>
                    <a:pt x="772" y="1020"/>
                    <a:pt x="800" y="947"/>
                    <a:pt x="818" y="864"/>
                  </a:cubicBezTo>
                  <a:cubicBezTo>
                    <a:pt x="763" y="827"/>
                    <a:pt x="726" y="782"/>
                    <a:pt x="680" y="736"/>
                  </a:cubicBezTo>
                  <a:cubicBezTo>
                    <a:pt x="616" y="662"/>
                    <a:pt x="561" y="580"/>
                    <a:pt x="515" y="497"/>
                  </a:cubicBezTo>
                  <a:cubicBezTo>
                    <a:pt x="460" y="414"/>
                    <a:pt x="414" y="332"/>
                    <a:pt x="386" y="249"/>
                  </a:cubicBezTo>
                  <a:cubicBezTo>
                    <a:pt x="368" y="194"/>
                    <a:pt x="359" y="139"/>
                    <a:pt x="350" y="74"/>
                  </a:cubicBezTo>
                  <a:cubicBezTo>
                    <a:pt x="276" y="38"/>
                    <a:pt x="203" y="19"/>
                    <a:pt x="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62"/>
            <p:cNvSpPr/>
            <p:nvPr/>
          </p:nvSpPr>
          <p:spPr>
            <a:xfrm>
              <a:off x="8135325" y="2139450"/>
              <a:ext cx="21150" cy="21150"/>
            </a:xfrm>
            <a:custGeom>
              <a:avLst/>
              <a:gdLst/>
              <a:ahLst/>
              <a:cxnLst/>
              <a:rect l="l" t="t" r="r" b="b"/>
              <a:pathLst>
                <a:path w="846" h="846" extrusionOk="0">
                  <a:moveTo>
                    <a:pt x="175" y="0"/>
                  </a:moveTo>
                  <a:cubicBezTo>
                    <a:pt x="110" y="46"/>
                    <a:pt x="55" y="110"/>
                    <a:pt x="0" y="175"/>
                  </a:cubicBezTo>
                  <a:cubicBezTo>
                    <a:pt x="65" y="322"/>
                    <a:pt x="156" y="459"/>
                    <a:pt x="257" y="588"/>
                  </a:cubicBezTo>
                  <a:cubicBezTo>
                    <a:pt x="386" y="689"/>
                    <a:pt x="524" y="781"/>
                    <a:pt x="671" y="845"/>
                  </a:cubicBezTo>
                  <a:cubicBezTo>
                    <a:pt x="735" y="790"/>
                    <a:pt x="799" y="735"/>
                    <a:pt x="845" y="671"/>
                  </a:cubicBezTo>
                  <a:cubicBezTo>
                    <a:pt x="781" y="524"/>
                    <a:pt x="698" y="377"/>
                    <a:pt x="597" y="257"/>
                  </a:cubicBezTo>
                  <a:cubicBezTo>
                    <a:pt x="469" y="147"/>
                    <a:pt x="322" y="64"/>
                    <a:pt x="1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62"/>
            <p:cNvSpPr/>
            <p:nvPr/>
          </p:nvSpPr>
          <p:spPr>
            <a:xfrm>
              <a:off x="8152075" y="2112575"/>
              <a:ext cx="25275" cy="30325"/>
            </a:xfrm>
            <a:custGeom>
              <a:avLst/>
              <a:gdLst/>
              <a:ahLst/>
              <a:cxnLst/>
              <a:rect l="l" t="t" r="r" b="b"/>
              <a:pathLst>
                <a:path w="1011" h="1213" extrusionOk="0">
                  <a:moveTo>
                    <a:pt x="203" y="1"/>
                  </a:moveTo>
                  <a:cubicBezTo>
                    <a:pt x="129" y="37"/>
                    <a:pt x="56" y="83"/>
                    <a:pt x="1" y="138"/>
                  </a:cubicBezTo>
                  <a:cubicBezTo>
                    <a:pt x="83" y="359"/>
                    <a:pt x="194" y="561"/>
                    <a:pt x="322" y="754"/>
                  </a:cubicBezTo>
                  <a:cubicBezTo>
                    <a:pt x="469" y="928"/>
                    <a:pt x="625" y="1075"/>
                    <a:pt x="809" y="1213"/>
                  </a:cubicBezTo>
                  <a:cubicBezTo>
                    <a:pt x="882" y="1185"/>
                    <a:pt x="947" y="1139"/>
                    <a:pt x="1011" y="1075"/>
                  </a:cubicBezTo>
                  <a:cubicBezTo>
                    <a:pt x="928" y="864"/>
                    <a:pt x="818" y="653"/>
                    <a:pt x="689" y="460"/>
                  </a:cubicBezTo>
                  <a:cubicBezTo>
                    <a:pt x="543" y="295"/>
                    <a:pt x="377" y="138"/>
                    <a:pt x="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62"/>
            <p:cNvSpPr/>
            <p:nvPr/>
          </p:nvSpPr>
          <p:spPr>
            <a:xfrm>
              <a:off x="8165625" y="2095600"/>
              <a:ext cx="25275" cy="30325"/>
            </a:xfrm>
            <a:custGeom>
              <a:avLst/>
              <a:gdLst/>
              <a:ahLst/>
              <a:cxnLst/>
              <a:rect l="l" t="t" r="r" b="b"/>
              <a:pathLst>
                <a:path w="1011" h="1213" extrusionOk="0">
                  <a:moveTo>
                    <a:pt x="212" y="0"/>
                  </a:moveTo>
                  <a:cubicBezTo>
                    <a:pt x="129" y="37"/>
                    <a:pt x="65" y="83"/>
                    <a:pt x="1" y="138"/>
                  </a:cubicBezTo>
                  <a:cubicBezTo>
                    <a:pt x="92" y="349"/>
                    <a:pt x="193" y="560"/>
                    <a:pt x="322" y="753"/>
                  </a:cubicBezTo>
                  <a:cubicBezTo>
                    <a:pt x="469" y="918"/>
                    <a:pt x="634" y="1075"/>
                    <a:pt x="809" y="1212"/>
                  </a:cubicBezTo>
                  <a:cubicBezTo>
                    <a:pt x="882" y="1176"/>
                    <a:pt x="956" y="1130"/>
                    <a:pt x="1011" y="1075"/>
                  </a:cubicBezTo>
                  <a:cubicBezTo>
                    <a:pt x="928" y="863"/>
                    <a:pt x="818" y="652"/>
                    <a:pt x="698" y="459"/>
                  </a:cubicBezTo>
                  <a:cubicBezTo>
                    <a:pt x="552" y="294"/>
                    <a:pt x="386" y="138"/>
                    <a:pt x="2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62"/>
            <p:cNvSpPr/>
            <p:nvPr/>
          </p:nvSpPr>
          <p:spPr>
            <a:xfrm>
              <a:off x="7509700" y="803850"/>
              <a:ext cx="38825" cy="17100"/>
            </a:xfrm>
            <a:custGeom>
              <a:avLst/>
              <a:gdLst/>
              <a:ahLst/>
              <a:cxnLst/>
              <a:rect l="l" t="t" r="r" b="b"/>
              <a:pathLst>
                <a:path w="1553" h="684" extrusionOk="0">
                  <a:moveTo>
                    <a:pt x="431" y="0"/>
                  </a:moveTo>
                  <a:cubicBezTo>
                    <a:pt x="391" y="0"/>
                    <a:pt x="352" y="1"/>
                    <a:pt x="312" y="4"/>
                  </a:cubicBezTo>
                  <a:cubicBezTo>
                    <a:pt x="147" y="22"/>
                    <a:pt x="19" y="49"/>
                    <a:pt x="19" y="49"/>
                  </a:cubicBezTo>
                  <a:cubicBezTo>
                    <a:pt x="0" y="123"/>
                    <a:pt x="0" y="206"/>
                    <a:pt x="19" y="288"/>
                  </a:cubicBezTo>
                  <a:lnTo>
                    <a:pt x="276" y="362"/>
                  </a:lnTo>
                  <a:cubicBezTo>
                    <a:pt x="423" y="389"/>
                    <a:pt x="579" y="481"/>
                    <a:pt x="717" y="509"/>
                  </a:cubicBezTo>
                  <a:cubicBezTo>
                    <a:pt x="983" y="582"/>
                    <a:pt x="1442" y="683"/>
                    <a:pt x="1442" y="683"/>
                  </a:cubicBezTo>
                  <a:cubicBezTo>
                    <a:pt x="1497" y="619"/>
                    <a:pt x="1534" y="536"/>
                    <a:pt x="1552" y="463"/>
                  </a:cubicBezTo>
                  <a:cubicBezTo>
                    <a:pt x="1341" y="288"/>
                    <a:pt x="1102" y="150"/>
                    <a:pt x="854" y="49"/>
                  </a:cubicBezTo>
                  <a:cubicBezTo>
                    <a:pt x="712" y="14"/>
                    <a:pt x="570" y="0"/>
                    <a:pt x="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62"/>
            <p:cNvSpPr/>
            <p:nvPr/>
          </p:nvSpPr>
          <p:spPr>
            <a:xfrm>
              <a:off x="7513125" y="784000"/>
              <a:ext cx="48700" cy="23400"/>
            </a:xfrm>
            <a:custGeom>
              <a:avLst/>
              <a:gdLst/>
              <a:ahLst/>
              <a:cxnLst/>
              <a:rect l="l" t="t" r="r" b="b"/>
              <a:pathLst>
                <a:path w="1948" h="936" extrusionOk="0">
                  <a:moveTo>
                    <a:pt x="268" y="1"/>
                  </a:moveTo>
                  <a:cubicBezTo>
                    <a:pt x="221" y="1"/>
                    <a:pt x="175" y="3"/>
                    <a:pt x="130" y="8"/>
                  </a:cubicBezTo>
                  <a:lnTo>
                    <a:pt x="19" y="17"/>
                  </a:lnTo>
                  <a:cubicBezTo>
                    <a:pt x="1" y="100"/>
                    <a:pt x="1" y="182"/>
                    <a:pt x="19" y="265"/>
                  </a:cubicBezTo>
                  <a:cubicBezTo>
                    <a:pt x="130" y="283"/>
                    <a:pt x="240" y="320"/>
                    <a:pt x="341" y="357"/>
                  </a:cubicBezTo>
                  <a:cubicBezTo>
                    <a:pt x="515" y="412"/>
                    <a:pt x="726" y="531"/>
                    <a:pt x="892" y="605"/>
                  </a:cubicBezTo>
                  <a:cubicBezTo>
                    <a:pt x="1094" y="697"/>
                    <a:pt x="1296" y="770"/>
                    <a:pt x="1507" y="834"/>
                  </a:cubicBezTo>
                  <a:cubicBezTo>
                    <a:pt x="1700" y="899"/>
                    <a:pt x="1856" y="935"/>
                    <a:pt x="1856" y="935"/>
                  </a:cubicBezTo>
                  <a:cubicBezTo>
                    <a:pt x="1902" y="862"/>
                    <a:pt x="1939" y="788"/>
                    <a:pt x="1948" y="706"/>
                  </a:cubicBezTo>
                  <a:lnTo>
                    <a:pt x="1654" y="513"/>
                  </a:lnTo>
                  <a:cubicBezTo>
                    <a:pt x="1470" y="384"/>
                    <a:pt x="1277" y="274"/>
                    <a:pt x="1085" y="173"/>
                  </a:cubicBezTo>
                  <a:cubicBezTo>
                    <a:pt x="873" y="81"/>
                    <a:pt x="644" y="26"/>
                    <a:pt x="414" y="8"/>
                  </a:cubicBezTo>
                  <a:cubicBezTo>
                    <a:pt x="364" y="3"/>
                    <a:pt x="316" y="1"/>
                    <a:pt x="2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62"/>
            <p:cNvSpPr/>
            <p:nvPr/>
          </p:nvSpPr>
          <p:spPr>
            <a:xfrm>
              <a:off x="7533100" y="767650"/>
              <a:ext cx="32175" cy="15900"/>
            </a:xfrm>
            <a:custGeom>
              <a:avLst/>
              <a:gdLst/>
              <a:ahLst/>
              <a:cxnLst/>
              <a:rect l="l" t="t" r="r" b="b"/>
              <a:pathLst>
                <a:path w="1287" h="636" extrusionOk="0">
                  <a:moveTo>
                    <a:pt x="116" y="0"/>
                  </a:moveTo>
                  <a:cubicBezTo>
                    <a:pt x="102" y="0"/>
                    <a:pt x="88" y="0"/>
                    <a:pt x="74" y="1"/>
                  </a:cubicBezTo>
                  <a:cubicBezTo>
                    <a:pt x="38" y="74"/>
                    <a:pt x="10" y="157"/>
                    <a:pt x="1" y="230"/>
                  </a:cubicBezTo>
                  <a:cubicBezTo>
                    <a:pt x="322" y="490"/>
                    <a:pt x="724" y="636"/>
                    <a:pt x="1132" y="636"/>
                  </a:cubicBezTo>
                  <a:cubicBezTo>
                    <a:pt x="1156" y="636"/>
                    <a:pt x="1180" y="635"/>
                    <a:pt x="1204" y="634"/>
                  </a:cubicBezTo>
                  <a:cubicBezTo>
                    <a:pt x="1250" y="561"/>
                    <a:pt x="1268" y="487"/>
                    <a:pt x="1287" y="405"/>
                  </a:cubicBezTo>
                  <a:cubicBezTo>
                    <a:pt x="957" y="138"/>
                    <a:pt x="542" y="0"/>
                    <a:pt x="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7" name="Google Shape;2797;p62"/>
          <p:cNvGrpSpPr/>
          <p:nvPr/>
        </p:nvGrpSpPr>
        <p:grpSpPr>
          <a:xfrm>
            <a:off x="-45944" y="2276486"/>
            <a:ext cx="3596047" cy="3130202"/>
            <a:chOff x="-45944" y="2276486"/>
            <a:chExt cx="3596047" cy="3130202"/>
          </a:xfrm>
        </p:grpSpPr>
        <p:sp>
          <p:nvSpPr>
            <p:cNvPr id="2798" name="Google Shape;2798;p62"/>
            <p:cNvSpPr/>
            <p:nvPr/>
          </p:nvSpPr>
          <p:spPr>
            <a:xfrm>
              <a:off x="1808009" y="3924107"/>
              <a:ext cx="314792" cy="146658"/>
            </a:xfrm>
            <a:custGeom>
              <a:avLst/>
              <a:gdLst/>
              <a:ahLst/>
              <a:cxnLst/>
              <a:rect l="l" t="t" r="r" b="b"/>
              <a:pathLst>
                <a:path w="11389" h="5306" extrusionOk="0">
                  <a:moveTo>
                    <a:pt x="257" y="0"/>
                  </a:moveTo>
                  <a:cubicBezTo>
                    <a:pt x="147" y="0"/>
                    <a:pt x="1" y="252"/>
                    <a:pt x="93" y="319"/>
                  </a:cubicBezTo>
                  <a:cubicBezTo>
                    <a:pt x="93" y="319"/>
                    <a:pt x="865" y="843"/>
                    <a:pt x="1875" y="1568"/>
                  </a:cubicBezTo>
                  <a:cubicBezTo>
                    <a:pt x="2876" y="2285"/>
                    <a:pt x="4143" y="3194"/>
                    <a:pt x="5218" y="3781"/>
                  </a:cubicBezTo>
                  <a:cubicBezTo>
                    <a:pt x="6292" y="4360"/>
                    <a:pt x="7780" y="4966"/>
                    <a:pt x="9038" y="5159"/>
                  </a:cubicBezTo>
                  <a:cubicBezTo>
                    <a:pt x="9561" y="5242"/>
                    <a:pt x="10094" y="5297"/>
                    <a:pt x="10627" y="5306"/>
                  </a:cubicBezTo>
                  <a:lnTo>
                    <a:pt x="11260" y="5288"/>
                  </a:lnTo>
                  <a:cubicBezTo>
                    <a:pt x="11389" y="5269"/>
                    <a:pt x="11380" y="4957"/>
                    <a:pt x="11251" y="4929"/>
                  </a:cubicBezTo>
                  <a:lnTo>
                    <a:pt x="10645" y="4884"/>
                  </a:lnTo>
                  <a:cubicBezTo>
                    <a:pt x="10140" y="4838"/>
                    <a:pt x="9644" y="4755"/>
                    <a:pt x="9148" y="4636"/>
                  </a:cubicBezTo>
                  <a:cubicBezTo>
                    <a:pt x="7973" y="4378"/>
                    <a:pt x="6604" y="3717"/>
                    <a:pt x="5557" y="3157"/>
                  </a:cubicBezTo>
                  <a:cubicBezTo>
                    <a:pt x="4520" y="2597"/>
                    <a:pt x="3216" y="1779"/>
                    <a:pt x="2169" y="1118"/>
                  </a:cubicBezTo>
                  <a:cubicBezTo>
                    <a:pt x="1113" y="457"/>
                    <a:pt x="286" y="7"/>
                    <a:pt x="286" y="7"/>
                  </a:cubicBezTo>
                  <a:cubicBezTo>
                    <a:pt x="277" y="2"/>
                    <a:pt x="267" y="0"/>
                    <a:pt x="2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62"/>
            <p:cNvSpPr/>
            <p:nvPr/>
          </p:nvSpPr>
          <p:spPr>
            <a:xfrm>
              <a:off x="1677769" y="4074164"/>
              <a:ext cx="326263" cy="187482"/>
            </a:xfrm>
            <a:custGeom>
              <a:avLst/>
              <a:gdLst/>
              <a:ahLst/>
              <a:cxnLst/>
              <a:rect l="l" t="t" r="r" b="b"/>
              <a:pathLst>
                <a:path w="11804" h="6783" extrusionOk="0">
                  <a:moveTo>
                    <a:pt x="267" y="1"/>
                  </a:moveTo>
                  <a:cubicBezTo>
                    <a:pt x="151" y="1"/>
                    <a:pt x="0" y="84"/>
                    <a:pt x="39" y="180"/>
                  </a:cubicBezTo>
                  <a:lnTo>
                    <a:pt x="296" y="850"/>
                  </a:lnTo>
                  <a:cubicBezTo>
                    <a:pt x="397" y="1052"/>
                    <a:pt x="526" y="1282"/>
                    <a:pt x="682" y="1548"/>
                  </a:cubicBezTo>
                  <a:cubicBezTo>
                    <a:pt x="829" y="1815"/>
                    <a:pt x="1040" y="2072"/>
                    <a:pt x="1242" y="2366"/>
                  </a:cubicBezTo>
                  <a:cubicBezTo>
                    <a:pt x="2142" y="3495"/>
                    <a:pt x="3602" y="4570"/>
                    <a:pt x="4851" y="5157"/>
                  </a:cubicBezTo>
                  <a:cubicBezTo>
                    <a:pt x="6100" y="5764"/>
                    <a:pt x="7790" y="6269"/>
                    <a:pt x="9177" y="6507"/>
                  </a:cubicBezTo>
                  <a:cubicBezTo>
                    <a:pt x="9874" y="6627"/>
                    <a:pt x="10481" y="6691"/>
                    <a:pt x="10921" y="6737"/>
                  </a:cubicBezTo>
                  <a:lnTo>
                    <a:pt x="11629" y="6783"/>
                  </a:lnTo>
                  <a:cubicBezTo>
                    <a:pt x="11775" y="6765"/>
                    <a:pt x="11803" y="6462"/>
                    <a:pt x="11656" y="6406"/>
                  </a:cubicBezTo>
                  <a:lnTo>
                    <a:pt x="10967" y="6315"/>
                  </a:lnTo>
                  <a:cubicBezTo>
                    <a:pt x="10545" y="6241"/>
                    <a:pt x="9948" y="6131"/>
                    <a:pt x="9287" y="5975"/>
                  </a:cubicBezTo>
                  <a:cubicBezTo>
                    <a:pt x="7863" y="5635"/>
                    <a:pt x="6486" y="5148"/>
                    <a:pt x="5163" y="4515"/>
                  </a:cubicBezTo>
                  <a:cubicBezTo>
                    <a:pt x="3969" y="3954"/>
                    <a:pt x="2555" y="3018"/>
                    <a:pt x="1655" y="2017"/>
                  </a:cubicBezTo>
                  <a:cubicBezTo>
                    <a:pt x="1453" y="1760"/>
                    <a:pt x="1233" y="1530"/>
                    <a:pt x="1077" y="1291"/>
                  </a:cubicBezTo>
                  <a:cubicBezTo>
                    <a:pt x="930" y="1052"/>
                    <a:pt x="783" y="841"/>
                    <a:pt x="682" y="658"/>
                  </a:cubicBezTo>
                  <a:cubicBezTo>
                    <a:pt x="498" y="281"/>
                    <a:pt x="379" y="51"/>
                    <a:pt x="379" y="51"/>
                  </a:cubicBezTo>
                  <a:cubicBezTo>
                    <a:pt x="359" y="16"/>
                    <a:pt x="316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62"/>
            <p:cNvSpPr/>
            <p:nvPr/>
          </p:nvSpPr>
          <p:spPr>
            <a:xfrm>
              <a:off x="1940018" y="4007718"/>
              <a:ext cx="1610085" cy="489256"/>
            </a:xfrm>
            <a:custGeom>
              <a:avLst/>
              <a:gdLst/>
              <a:ahLst/>
              <a:cxnLst/>
              <a:rect l="l" t="t" r="r" b="b"/>
              <a:pathLst>
                <a:path w="58252" h="17701" extrusionOk="0">
                  <a:moveTo>
                    <a:pt x="20045" y="1"/>
                  </a:moveTo>
                  <a:cubicBezTo>
                    <a:pt x="19915" y="1"/>
                    <a:pt x="19784" y="2"/>
                    <a:pt x="19653" y="3"/>
                  </a:cubicBezTo>
                  <a:cubicBezTo>
                    <a:pt x="16292" y="49"/>
                    <a:pt x="12683" y="674"/>
                    <a:pt x="9570" y="1326"/>
                  </a:cubicBezTo>
                  <a:cubicBezTo>
                    <a:pt x="8330" y="1592"/>
                    <a:pt x="7164" y="1859"/>
                    <a:pt x="6126" y="2088"/>
                  </a:cubicBezTo>
                  <a:lnTo>
                    <a:pt x="6126" y="2253"/>
                  </a:lnTo>
                  <a:cubicBezTo>
                    <a:pt x="6126" y="5357"/>
                    <a:pt x="3013" y="7819"/>
                    <a:pt x="1" y="8709"/>
                  </a:cubicBezTo>
                  <a:lnTo>
                    <a:pt x="10" y="8709"/>
                  </a:lnTo>
                  <a:cubicBezTo>
                    <a:pt x="120" y="8755"/>
                    <a:pt x="221" y="8801"/>
                    <a:pt x="341" y="8847"/>
                  </a:cubicBezTo>
                  <a:cubicBezTo>
                    <a:pt x="423" y="8884"/>
                    <a:pt x="515" y="8921"/>
                    <a:pt x="598" y="8948"/>
                  </a:cubicBezTo>
                  <a:cubicBezTo>
                    <a:pt x="781" y="9022"/>
                    <a:pt x="965" y="9086"/>
                    <a:pt x="1149" y="9150"/>
                  </a:cubicBezTo>
                  <a:cubicBezTo>
                    <a:pt x="1222" y="9169"/>
                    <a:pt x="1286" y="9196"/>
                    <a:pt x="1360" y="9215"/>
                  </a:cubicBezTo>
                  <a:cubicBezTo>
                    <a:pt x="1580" y="9288"/>
                    <a:pt x="1810" y="9352"/>
                    <a:pt x="2040" y="9407"/>
                  </a:cubicBezTo>
                  <a:cubicBezTo>
                    <a:pt x="2168" y="9435"/>
                    <a:pt x="2278" y="9462"/>
                    <a:pt x="2398" y="9490"/>
                  </a:cubicBezTo>
                  <a:cubicBezTo>
                    <a:pt x="2554" y="9527"/>
                    <a:pt x="2719" y="9554"/>
                    <a:pt x="2884" y="9591"/>
                  </a:cubicBezTo>
                  <a:lnTo>
                    <a:pt x="3114" y="9628"/>
                  </a:lnTo>
                  <a:cubicBezTo>
                    <a:pt x="3233" y="9646"/>
                    <a:pt x="3344" y="9665"/>
                    <a:pt x="3472" y="9683"/>
                  </a:cubicBezTo>
                  <a:cubicBezTo>
                    <a:pt x="4377" y="9808"/>
                    <a:pt x="5307" y="9858"/>
                    <a:pt x="6254" y="9858"/>
                  </a:cubicBezTo>
                  <a:cubicBezTo>
                    <a:pt x="9057" y="9858"/>
                    <a:pt x="12011" y="9423"/>
                    <a:pt x="14915" y="9224"/>
                  </a:cubicBezTo>
                  <a:cubicBezTo>
                    <a:pt x="15819" y="9158"/>
                    <a:pt x="16715" y="9115"/>
                    <a:pt x="17599" y="9115"/>
                  </a:cubicBezTo>
                  <a:cubicBezTo>
                    <a:pt x="18825" y="9115"/>
                    <a:pt x="20028" y="9198"/>
                    <a:pt x="21196" y="9417"/>
                  </a:cubicBezTo>
                  <a:cubicBezTo>
                    <a:pt x="22060" y="9573"/>
                    <a:pt x="22914" y="9811"/>
                    <a:pt x="23731" y="10142"/>
                  </a:cubicBezTo>
                  <a:cubicBezTo>
                    <a:pt x="24539" y="10473"/>
                    <a:pt x="25329" y="10868"/>
                    <a:pt x="26082" y="11327"/>
                  </a:cubicBezTo>
                  <a:cubicBezTo>
                    <a:pt x="29259" y="13219"/>
                    <a:pt x="31629" y="15726"/>
                    <a:pt x="35881" y="16277"/>
                  </a:cubicBezTo>
                  <a:cubicBezTo>
                    <a:pt x="36507" y="16337"/>
                    <a:pt x="37138" y="16367"/>
                    <a:pt x="37770" y="16367"/>
                  </a:cubicBezTo>
                  <a:cubicBezTo>
                    <a:pt x="38296" y="16367"/>
                    <a:pt x="38821" y="16346"/>
                    <a:pt x="39343" y="16304"/>
                  </a:cubicBezTo>
                  <a:cubicBezTo>
                    <a:pt x="41391" y="16148"/>
                    <a:pt x="43457" y="15799"/>
                    <a:pt x="45569" y="15735"/>
                  </a:cubicBezTo>
                  <a:cubicBezTo>
                    <a:pt x="45774" y="15728"/>
                    <a:pt x="45979" y="15725"/>
                    <a:pt x="46184" y="15725"/>
                  </a:cubicBezTo>
                  <a:cubicBezTo>
                    <a:pt x="46799" y="15725"/>
                    <a:pt x="47418" y="15756"/>
                    <a:pt x="48031" y="15818"/>
                  </a:cubicBezTo>
                  <a:cubicBezTo>
                    <a:pt x="48269" y="15854"/>
                    <a:pt x="48499" y="15891"/>
                    <a:pt x="48719" y="15946"/>
                  </a:cubicBezTo>
                  <a:cubicBezTo>
                    <a:pt x="49785" y="16176"/>
                    <a:pt x="50749" y="16571"/>
                    <a:pt x="51676" y="16920"/>
                  </a:cubicBezTo>
                  <a:cubicBezTo>
                    <a:pt x="52761" y="17336"/>
                    <a:pt x="53782" y="17700"/>
                    <a:pt x="54840" y="17700"/>
                  </a:cubicBezTo>
                  <a:cubicBezTo>
                    <a:pt x="55905" y="17700"/>
                    <a:pt x="57008" y="17331"/>
                    <a:pt x="58252" y="16277"/>
                  </a:cubicBezTo>
                  <a:cubicBezTo>
                    <a:pt x="55230" y="16277"/>
                    <a:pt x="53577" y="14872"/>
                    <a:pt x="51943" y="13274"/>
                  </a:cubicBezTo>
                  <a:cubicBezTo>
                    <a:pt x="51180" y="12530"/>
                    <a:pt x="50418" y="11722"/>
                    <a:pt x="49518" y="11005"/>
                  </a:cubicBezTo>
                  <a:cubicBezTo>
                    <a:pt x="49022" y="10601"/>
                    <a:pt x="48481" y="10234"/>
                    <a:pt x="47911" y="9922"/>
                  </a:cubicBezTo>
                  <a:cubicBezTo>
                    <a:pt x="47020" y="9426"/>
                    <a:pt x="46038" y="9104"/>
                    <a:pt x="45028" y="8957"/>
                  </a:cubicBezTo>
                  <a:cubicBezTo>
                    <a:pt x="44541" y="8887"/>
                    <a:pt x="44059" y="8858"/>
                    <a:pt x="43581" y="8858"/>
                  </a:cubicBezTo>
                  <a:cubicBezTo>
                    <a:pt x="41813" y="8858"/>
                    <a:pt x="40093" y="9252"/>
                    <a:pt x="38351" y="9389"/>
                  </a:cubicBezTo>
                  <a:cubicBezTo>
                    <a:pt x="38000" y="9415"/>
                    <a:pt x="37648" y="9430"/>
                    <a:pt x="37294" y="9430"/>
                  </a:cubicBezTo>
                  <a:cubicBezTo>
                    <a:pt x="36382" y="9430"/>
                    <a:pt x="35459" y="9326"/>
                    <a:pt x="34512" y="9022"/>
                  </a:cubicBezTo>
                  <a:cubicBezTo>
                    <a:pt x="31509" y="7966"/>
                    <a:pt x="31004" y="5743"/>
                    <a:pt x="29755" y="3824"/>
                  </a:cubicBezTo>
                  <a:cubicBezTo>
                    <a:pt x="29241" y="2979"/>
                    <a:pt x="28534" y="2281"/>
                    <a:pt x="27707" y="1758"/>
                  </a:cubicBezTo>
                  <a:cubicBezTo>
                    <a:pt x="27423" y="1574"/>
                    <a:pt x="27129" y="1409"/>
                    <a:pt x="26826" y="1271"/>
                  </a:cubicBezTo>
                  <a:cubicBezTo>
                    <a:pt x="24931" y="345"/>
                    <a:pt x="22563" y="1"/>
                    <a:pt x="20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62"/>
            <p:cNvSpPr/>
            <p:nvPr/>
          </p:nvSpPr>
          <p:spPr>
            <a:xfrm>
              <a:off x="-45944" y="2276569"/>
              <a:ext cx="2153792" cy="2134858"/>
            </a:xfrm>
            <a:custGeom>
              <a:avLst/>
              <a:gdLst/>
              <a:ahLst/>
              <a:cxnLst/>
              <a:rect l="l" t="t" r="r" b="b"/>
              <a:pathLst>
                <a:path w="77923" h="77238" extrusionOk="0">
                  <a:moveTo>
                    <a:pt x="43769" y="1"/>
                  </a:moveTo>
                  <a:cubicBezTo>
                    <a:pt x="43119" y="1"/>
                    <a:pt x="42470" y="20"/>
                    <a:pt x="41822" y="59"/>
                  </a:cubicBezTo>
                  <a:cubicBezTo>
                    <a:pt x="40380" y="141"/>
                    <a:pt x="38947" y="325"/>
                    <a:pt x="37533" y="601"/>
                  </a:cubicBezTo>
                  <a:cubicBezTo>
                    <a:pt x="37303" y="647"/>
                    <a:pt x="37055" y="702"/>
                    <a:pt x="36826" y="748"/>
                  </a:cubicBezTo>
                  <a:lnTo>
                    <a:pt x="36762" y="766"/>
                  </a:lnTo>
                  <a:cubicBezTo>
                    <a:pt x="36596" y="793"/>
                    <a:pt x="36422" y="839"/>
                    <a:pt x="36257" y="876"/>
                  </a:cubicBezTo>
                  <a:lnTo>
                    <a:pt x="35660" y="1023"/>
                  </a:lnTo>
                  <a:lnTo>
                    <a:pt x="35430" y="1087"/>
                  </a:lnTo>
                  <a:cubicBezTo>
                    <a:pt x="35301" y="1124"/>
                    <a:pt x="35164" y="1161"/>
                    <a:pt x="35026" y="1198"/>
                  </a:cubicBezTo>
                  <a:cubicBezTo>
                    <a:pt x="34521" y="1335"/>
                    <a:pt x="34025" y="1491"/>
                    <a:pt x="33529" y="1657"/>
                  </a:cubicBezTo>
                  <a:cubicBezTo>
                    <a:pt x="29121" y="3163"/>
                    <a:pt x="25108" y="5652"/>
                    <a:pt x="21793" y="8939"/>
                  </a:cubicBezTo>
                  <a:cubicBezTo>
                    <a:pt x="0" y="30364"/>
                    <a:pt x="15566" y="56354"/>
                    <a:pt x="38883" y="77237"/>
                  </a:cubicBezTo>
                  <a:lnTo>
                    <a:pt x="50546" y="77237"/>
                  </a:lnTo>
                  <a:cubicBezTo>
                    <a:pt x="55836" y="72958"/>
                    <a:pt x="61732" y="66933"/>
                    <a:pt x="66672" y="60138"/>
                  </a:cubicBezTo>
                  <a:cubicBezTo>
                    <a:pt x="72733" y="51808"/>
                    <a:pt x="77371" y="42312"/>
                    <a:pt x="77711" y="33404"/>
                  </a:cubicBezTo>
                  <a:cubicBezTo>
                    <a:pt x="77922" y="27169"/>
                    <a:pt x="76343" y="21539"/>
                    <a:pt x="73551" y="16764"/>
                  </a:cubicBezTo>
                  <a:cubicBezTo>
                    <a:pt x="72035" y="14183"/>
                    <a:pt x="70171" y="11832"/>
                    <a:pt x="68004" y="9775"/>
                  </a:cubicBezTo>
                  <a:cubicBezTo>
                    <a:pt x="64670" y="6588"/>
                    <a:pt x="60749" y="4090"/>
                    <a:pt x="56451" y="2428"/>
                  </a:cubicBezTo>
                  <a:lnTo>
                    <a:pt x="56442" y="2428"/>
                  </a:lnTo>
                  <a:cubicBezTo>
                    <a:pt x="54899" y="1822"/>
                    <a:pt x="53310" y="1326"/>
                    <a:pt x="51694" y="940"/>
                  </a:cubicBezTo>
                  <a:cubicBezTo>
                    <a:pt x="50280" y="601"/>
                    <a:pt x="48847" y="353"/>
                    <a:pt x="47396" y="206"/>
                  </a:cubicBezTo>
                  <a:cubicBezTo>
                    <a:pt x="46189" y="68"/>
                    <a:pt x="44978" y="1"/>
                    <a:pt x="437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62"/>
            <p:cNvSpPr/>
            <p:nvPr/>
          </p:nvSpPr>
          <p:spPr>
            <a:xfrm>
              <a:off x="989423" y="4429200"/>
              <a:ext cx="91488" cy="383284"/>
            </a:xfrm>
            <a:custGeom>
              <a:avLst/>
              <a:gdLst/>
              <a:ahLst/>
              <a:cxnLst/>
              <a:rect l="l" t="t" r="r" b="b"/>
              <a:pathLst>
                <a:path w="3310" h="13867" extrusionOk="0">
                  <a:moveTo>
                    <a:pt x="2974" y="0"/>
                  </a:moveTo>
                  <a:cubicBezTo>
                    <a:pt x="2897" y="0"/>
                    <a:pt x="2833" y="21"/>
                    <a:pt x="2820" y="73"/>
                  </a:cubicBezTo>
                  <a:cubicBezTo>
                    <a:pt x="2820" y="73"/>
                    <a:pt x="1727" y="4168"/>
                    <a:pt x="1185" y="6841"/>
                  </a:cubicBezTo>
                  <a:cubicBezTo>
                    <a:pt x="634" y="9513"/>
                    <a:pt x="1" y="13710"/>
                    <a:pt x="1" y="13710"/>
                  </a:cubicBezTo>
                  <a:cubicBezTo>
                    <a:pt x="1" y="13800"/>
                    <a:pt x="172" y="13866"/>
                    <a:pt x="311" y="13866"/>
                  </a:cubicBezTo>
                  <a:cubicBezTo>
                    <a:pt x="386" y="13866"/>
                    <a:pt x="452" y="13847"/>
                    <a:pt x="478" y="13802"/>
                  </a:cubicBezTo>
                  <a:cubicBezTo>
                    <a:pt x="478" y="13802"/>
                    <a:pt x="1562" y="9697"/>
                    <a:pt x="2113" y="7025"/>
                  </a:cubicBezTo>
                  <a:cubicBezTo>
                    <a:pt x="2664" y="4352"/>
                    <a:pt x="3297" y="164"/>
                    <a:pt x="3297" y="164"/>
                  </a:cubicBezTo>
                  <a:cubicBezTo>
                    <a:pt x="3309" y="75"/>
                    <a:pt x="3118" y="0"/>
                    <a:pt x="29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62"/>
            <p:cNvSpPr/>
            <p:nvPr/>
          </p:nvSpPr>
          <p:spPr>
            <a:xfrm>
              <a:off x="1281495" y="4428979"/>
              <a:ext cx="83113" cy="378917"/>
            </a:xfrm>
            <a:custGeom>
              <a:avLst/>
              <a:gdLst/>
              <a:ahLst/>
              <a:cxnLst/>
              <a:rect l="l" t="t" r="r" b="b"/>
              <a:pathLst>
                <a:path w="3007" h="13709" extrusionOk="0">
                  <a:moveTo>
                    <a:pt x="344" y="1"/>
                  </a:moveTo>
                  <a:cubicBezTo>
                    <a:pt x="199" y="1"/>
                    <a:pt x="1" y="72"/>
                    <a:pt x="13" y="163"/>
                  </a:cubicBezTo>
                  <a:cubicBezTo>
                    <a:pt x="13" y="163"/>
                    <a:pt x="546" y="4296"/>
                    <a:pt x="1051" y="6941"/>
                  </a:cubicBezTo>
                  <a:cubicBezTo>
                    <a:pt x="1547" y="9586"/>
                    <a:pt x="2529" y="13645"/>
                    <a:pt x="2529" y="13645"/>
                  </a:cubicBezTo>
                  <a:cubicBezTo>
                    <a:pt x="2548" y="13689"/>
                    <a:pt x="2609" y="13708"/>
                    <a:pt x="2681" y="13708"/>
                  </a:cubicBezTo>
                  <a:cubicBezTo>
                    <a:pt x="2818" y="13708"/>
                    <a:pt x="2995" y="13640"/>
                    <a:pt x="3007" y="13544"/>
                  </a:cubicBezTo>
                  <a:cubicBezTo>
                    <a:pt x="3007" y="13544"/>
                    <a:pt x="2474" y="9411"/>
                    <a:pt x="1978" y="6766"/>
                  </a:cubicBezTo>
                  <a:cubicBezTo>
                    <a:pt x="1482" y="4121"/>
                    <a:pt x="491" y="62"/>
                    <a:pt x="491" y="62"/>
                  </a:cubicBezTo>
                  <a:cubicBezTo>
                    <a:pt x="478" y="19"/>
                    <a:pt x="418" y="1"/>
                    <a:pt x="3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62"/>
            <p:cNvSpPr/>
            <p:nvPr/>
          </p:nvSpPr>
          <p:spPr>
            <a:xfrm>
              <a:off x="880272" y="4923127"/>
              <a:ext cx="609987" cy="483562"/>
            </a:xfrm>
            <a:custGeom>
              <a:avLst/>
              <a:gdLst/>
              <a:ahLst/>
              <a:cxnLst/>
              <a:rect l="l" t="t" r="r" b="b"/>
              <a:pathLst>
                <a:path w="22069" h="17495" extrusionOk="0">
                  <a:moveTo>
                    <a:pt x="1" y="0"/>
                  </a:moveTo>
                  <a:lnTo>
                    <a:pt x="74" y="579"/>
                  </a:lnTo>
                  <a:lnTo>
                    <a:pt x="2241" y="17495"/>
                  </a:lnTo>
                  <a:lnTo>
                    <a:pt x="19828" y="17495"/>
                  </a:lnTo>
                  <a:lnTo>
                    <a:pt x="20021" y="15998"/>
                  </a:lnTo>
                  <a:lnTo>
                    <a:pt x="21995" y="570"/>
                  </a:lnTo>
                  <a:lnTo>
                    <a:pt x="220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62"/>
            <p:cNvSpPr/>
            <p:nvPr/>
          </p:nvSpPr>
          <p:spPr>
            <a:xfrm>
              <a:off x="874938" y="2276486"/>
              <a:ext cx="633343" cy="2116146"/>
            </a:xfrm>
            <a:custGeom>
              <a:avLst/>
              <a:gdLst/>
              <a:ahLst/>
              <a:cxnLst/>
              <a:rect l="l" t="t" r="r" b="b"/>
              <a:pathLst>
                <a:path w="22914" h="76561" extrusionOk="0">
                  <a:moveTo>
                    <a:pt x="10397" y="1"/>
                  </a:moveTo>
                  <a:cubicBezTo>
                    <a:pt x="9764" y="1"/>
                    <a:pt x="9130" y="18"/>
                    <a:pt x="8496" y="53"/>
                  </a:cubicBezTo>
                  <a:cubicBezTo>
                    <a:pt x="4905" y="7657"/>
                    <a:pt x="2949" y="15812"/>
                    <a:pt x="1645" y="24361"/>
                  </a:cubicBezTo>
                  <a:cubicBezTo>
                    <a:pt x="1" y="36153"/>
                    <a:pt x="690" y="48395"/>
                    <a:pt x="3711" y="59874"/>
                  </a:cubicBezTo>
                  <a:cubicBezTo>
                    <a:pt x="5355" y="65687"/>
                    <a:pt x="7697" y="71207"/>
                    <a:pt x="10167" y="76561"/>
                  </a:cubicBezTo>
                  <a:lnTo>
                    <a:pt x="12169" y="76561"/>
                  </a:lnTo>
                  <a:cubicBezTo>
                    <a:pt x="16191" y="68516"/>
                    <a:pt x="18928" y="59893"/>
                    <a:pt x="20278" y="51003"/>
                  </a:cubicBezTo>
                  <a:cubicBezTo>
                    <a:pt x="21931" y="39220"/>
                    <a:pt x="22914" y="26960"/>
                    <a:pt x="19892" y="15481"/>
                  </a:cubicBezTo>
                  <a:cubicBezTo>
                    <a:pt x="18386" y="10173"/>
                    <a:pt x="16302" y="5122"/>
                    <a:pt x="14070" y="200"/>
                  </a:cubicBezTo>
                  <a:cubicBezTo>
                    <a:pt x="12852" y="66"/>
                    <a:pt x="11626" y="1"/>
                    <a:pt x="10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62"/>
            <p:cNvSpPr/>
            <p:nvPr/>
          </p:nvSpPr>
          <p:spPr>
            <a:xfrm>
              <a:off x="60387" y="2293153"/>
              <a:ext cx="1041005" cy="2114211"/>
            </a:xfrm>
            <a:custGeom>
              <a:avLst/>
              <a:gdLst/>
              <a:ahLst/>
              <a:cxnLst/>
              <a:rect l="l" t="t" r="r" b="b"/>
              <a:pathLst>
                <a:path w="37663" h="76491" extrusionOk="0">
                  <a:moveTo>
                    <a:pt x="33686" y="1"/>
                  </a:moveTo>
                  <a:cubicBezTo>
                    <a:pt x="32327" y="258"/>
                    <a:pt x="30995" y="616"/>
                    <a:pt x="29691" y="1066"/>
                  </a:cubicBezTo>
                  <a:cubicBezTo>
                    <a:pt x="1" y="19617"/>
                    <a:pt x="13106" y="50372"/>
                    <a:pt x="21766" y="59988"/>
                  </a:cubicBezTo>
                  <a:cubicBezTo>
                    <a:pt x="26688" y="65452"/>
                    <a:pt x="31454" y="71191"/>
                    <a:pt x="36753" y="76490"/>
                  </a:cubicBezTo>
                  <a:lnTo>
                    <a:pt x="37662" y="76187"/>
                  </a:lnTo>
                  <a:cubicBezTo>
                    <a:pt x="33585" y="71944"/>
                    <a:pt x="30554" y="66343"/>
                    <a:pt x="27671" y="61200"/>
                  </a:cubicBezTo>
                  <a:cubicBezTo>
                    <a:pt x="21463" y="50143"/>
                    <a:pt x="18138" y="37267"/>
                    <a:pt x="19948" y="24695"/>
                  </a:cubicBezTo>
                  <a:cubicBezTo>
                    <a:pt x="21325" y="15383"/>
                    <a:pt x="25917" y="6062"/>
                    <a:pt x="336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62"/>
            <p:cNvSpPr/>
            <p:nvPr/>
          </p:nvSpPr>
          <p:spPr>
            <a:xfrm>
              <a:off x="1261013" y="2302551"/>
              <a:ext cx="1031110" cy="2104814"/>
            </a:xfrm>
            <a:custGeom>
              <a:avLst/>
              <a:gdLst/>
              <a:ahLst/>
              <a:cxnLst/>
              <a:rect l="l" t="t" r="r" b="b"/>
              <a:pathLst>
                <a:path w="37305" h="76151" extrusionOk="0">
                  <a:moveTo>
                    <a:pt x="4409" y="0"/>
                  </a:moveTo>
                  <a:lnTo>
                    <a:pt x="4409" y="0"/>
                  </a:lnTo>
                  <a:cubicBezTo>
                    <a:pt x="11921" y="6062"/>
                    <a:pt x="16375" y="15208"/>
                    <a:pt x="17716" y="24355"/>
                  </a:cubicBezTo>
                  <a:cubicBezTo>
                    <a:pt x="19534" y="36927"/>
                    <a:pt x="16201" y="49803"/>
                    <a:pt x="9993" y="60860"/>
                  </a:cubicBezTo>
                  <a:cubicBezTo>
                    <a:pt x="7118" y="66003"/>
                    <a:pt x="4088" y="71604"/>
                    <a:pt x="1" y="75847"/>
                  </a:cubicBezTo>
                  <a:lnTo>
                    <a:pt x="910" y="76150"/>
                  </a:lnTo>
                  <a:cubicBezTo>
                    <a:pt x="6209" y="70851"/>
                    <a:pt x="10975" y="65112"/>
                    <a:pt x="15907" y="59648"/>
                  </a:cubicBezTo>
                  <a:cubicBezTo>
                    <a:pt x="24447" y="50161"/>
                    <a:pt x="37304" y="20112"/>
                    <a:pt x="9166" y="1479"/>
                  </a:cubicBezTo>
                  <a:lnTo>
                    <a:pt x="9157" y="1479"/>
                  </a:lnTo>
                  <a:cubicBezTo>
                    <a:pt x="7605" y="873"/>
                    <a:pt x="6025" y="377"/>
                    <a:pt x="4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62"/>
            <p:cNvSpPr/>
            <p:nvPr/>
          </p:nvSpPr>
          <p:spPr>
            <a:xfrm>
              <a:off x="1005150" y="4905603"/>
              <a:ext cx="19846" cy="198096"/>
            </a:xfrm>
            <a:custGeom>
              <a:avLst/>
              <a:gdLst/>
              <a:ahLst/>
              <a:cxnLst/>
              <a:rect l="l" t="t" r="r" b="b"/>
              <a:pathLst>
                <a:path w="718" h="7167" extrusionOk="0">
                  <a:moveTo>
                    <a:pt x="359" y="1"/>
                  </a:moveTo>
                  <a:cubicBezTo>
                    <a:pt x="270" y="1"/>
                    <a:pt x="180" y="19"/>
                    <a:pt x="175" y="56"/>
                  </a:cubicBezTo>
                  <a:cubicBezTo>
                    <a:pt x="175" y="56"/>
                    <a:pt x="1" y="2205"/>
                    <a:pt x="1" y="3582"/>
                  </a:cubicBezTo>
                  <a:cubicBezTo>
                    <a:pt x="10" y="4969"/>
                    <a:pt x="175" y="7118"/>
                    <a:pt x="175" y="7118"/>
                  </a:cubicBezTo>
                  <a:cubicBezTo>
                    <a:pt x="189" y="7150"/>
                    <a:pt x="272" y="7166"/>
                    <a:pt x="357" y="7166"/>
                  </a:cubicBezTo>
                  <a:cubicBezTo>
                    <a:pt x="442" y="7166"/>
                    <a:pt x="529" y="7150"/>
                    <a:pt x="552" y="7118"/>
                  </a:cubicBezTo>
                  <a:cubicBezTo>
                    <a:pt x="552" y="7118"/>
                    <a:pt x="717" y="4969"/>
                    <a:pt x="717" y="3582"/>
                  </a:cubicBezTo>
                  <a:cubicBezTo>
                    <a:pt x="717" y="2205"/>
                    <a:pt x="543" y="56"/>
                    <a:pt x="543" y="56"/>
                  </a:cubicBezTo>
                  <a:cubicBezTo>
                    <a:pt x="538" y="19"/>
                    <a:pt x="449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62"/>
            <p:cNvSpPr/>
            <p:nvPr/>
          </p:nvSpPr>
          <p:spPr>
            <a:xfrm>
              <a:off x="926210" y="5087861"/>
              <a:ext cx="140909" cy="218301"/>
            </a:xfrm>
            <a:custGeom>
              <a:avLst/>
              <a:gdLst/>
              <a:ahLst/>
              <a:cxnLst/>
              <a:rect l="l" t="t" r="r" b="b"/>
              <a:pathLst>
                <a:path w="5098" h="7898" extrusionOk="0">
                  <a:moveTo>
                    <a:pt x="3243" y="0"/>
                  </a:moveTo>
                  <a:cubicBezTo>
                    <a:pt x="2728" y="671"/>
                    <a:pt x="1929" y="1727"/>
                    <a:pt x="1323" y="2875"/>
                  </a:cubicBezTo>
                  <a:cubicBezTo>
                    <a:pt x="460" y="4528"/>
                    <a:pt x="1" y="6365"/>
                    <a:pt x="1415" y="7476"/>
                  </a:cubicBezTo>
                  <a:cubicBezTo>
                    <a:pt x="1784" y="7766"/>
                    <a:pt x="2217" y="7897"/>
                    <a:pt x="2650" y="7897"/>
                  </a:cubicBezTo>
                  <a:cubicBezTo>
                    <a:pt x="3384" y="7897"/>
                    <a:pt x="4120" y="7521"/>
                    <a:pt x="4547" y="6897"/>
                  </a:cubicBezTo>
                  <a:cubicBezTo>
                    <a:pt x="4841" y="6484"/>
                    <a:pt x="5015" y="5997"/>
                    <a:pt x="5043" y="5492"/>
                  </a:cubicBezTo>
                  <a:cubicBezTo>
                    <a:pt x="5098" y="4684"/>
                    <a:pt x="4841" y="3830"/>
                    <a:pt x="4547" y="3077"/>
                  </a:cubicBezTo>
                  <a:cubicBezTo>
                    <a:pt x="4179" y="1984"/>
                    <a:pt x="3555" y="1038"/>
                    <a:pt x="32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62"/>
            <p:cNvSpPr/>
            <p:nvPr/>
          </p:nvSpPr>
          <p:spPr>
            <a:xfrm>
              <a:off x="1009849" y="4915167"/>
              <a:ext cx="305588" cy="119847"/>
            </a:xfrm>
            <a:custGeom>
              <a:avLst/>
              <a:gdLst/>
              <a:ahLst/>
              <a:cxnLst/>
              <a:rect l="l" t="t" r="r" b="b"/>
              <a:pathLst>
                <a:path w="11056" h="4336" extrusionOk="0">
                  <a:moveTo>
                    <a:pt x="10828" y="1"/>
                  </a:moveTo>
                  <a:cubicBezTo>
                    <a:pt x="10766" y="1"/>
                    <a:pt x="10707" y="19"/>
                    <a:pt x="10677" y="59"/>
                  </a:cubicBezTo>
                  <a:cubicBezTo>
                    <a:pt x="10612" y="270"/>
                    <a:pt x="10530" y="481"/>
                    <a:pt x="10429" y="683"/>
                  </a:cubicBezTo>
                  <a:cubicBezTo>
                    <a:pt x="10162" y="1188"/>
                    <a:pt x="9832" y="1657"/>
                    <a:pt x="9455" y="2079"/>
                  </a:cubicBezTo>
                  <a:cubicBezTo>
                    <a:pt x="9336" y="2198"/>
                    <a:pt x="9216" y="2318"/>
                    <a:pt x="9088" y="2428"/>
                  </a:cubicBezTo>
                  <a:lnTo>
                    <a:pt x="8895" y="2584"/>
                  </a:lnTo>
                  <a:lnTo>
                    <a:pt x="8665" y="2722"/>
                  </a:lnTo>
                  <a:cubicBezTo>
                    <a:pt x="8344" y="2915"/>
                    <a:pt x="8004" y="3080"/>
                    <a:pt x="7655" y="3209"/>
                  </a:cubicBezTo>
                  <a:cubicBezTo>
                    <a:pt x="6985" y="3457"/>
                    <a:pt x="6278" y="3594"/>
                    <a:pt x="5561" y="3613"/>
                  </a:cubicBezTo>
                  <a:cubicBezTo>
                    <a:pt x="5442" y="3621"/>
                    <a:pt x="5321" y="3624"/>
                    <a:pt x="5201" y="3624"/>
                  </a:cubicBezTo>
                  <a:cubicBezTo>
                    <a:pt x="4612" y="3624"/>
                    <a:pt x="4021" y="3533"/>
                    <a:pt x="3449" y="3365"/>
                  </a:cubicBezTo>
                  <a:cubicBezTo>
                    <a:pt x="2760" y="3154"/>
                    <a:pt x="2127" y="2805"/>
                    <a:pt x="1594" y="2318"/>
                  </a:cubicBezTo>
                  <a:cubicBezTo>
                    <a:pt x="1089" y="1886"/>
                    <a:pt x="814" y="1344"/>
                    <a:pt x="612" y="977"/>
                  </a:cubicBezTo>
                  <a:cubicBezTo>
                    <a:pt x="520" y="784"/>
                    <a:pt x="474" y="619"/>
                    <a:pt x="437" y="509"/>
                  </a:cubicBezTo>
                  <a:cubicBezTo>
                    <a:pt x="400" y="398"/>
                    <a:pt x="373" y="334"/>
                    <a:pt x="373" y="334"/>
                  </a:cubicBezTo>
                  <a:cubicBezTo>
                    <a:pt x="356" y="288"/>
                    <a:pt x="302" y="268"/>
                    <a:pt x="241" y="268"/>
                  </a:cubicBezTo>
                  <a:cubicBezTo>
                    <a:pt x="131" y="268"/>
                    <a:pt x="0" y="332"/>
                    <a:pt x="24" y="426"/>
                  </a:cubicBezTo>
                  <a:lnTo>
                    <a:pt x="70" y="619"/>
                  </a:lnTo>
                  <a:cubicBezTo>
                    <a:pt x="116" y="793"/>
                    <a:pt x="171" y="968"/>
                    <a:pt x="226" y="1133"/>
                  </a:cubicBezTo>
                  <a:cubicBezTo>
                    <a:pt x="419" y="1556"/>
                    <a:pt x="676" y="2171"/>
                    <a:pt x="1218" y="2704"/>
                  </a:cubicBezTo>
                  <a:cubicBezTo>
                    <a:pt x="1787" y="3282"/>
                    <a:pt x="2485" y="3723"/>
                    <a:pt x="3247" y="3989"/>
                  </a:cubicBezTo>
                  <a:cubicBezTo>
                    <a:pt x="3906" y="4222"/>
                    <a:pt x="4601" y="4336"/>
                    <a:pt x="5300" y="4336"/>
                  </a:cubicBezTo>
                  <a:cubicBezTo>
                    <a:pt x="5399" y="4336"/>
                    <a:pt x="5499" y="4334"/>
                    <a:pt x="5598" y="4329"/>
                  </a:cubicBezTo>
                  <a:cubicBezTo>
                    <a:pt x="7040" y="4292"/>
                    <a:pt x="8877" y="3640"/>
                    <a:pt x="9869" y="2437"/>
                  </a:cubicBezTo>
                  <a:cubicBezTo>
                    <a:pt x="10245" y="1951"/>
                    <a:pt x="10566" y="1427"/>
                    <a:pt x="10814" y="867"/>
                  </a:cubicBezTo>
                  <a:cubicBezTo>
                    <a:pt x="10915" y="637"/>
                    <a:pt x="10989" y="398"/>
                    <a:pt x="11044" y="151"/>
                  </a:cubicBezTo>
                  <a:cubicBezTo>
                    <a:pt x="11056" y="57"/>
                    <a:pt x="10937" y="1"/>
                    <a:pt x="108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62"/>
            <p:cNvSpPr/>
            <p:nvPr/>
          </p:nvSpPr>
          <p:spPr>
            <a:xfrm>
              <a:off x="1307227" y="4905327"/>
              <a:ext cx="183032" cy="111942"/>
            </a:xfrm>
            <a:custGeom>
              <a:avLst/>
              <a:gdLst/>
              <a:ahLst/>
              <a:cxnLst/>
              <a:rect l="l" t="t" r="r" b="b"/>
              <a:pathLst>
                <a:path w="6622" h="4050" extrusionOk="0">
                  <a:moveTo>
                    <a:pt x="6436" y="0"/>
                  </a:moveTo>
                  <a:cubicBezTo>
                    <a:pt x="6356" y="0"/>
                    <a:pt x="6277" y="25"/>
                    <a:pt x="6263" y="75"/>
                  </a:cubicBezTo>
                  <a:lnTo>
                    <a:pt x="6254" y="203"/>
                  </a:lnTo>
                  <a:cubicBezTo>
                    <a:pt x="6245" y="323"/>
                    <a:pt x="6227" y="442"/>
                    <a:pt x="6208" y="562"/>
                  </a:cubicBezTo>
                  <a:cubicBezTo>
                    <a:pt x="6153" y="947"/>
                    <a:pt x="6043" y="1333"/>
                    <a:pt x="5878" y="1682"/>
                  </a:cubicBezTo>
                  <a:cubicBezTo>
                    <a:pt x="5667" y="2132"/>
                    <a:pt x="5354" y="2518"/>
                    <a:pt x="4959" y="2802"/>
                  </a:cubicBezTo>
                  <a:cubicBezTo>
                    <a:pt x="4574" y="3078"/>
                    <a:pt x="4124" y="3252"/>
                    <a:pt x="3646" y="3317"/>
                  </a:cubicBezTo>
                  <a:cubicBezTo>
                    <a:pt x="3489" y="3341"/>
                    <a:pt x="3331" y="3352"/>
                    <a:pt x="3173" y="3352"/>
                  </a:cubicBezTo>
                  <a:cubicBezTo>
                    <a:pt x="2603" y="3352"/>
                    <a:pt x="2039" y="3198"/>
                    <a:pt x="1543" y="2903"/>
                  </a:cubicBezTo>
                  <a:cubicBezTo>
                    <a:pt x="1341" y="2784"/>
                    <a:pt x="1157" y="2637"/>
                    <a:pt x="992" y="2463"/>
                  </a:cubicBezTo>
                  <a:cubicBezTo>
                    <a:pt x="735" y="2187"/>
                    <a:pt x="542" y="1857"/>
                    <a:pt x="441" y="1489"/>
                  </a:cubicBezTo>
                  <a:cubicBezTo>
                    <a:pt x="414" y="1379"/>
                    <a:pt x="395" y="1260"/>
                    <a:pt x="377" y="1149"/>
                  </a:cubicBezTo>
                  <a:cubicBezTo>
                    <a:pt x="368" y="1067"/>
                    <a:pt x="368" y="1030"/>
                    <a:pt x="368" y="1030"/>
                  </a:cubicBezTo>
                  <a:cubicBezTo>
                    <a:pt x="358" y="983"/>
                    <a:pt x="263" y="955"/>
                    <a:pt x="171" y="955"/>
                  </a:cubicBezTo>
                  <a:cubicBezTo>
                    <a:pt x="84" y="955"/>
                    <a:pt x="0" y="981"/>
                    <a:pt x="0" y="1039"/>
                  </a:cubicBezTo>
                  <a:lnTo>
                    <a:pt x="0" y="1177"/>
                  </a:lnTo>
                  <a:cubicBezTo>
                    <a:pt x="0" y="1315"/>
                    <a:pt x="9" y="1443"/>
                    <a:pt x="37" y="1572"/>
                  </a:cubicBezTo>
                  <a:cubicBezTo>
                    <a:pt x="111" y="2031"/>
                    <a:pt x="294" y="2453"/>
                    <a:pt x="588" y="2812"/>
                  </a:cubicBezTo>
                  <a:cubicBezTo>
                    <a:pt x="763" y="3041"/>
                    <a:pt x="974" y="3234"/>
                    <a:pt x="1213" y="3409"/>
                  </a:cubicBezTo>
                  <a:cubicBezTo>
                    <a:pt x="1460" y="3583"/>
                    <a:pt x="1727" y="3721"/>
                    <a:pt x="2011" y="3831"/>
                  </a:cubicBezTo>
                  <a:cubicBezTo>
                    <a:pt x="2406" y="3976"/>
                    <a:pt x="2824" y="4050"/>
                    <a:pt x="3242" y="4050"/>
                  </a:cubicBezTo>
                  <a:cubicBezTo>
                    <a:pt x="3408" y="4050"/>
                    <a:pt x="3574" y="4038"/>
                    <a:pt x="3738" y="4015"/>
                  </a:cubicBezTo>
                  <a:cubicBezTo>
                    <a:pt x="4941" y="3859"/>
                    <a:pt x="5951" y="3041"/>
                    <a:pt x="6355" y="1893"/>
                  </a:cubicBezTo>
                  <a:cubicBezTo>
                    <a:pt x="6502" y="1480"/>
                    <a:pt x="6594" y="1039"/>
                    <a:pt x="6612" y="598"/>
                  </a:cubicBezTo>
                  <a:cubicBezTo>
                    <a:pt x="6622" y="442"/>
                    <a:pt x="6612" y="304"/>
                    <a:pt x="6612" y="222"/>
                  </a:cubicBezTo>
                  <a:lnTo>
                    <a:pt x="6612" y="84"/>
                  </a:lnTo>
                  <a:cubicBezTo>
                    <a:pt x="6603" y="28"/>
                    <a:pt x="6519" y="0"/>
                    <a:pt x="64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62"/>
            <p:cNvSpPr/>
            <p:nvPr/>
          </p:nvSpPr>
          <p:spPr>
            <a:xfrm>
              <a:off x="875187" y="4915139"/>
              <a:ext cx="144723" cy="73550"/>
            </a:xfrm>
            <a:custGeom>
              <a:avLst/>
              <a:gdLst/>
              <a:ahLst/>
              <a:cxnLst/>
              <a:rect l="l" t="t" r="r" b="b"/>
              <a:pathLst>
                <a:path w="5236" h="2661" extrusionOk="0">
                  <a:moveTo>
                    <a:pt x="5052" y="0"/>
                  </a:moveTo>
                  <a:cubicBezTo>
                    <a:pt x="4962" y="0"/>
                    <a:pt x="4873" y="18"/>
                    <a:pt x="4868" y="51"/>
                  </a:cubicBezTo>
                  <a:cubicBezTo>
                    <a:pt x="4859" y="161"/>
                    <a:pt x="4841" y="271"/>
                    <a:pt x="4804" y="381"/>
                  </a:cubicBezTo>
                  <a:cubicBezTo>
                    <a:pt x="4740" y="638"/>
                    <a:pt x="4611" y="877"/>
                    <a:pt x="4446" y="1088"/>
                  </a:cubicBezTo>
                  <a:cubicBezTo>
                    <a:pt x="4051" y="1593"/>
                    <a:pt x="3261" y="1906"/>
                    <a:pt x="2637" y="1942"/>
                  </a:cubicBezTo>
                  <a:cubicBezTo>
                    <a:pt x="2554" y="1949"/>
                    <a:pt x="2470" y="1953"/>
                    <a:pt x="2386" y="1953"/>
                  </a:cubicBezTo>
                  <a:cubicBezTo>
                    <a:pt x="2133" y="1953"/>
                    <a:pt x="1877" y="1922"/>
                    <a:pt x="1636" y="1860"/>
                  </a:cubicBezTo>
                  <a:cubicBezTo>
                    <a:pt x="1314" y="1777"/>
                    <a:pt x="1020" y="1593"/>
                    <a:pt x="791" y="1355"/>
                  </a:cubicBezTo>
                  <a:cubicBezTo>
                    <a:pt x="616" y="1153"/>
                    <a:pt x="497" y="923"/>
                    <a:pt x="433" y="666"/>
                  </a:cubicBezTo>
                  <a:cubicBezTo>
                    <a:pt x="405" y="556"/>
                    <a:pt x="387" y="445"/>
                    <a:pt x="378" y="335"/>
                  </a:cubicBezTo>
                  <a:cubicBezTo>
                    <a:pt x="363" y="302"/>
                    <a:pt x="273" y="283"/>
                    <a:pt x="185" y="283"/>
                  </a:cubicBezTo>
                  <a:cubicBezTo>
                    <a:pt x="103" y="283"/>
                    <a:pt x="23" y="300"/>
                    <a:pt x="10" y="335"/>
                  </a:cubicBezTo>
                  <a:cubicBezTo>
                    <a:pt x="1" y="464"/>
                    <a:pt x="1" y="592"/>
                    <a:pt x="19" y="730"/>
                  </a:cubicBezTo>
                  <a:cubicBezTo>
                    <a:pt x="56" y="1070"/>
                    <a:pt x="166" y="1391"/>
                    <a:pt x="359" y="1676"/>
                  </a:cubicBezTo>
                  <a:cubicBezTo>
                    <a:pt x="625" y="2043"/>
                    <a:pt x="993" y="2328"/>
                    <a:pt x="1415" y="2484"/>
                  </a:cubicBezTo>
                  <a:cubicBezTo>
                    <a:pt x="1746" y="2602"/>
                    <a:pt x="2088" y="2660"/>
                    <a:pt x="2433" y="2660"/>
                  </a:cubicBezTo>
                  <a:cubicBezTo>
                    <a:pt x="2519" y="2660"/>
                    <a:pt x="2605" y="2657"/>
                    <a:pt x="2692" y="2649"/>
                  </a:cubicBezTo>
                  <a:cubicBezTo>
                    <a:pt x="3123" y="2613"/>
                    <a:pt x="3537" y="2484"/>
                    <a:pt x="3913" y="2273"/>
                  </a:cubicBezTo>
                  <a:cubicBezTo>
                    <a:pt x="4308" y="2071"/>
                    <a:pt x="4629" y="1768"/>
                    <a:pt x="4877" y="1400"/>
                  </a:cubicBezTo>
                  <a:cubicBezTo>
                    <a:pt x="5061" y="1116"/>
                    <a:pt x="5180" y="794"/>
                    <a:pt x="5217" y="455"/>
                  </a:cubicBezTo>
                  <a:cubicBezTo>
                    <a:pt x="5236" y="354"/>
                    <a:pt x="5236" y="262"/>
                    <a:pt x="5236" y="161"/>
                  </a:cubicBezTo>
                  <a:lnTo>
                    <a:pt x="5236" y="60"/>
                  </a:lnTo>
                  <a:cubicBezTo>
                    <a:pt x="5231" y="18"/>
                    <a:pt x="5141" y="0"/>
                    <a:pt x="50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62"/>
            <p:cNvSpPr/>
            <p:nvPr/>
          </p:nvSpPr>
          <p:spPr>
            <a:xfrm>
              <a:off x="1028782" y="4392853"/>
              <a:ext cx="322393" cy="73135"/>
            </a:xfrm>
            <a:custGeom>
              <a:avLst/>
              <a:gdLst/>
              <a:ahLst/>
              <a:cxnLst/>
              <a:rect l="l" t="t" r="r" b="b"/>
              <a:pathLst>
                <a:path w="11664" h="2646" extrusionOk="0">
                  <a:moveTo>
                    <a:pt x="0" y="1"/>
                  </a:moveTo>
                  <a:lnTo>
                    <a:pt x="0" y="2646"/>
                  </a:lnTo>
                  <a:lnTo>
                    <a:pt x="11663" y="2646"/>
                  </a:lnTo>
                  <a:lnTo>
                    <a:pt x="116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62"/>
            <p:cNvSpPr/>
            <p:nvPr/>
          </p:nvSpPr>
          <p:spPr>
            <a:xfrm>
              <a:off x="1300124" y="4905354"/>
              <a:ext cx="20067" cy="312940"/>
            </a:xfrm>
            <a:custGeom>
              <a:avLst/>
              <a:gdLst/>
              <a:ahLst/>
              <a:cxnLst/>
              <a:rect l="l" t="t" r="r" b="b"/>
              <a:pathLst>
                <a:path w="726" h="11322" extrusionOk="0">
                  <a:moveTo>
                    <a:pt x="358" y="0"/>
                  </a:moveTo>
                  <a:cubicBezTo>
                    <a:pt x="269" y="0"/>
                    <a:pt x="179" y="28"/>
                    <a:pt x="175" y="83"/>
                  </a:cubicBezTo>
                  <a:cubicBezTo>
                    <a:pt x="175" y="83"/>
                    <a:pt x="0" y="3481"/>
                    <a:pt x="9" y="5658"/>
                  </a:cubicBezTo>
                  <a:cubicBezTo>
                    <a:pt x="9" y="7843"/>
                    <a:pt x="175" y="11232"/>
                    <a:pt x="175" y="11232"/>
                  </a:cubicBezTo>
                  <a:cubicBezTo>
                    <a:pt x="193" y="11292"/>
                    <a:pt x="276" y="11321"/>
                    <a:pt x="358" y="11321"/>
                  </a:cubicBezTo>
                  <a:cubicBezTo>
                    <a:pt x="441" y="11321"/>
                    <a:pt x="524" y="11292"/>
                    <a:pt x="542" y="11232"/>
                  </a:cubicBezTo>
                  <a:cubicBezTo>
                    <a:pt x="542" y="11232"/>
                    <a:pt x="726" y="7843"/>
                    <a:pt x="716" y="5658"/>
                  </a:cubicBezTo>
                  <a:cubicBezTo>
                    <a:pt x="716" y="3481"/>
                    <a:pt x="542" y="83"/>
                    <a:pt x="542" y="83"/>
                  </a:cubicBezTo>
                  <a:cubicBezTo>
                    <a:pt x="537" y="28"/>
                    <a:pt x="448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62"/>
            <p:cNvSpPr/>
            <p:nvPr/>
          </p:nvSpPr>
          <p:spPr>
            <a:xfrm>
              <a:off x="832041" y="4802810"/>
              <a:ext cx="706451" cy="120096"/>
            </a:xfrm>
            <a:custGeom>
              <a:avLst/>
              <a:gdLst/>
              <a:ahLst/>
              <a:cxnLst/>
              <a:rect l="l" t="t" r="r" b="b"/>
              <a:pathLst>
                <a:path w="25559" h="4345" extrusionOk="0">
                  <a:moveTo>
                    <a:pt x="1" y="0"/>
                  </a:moveTo>
                  <a:lnTo>
                    <a:pt x="1" y="4344"/>
                  </a:lnTo>
                  <a:lnTo>
                    <a:pt x="25558" y="4344"/>
                  </a:lnTo>
                  <a:lnTo>
                    <a:pt x="255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62"/>
            <p:cNvSpPr/>
            <p:nvPr/>
          </p:nvSpPr>
          <p:spPr>
            <a:xfrm>
              <a:off x="1220161" y="5188637"/>
              <a:ext cx="142926" cy="218052"/>
            </a:xfrm>
            <a:custGeom>
              <a:avLst/>
              <a:gdLst/>
              <a:ahLst/>
              <a:cxnLst/>
              <a:rect l="l" t="t" r="r" b="b"/>
              <a:pathLst>
                <a:path w="5171" h="7889" extrusionOk="0">
                  <a:moveTo>
                    <a:pt x="3224" y="0"/>
                  </a:moveTo>
                  <a:cubicBezTo>
                    <a:pt x="2691" y="689"/>
                    <a:pt x="1865" y="1782"/>
                    <a:pt x="1259" y="2967"/>
                  </a:cubicBezTo>
                  <a:cubicBezTo>
                    <a:pt x="414" y="4592"/>
                    <a:pt x="0" y="6374"/>
                    <a:pt x="1396" y="7466"/>
                  </a:cubicBezTo>
                  <a:cubicBezTo>
                    <a:pt x="1765" y="7756"/>
                    <a:pt x="2198" y="7888"/>
                    <a:pt x="2631" y="7888"/>
                  </a:cubicBezTo>
                  <a:cubicBezTo>
                    <a:pt x="3365" y="7888"/>
                    <a:pt x="4101" y="7511"/>
                    <a:pt x="4528" y="6888"/>
                  </a:cubicBezTo>
                  <a:cubicBezTo>
                    <a:pt x="4730" y="6612"/>
                    <a:pt x="4868" y="6300"/>
                    <a:pt x="4950" y="5960"/>
                  </a:cubicBezTo>
                  <a:cubicBezTo>
                    <a:pt x="5171" y="5014"/>
                    <a:pt x="4877" y="3977"/>
                    <a:pt x="4528" y="3086"/>
                  </a:cubicBezTo>
                  <a:cubicBezTo>
                    <a:pt x="4160" y="1984"/>
                    <a:pt x="3536" y="1038"/>
                    <a:pt x="32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62"/>
            <p:cNvSpPr/>
            <p:nvPr/>
          </p:nvSpPr>
          <p:spPr>
            <a:xfrm>
              <a:off x="581014" y="3861834"/>
              <a:ext cx="74130" cy="43450"/>
            </a:xfrm>
            <a:custGeom>
              <a:avLst/>
              <a:gdLst/>
              <a:ahLst/>
              <a:cxnLst/>
              <a:rect l="l" t="t" r="r" b="b"/>
              <a:pathLst>
                <a:path w="2682" h="1572" extrusionOk="0">
                  <a:moveTo>
                    <a:pt x="2581" y="1"/>
                  </a:moveTo>
                  <a:cubicBezTo>
                    <a:pt x="2581" y="1"/>
                    <a:pt x="1745" y="304"/>
                    <a:pt x="1231" y="561"/>
                  </a:cubicBezTo>
                  <a:cubicBezTo>
                    <a:pt x="808" y="800"/>
                    <a:pt x="404" y="1066"/>
                    <a:pt x="19" y="1351"/>
                  </a:cubicBezTo>
                  <a:cubicBezTo>
                    <a:pt x="1" y="1369"/>
                    <a:pt x="106" y="1572"/>
                    <a:pt x="136" y="1572"/>
                  </a:cubicBezTo>
                  <a:cubicBezTo>
                    <a:pt x="137" y="1572"/>
                    <a:pt x="137" y="1571"/>
                    <a:pt x="138" y="1571"/>
                  </a:cubicBezTo>
                  <a:cubicBezTo>
                    <a:pt x="138" y="1571"/>
                    <a:pt x="965" y="1241"/>
                    <a:pt x="1460" y="974"/>
                  </a:cubicBezTo>
                  <a:cubicBezTo>
                    <a:pt x="1956" y="726"/>
                    <a:pt x="2682" y="231"/>
                    <a:pt x="2682" y="231"/>
                  </a:cubicBezTo>
                  <a:cubicBezTo>
                    <a:pt x="2673" y="139"/>
                    <a:pt x="2636" y="65"/>
                    <a:pt x="25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62"/>
            <p:cNvSpPr/>
            <p:nvPr/>
          </p:nvSpPr>
          <p:spPr>
            <a:xfrm>
              <a:off x="562468" y="3839501"/>
              <a:ext cx="63489" cy="31758"/>
            </a:xfrm>
            <a:custGeom>
              <a:avLst/>
              <a:gdLst/>
              <a:ahLst/>
              <a:cxnLst/>
              <a:rect l="l" t="t" r="r" b="b"/>
              <a:pathLst>
                <a:path w="2297" h="1149" extrusionOk="0">
                  <a:moveTo>
                    <a:pt x="2150" y="1"/>
                  </a:moveTo>
                  <a:lnTo>
                    <a:pt x="1773" y="120"/>
                  </a:lnTo>
                  <a:cubicBezTo>
                    <a:pt x="1562" y="212"/>
                    <a:pt x="1268" y="267"/>
                    <a:pt x="1057" y="350"/>
                  </a:cubicBezTo>
                  <a:cubicBezTo>
                    <a:pt x="818" y="442"/>
                    <a:pt x="579" y="561"/>
                    <a:pt x="359" y="699"/>
                  </a:cubicBezTo>
                  <a:lnTo>
                    <a:pt x="1" y="937"/>
                  </a:lnTo>
                  <a:cubicBezTo>
                    <a:pt x="28" y="1020"/>
                    <a:pt x="65" y="1094"/>
                    <a:pt x="129" y="1149"/>
                  </a:cubicBezTo>
                  <a:lnTo>
                    <a:pt x="515" y="1020"/>
                  </a:lnTo>
                  <a:cubicBezTo>
                    <a:pt x="726" y="937"/>
                    <a:pt x="1020" y="882"/>
                    <a:pt x="1222" y="791"/>
                  </a:cubicBezTo>
                  <a:cubicBezTo>
                    <a:pt x="1461" y="699"/>
                    <a:pt x="1700" y="589"/>
                    <a:pt x="1920" y="451"/>
                  </a:cubicBezTo>
                  <a:lnTo>
                    <a:pt x="2278" y="203"/>
                  </a:lnTo>
                  <a:cubicBezTo>
                    <a:pt x="2297" y="184"/>
                    <a:pt x="2187" y="10"/>
                    <a:pt x="2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62"/>
            <p:cNvSpPr/>
            <p:nvPr/>
          </p:nvSpPr>
          <p:spPr>
            <a:xfrm>
              <a:off x="542180" y="3805227"/>
              <a:ext cx="49254" cy="24240"/>
            </a:xfrm>
            <a:custGeom>
              <a:avLst/>
              <a:gdLst/>
              <a:ahLst/>
              <a:cxnLst/>
              <a:rect l="l" t="t" r="r" b="b"/>
              <a:pathLst>
                <a:path w="1782" h="877" extrusionOk="0">
                  <a:moveTo>
                    <a:pt x="1672" y="1"/>
                  </a:moveTo>
                  <a:lnTo>
                    <a:pt x="1378" y="65"/>
                  </a:lnTo>
                  <a:cubicBezTo>
                    <a:pt x="1185" y="102"/>
                    <a:pt x="1001" y="157"/>
                    <a:pt x="827" y="221"/>
                  </a:cubicBezTo>
                  <a:cubicBezTo>
                    <a:pt x="643" y="295"/>
                    <a:pt x="478" y="387"/>
                    <a:pt x="312" y="488"/>
                  </a:cubicBezTo>
                  <a:cubicBezTo>
                    <a:pt x="202" y="543"/>
                    <a:pt x="101" y="616"/>
                    <a:pt x="9" y="699"/>
                  </a:cubicBezTo>
                  <a:cubicBezTo>
                    <a:pt x="0" y="717"/>
                    <a:pt x="55" y="754"/>
                    <a:pt x="101" y="791"/>
                  </a:cubicBezTo>
                  <a:cubicBezTo>
                    <a:pt x="147" y="828"/>
                    <a:pt x="184" y="864"/>
                    <a:pt x="184" y="864"/>
                  </a:cubicBezTo>
                  <a:cubicBezTo>
                    <a:pt x="171" y="873"/>
                    <a:pt x="169" y="876"/>
                    <a:pt x="176" y="876"/>
                  </a:cubicBezTo>
                  <a:cubicBezTo>
                    <a:pt x="200" y="876"/>
                    <a:pt x="317" y="839"/>
                    <a:pt x="450" y="818"/>
                  </a:cubicBezTo>
                  <a:cubicBezTo>
                    <a:pt x="634" y="782"/>
                    <a:pt x="818" y="726"/>
                    <a:pt x="992" y="662"/>
                  </a:cubicBezTo>
                  <a:cubicBezTo>
                    <a:pt x="1176" y="589"/>
                    <a:pt x="1341" y="497"/>
                    <a:pt x="1506" y="396"/>
                  </a:cubicBezTo>
                  <a:cubicBezTo>
                    <a:pt x="1662" y="304"/>
                    <a:pt x="1782" y="221"/>
                    <a:pt x="1782" y="221"/>
                  </a:cubicBezTo>
                  <a:cubicBezTo>
                    <a:pt x="1763" y="139"/>
                    <a:pt x="1727" y="65"/>
                    <a:pt x="16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62"/>
            <p:cNvSpPr/>
            <p:nvPr/>
          </p:nvSpPr>
          <p:spPr>
            <a:xfrm>
              <a:off x="1790319" y="3712744"/>
              <a:ext cx="68520" cy="75015"/>
            </a:xfrm>
            <a:custGeom>
              <a:avLst/>
              <a:gdLst/>
              <a:ahLst/>
              <a:cxnLst/>
              <a:rect l="l" t="t" r="r" b="b"/>
              <a:pathLst>
                <a:path w="2479" h="2714" extrusionOk="0">
                  <a:moveTo>
                    <a:pt x="215" y="0"/>
                  </a:moveTo>
                  <a:cubicBezTo>
                    <a:pt x="162" y="0"/>
                    <a:pt x="0" y="99"/>
                    <a:pt x="17" y="124"/>
                  </a:cubicBezTo>
                  <a:lnTo>
                    <a:pt x="302" y="675"/>
                  </a:lnTo>
                  <a:cubicBezTo>
                    <a:pt x="485" y="1005"/>
                    <a:pt x="706" y="1327"/>
                    <a:pt x="954" y="1620"/>
                  </a:cubicBezTo>
                  <a:cubicBezTo>
                    <a:pt x="1073" y="1740"/>
                    <a:pt x="1220" y="1878"/>
                    <a:pt x="1367" y="2015"/>
                  </a:cubicBezTo>
                  <a:cubicBezTo>
                    <a:pt x="1505" y="2144"/>
                    <a:pt x="1652" y="2263"/>
                    <a:pt x="1817" y="2374"/>
                  </a:cubicBezTo>
                  <a:lnTo>
                    <a:pt x="2331" y="2713"/>
                  </a:lnTo>
                  <a:cubicBezTo>
                    <a:pt x="2332" y="2714"/>
                    <a:pt x="2333" y="2714"/>
                    <a:pt x="2334" y="2714"/>
                  </a:cubicBezTo>
                  <a:cubicBezTo>
                    <a:pt x="2365" y="2714"/>
                    <a:pt x="2478" y="2556"/>
                    <a:pt x="2478" y="2520"/>
                  </a:cubicBezTo>
                  <a:lnTo>
                    <a:pt x="2046" y="2098"/>
                  </a:lnTo>
                  <a:cubicBezTo>
                    <a:pt x="1909" y="1979"/>
                    <a:pt x="1780" y="1841"/>
                    <a:pt x="1670" y="1703"/>
                  </a:cubicBezTo>
                  <a:cubicBezTo>
                    <a:pt x="1551" y="1556"/>
                    <a:pt x="1422" y="1418"/>
                    <a:pt x="1303" y="1299"/>
                  </a:cubicBezTo>
                  <a:cubicBezTo>
                    <a:pt x="1101" y="1051"/>
                    <a:pt x="797" y="748"/>
                    <a:pt x="595" y="473"/>
                  </a:cubicBezTo>
                  <a:lnTo>
                    <a:pt x="228" y="4"/>
                  </a:lnTo>
                  <a:cubicBezTo>
                    <a:pt x="225" y="1"/>
                    <a:pt x="221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62"/>
            <p:cNvSpPr/>
            <p:nvPr/>
          </p:nvSpPr>
          <p:spPr>
            <a:xfrm>
              <a:off x="1831918" y="3689692"/>
              <a:ext cx="50001" cy="56441"/>
            </a:xfrm>
            <a:custGeom>
              <a:avLst/>
              <a:gdLst/>
              <a:ahLst/>
              <a:cxnLst/>
              <a:rect l="l" t="t" r="r" b="b"/>
              <a:pathLst>
                <a:path w="1809" h="2042" extrusionOk="0">
                  <a:moveTo>
                    <a:pt x="197" y="1"/>
                  </a:moveTo>
                  <a:cubicBezTo>
                    <a:pt x="162" y="1"/>
                    <a:pt x="1" y="132"/>
                    <a:pt x="18" y="149"/>
                  </a:cubicBezTo>
                  <a:cubicBezTo>
                    <a:pt x="229" y="508"/>
                    <a:pt x="459" y="857"/>
                    <a:pt x="716" y="1187"/>
                  </a:cubicBezTo>
                  <a:cubicBezTo>
                    <a:pt x="1001" y="1490"/>
                    <a:pt x="1304" y="1775"/>
                    <a:pt x="1634" y="2041"/>
                  </a:cubicBezTo>
                  <a:cubicBezTo>
                    <a:pt x="1635" y="2041"/>
                    <a:pt x="1636" y="2042"/>
                    <a:pt x="1637" y="2042"/>
                  </a:cubicBezTo>
                  <a:cubicBezTo>
                    <a:pt x="1671" y="2042"/>
                    <a:pt x="1809" y="1902"/>
                    <a:pt x="1809" y="1867"/>
                  </a:cubicBezTo>
                  <a:cubicBezTo>
                    <a:pt x="1579" y="1527"/>
                    <a:pt x="1340" y="1196"/>
                    <a:pt x="1074" y="884"/>
                  </a:cubicBezTo>
                  <a:cubicBezTo>
                    <a:pt x="799" y="572"/>
                    <a:pt x="514" y="278"/>
                    <a:pt x="202" y="2"/>
                  </a:cubicBezTo>
                  <a:cubicBezTo>
                    <a:pt x="201" y="1"/>
                    <a:pt x="199" y="1"/>
                    <a:pt x="1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62"/>
            <p:cNvSpPr/>
            <p:nvPr/>
          </p:nvSpPr>
          <p:spPr>
            <a:xfrm>
              <a:off x="1873765" y="3643809"/>
              <a:ext cx="34826" cy="41653"/>
            </a:xfrm>
            <a:custGeom>
              <a:avLst/>
              <a:gdLst/>
              <a:ahLst/>
              <a:cxnLst/>
              <a:rect l="l" t="t" r="r" b="b"/>
              <a:pathLst>
                <a:path w="1260" h="1507" extrusionOk="0">
                  <a:moveTo>
                    <a:pt x="175" y="0"/>
                  </a:moveTo>
                  <a:cubicBezTo>
                    <a:pt x="102" y="46"/>
                    <a:pt x="47" y="110"/>
                    <a:pt x="1" y="175"/>
                  </a:cubicBezTo>
                  <a:cubicBezTo>
                    <a:pt x="139" y="423"/>
                    <a:pt x="295" y="661"/>
                    <a:pt x="460" y="891"/>
                  </a:cubicBezTo>
                  <a:cubicBezTo>
                    <a:pt x="644" y="1111"/>
                    <a:pt x="846" y="1313"/>
                    <a:pt x="1066" y="1506"/>
                  </a:cubicBezTo>
                  <a:cubicBezTo>
                    <a:pt x="1140" y="1470"/>
                    <a:pt x="1204" y="1424"/>
                    <a:pt x="1259" y="1359"/>
                  </a:cubicBezTo>
                  <a:cubicBezTo>
                    <a:pt x="1140" y="1093"/>
                    <a:pt x="1002" y="845"/>
                    <a:pt x="837" y="597"/>
                  </a:cubicBezTo>
                  <a:cubicBezTo>
                    <a:pt x="635" y="377"/>
                    <a:pt x="414" y="184"/>
                    <a:pt x="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62"/>
            <p:cNvSpPr/>
            <p:nvPr/>
          </p:nvSpPr>
          <p:spPr>
            <a:xfrm>
              <a:off x="1350871" y="2330716"/>
              <a:ext cx="112467" cy="57712"/>
            </a:xfrm>
            <a:custGeom>
              <a:avLst/>
              <a:gdLst/>
              <a:ahLst/>
              <a:cxnLst/>
              <a:rect l="l" t="t" r="r" b="b"/>
              <a:pathLst>
                <a:path w="4069" h="2088" extrusionOk="0">
                  <a:moveTo>
                    <a:pt x="93" y="1"/>
                  </a:moveTo>
                  <a:cubicBezTo>
                    <a:pt x="47" y="1"/>
                    <a:pt x="1" y="230"/>
                    <a:pt x="47" y="240"/>
                  </a:cubicBezTo>
                  <a:cubicBezTo>
                    <a:pt x="47" y="240"/>
                    <a:pt x="1332" y="607"/>
                    <a:pt x="2067" y="974"/>
                  </a:cubicBezTo>
                  <a:cubicBezTo>
                    <a:pt x="2490" y="1158"/>
                    <a:pt x="2894" y="1378"/>
                    <a:pt x="3270" y="1635"/>
                  </a:cubicBezTo>
                  <a:cubicBezTo>
                    <a:pt x="3426" y="1736"/>
                    <a:pt x="3564" y="1838"/>
                    <a:pt x="3711" y="1957"/>
                  </a:cubicBezTo>
                  <a:lnTo>
                    <a:pt x="3885" y="2085"/>
                  </a:lnTo>
                  <a:cubicBezTo>
                    <a:pt x="3888" y="2087"/>
                    <a:pt x="3890" y="2087"/>
                    <a:pt x="3893" y="2087"/>
                  </a:cubicBezTo>
                  <a:cubicBezTo>
                    <a:pt x="3940" y="2087"/>
                    <a:pt x="4068" y="1963"/>
                    <a:pt x="4051" y="1911"/>
                  </a:cubicBezTo>
                  <a:lnTo>
                    <a:pt x="3895" y="1746"/>
                  </a:lnTo>
                  <a:cubicBezTo>
                    <a:pt x="3766" y="1608"/>
                    <a:pt x="3638" y="1470"/>
                    <a:pt x="3491" y="1351"/>
                  </a:cubicBezTo>
                  <a:cubicBezTo>
                    <a:pt x="3123" y="1020"/>
                    <a:pt x="2710" y="754"/>
                    <a:pt x="2269" y="543"/>
                  </a:cubicBezTo>
                  <a:cubicBezTo>
                    <a:pt x="1819" y="350"/>
                    <a:pt x="1351" y="212"/>
                    <a:pt x="873" y="120"/>
                  </a:cubicBezTo>
                  <a:cubicBezTo>
                    <a:pt x="653" y="74"/>
                    <a:pt x="460" y="47"/>
                    <a:pt x="313" y="28"/>
                  </a:cubicBezTo>
                  <a:lnTo>
                    <a:pt x="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62"/>
            <p:cNvSpPr/>
            <p:nvPr/>
          </p:nvSpPr>
          <p:spPr>
            <a:xfrm>
              <a:off x="1357228" y="2373116"/>
              <a:ext cx="42151" cy="34550"/>
            </a:xfrm>
            <a:custGeom>
              <a:avLst/>
              <a:gdLst/>
              <a:ahLst/>
              <a:cxnLst/>
              <a:rect l="l" t="t" r="r" b="b"/>
              <a:pathLst>
                <a:path w="1525" h="1250" extrusionOk="0">
                  <a:moveTo>
                    <a:pt x="175" y="0"/>
                  </a:moveTo>
                  <a:cubicBezTo>
                    <a:pt x="157" y="0"/>
                    <a:pt x="0" y="175"/>
                    <a:pt x="0" y="175"/>
                  </a:cubicBezTo>
                  <a:cubicBezTo>
                    <a:pt x="0" y="175"/>
                    <a:pt x="92" y="285"/>
                    <a:pt x="202" y="423"/>
                  </a:cubicBezTo>
                  <a:cubicBezTo>
                    <a:pt x="331" y="570"/>
                    <a:pt x="469" y="708"/>
                    <a:pt x="625" y="818"/>
                  </a:cubicBezTo>
                  <a:cubicBezTo>
                    <a:pt x="754" y="919"/>
                    <a:pt x="956" y="1011"/>
                    <a:pt x="1093" y="1102"/>
                  </a:cubicBezTo>
                  <a:lnTo>
                    <a:pt x="1350" y="1249"/>
                  </a:lnTo>
                  <a:cubicBezTo>
                    <a:pt x="1415" y="1203"/>
                    <a:pt x="1479" y="1148"/>
                    <a:pt x="1525" y="1075"/>
                  </a:cubicBezTo>
                  <a:cubicBezTo>
                    <a:pt x="1525" y="1075"/>
                    <a:pt x="1433" y="965"/>
                    <a:pt x="1323" y="827"/>
                  </a:cubicBezTo>
                  <a:cubicBezTo>
                    <a:pt x="1194" y="680"/>
                    <a:pt x="1057" y="551"/>
                    <a:pt x="900" y="432"/>
                  </a:cubicBezTo>
                  <a:cubicBezTo>
                    <a:pt x="772" y="331"/>
                    <a:pt x="570" y="239"/>
                    <a:pt x="432" y="157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62"/>
            <p:cNvSpPr/>
            <p:nvPr/>
          </p:nvSpPr>
          <p:spPr>
            <a:xfrm>
              <a:off x="861754" y="4883767"/>
              <a:ext cx="45468" cy="12991"/>
            </a:xfrm>
            <a:custGeom>
              <a:avLst/>
              <a:gdLst/>
              <a:ahLst/>
              <a:cxnLst/>
              <a:rect l="l" t="t" r="r" b="b"/>
              <a:pathLst>
                <a:path w="1645" h="470" extrusionOk="0">
                  <a:moveTo>
                    <a:pt x="822" y="1"/>
                  </a:moveTo>
                  <a:cubicBezTo>
                    <a:pt x="551" y="1"/>
                    <a:pt x="280" y="38"/>
                    <a:pt x="19" y="111"/>
                  </a:cubicBezTo>
                  <a:cubicBezTo>
                    <a:pt x="0" y="194"/>
                    <a:pt x="0" y="276"/>
                    <a:pt x="19" y="359"/>
                  </a:cubicBezTo>
                  <a:cubicBezTo>
                    <a:pt x="280" y="432"/>
                    <a:pt x="551" y="469"/>
                    <a:pt x="822" y="469"/>
                  </a:cubicBezTo>
                  <a:cubicBezTo>
                    <a:pt x="1093" y="469"/>
                    <a:pt x="1364" y="432"/>
                    <a:pt x="1626" y="359"/>
                  </a:cubicBezTo>
                  <a:cubicBezTo>
                    <a:pt x="1644" y="276"/>
                    <a:pt x="1644" y="194"/>
                    <a:pt x="1626" y="111"/>
                  </a:cubicBezTo>
                  <a:cubicBezTo>
                    <a:pt x="1364" y="38"/>
                    <a:pt x="1093" y="1"/>
                    <a:pt x="8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62"/>
            <p:cNvSpPr/>
            <p:nvPr/>
          </p:nvSpPr>
          <p:spPr>
            <a:xfrm>
              <a:off x="861754" y="4853557"/>
              <a:ext cx="30238" cy="13184"/>
            </a:xfrm>
            <a:custGeom>
              <a:avLst/>
              <a:gdLst/>
              <a:ahLst/>
              <a:cxnLst/>
              <a:rect l="l" t="t" r="r" b="b"/>
              <a:pathLst>
                <a:path w="1094" h="477" extrusionOk="0">
                  <a:moveTo>
                    <a:pt x="547" y="1"/>
                  </a:moveTo>
                  <a:cubicBezTo>
                    <a:pt x="363" y="1"/>
                    <a:pt x="179" y="38"/>
                    <a:pt x="9" y="111"/>
                  </a:cubicBezTo>
                  <a:cubicBezTo>
                    <a:pt x="0" y="194"/>
                    <a:pt x="0" y="277"/>
                    <a:pt x="9" y="359"/>
                  </a:cubicBezTo>
                  <a:cubicBezTo>
                    <a:pt x="179" y="437"/>
                    <a:pt x="363" y="476"/>
                    <a:pt x="547" y="476"/>
                  </a:cubicBezTo>
                  <a:cubicBezTo>
                    <a:pt x="730" y="476"/>
                    <a:pt x="914" y="437"/>
                    <a:pt x="1084" y="359"/>
                  </a:cubicBezTo>
                  <a:cubicBezTo>
                    <a:pt x="1093" y="277"/>
                    <a:pt x="1093" y="194"/>
                    <a:pt x="1084" y="111"/>
                  </a:cubicBezTo>
                  <a:cubicBezTo>
                    <a:pt x="914" y="38"/>
                    <a:pt x="730" y="1"/>
                    <a:pt x="5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62"/>
            <p:cNvSpPr/>
            <p:nvPr/>
          </p:nvSpPr>
          <p:spPr>
            <a:xfrm>
              <a:off x="861505" y="4827244"/>
              <a:ext cx="53069" cy="13101"/>
            </a:xfrm>
            <a:custGeom>
              <a:avLst/>
              <a:gdLst/>
              <a:ahLst/>
              <a:cxnLst/>
              <a:rect l="l" t="t" r="r" b="b"/>
              <a:pathLst>
                <a:path w="1920" h="474" extrusionOk="0">
                  <a:moveTo>
                    <a:pt x="963" y="0"/>
                  </a:moveTo>
                  <a:cubicBezTo>
                    <a:pt x="648" y="0"/>
                    <a:pt x="331" y="39"/>
                    <a:pt x="18" y="117"/>
                  </a:cubicBezTo>
                  <a:cubicBezTo>
                    <a:pt x="0" y="191"/>
                    <a:pt x="0" y="273"/>
                    <a:pt x="18" y="356"/>
                  </a:cubicBezTo>
                  <a:cubicBezTo>
                    <a:pt x="331" y="434"/>
                    <a:pt x="648" y="473"/>
                    <a:pt x="963" y="473"/>
                  </a:cubicBezTo>
                  <a:cubicBezTo>
                    <a:pt x="1279" y="473"/>
                    <a:pt x="1593" y="434"/>
                    <a:pt x="1901" y="356"/>
                  </a:cubicBezTo>
                  <a:cubicBezTo>
                    <a:pt x="1919" y="273"/>
                    <a:pt x="1919" y="191"/>
                    <a:pt x="1901" y="117"/>
                  </a:cubicBezTo>
                  <a:cubicBezTo>
                    <a:pt x="1593" y="39"/>
                    <a:pt x="1279" y="0"/>
                    <a:pt x="9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62"/>
            <p:cNvSpPr/>
            <p:nvPr/>
          </p:nvSpPr>
          <p:spPr>
            <a:xfrm>
              <a:off x="2101214" y="4256478"/>
              <a:ext cx="80488" cy="13737"/>
            </a:xfrm>
            <a:custGeom>
              <a:avLst/>
              <a:gdLst/>
              <a:ahLst/>
              <a:cxnLst/>
              <a:rect l="l" t="t" r="r" b="b"/>
              <a:pathLst>
                <a:path w="2912" h="497" extrusionOk="0">
                  <a:moveTo>
                    <a:pt x="2195" y="1"/>
                  </a:moveTo>
                  <a:cubicBezTo>
                    <a:pt x="1942" y="1"/>
                    <a:pt x="1667" y="14"/>
                    <a:pt x="1451" y="22"/>
                  </a:cubicBezTo>
                  <a:cubicBezTo>
                    <a:pt x="1209" y="38"/>
                    <a:pt x="905" y="78"/>
                    <a:pt x="645" y="78"/>
                  </a:cubicBezTo>
                  <a:cubicBezTo>
                    <a:pt x="619" y="78"/>
                    <a:pt x="594" y="78"/>
                    <a:pt x="570" y="77"/>
                  </a:cubicBezTo>
                  <a:cubicBezTo>
                    <a:pt x="459" y="77"/>
                    <a:pt x="340" y="68"/>
                    <a:pt x="230" y="58"/>
                  </a:cubicBezTo>
                  <a:lnTo>
                    <a:pt x="92" y="40"/>
                  </a:lnTo>
                  <a:cubicBezTo>
                    <a:pt x="65" y="40"/>
                    <a:pt x="0" y="260"/>
                    <a:pt x="28" y="270"/>
                  </a:cubicBezTo>
                  <a:lnTo>
                    <a:pt x="166" y="325"/>
                  </a:lnTo>
                  <a:cubicBezTo>
                    <a:pt x="285" y="361"/>
                    <a:pt x="404" y="398"/>
                    <a:pt x="533" y="426"/>
                  </a:cubicBezTo>
                  <a:cubicBezTo>
                    <a:pt x="769" y="474"/>
                    <a:pt x="1011" y="497"/>
                    <a:pt x="1250" y="497"/>
                  </a:cubicBezTo>
                  <a:cubicBezTo>
                    <a:pt x="1327" y="497"/>
                    <a:pt x="1403" y="494"/>
                    <a:pt x="1479" y="490"/>
                  </a:cubicBezTo>
                  <a:cubicBezTo>
                    <a:pt x="1764" y="472"/>
                    <a:pt x="2113" y="407"/>
                    <a:pt x="2388" y="352"/>
                  </a:cubicBezTo>
                  <a:cubicBezTo>
                    <a:pt x="2673" y="297"/>
                    <a:pt x="2884" y="270"/>
                    <a:pt x="2884" y="270"/>
                  </a:cubicBezTo>
                  <a:cubicBezTo>
                    <a:pt x="2911" y="196"/>
                    <a:pt x="2911" y="114"/>
                    <a:pt x="2884" y="31"/>
                  </a:cubicBezTo>
                  <a:cubicBezTo>
                    <a:pt x="2884" y="31"/>
                    <a:pt x="2664" y="12"/>
                    <a:pt x="2370" y="3"/>
                  </a:cubicBezTo>
                  <a:cubicBezTo>
                    <a:pt x="2314" y="2"/>
                    <a:pt x="2255" y="1"/>
                    <a:pt x="21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62"/>
            <p:cNvSpPr/>
            <p:nvPr/>
          </p:nvSpPr>
          <p:spPr>
            <a:xfrm>
              <a:off x="2124819" y="4235223"/>
              <a:ext cx="34025" cy="13184"/>
            </a:xfrm>
            <a:custGeom>
              <a:avLst/>
              <a:gdLst/>
              <a:ahLst/>
              <a:cxnLst/>
              <a:rect l="l" t="t" r="r" b="b"/>
              <a:pathLst>
                <a:path w="1231" h="477" extrusionOk="0">
                  <a:moveTo>
                    <a:pt x="612" y="1"/>
                  </a:moveTo>
                  <a:cubicBezTo>
                    <a:pt x="407" y="1"/>
                    <a:pt x="202" y="38"/>
                    <a:pt x="10" y="111"/>
                  </a:cubicBezTo>
                  <a:cubicBezTo>
                    <a:pt x="0" y="194"/>
                    <a:pt x="0" y="276"/>
                    <a:pt x="10" y="359"/>
                  </a:cubicBezTo>
                  <a:cubicBezTo>
                    <a:pt x="202" y="437"/>
                    <a:pt x="407" y="476"/>
                    <a:pt x="612" y="476"/>
                  </a:cubicBezTo>
                  <a:cubicBezTo>
                    <a:pt x="818" y="476"/>
                    <a:pt x="1024" y="437"/>
                    <a:pt x="1222" y="359"/>
                  </a:cubicBezTo>
                  <a:cubicBezTo>
                    <a:pt x="1231" y="276"/>
                    <a:pt x="1231" y="194"/>
                    <a:pt x="1222" y="111"/>
                  </a:cubicBezTo>
                  <a:cubicBezTo>
                    <a:pt x="1024" y="38"/>
                    <a:pt x="818" y="1"/>
                    <a:pt x="6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62"/>
            <p:cNvSpPr/>
            <p:nvPr/>
          </p:nvSpPr>
          <p:spPr>
            <a:xfrm>
              <a:off x="2154255" y="4209600"/>
              <a:ext cx="38613" cy="12825"/>
            </a:xfrm>
            <a:custGeom>
              <a:avLst/>
              <a:gdLst/>
              <a:ahLst/>
              <a:cxnLst/>
              <a:rect l="l" t="t" r="r" b="b"/>
              <a:pathLst>
                <a:path w="1397" h="464" extrusionOk="0">
                  <a:moveTo>
                    <a:pt x="689" y="0"/>
                  </a:moveTo>
                  <a:cubicBezTo>
                    <a:pt x="533" y="19"/>
                    <a:pt x="377" y="55"/>
                    <a:pt x="230" y="120"/>
                  </a:cubicBezTo>
                  <a:cubicBezTo>
                    <a:pt x="102" y="175"/>
                    <a:pt x="1" y="230"/>
                    <a:pt x="1" y="230"/>
                  </a:cubicBezTo>
                  <a:cubicBezTo>
                    <a:pt x="10" y="313"/>
                    <a:pt x="37" y="386"/>
                    <a:pt x="74" y="460"/>
                  </a:cubicBezTo>
                  <a:lnTo>
                    <a:pt x="304" y="460"/>
                  </a:lnTo>
                  <a:cubicBezTo>
                    <a:pt x="389" y="460"/>
                    <a:pt x="491" y="464"/>
                    <a:pt x="585" y="464"/>
                  </a:cubicBezTo>
                  <a:cubicBezTo>
                    <a:pt x="632" y="464"/>
                    <a:pt x="677" y="463"/>
                    <a:pt x="717" y="460"/>
                  </a:cubicBezTo>
                  <a:cubicBezTo>
                    <a:pt x="947" y="432"/>
                    <a:pt x="1167" y="386"/>
                    <a:pt x="1378" y="331"/>
                  </a:cubicBezTo>
                  <a:cubicBezTo>
                    <a:pt x="1397" y="257"/>
                    <a:pt x="1397" y="175"/>
                    <a:pt x="1387" y="101"/>
                  </a:cubicBezTo>
                  <a:cubicBezTo>
                    <a:pt x="1158" y="37"/>
                    <a:pt x="928" y="0"/>
                    <a:pt x="6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62"/>
            <p:cNvSpPr/>
            <p:nvPr/>
          </p:nvSpPr>
          <p:spPr>
            <a:xfrm>
              <a:off x="3060681" y="4403025"/>
              <a:ext cx="17303" cy="32007"/>
            </a:xfrm>
            <a:custGeom>
              <a:avLst/>
              <a:gdLst/>
              <a:ahLst/>
              <a:cxnLst/>
              <a:rect l="l" t="t" r="r" b="b"/>
              <a:pathLst>
                <a:path w="626" h="1158" extrusionOk="0">
                  <a:moveTo>
                    <a:pt x="231" y="0"/>
                  </a:moveTo>
                  <a:cubicBezTo>
                    <a:pt x="148" y="19"/>
                    <a:pt x="65" y="37"/>
                    <a:pt x="1" y="83"/>
                  </a:cubicBezTo>
                  <a:cubicBezTo>
                    <a:pt x="1" y="276"/>
                    <a:pt x="38" y="478"/>
                    <a:pt x="93" y="661"/>
                  </a:cubicBezTo>
                  <a:cubicBezTo>
                    <a:pt x="175" y="836"/>
                    <a:pt x="276" y="1001"/>
                    <a:pt x="396" y="1157"/>
                  </a:cubicBezTo>
                  <a:cubicBezTo>
                    <a:pt x="478" y="1139"/>
                    <a:pt x="552" y="1111"/>
                    <a:pt x="625" y="1075"/>
                  </a:cubicBezTo>
                  <a:cubicBezTo>
                    <a:pt x="616" y="873"/>
                    <a:pt x="589" y="680"/>
                    <a:pt x="534" y="487"/>
                  </a:cubicBezTo>
                  <a:cubicBezTo>
                    <a:pt x="451" y="312"/>
                    <a:pt x="350" y="147"/>
                    <a:pt x="2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62"/>
            <p:cNvSpPr/>
            <p:nvPr/>
          </p:nvSpPr>
          <p:spPr>
            <a:xfrm>
              <a:off x="3089897" y="4385114"/>
              <a:ext cx="21836" cy="46352"/>
            </a:xfrm>
            <a:custGeom>
              <a:avLst/>
              <a:gdLst/>
              <a:ahLst/>
              <a:cxnLst/>
              <a:rect l="l" t="t" r="r" b="b"/>
              <a:pathLst>
                <a:path w="790" h="1677" extrusionOk="0">
                  <a:moveTo>
                    <a:pt x="142" y="1"/>
                  </a:moveTo>
                  <a:cubicBezTo>
                    <a:pt x="101" y="1"/>
                    <a:pt x="60" y="5"/>
                    <a:pt x="18" y="15"/>
                  </a:cubicBezTo>
                  <a:cubicBezTo>
                    <a:pt x="18" y="15"/>
                    <a:pt x="0" y="152"/>
                    <a:pt x="0" y="345"/>
                  </a:cubicBezTo>
                  <a:cubicBezTo>
                    <a:pt x="9" y="538"/>
                    <a:pt x="37" y="740"/>
                    <a:pt x="101" y="933"/>
                  </a:cubicBezTo>
                  <a:cubicBezTo>
                    <a:pt x="230" y="1199"/>
                    <a:pt x="386" y="1447"/>
                    <a:pt x="569" y="1677"/>
                  </a:cubicBezTo>
                  <a:cubicBezTo>
                    <a:pt x="652" y="1658"/>
                    <a:pt x="726" y="1612"/>
                    <a:pt x="790" y="1567"/>
                  </a:cubicBezTo>
                  <a:cubicBezTo>
                    <a:pt x="790" y="1567"/>
                    <a:pt x="661" y="1052"/>
                    <a:pt x="551" y="758"/>
                  </a:cubicBezTo>
                  <a:cubicBezTo>
                    <a:pt x="505" y="611"/>
                    <a:pt x="395" y="437"/>
                    <a:pt x="358" y="281"/>
                  </a:cubicBezTo>
                  <a:lnTo>
                    <a:pt x="266" y="15"/>
                  </a:lnTo>
                  <a:cubicBezTo>
                    <a:pt x="225" y="5"/>
                    <a:pt x="184" y="1"/>
                    <a:pt x="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62"/>
            <p:cNvSpPr/>
            <p:nvPr/>
          </p:nvSpPr>
          <p:spPr>
            <a:xfrm>
              <a:off x="3147001" y="4391333"/>
              <a:ext cx="12963" cy="23909"/>
            </a:xfrm>
            <a:custGeom>
              <a:avLst/>
              <a:gdLst/>
              <a:ahLst/>
              <a:cxnLst/>
              <a:rect l="l" t="t" r="r" b="b"/>
              <a:pathLst>
                <a:path w="469" h="865" extrusionOk="0">
                  <a:moveTo>
                    <a:pt x="221" y="1"/>
                  </a:moveTo>
                  <a:cubicBezTo>
                    <a:pt x="147" y="28"/>
                    <a:pt x="74" y="65"/>
                    <a:pt x="10" y="111"/>
                  </a:cubicBezTo>
                  <a:lnTo>
                    <a:pt x="10" y="249"/>
                  </a:lnTo>
                  <a:cubicBezTo>
                    <a:pt x="0" y="322"/>
                    <a:pt x="0" y="405"/>
                    <a:pt x="10" y="478"/>
                  </a:cubicBezTo>
                  <a:cubicBezTo>
                    <a:pt x="37" y="607"/>
                    <a:pt x="83" y="735"/>
                    <a:pt x="138" y="855"/>
                  </a:cubicBezTo>
                  <a:cubicBezTo>
                    <a:pt x="212" y="864"/>
                    <a:pt x="294" y="864"/>
                    <a:pt x="377" y="864"/>
                  </a:cubicBezTo>
                  <a:cubicBezTo>
                    <a:pt x="441" y="717"/>
                    <a:pt x="469" y="570"/>
                    <a:pt x="469" y="414"/>
                  </a:cubicBezTo>
                  <a:cubicBezTo>
                    <a:pt x="450" y="313"/>
                    <a:pt x="404" y="212"/>
                    <a:pt x="340" y="129"/>
                  </a:cubicBezTo>
                  <a:cubicBezTo>
                    <a:pt x="303" y="83"/>
                    <a:pt x="267" y="38"/>
                    <a:pt x="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62"/>
            <p:cNvSpPr/>
            <p:nvPr/>
          </p:nvSpPr>
          <p:spPr>
            <a:xfrm>
              <a:off x="1418921" y="5093693"/>
              <a:ext cx="15257" cy="68133"/>
            </a:xfrm>
            <a:custGeom>
              <a:avLst/>
              <a:gdLst/>
              <a:ahLst/>
              <a:cxnLst/>
              <a:rect l="l" t="t" r="r" b="b"/>
              <a:pathLst>
                <a:path w="552" h="2465" extrusionOk="0">
                  <a:moveTo>
                    <a:pt x="353" y="0"/>
                  </a:moveTo>
                  <a:cubicBezTo>
                    <a:pt x="331" y="0"/>
                    <a:pt x="315" y="3"/>
                    <a:pt x="312" y="10"/>
                  </a:cubicBezTo>
                  <a:cubicBezTo>
                    <a:pt x="193" y="396"/>
                    <a:pt x="92" y="800"/>
                    <a:pt x="9" y="1204"/>
                  </a:cubicBezTo>
                  <a:cubicBezTo>
                    <a:pt x="0" y="1617"/>
                    <a:pt x="9" y="2030"/>
                    <a:pt x="46" y="2443"/>
                  </a:cubicBezTo>
                  <a:cubicBezTo>
                    <a:pt x="83" y="2457"/>
                    <a:pt x="122" y="2464"/>
                    <a:pt x="162" y="2464"/>
                  </a:cubicBezTo>
                  <a:cubicBezTo>
                    <a:pt x="202" y="2464"/>
                    <a:pt x="243" y="2457"/>
                    <a:pt x="285" y="2443"/>
                  </a:cubicBezTo>
                  <a:cubicBezTo>
                    <a:pt x="459" y="1654"/>
                    <a:pt x="551" y="855"/>
                    <a:pt x="551" y="47"/>
                  </a:cubicBezTo>
                  <a:cubicBezTo>
                    <a:pt x="551" y="26"/>
                    <a:pt x="422" y="0"/>
                    <a:pt x="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62"/>
            <p:cNvSpPr/>
            <p:nvPr/>
          </p:nvSpPr>
          <p:spPr>
            <a:xfrm>
              <a:off x="1388461" y="5120228"/>
              <a:ext cx="13461" cy="34025"/>
            </a:xfrm>
            <a:custGeom>
              <a:avLst/>
              <a:gdLst/>
              <a:ahLst/>
              <a:cxnLst/>
              <a:rect l="l" t="t" r="r" b="b"/>
              <a:pathLst>
                <a:path w="487" h="1231" extrusionOk="0">
                  <a:moveTo>
                    <a:pt x="316" y="0"/>
                  </a:moveTo>
                  <a:cubicBezTo>
                    <a:pt x="276" y="0"/>
                    <a:pt x="234" y="5"/>
                    <a:pt x="193" y="14"/>
                  </a:cubicBezTo>
                  <a:cubicBezTo>
                    <a:pt x="110" y="189"/>
                    <a:pt x="46" y="381"/>
                    <a:pt x="9" y="574"/>
                  </a:cubicBezTo>
                  <a:cubicBezTo>
                    <a:pt x="0" y="795"/>
                    <a:pt x="18" y="1006"/>
                    <a:pt x="55" y="1217"/>
                  </a:cubicBezTo>
                  <a:cubicBezTo>
                    <a:pt x="96" y="1226"/>
                    <a:pt x="138" y="1231"/>
                    <a:pt x="179" y="1231"/>
                  </a:cubicBezTo>
                  <a:cubicBezTo>
                    <a:pt x="220" y="1231"/>
                    <a:pt x="262" y="1226"/>
                    <a:pt x="303" y="1217"/>
                  </a:cubicBezTo>
                  <a:cubicBezTo>
                    <a:pt x="386" y="1043"/>
                    <a:pt x="441" y="850"/>
                    <a:pt x="478" y="657"/>
                  </a:cubicBezTo>
                  <a:cubicBezTo>
                    <a:pt x="487" y="437"/>
                    <a:pt x="478" y="225"/>
                    <a:pt x="432" y="14"/>
                  </a:cubicBezTo>
                  <a:cubicBezTo>
                    <a:pt x="395" y="5"/>
                    <a:pt x="356" y="0"/>
                    <a:pt x="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62"/>
            <p:cNvSpPr/>
            <p:nvPr/>
          </p:nvSpPr>
          <p:spPr>
            <a:xfrm>
              <a:off x="1061508" y="4438819"/>
              <a:ext cx="34052" cy="13157"/>
            </a:xfrm>
            <a:custGeom>
              <a:avLst/>
              <a:gdLst/>
              <a:ahLst/>
              <a:cxnLst/>
              <a:rect l="l" t="t" r="r" b="b"/>
              <a:pathLst>
                <a:path w="1232" h="476" extrusionOk="0">
                  <a:moveTo>
                    <a:pt x="613" y="0"/>
                  </a:moveTo>
                  <a:cubicBezTo>
                    <a:pt x="407" y="0"/>
                    <a:pt x="203" y="37"/>
                    <a:pt x="10" y="110"/>
                  </a:cubicBezTo>
                  <a:cubicBezTo>
                    <a:pt x="1" y="193"/>
                    <a:pt x="1" y="276"/>
                    <a:pt x="10" y="358"/>
                  </a:cubicBezTo>
                  <a:cubicBezTo>
                    <a:pt x="203" y="436"/>
                    <a:pt x="407" y="475"/>
                    <a:pt x="613" y="475"/>
                  </a:cubicBezTo>
                  <a:cubicBezTo>
                    <a:pt x="818" y="475"/>
                    <a:pt x="1025" y="436"/>
                    <a:pt x="1222" y="358"/>
                  </a:cubicBezTo>
                  <a:cubicBezTo>
                    <a:pt x="1231" y="276"/>
                    <a:pt x="1231" y="193"/>
                    <a:pt x="1222" y="110"/>
                  </a:cubicBezTo>
                  <a:cubicBezTo>
                    <a:pt x="1025" y="37"/>
                    <a:pt x="818" y="0"/>
                    <a:pt x="6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62"/>
            <p:cNvSpPr/>
            <p:nvPr/>
          </p:nvSpPr>
          <p:spPr>
            <a:xfrm>
              <a:off x="1061508" y="4416209"/>
              <a:ext cx="22886" cy="13157"/>
            </a:xfrm>
            <a:custGeom>
              <a:avLst/>
              <a:gdLst/>
              <a:ahLst/>
              <a:cxnLst/>
              <a:rect l="l" t="t" r="r" b="b"/>
              <a:pathLst>
                <a:path w="828" h="476" extrusionOk="0">
                  <a:moveTo>
                    <a:pt x="414" y="1"/>
                  </a:moveTo>
                  <a:cubicBezTo>
                    <a:pt x="274" y="1"/>
                    <a:pt x="134" y="37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34" y="437"/>
                    <a:pt x="274" y="476"/>
                    <a:pt x="414" y="476"/>
                  </a:cubicBezTo>
                  <a:cubicBezTo>
                    <a:pt x="554" y="476"/>
                    <a:pt x="694" y="437"/>
                    <a:pt x="818" y="359"/>
                  </a:cubicBezTo>
                  <a:cubicBezTo>
                    <a:pt x="827" y="276"/>
                    <a:pt x="827" y="194"/>
                    <a:pt x="818" y="111"/>
                  </a:cubicBezTo>
                  <a:cubicBezTo>
                    <a:pt x="694" y="37"/>
                    <a:pt x="554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8" name="Google Shape;2838;p62"/>
          <p:cNvGrpSpPr/>
          <p:nvPr/>
        </p:nvGrpSpPr>
        <p:grpSpPr>
          <a:xfrm>
            <a:off x="7401504" y="4267160"/>
            <a:ext cx="1094749" cy="825897"/>
            <a:chOff x="7401504" y="4267160"/>
            <a:chExt cx="1094749" cy="825897"/>
          </a:xfrm>
        </p:grpSpPr>
        <p:grpSp>
          <p:nvGrpSpPr>
            <p:cNvPr id="2839" name="Google Shape;2839;p62"/>
            <p:cNvGrpSpPr/>
            <p:nvPr/>
          </p:nvGrpSpPr>
          <p:grpSpPr>
            <a:xfrm>
              <a:off x="7401504" y="4267160"/>
              <a:ext cx="97449" cy="198897"/>
              <a:chOff x="8800202" y="3370171"/>
              <a:chExt cx="52288" cy="106721"/>
            </a:xfrm>
          </p:grpSpPr>
          <p:sp>
            <p:nvSpPr>
              <p:cNvPr id="2840" name="Google Shape;2840;p62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62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62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3" name="Google Shape;2843;p62"/>
            <p:cNvGrpSpPr/>
            <p:nvPr/>
          </p:nvGrpSpPr>
          <p:grpSpPr>
            <a:xfrm>
              <a:off x="8398804" y="4894160"/>
              <a:ext cx="97449" cy="198897"/>
              <a:chOff x="8800202" y="3370171"/>
              <a:chExt cx="52288" cy="106721"/>
            </a:xfrm>
          </p:grpSpPr>
          <p:sp>
            <p:nvSpPr>
              <p:cNvPr id="2844" name="Google Shape;2844;p62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62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62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47" name="Google Shape;2847;p62"/>
          <p:cNvGrpSpPr/>
          <p:nvPr/>
        </p:nvGrpSpPr>
        <p:grpSpPr>
          <a:xfrm rot="-6785158">
            <a:off x="3543761" y="3742138"/>
            <a:ext cx="97452" cy="198903"/>
            <a:chOff x="8800202" y="3370171"/>
            <a:chExt cx="52288" cy="106721"/>
          </a:xfrm>
        </p:grpSpPr>
        <p:sp>
          <p:nvSpPr>
            <p:cNvPr id="2848" name="Google Shape;2848;p62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62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62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51" name="Google Shape;2851;p62"/>
          <p:cNvSpPr txBox="1">
            <a:spLocks noGrp="1"/>
          </p:cNvSpPr>
          <p:nvPr>
            <p:ph type="ctrTitle"/>
          </p:nvPr>
        </p:nvSpPr>
        <p:spPr>
          <a:xfrm>
            <a:off x="4572000" y="3128464"/>
            <a:ext cx="2402417" cy="10306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–</a:t>
            </a:r>
            <a:r>
              <a:rPr lang="en-US" sz="3600" dirty="0"/>
              <a:t>Page</a:t>
            </a:r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101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Exercise </a:t>
            </a:r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B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52" name="Google Shape;2852;p62"/>
          <p:cNvSpPr txBox="1">
            <a:spLocks noGrp="1"/>
          </p:cNvSpPr>
          <p:nvPr>
            <p:ph type="subTitle" idx="1"/>
          </p:nvPr>
        </p:nvSpPr>
        <p:spPr>
          <a:xfrm>
            <a:off x="2126450" y="423238"/>
            <a:ext cx="41802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accent1"/>
                </a:solidFill>
                <a:latin typeface="Abadi" panose="020F0502020204030204" pitchFamily="34" charset="0"/>
              </a:rPr>
              <a:t>Homework</a:t>
            </a:r>
            <a:r>
              <a:rPr lang="en-US" sz="6000" dirty="0">
                <a:solidFill>
                  <a:schemeClr val="accent1"/>
                </a:solidFill>
              </a:rPr>
              <a:t> </a:t>
            </a:r>
            <a:endParaRPr sz="6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C2A993-8FC7-D045-93D4-86615C5D4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50" y="133017"/>
            <a:ext cx="7755900" cy="1235871"/>
          </a:xfrm>
        </p:spPr>
        <p:txBody>
          <a:bodyPr/>
          <a:lstStyle/>
          <a:p>
            <a:r>
              <a:rPr lang="en-US" sz="4800" dirty="0"/>
              <a:t> One minute Activity</a:t>
            </a:r>
            <a:br>
              <a:rPr lang="ar-SA" sz="4800" dirty="0"/>
            </a:br>
            <a:r>
              <a:rPr lang="en-GB" sz="4800" dirty="0"/>
              <a:t>I</a:t>
            </a:r>
            <a:r>
              <a:rPr lang="en-US" sz="4800" dirty="0"/>
              <a:t>t’s time to play !</a:t>
            </a:r>
            <a:endParaRPr lang="ar-SA" sz="4800" dirty="0"/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CEFC1E10-BFE6-7A49-B6AB-B07DAC049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42100" y="1344084"/>
            <a:ext cx="6367800" cy="613833"/>
          </a:xfrm>
        </p:spPr>
        <p:txBody>
          <a:bodyPr/>
          <a:lstStyle/>
          <a:p>
            <a:r>
              <a:rPr lang="en-US" sz="3600" dirty="0"/>
              <a:t>This is my flag. </a:t>
            </a:r>
            <a:endParaRPr lang="ar-SA" sz="3600" dirty="0"/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id="{1C15A6F1-4FB9-DC4D-A3AD-9C58E3CD7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701" y="1524000"/>
            <a:ext cx="4418300" cy="3619500"/>
          </a:xfrm>
          <a:prstGeom prst="rect">
            <a:avLst/>
          </a:prstGeom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F905EFDE-083D-D74E-B90D-F92B7006D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94282"/>
            <a:ext cx="3492500" cy="1984634"/>
          </a:xfrm>
          <a:prstGeom prst="rect">
            <a:avLst/>
          </a:prstGeom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D84F7DA3-E2A2-2240-B15C-CB07DD89F400}"/>
              </a:ext>
            </a:extLst>
          </p:cNvPr>
          <p:cNvSpPr/>
          <p:nvPr/>
        </p:nvSpPr>
        <p:spPr>
          <a:xfrm>
            <a:off x="325533" y="2100532"/>
            <a:ext cx="1828800" cy="6958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China</a:t>
            </a:r>
            <a:endParaRPr lang="ar-SA" sz="28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0D2579C-C213-A947-BAA8-180FBC0E5E0B}"/>
              </a:ext>
            </a:extLst>
          </p:cNvPr>
          <p:cNvCxnSpPr>
            <a:cxnSpLocks/>
          </p:cNvCxnSpPr>
          <p:nvPr/>
        </p:nvCxnSpPr>
        <p:spPr>
          <a:xfrm>
            <a:off x="5154706" y="2571750"/>
            <a:ext cx="3663761" cy="2307166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490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C2A993-8FC7-D045-93D4-86615C5D4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100" y="149484"/>
            <a:ext cx="6367800" cy="1014683"/>
          </a:xfrm>
        </p:spPr>
        <p:txBody>
          <a:bodyPr/>
          <a:lstStyle/>
          <a:p>
            <a:r>
              <a:rPr lang="en-US" sz="4800" dirty="0"/>
              <a:t> One minute Activity</a:t>
            </a:r>
            <a:br>
              <a:rPr lang="en-GB" sz="4800" dirty="0"/>
            </a:br>
            <a:r>
              <a:rPr lang="en-GB" sz="4800" dirty="0"/>
              <a:t>I</a:t>
            </a:r>
            <a:r>
              <a:rPr lang="en-US" sz="4800" dirty="0"/>
              <a:t>t’s time to play !</a:t>
            </a:r>
            <a:endParaRPr lang="ar-SA" sz="4800" dirty="0"/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CEFC1E10-BFE6-7A49-B6AB-B07DAC049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42100" y="1344084"/>
            <a:ext cx="6367800" cy="613833"/>
          </a:xfrm>
        </p:spPr>
        <p:txBody>
          <a:bodyPr/>
          <a:lstStyle/>
          <a:p>
            <a:r>
              <a:rPr lang="en-US" sz="3600" dirty="0"/>
              <a:t>This is my flag. </a:t>
            </a:r>
            <a:endParaRPr lang="ar-SA" sz="3600" dirty="0"/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id="{1C15A6F1-4FB9-DC4D-A3AD-9C58E3CD75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25700" y="1418167"/>
            <a:ext cx="4418300" cy="3725333"/>
          </a:xfrm>
          <a:prstGeom prst="rect">
            <a:avLst/>
          </a:prstGeom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F905EFDE-083D-D74E-B90D-F92B7006D8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52483" y="2939000"/>
            <a:ext cx="3492500" cy="1746250"/>
          </a:xfrm>
          <a:prstGeom prst="rect">
            <a:avLst/>
          </a:prstGeom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5C4FAB2D-7799-454B-A5A9-0681890703D7}"/>
              </a:ext>
            </a:extLst>
          </p:cNvPr>
          <p:cNvSpPr/>
          <p:nvPr/>
        </p:nvSpPr>
        <p:spPr>
          <a:xfrm>
            <a:off x="325533" y="2100532"/>
            <a:ext cx="1828800" cy="6958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Oman</a:t>
            </a:r>
            <a:endParaRPr lang="ar-SA" sz="28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04E9BF3-00A7-BD46-8E2B-0B773E851E5A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3959412" y="3280833"/>
            <a:ext cx="5184588" cy="1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2469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C2A993-8FC7-D045-93D4-86615C5D4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100" y="149484"/>
            <a:ext cx="6367800" cy="1014683"/>
          </a:xfrm>
        </p:spPr>
        <p:txBody>
          <a:bodyPr/>
          <a:lstStyle/>
          <a:p>
            <a:r>
              <a:rPr lang="en-US" sz="4800" dirty="0"/>
              <a:t> One minute Activity</a:t>
            </a:r>
            <a:br>
              <a:rPr lang="en-GB" sz="4800" dirty="0"/>
            </a:br>
            <a:r>
              <a:rPr lang="en-GB" sz="4800" dirty="0"/>
              <a:t>I</a:t>
            </a:r>
            <a:r>
              <a:rPr lang="en-US" sz="4800" dirty="0"/>
              <a:t>t’s time to play !</a:t>
            </a:r>
            <a:endParaRPr lang="ar-SA" sz="4800" dirty="0"/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CEFC1E10-BFE6-7A49-B6AB-B07DAC049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42100" y="1344084"/>
            <a:ext cx="6367800" cy="613833"/>
          </a:xfrm>
        </p:spPr>
        <p:txBody>
          <a:bodyPr/>
          <a:lstStyle/>
          <a:p>
            <a:r>
              <a:rPr lang="en-US" sz="3600" dirty="0"/>
              <a:t>This is my flag. </a:t>
            </a:r>
            <a:endParaRPr lang="ar-SA" sz="3600" dirty="0"/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id="{1C15A6F1-4FB9-DC4D-A3AD-9C58E3CD75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646084" y="1428751"/>
            <a:ext cx="4497918" cy="3714750"/>
          </a:xfrm>
          <a:prstGeom prst="rect">
            <a:avLst/>
          </a:prstGeom>
        </p:spPr>
      </p:pic>
      <p:pic>
        <p:nvPicPr>
          <p:cNvPr id="3" name="صورة 5">
            <a:extLst>
              <a:ext uri="{FF2B5EF4-FFF2-40B4-BE49-F238E27FC236}">
                <a16:creationId xmlns:a16="http://schemas.microsoft.com/office/drawing/2014/main" id="{48CB0718-ECEB-6D4B-9C49-B37785D15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5" y="2935816"/>
            <a:ext cx="3093942" cy="1636183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D8316B7B-E72F-CB44-B95C-C13128EF75CC}"/>
              </a:ext>
            </a:extLst>
          </p:cNvPr>
          <p:cNvSpPr/>
          <p:nvPr/>
        </p:nvSpPr>
        <p:spPr>
          <a:xfrm>
            <a:off x="325533" y="2100532"/>
            <a:ext cx="1828800" cy="6958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Spain</a:t>
            </a:r>
            <a:endParaRPr lang="ar-SA" sz="28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FB33307-3250-D44F-98B0-C0BA31D9902E}"/>
              </a:ext>
            </a:extLst>
          </p:cNvPr>
          <p:cNvCxnSpPr>
            <a:cxnSpLocks/>
          </p:cNvCxnSpPr>
          <p:nvPr/>
        </p:nvCxnSpPr>
        <p:spPr>
          <a:xfrm flipV="1">
            <a:off x="5005294" y="2448458"/>
            <a:ext cx="4099981" cy="2545558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2063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9" name="Google Shape;5889;p109"/>
          <p:cNvGrpSpPr/>
          <p:nvPr/>
        </p:nvGrpSpPr>
        <p:grpSpPr>
          <a:xfrm>
            <a:off x="1267398" y="-4248000"/>
            <a:ext cx="6609204" cy="6566091"/>
            <a:chOff x="233725" y="392000"/>
            <a:chExt cx="2491125" cy="2474875"/>
          </a:xfrm>
        </p:grpSpPr>
        <p:sp>
          <p:nvSpPr>
            <p:cNvPr id="5890" name="Google Shape;5890;p109"/>
            <p:cNvSpPr/>
            <p:nvPr/>
          </p:nvSpPr>
          <p:spPr>
            <a:xfrm>
              <a:off x="2304225" y="653000"/>
              <a:ext cx="208350" cy="165500"/>
            </a:xfrm>
            <a:custGeom>
              <a:avLst/>
              <a:gdLst/>
              <a:ahLst/>
              <a:cxnLst/>
              <a:rect l="l" t="t" r="r" b="b"/>
              <a:pathLst>
                <a:path w="8334" h="6620" extrusionOk="0">
                  <a:moveTo>
                    <a:pt x="2347" y="1"/>
                  </a:moveTo>
                  <a:cubicBezTo>
                    <a:pt x="1486" y="1"/>
                    <a:pt x="689" y="265"/>
                    <a:pt x="0" y="737"/>
                  </a:cubicBezTo>
                  <a:lnTo>
                    <a:pt x="429" y="1062"/>
                  </a:lnTo>
                  <a:lnTo>
                    <a:pt x="1051" y="1536"/>
                  </a:lnTo>
                  <a:lnTo>
                    <a:pt x="1794" y="2099"/>
                  </a:lnTo>
                  <a:lnTo>
                    <a:pt x="3010" y="3022"/>
                  </a:lnTo>
                  <a:lnTo>
                    <a:pt x="4732" y="4335"/>
                  </a:lnTo>
                  <a:lnTo>
                    <a:pt x="5948" y="5258"/>
                  </a:lnTo>
                  <a:lnTo>
                    <a:pt x="6691" y="5825"/>
                  </a:lnTo>
                  <a:lnTo>
                    <a:pt x="7310" y="6295"/>
                  </a:lnTo>
                  <a:lnTo>
                    <a:pt x="7739" y="6620"/>
                  </a:lnTo>
                  <a:cubicBezTo>
                    <a:pt x="8333" y="4892"/>
                    <a:pt x="7825" y="2925"/>
                    <a:pt x="5762" y="1325"/>
                  </a:cubicBezTo>
                  <a:lnTo>
                    <a:pt x="5748" y="1311"/>
                  </a:lnTo>
                  <a:lnTo>
                    <a:pt x="5737" y="1301"/>
                  </a:lnTo>
                  <a:lnTo>
                    <a:pt x="5699" y="1273"/>
                  </a:lnTo>
                  <a:cubicBezTo>
                    <a:pt x="5686" y="1266"/>
                    <a:pt x="5675" y="1256"/>
                    <a:pt x="5665" y="1249"/>
                  </a:cubicBezTo>
                  <a:lnTo>
                    <a:pt x="5651" y="1238"/>
                  </a:lnTo>
                  <a:cubicBezTo>
                    <a:pt x="5641" y="1231"/>
                    <a:pt x="5630" y="1221"/>
                    <a:pt x="5616" y="1214"/>
                  </a:cubicBezTo>
                  <a:cubicBezTo>
                    <a:pt x="4485" y="374"/>
                    <a:pt x="3371" y="1"/>
                    <a:pt x="23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109"/>
            <p:cNvSpPr/>
            <p:nvPr/>
          </p:nvSpPr>
          <p:spPr>
            <a:xfrm>
              <a:off x="2279775" y="810350"/>
              <a:ext cx="217925" cy="147000"/>
            </a:xfrm>
            <a:custGeom>
              <a:avLst/>
              <a:gdLst/>
              <a:ahLst/>
              <a:cxnLst/>
              <a:rect l="l" t="t" r="r" b="b"/>
              <a:pathLst>
                <a:path w="8717" h="5880" extrusionOk="0">
                  <a:moveTo>
                    <a:pt x="8288" y="1"/>
                  </a:moveTo>
                  <a:cubicBezTo>
                    <a:pt x="7735" y="1452"/>
                    <a:pt x="6432" y="2783"/>
                    <a:pt x="4666" y="3609"/>
                  </a:cubicBezTo>
                  <a:lnTo>
                    <a:pt x="0" y="5786"/>
                  </a:lnTo>
                  <a:lnTo>
                    <a:pt x="121" y="5880"/>
                  </a:lnTo>
                  <a:lnTo>
                    <a:pt x="5022" y="3882"/>
                  </a:lnTo>
                  <a:cubicBezTo>
                    <a:pt x="6878" y="3125"/>
                    <a:pt x="8205" y="1812"/>
                    <a:pt x="8717" y="326"/>
                  </a:cubicBezTo>
                  <a:lnTo>
                    <a:pt x="82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109"/>
            <p:cNvSpPr/>
            <p:nvPr/>
          </p:nvSpPr>
          <p:spPr>
            <a:xfrm>
              <a:off x="2275450" y="798600"/>
              <a:ext cx="211525" cy="156425"/>
            </a:xfrm>
            <a:custGeom>
              <a:avLst/>
              <a:gdLst/>
              <a:ahLst/>
              <a:cxnLst/>
              <a:rect l="l" t="t" r="r" b="b"/>
              <a:pathLst>
                <a:path w="8461" h="6257" extrusionOk="0">
                  <a:moveTo>
                    <a:pt x="7842" y="1"/>
                  </a:moveTo>
                  <a:cubicBezTo>
                    <a:pt x="7224" y="1404"/>
                    <a:pt x="5955" y="2759"/>
                    <a:pt x="4320" y="3685"/>
                  </a:cubicBezTo>
                  <a:lnTo>
                    <a:pt x="0" y="6122"/>
                  </a:lnTo>
                  <a:lnTo>
                    <a:pt x="177" y="6256"/>
                  </a:lnTo>
                  <a:lnTo>
                    <a:pt x="4842" y="4079"/>
                  </a:lnTo>
                  <a:cubicBezTo>
                    <a:pt x="6605" y="3253"/>
                    <a:pt x="7908" y="1926"/>
                    <a:pt x="8461" y="471"/>
                  </a:cubicBezTo>
                  <a:lnTo>
                    <a:pt x="7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109"/>
            <p:cNvSpPr/>
            <p:nvPr/>
          </p:nvSpPr>
          <p:spPr>
            <a:xfrm>
              <a:off x="2270175" y="784425"/>
              <a:ext cx="201350" cy="167225"/>
            </a:xfrm>
            <a:custGeom>
              <a:avLst/>
              <a:gdLst/>
              <a:ahLst/>
              <a:cxnLst/>
              <a:rect l="l" t="t" r="r" b="b"/>
              <a:pathLst>
                <a:path w="8054" h="6689" extrusionOk="0">
                  <a:moveTo>
                    <a:pt x="7310" y="1"/>
                  </a:moveTo>
                  <a:cubicBezTo>
                    <a:pt x="6619" y="1349"/>
                    <a:pt x="5385" y="2735"/>
                    <a:pt x="3906" y="3775"/>
                  </a:cubicBezTo>
                  <a:lnTo>
                    <a:pt x="0" y="6530"/>
                  </a:lnTo>
                  <a:lnTo>
                    <a:pt x="211" y="6689"/>
                  </a:lnTo>
                  <a:lnTo>
                    <a:pt x="4531" y="4252"/>
                  </a:lnTo>
                  <a:cubicBezTo>
                    <a:pt x="6166" y="3326"/>
                    <a:pt x="7435" y="1974"/>
                    <a:pt x="8053" y="568"/>
                  </a:cubicBezTo>
                  <a:lnTo>
                    <a:pt x="73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109"/>
            <p:cNvSpPr/>
            <p:nvPr/>
          </p:nvSpPr>
          <p:spPr>
            <a:xfrm>
              <a:off x="2261525" y="761375"/>
              <a:ext cx="191425" cy="186300"/>
            </a:xfrm>
            <a:custGeom>
              <a:avLst/>
              <a:gdLst/>
              <a:ahLst/>
              <a:cxnLst/>
              <a:rect l="l" t="t" r="r" b="b"/>
              <a:pathLst>
                <a:path w="7657" h="7452" extrusionOk="0">
                  <a:moveTo>
                    <a:pt x="6440" y="0"/>
                  </a:moveTo>
                  <a:cubicBezTo>
                    <a:pt x="5624" y="1255"/>
                    <a:pt x="4459" y="2689"/>
                    <a:pt x="3236" y="3926"/>
                  </a:cubicBezTo>
                  <a:lnTo>
                    <a:pt x="1" y="7189"/>
                  </a:lnTo>
                  <a:lnTo>
                    <a:pt x="346" y="7452"/>
                  </a:lnTo>
                  <a:lnTo>
                    <a:pt x="4255" y="4701"/>
                  </a:lnTo>
                  <a:cubicBezTo>
                    <a:pt x="5731" y="3657"/>
                    <a:pt x="6962" y="2271"/>
                    <a:pt x="7656" y="923"/>
                  </a:cubicBezTo>
                  <a:lnTo>
                    <a:pt x="64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109"/>
            <p:cNvSpPr/>
            <p:nvPr/>
          </p:nvSpPr>
          <p:spPr>
            <a:xfrm>
              <a:off x="2249275" y="728625"/>
              <a:ext cx="173250" cy="212475"/>
            </a:xfrm>
            <a:custGeom>
              <a:avLst/>
              <a:gdLst/>
              <a:ahLst/>
              <a:cxnLst/>
              <a:rect l="l" t="t" r="r" b="b"/>
              <a:pathLst>
                <a:path w="6930" h="8499" extrusionOk="0">
                  <a:moveTo>
                    <a:pt x="5208" y="0"/>
                  </a:moveTo>
                  <a:cubicBezTo>
                    <a:pt x="4217" y="1123"/>
                    <a:pt x="3145" y="2623"/>
                    <a:pt x="2281" y="4134"/>
                  </a:cubicBezTo>
                  <a:lnTo>
                    <a:pt x="0" y="8126"/>
                  </a:lnTo>
                  <a:lnTo>
                    <a:pt x="491" y="8499"/>
                  </a:lnTo>
                  <a:lnTo>
                    <a:pt x="3726" y="5236"/>
                  </a:lnTo>
                  <a:cubicBezTo>
                    <a:pt x="4949" y="3999"/>
                    <a:pt x="6114" y="2565"/>
                    <a:pt x="6930" y="1310"/>
                  </a:cubicBezTo>
                  <a:lnTo>
                    <a:pt x="52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109"/>
            <p:cNvSpPr/>
            <p:nvPr/>
          </p:nvSpPr>
          <p:spPr>
            <a:xfrm>
              <a:off x="2240625" y="705450"/>
              <a:ext cx="138875" cy="226325"/>
            </a:xfrm>
            <a:custGeom>
              <a:avLst/>
              <a:gdLst/>
              <a:ahLst/>
              <a:cxnLst/>
              <a:rect l="l" t="t" r="r" b="b"/>
              <a:pathLst>
                <a:path w="5555" h="9053" extrusionOk="0">
                  <a:moveTo>
                    <a:pt x="4338" y="1"/>
                  </a:moveTo>
                  <a:cubicBezTo>
                    <a:pt x="3225" y="1031"/>
                    <a:pt x="2219" y="2583"/>
                    <a:pt x="1611" y="4287"/>
                  </a:cubicBezTo>
                  <a:lnTo>
                    <a:pt x="0" y="8790"/>
                  </a:lnTo>
                  <a:lnTo>
                    <a:pt x="346" y="9053"/>
                  </a:lnTo>
                  <a:lnTo>
                    <a:pt x="2627" y="5061"/>
                  </a:lnTo>
                  <a:cubicBezTo>
                    <a:pt x="3491" y="3550"/>
                    <a:pt x="4563" y="2047"/>
                    <a:pt x="5554" y="924"/>
                  </a:cubicBezTo>
                  <a:lnTo>
                    <a:pt x="43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109"/>
            <p:cNvSpPr/>
            <p:nvPr/>
          </p:nvSpPr>
          <p:spPr>
            <a:xfrm>
              <a:off x="2235350" y="691375"/>
              <a:ext cx="113725" cy="233925"/>
            </a:xfrm>
            <a:custGeom>
              <a:avLst/>
              <a:gdLst/>
              <a:ahLst/>
              <a:cxnLst/>
              <a:rect l="l" t="t" r="r" b="b"/>
              <a:pathLst>
                <a:path w="4549" h="9357" extrusionOk="0">
                  <a:moveTo>
                    <a:pt x="3806" y="1"/>
                  </a:moveTo>
                  <a:cubicBezTo>
                    <a:pt x="2617" y="968"/>
                    <a:pt x="1649" y="2555"/>
                    <a:pt x="1196" y="4376"/>
                  </a:cubicBezTo>
                  <a:lnTo>
                    <a:pt x="1" y="9194"/>
                  </a:lnTo>
                  <a:lnTo>
                    <a:pt x="211" y="9356"/>
                  </a:lnTo>
                  <a:lnTo>
                    <a:pt x="1822" y="4853"/>
                  </a:lnTo>
                  <a:cubicBezTo>
                    <a:pt x="2430" y="3146"/>
                    <a:pt x="3436" y="1590"/>
                    <a:pt x="4549" y="564"/>
                  </a:cubicBezTo>
                  <a:lnTo>
                    <a:pt x="38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109"/>
            <p:cNvSpPr/>
            <p:nvPr/>
          </p:nvSpPr>
          <p:spPr>
            <a:xfrm>
              <a:off x="2230950" y="679550"/>
              <a:ext cx="99550" cy="241700"/>
            </a:xfrm>
            <a:custGeom>
              <a:avLst/>
              <a:gdLst/>
              <a:ahLst/>
              <a:cxnLst/>
              <a:rect l="l" t="t" r="r" b="b"/>
              <a:pathLst>
                <a:path w="3982" h="9668" extrusionOk="0">
                  <a:moveTo>
                    <a:pt x="3363" y="0"/>
                  </a:moveTo>
                  <a:cubicBezTo>
                    <a:pt x="2109" y="923"/>
                    <a:pt x="1175" y="2533"/>
                    <a:pt x="854" y="4455"/>
                  </a:cubicBezTo>
                  <a:lnTo>
                    <a:pt x="0" y="9532"/>
                  </a:lnTo>
                  <a:lnTo>
                    <a:pt x="177" y="9667"/>
                  </a:lnTo>
                  <a:lnTo>
                    <a:pt x="1372" y="4849"/>
                  </a:lnTo>
                  <a:cubicBezTo>
                    <a:pt x="1825" y="3028"/>
                    <a:pt x="2793" y="1441"/>
                    <a:pt x="3982" y="474"/>
                  </a:cubicBezTo>
                  <a:lnTo>
                    <a:pt x="33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109"/>
            <p:cNvSpPr/>
            <p:nvPr/>
          </p:nvSpPr>
          <p:spPr>
            <a:xfrm>
              <a:off x="2227925" y="671425"/>
              <a:ext cx="87125" cy="246450"/>
            </a:xfrm>
            <a:custGeom>
              <a:avLst/>
              <a:gdLst/>
              <a:ahLst/>
              <a:cxnLst/>
              <a:rect l="l" t="t" r="r" b="b"/>
              <a:pathLst>
                <a:path w="3485" h="9858" extrusionOk="0">
                  <a:moveTo>
                    <a:pt x="3056" y="0"/>
                  </a:moveTo>
                  <a:cubicBezTo>
                    <a:pt x="1760" y="892"/>
                    <a:pt x="851" y="2516"/>
                    <a:pt x="616" y="4507"/>
                  </a:cubicBezTo>
                  <a:lnTo>
                    <a:pt x="0" y="9764"/>
                  </a:lnTo>
                  <a:lnTo>
                    <a:pt x="121" y="9857"/>
                  </a:lnTo>
                  <a:lnTo>
                    <a:pt x="975" y="4780"/>
                  </a:lnTo>
                  <a:cubicBezTo>
                    <a:pt x="1296" y="2858"/>
                    <a:pt x="2233" y="1248"/>
                    <a:pt x="3484" y="325"/>
                  </a:cubicBezTo>
                  <a:lnTo>
                    <a:pt x="30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109"/>
            <p:cNvSpPr/>
            <p:nvPr/>
          </p:nvSpPr>
          <p:spPr>
            <a:xfrm>
              <a:off x="2223850" y="860475"/>
              <a:ext cx="110375" cy="102225"/>
            </a:xfrm>
            <a:custGeom>
              <a:avLst/>
              <a:gdLst/>
              <a:ahLst/>
              <a:cxnLst/>
              <a:rect l="l" t="t" r="r" b="b"/>
              <a:pathLst>
                <a:path w="4415" h="4089" extrusionOk="0">
                  <a:moveTo>
                    <a:pt x="1" y="2416"/>
                  </a:moveTo>
                  <a:lnTo>
                    <a:pt x="423" y="0"/>
                  </a:lnTo>
                  <a:lnTo>
                    <a:pt x="4414" y="3035"/>
                  </a:lnTo>
                  <a:lnTo>
                    <a:pt x="2199" y="40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109"/>
            <p:cNvSpPr/>
            <p:nvPr/>
          </p:nvSpPr>
          <p:spPr>
            <a:xfrm>
              <a:off x="2190325" y="873200"/>
              <a:ext cx="132225" cy="133650"/>
            </a:xfrm>
            <a:custGeom>
              <a:avLst/>
              <a:gdLst/>
              <a:ahLst/>
              <a:cxnLst/>
              <a:rect l="l" t="t" r="r" b="b"/>
              <a:pathLst>
                <a:path w="5289" h="5346" extrusionOk="0">
                  <a:moveTo>
                    <a:pt x="1680" y="0"/>
                  </a:moveTo>
                  <a:cubicBezTo>
                    <a:pt x="1656" y="0"/>
                    <a:pt x="1632" y="13"/>
                    <a:pt x="1618" y="37"/>
                  </a:cubicBezTo>
                  <a:lnTo>
                    <a:pt x="1615" y="44"/>
                  </a:lnTo>
                  <a:lnTo>
                    <a:pt x="1580" y="110"/>
                  </a:lnTo>
                  <a:cubicBezTo>
                    <a:pt x="1570" y="134"/>
                    <a:pt x="1570" y="162"/>
                    <a:pt x="1587" y="183"/>
                  </a:cubicBezTo>
                  <a:lnTo>
                    <a:pt x="18" y="3701"/>
                  </a:lnTo>
                  <a:cubicBezTo>
                    <a:pt x="1" y="3732"/>
                    <a:pt x="18" y="3770"/>
                    <a:pt x="49" y="3787"/>
                  </a:cubicBezTo>
                  <a:lnTo>
                    <a:pt x="108" y="3815"/>
                  </a:lnTo>
                  <a:cubicBezTo>
                    <a:pt x="117" y="3820"/>
                    <a:pt x="127" y="3822"/>
                    <a:pt x="137" y="3822"/>
                  </a:cubicBezTo>
                  <a:cubicBezTo>
                    <a:pt x="163" y="3822"/>
                    <a:pt x="188" y="3806"/>
                    <a:pt x="198" y="3780"/>
                  </a:cubicBezTo>
                  <a:lnTo>
                    <a:pt x="1726" y="290"/>
                  </a:lnTo>
                  <a:lnTo>
                    <a:pt x="2054" y="539"/>
                  </a:lnTo>
                  <a:lnTo>
                    <a:pt x="284" y="3894"/>
                  </a:lnTo>
                  <a:cubicBezTo>
                    <a:pt x="267" y="3929"/>
                    <a:pt x="281" y="3967"/>
                    <a:pt x="312" y="3984"/>
                  </a:cubicBezTo>
                  <a:lnTo>
                    <a:pt x="371" y="4019"/>
                  </a:lnTo>
                  <a:cubicBezTo>
                    <a:pt x="381" y="4023"/>
                    <a:pt x="392" y="4026"/>
                    <a:pt x="403" y="4026"/>
                  </a:cubicBezTo>
                  <a:cubicBezTo>
                    <a:pt x="409" y="4026"/>
                    <a:pt x="416" y="4025"/>
                    <a:pt x="423" y="4022"/>
                  </a:cubicBezTo>
                  <a:cubicBezTo>
                    <a:pt x="440" y="4019"/>
                    <a:pt x="454" y="4005"/>
                    <a:pt x="464" y="3991"/>
                  </a:cubicBezTo>
                  <a:lnTo>
                    <a:pt x="2192" y="646"/>
                  </a:lnTo>
                  <a:lnTo>
                    <a:pt x="2904" y="1188"/>
                  </a:lnTo>
                  <a:lnTo>
                    <a:pt x="785" y="4261"/>
                  </a:lnTo>
                  <a:cubicBezTo>
                    <a:pt x="765" y="4292"/>
                    <a:pt x="772" y="4333"/>
                    <a:pt x="803" y="4354"/>
                  </a:cubicBezTo>
                  <a:lnTo>
                    <a:pt x="858" y="4392"/>
                  </a:lnTo>
                  <a:cubicBezTo>
                    <a:pt x="870" y="4400"/>
                    <a:pt x="883" y="4404"/>
                    <a:pt x="897" y="4404"/>
                  </a:cubicBezTo>
                  <a:cubicBezTo>
                    <a:pt x="918" y="4404"/>
                    <a:pt x="939" y="4394"/>
                    <a:pt x="951" y="4375"/>
                  </a:cubicBezTo>
                  <a:lnTo>
                    <a:pt x="3042" y="1292"/>
                  </a:lnTo>
                  <a:lnTo>
                    <a:pt x="3678" y="1776"/>
                  </a:lnTo>
                  <a:lnTo>
                    <a:pt x="1266" y="4613"/>
                  </a:lnTo>
                  <a:cubicBezTo>
                    <a:pt x="1242" y="4641"/>
                    <a:pt x="1245" y="4683"/>
                    <a:pt x="1273" y="4707"/>
                  </a:cubicBezTo>
                  <a:lnTo>
                    <a:pt x="1325" y="4752"/>
                  </a:lnTo>
                  <a:cubicBezTo>
                    <a:pt x="1338" y="4762"/>
                    <a:pt x="1354" y="4768"/>
                    <a:pt x="1369" y="4768"/>
                  </a:cubicBezTo>
                  <a:cubicBezTo>
                    <a:pt x="1389" y="4768"/>
                    <a:pt x="1408" y="4759"/>
                    <a:pt x="1421" y="4741"/>
                  </a:cubicBezTo>
                  <a:lnTo>
                    <a:pt x="3817" y="1880"/>
                  </a:lnTo>
                  <a:lnTo>
                    <a:pt x="4529" y="2419"/>
                  </a:lnTo>
                  <a:lnTo>
                    <a:pt x="1767" y="4980"/>
                  </a:lnTo>
                  <a:cubicBezTo>
                    <a:pt x="1753" y="4990"/>
                    <a:pt x="1746" y="5007"/>
                    <a:pt x="1743" y="5028"/>
                  </a:cubicBezTo>
                  <a:cubicBezTo>
                    <a:pt x="1743" y="5045"/>
                    <a:pt x="1750" y="5063"/>
                    <a:pt x="1764" y="5077"/>
                  </a:cubicBezTo>
                  <a:lnTo>
                    <a:pt x="1812" y="5125"/>
                  </a:lnTo>
                  <a:cubicBezTo>
                    <a:pt x="1824" y="5137"/>
                    <a:pt x="1840" y="5143"/>
                    <a:pt x="1857" y="5143"/>
                  </a:cubicBezTo>
                  <a:cubicBezTo>
                    <a:pt x="1874" y="5143"/>
                    <a:pt x="1891" y="5137"/>
                    <a:pt x="1905" y="5125"/>
                  </a:cubicBezTo>
                  <a:lnTo>
                    <a:pt x="4670" y="2522"/>
                  </a:lnTo>
                  <a:lnTo>
                    <a:pt x="4995" y="2771"/>
                  </a:lnTo>
                  <a:lnTo>
                    <a:pt x="2040" y="5177"/>
                  </a:lnTo>
                  <a:cubicBezTo>
                    <a:pt x="2026" y="5187"/>
                    <a:pt x="2016" y="5204"/>
                    <a:pt x="2016" y="5222"/>
                  </a:cubicBezTo>
                  <a:cubicBezTo>
                    <a:pt x="2012" y="5239"/>
                    <a:pt x="2019" y="5260"/>
                    <a:pt x="2030" y="5274"/>
                  </a:cubicBezTo>
                  <a:lnTo>
                    <a:pt x="2075" y="5322"/>
                  </a:lnTo>
                  <a:cubicBezTo>
                    <a:pt x="2078" y="5325"/>
                    <a:pt x="2082" y="5329"/>
                    <a:pt x="2085" y="5332"/>
                  </a:cubicBezTo>
                  <a:cubicBezTo>
                    <a:pt x="2097" y="5341"/>
                    <a:pt x="2112" y="5345"/>
                    <a:pt x="2126" y="5345"/>
                  </a:cubicBezTo>
                  <a:cubicBezTo>
                    <a:pt x="2141" y="5345"/>
                    <a:pt x="2156" y="5341"/>
                    <a:pt x="2168" y="5332"/>
                  </a:cubicBezTo>
                  <a:lnTo>
                    <a:pt x="5137" y="2878"/>
                  </a:lnTo>
                  <a:cubicBezTo>
                    <a:pt x="5145" y="2882"/>
                    <a:pt x="5153" y="2883"/>
                    <a:pt x="5161" y="2883"/>
                  </a:cubicBezTo>
                  <a:cubicBezTo>
                    <a:pt x="5178" y="2883"/>
                    <a:pt x="5194" y="2876"/>
                    <a:pt x="5206" y="2865"/>
                  </a:cubicBezTo>
                  <a:cubicBezTo>
                    <a:pt x="5227" y="2847"/>
                    <a:pt x="5251" y="2827"/>
                    <a:pt x="5268" y="2809"/>
                  </a:cubicBezTo>
                  <a:cubicBezTo>
                    <a:pt x="5282" y="2795"/>
                    <a:pt x="5289" y="2775"/>
                    <a:pt x="5289" y="2757"/>
                  </a:cubicBezTo>
                  <a:cubicBezTo>
                    <a:pt x="5285" y="2737"/>
                    <a:pt x="5279" y="2719"/>
                    <a:pt x="5261" y="2709"/>
                  </a:cubicBezTo>
                  <a:lnTo>
                    <a:pt x="1719" y="13"/>
                  </a:lnTo>
                  <a:cubicBezTo>
                    <a:pt x="1707" y="4"/>
                    <a:pt x="1694" y="0"/>
                    <a:pt x="1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109"/>
            <p:cNvSpPr/>
            <p:nvPr/>
          </p:nvSpPr>
          <p:spPr>
            <a:xfrm>
              <a:off x="2169600" y="953575"/>
              <a:ext cx="94375" cy="76275"/>
            </a:xfrm>
            <a:custGeom>
              <a:avLst/>
              <a:gdLst/>
              <a:ahLst/>
              <a:cxnLst/>
              <a:rect l="l" t="t" r="r" b="b"/>
              <a:pathLst>
                <a:path w="3775" h="3051" extrusionOk="0">
                  <a:moveTo>
                    <a:pt x="494" y="0"/>
                  </a:moveTo>
                  <a:cubicBezTo>
                    <a:pt x="370" y="0"/>
                    <a:pt x="247" y="56"/>
                    <a:pt x="166" y="161"/>
                  </a:cubicBezTo>
                  <a:lnTo>
                    <a:pt x="0" y="375"/>
                  </a:lnTo>
                  <a:lnTo>
                    <a:pt x="218" y="545"/>
                  </a:lnTo>
                  <a:lnTo>
                    <a:pt x="3249" y="2881"/>
                  </a:lnTo>
                  <a:lnTo>
                    <a:pt x="3467" y="3050"/>
                  </a:lnTo>
                  <a:lnTo>
                    <a:pt x="3633" y="2833"/>
                  </a:lnTo>
                  <a:cubicBezTo>
                    <a:pt x="3775" y="2653"/>
                    <a:pt x="3740" y="2394"/>
                    <a:pt x="3560" y="2256"/>
                  </a:cubicBezTo>
                  <a:lnTo>
                    <a:pt x="3332" y="2083"/>
                  </a:lnTo>
                  <a:lnTo>
                    <a:pt x="2264" y="1257"/>
                  </a:lnTo>
                  <a:lnTo>
                    <a:pt x="2043" y="1084"/>
                  </a:lnTo>
                  <a:lnTo>
                    <a:pt x="972" y="261"/>
                  </a:lnTo>
                  <a:lnTo>
                    <a:pt x="747" y="88"/>
                  </a:lnTo>
                  <a:lnTo>
                    <a:pt x="744" y="85"/>
                  </a:lnTo>
                  <a:cubicBezTo>
                    <a:pt x="669" y="28"/>
                    <a:pt x="581" y="0"/>
                    <a:pt x="4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109"/>
            <p:cNvSpPr/>
            <p:nvPr/>
          </p:nvSpPr>
          <p:spPr>
            <a:xfrm>
              <a:off x="2171250" y="967175"/>
              <a:ext cx="79600" cy="63800"/>
            </a:xfrm>
            <a:custGeom>
              <a:avLst/>
              <a:gdLst/>
              <a:ahLst/>
              <a:cxnLst/>
              <a:rect l="l" t="t" r="r" b="b"/>
              <a:pathLst>
                <a:path w="3184" h="2552" extrusionOk="0">
                  <a:moveTo>
                    <a:pt x="152" y="1"/>
                  </a:moveTo>
                  <a:lnTo>
                    <a:pt x="0" y="281"/>
                  </a:lnTo>
                  <a:lnTo>
                    <a:pt x="2948" y="2551"/>
                  </a:lnTo>
                  <a:lnTo>
                    <a:pt x="3183" y="2334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109"/>
            <p:cNvSpPr/>
            <p:nvPr/>
          </p:nvSpPr>
          <p:spPr>
            <a:xfrm>
              <a:off x="2144725" y="967175"/>
              <a:ext cx="106125" cy="99300"/>
            </a:xfrm>
            <a:custGeom>
              <a:avLst/>
              <a:gdLst/>
              <a:ahLst/>
              <a:cxnLst/>
              <a:rect l="l" t="t" r="r" b="b"/>
              <a:pathLst>
                <a:path w="4245" h="3972" extrusionOk="0">
                  <a:moveTo>
                    <a:pt x="1213" y="1"/>
                  </a:moveTo>
                  <a:lnTo>
                    <a:pt x="0" y="1853"/>
                  </a:lnTo>
                  <a:lnTo>
                    <a:pt x="2782" y="3972"/>
                  </a:lnTo>
                  <a:lnTo>
                    <a:pt x="4244" y="2334"/>
                  </a:lnTo>
                  <a:lnTo>
                    <a:pt x="4009" y="2551"/>
                  </a:lnTo>
                  <a:lnTo>
                    <a:pt x="1061" y="281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109"/>
            <p:cNvSpPr/>
            <p:nvPr/>
          </p:nvSpPr>
          <p:spPr>
            <a:xfrm>
              <a:off x="2139625" y="1013500"/>
              <a:ext cx="74675" cy="58425"/>
            </a:xfrm>
            <a:custGeom>
              <a:avLst/>
              <a:gdLst/>
              <a:ahLst/>
              <a:cxnLst/>
              <a:rect l="l" t="t" r="r" b="b"/>
              <a:pathLst>
                <a:path w="2987" h="2337" extrusionOk="0">
                  <a:moveTo>
                    <a:pt x="204" y="0"/>
                  </a:moveTo>
                  <a:lnTo>
                    <a:pt x="204" y="0"/>
                  </a:lnTo>
                  <a:cubicBezTo>
                    <a:pt x="0" y="308"/>
                    <a:pt x="121" y="764"/>
                    <a:pt x="484" y="1041"/>
                  </a:cubicBezTo>
                  <a:lnTo>
                    <a:pt x="1891" y="2126"/>
                  </a:lnTo>
                  <a:cubicBezTo>
                    <a:pt x="2071" y="2266"/>
                    <a:pt x="2281" y="2336"/>
                    <a:pt x="2477" y="2336"/>
                  </a:cubicBezTo>
                  <a:cubicBezTo>
                    <a:pt x="2671" y="2336"/>
                    <a:pt x="2852" y="2267"/>
                    <a:pt x="2976" y="2129"/>
                  </a:cubicBezTo>
                  <a:lnTo>
                    <a:pt x="2986" y="2119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109"/>
            <p:cNvSpPr/>
            <p:nvPr/>
          </p:nvSpPr>
          <p:spPr>
            <a:xfrm>
              <a:off x="1950575" y="788400"/>
              <a:ext cx="83300" cy="74275"/>
            </a:xfrm>
            <a:custGeom>
              <a:avLst/>
              <a:gdLst/>
              <a:ahLst/>
              <a:cxnLst/>
              <a:rect l="l" t="t" r="r" b="b"/>
              <a:pathLst>
                <a:path w="3332" h="2971" extrusionOk="0">
                  <a:moveTo>
                    <a:pt x="1379" y="969"/>
                  </a:moveTo>
                  <a:lnTo>
                    <a:pt x="1645" y="1535"/>
                  </a:lnTo>
                  <a:lnTo>
                    <a:pt x="1656" y="1535"/>
                  </a:lnTo>
                  <a:lnTo>
                    <a:pt x="1697" y="1518"/>
                  </a:lnTo>
                  <a:lnTo>
                    <a:pt x="2423" y="1173"/>
                  </a:lnTo>
                  <a:lnTo>
                    <a:pt x="2495" y="1325"/>
                  </a:lnTo>
                  <a:lnTo>
                    <a:pt x="1728" y="1691"/>
                  </a:lnTo>
                  <a:cubicBezTo>
                    <a:pt x="1712" y="1740"/>
                    <a:pt x="1664" y="1774"/>
                    <a:pt x="1614" y="1774"/>
                  </a:cubicBezTo>
                  <a:cubicBezTo>
                    <a:pt x="1612" y="1774"/>
                    <a:pt x="1610" y="1774"/>
                    <a:pt x="1607" y="1774"/>
                  </a:cubicBezTo>
                  <a:cubicBezTo>
                    <a:pt x="1521" y="1774"/>
                    <a:pt x="1465" y="1688"/>
                    <a:pt x="1497" y="1611"/>
                  </a:cubicBezTo>
                  <a:lnTo>
                    <a:pt x="1224" y="1045"/>
                  </a:lnTo>
                  <a:lnTo>
                    <a:pt x="1379" y="969"/>
                  </a:lnTo>
                  <a:close/>
                  <a:moveTo>
                    <a:pt x="1671" y="0"/>
                  </a:moveTo>
                  <a:cubicBezTo>
                    <a:pt x="1061" y="0"/>
                    <a:pt x="491" y="380"/>
                    <a:pt x="273" y="989"/>
                  </a:cubicBezTo>
                  <a:cubicBezTo>
                    <a:pt x="0" y="1764"/>
                    <a:pt x="404" y="2610"/>
                    <a:pt x="1175" y="2887"/>
                  </a:cubicBezTo>
                  <a:lnTo>
                    <a:pt x="1230" y="2904"/>
                  </a:lnTo>
                  <a:cubicBezTo>
                    <a:pt x="1375" y="2949"/>
                    <a:pt x="1522" y="2970"/>
                    <a:pt x="1666" y="2970"/>
                  </a:cubicBezTo>
                  <a:cubicBezTo>
                    <a:pt x="2280" y="2970"/>
                    <a:pt x="2854" y="2585"/>
                    <a:pt x="3069" y="1978"/>
                  </a:cubicBezTo>
                  <a:cubicBezTo>
                    <a:pt x="3332" y="1224"/>
                    <a:pt x="2955" y="398"/>
                    <a:pt x="2212" y="105"/>
                  </a:cubicBezTo>
                  <a:cubicBezTo>
                    <a:pt x="2198" y="98"/>
                    <a:pt x="2184" y="94"/>
                    <a:pt x="2171" y="87"/>
                  </a:cubicBezTo>
                  <a:cubicBezTo>
                    <a:pt x="2005" y="28"/>
                    <a:pt x="1837" y="0"/>
                    <a:pt x="1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109"/>
            <p:cNvSpPr/>
            <p:nvPr/>
          </p:nvSpPr>
          <p:spPr>
            <a:xfrm>
              <a:off x="1977425" y="775100"/>
              <a:ext cx="96450" cy="119450"/>
            </a:xfrm>
            <a:custGeom>
              <a:avLst/>
              <a:gdLst/>
              <a:ahLst/>
              <a:cxnLst/>
              <a:rect l="l" t="t" r="r" b="b"/>
              <a:pathLst>
                <a:path w="3858" h="4778" extrusionOk="0">
                  <a:moveTo>
                    <a:pt x="1380" y="1"/>
                  </a:moveTo>
                  <a:lnTo>
                    <a:pt x="1294" y="243"/>
                  </a:lnTo>
                  <a:cubicBezTo>
                    <a:pt x="2251" y="612"/>
                    <a:pt x="2745" y="1680"/>
                    <a:pt x="2403" y="2652"/>
                  </a:cubicBezTo>
                  <a:cubicBezTo>
                    <a:pt x="2127" y="3435"/>
                    <a:pt x="1390" y="3928"/>
                    <a:pt x="600" y="3928"/>
                  </a:cubicBezTo>
                  <a:cubicBezTo>
                    <a:pt x="411" y="3928"/>
                    <a:pt x="218" y="3900"/>
                    <a:pt x="29" y="3840"/>
                  </a:cubicBezTo>
                  <a:lnTo>
                    <a:pt x="1" y="3920"/>
                  </a:lnTo>
                  <a:lnTo>
                    <a:pt x="2410" y="4777"/>
                  </a:lnTo>
                  <a:lnTo>
                    <a:pt x="3699" y="1145"/>
                  </a:lnTo>
                  <a:lnTo>
                    <a:pt x="3761" y="1165"/>
                  </a:lnTo>
                  <a:lnTo>
                    <a:pt x="3858" y="889"/>
                  </a:lnTo>
                  <a:lnTo>
                    <a:pt x="3461" y="744"/>
                  </a:lnTo>
                  <a:lnTo>
                    <a:pt x="3461" y="751"/>
                  </a:lnTo>
                  <a:lnTo>
                    <a:pt x="13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109"/>
            <p:cNvSpPr/>
            <p:nvPr/>
          </p:nvSpPr>
          <p:spPr>
            <a:xfrm>
              <a:off x="1881600" y="873075"/>
              <a:ext cx="156075" cy="290450"/>
            </a:xfrm>
            <a:custGeom>
              <a:avLst/>
              <a:gdLst/>
              <a:ahLst/>
              <a:cxnLst/>
              <a:rect l="l" t="t" r="r" b="b"/>
              <a:pathLst>
                <a:path w="6243" h="11618" extrusionOk="0">
                  <a:moveTo>
                    <a:pt x="3834" y="1"/>
                  </a:moveTo>
                  <a:lnTo>
                    <a:pt x="1" y="10808"/>
                  </a:lnTo>
                  <a:lnTo>
                    <a:pt x="2199" y="11617"/>
                  </a:lnTo>
                  <a:lnTo>
                    <a:pt x="6067" y="803"/>
                  </a:lnTo>
                  <a:lnTo>
                    <a:pt x="6239" y="865"/>
                  </a:lnTo>
                  <a:lnTo>
                    <a:pt x="6243" y="858"/>
                  </a:lnTo>
                  <a:lnTo>
                    <a:pt x="38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109"/>
            <p:cNvSpPr/>
            <p:nvPr/>
          </p:nvSpPr>
          <p:spPr>
            <a:xfrm>
              <a:off x="2011825" y="775100"/>
              <a:ext cx="52125" cy="18775"/>
            </a:xfrm>
            <a:custGeom>
              <a:avLst/>
              <a:gdLst/>
              <a:ahLst/>
              <a:cxnLst/>
              <a:rect l="l" t="t" r="r" b="b"/>
              <a:pathLst>
                <a:path w="2085" h="751" extrusionOk="0">
                  <a:moveTo>
                    <a:pt x="0" y="1"/>
                  </a:moveTo>
                  <a:lnTo>
                    <a:pt x="2081" y="751"/>
                  </a:lnTo>
                  <a:lnTo>
                    <a:pt x="2085" y="74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109"/>
            <p:cNvSpPr/>
            <p:nvPr/>
          </p:nvSpPr>
          <p:spPr>
            <a:xfrm>
              <a:off x="1913850" y="752025"/>
              <a:ext cx="98000" cy="121075"/>
            </a:xfrm>
            <a:custGeom>
              <a:avLst/>
              <a:gdLst/>
              <a:ahLst/>
              <a:cxnLst/>
              <a:rect l="l" t="t" r="r" b="b"/>
              <a:pathLst>
                <a:path w="3920" h="4843" extrusionOk="0">
                  <a:moveTo>
                    <a:pt x="1327" y="1"/>
                  </a:moveTo>
                  <a:lnTo>
                    <a:pt x="1227" y="284"/>
                  </a:lnTo>
                  <a:lnTo>
                    <a:pt x="1289" y="308"/>
                  </a:lnTo>
                  <a:lnTo>
                    <a:pt x="0" y="3941"/>
                  </a:lnTo>
                  <a:lnTo>
                    <a:pt x="2540" y="4843"/>
                  </a:lnTo>
                  <a:lnTo>
                    <a:pt x="2572" y="4763"/>
                  </a:lnTo>
                  <a:lnTo>
                    <a:pt x="2499" y="4743"/>
                  </a:lnTo>
                  <a:cubicBezTo>
                    <a:pt x="1504" y="4390"/>
                    <a:pt x="985" y="3298"/>
                    <a:pt x="1338" y="2303"/>
                  </a:cubicBezTo>
                  <a:cubicBezTo>
                    <a:pt x="1615" y="1522"/>
                    <a:pt x="2351" y="1034"/>
                    <a:pt x="3138" y="1034"/>
                  </a:cubicBezTo>
                  <a:cubicBezTo>
                    <a:pt x="3350" y="1034"/>
                    <a:pt x="3566" y="1070"/>
                    <a:pt x="3778" y="1145"/>
                  </a:cubicBezTo>
                  <a:cubicBezTo>
                    <a:pt x="3798" y="1152"/>
                    <a:pt x="3816" y="1159"/>
                    <a:pt x="3833" y="1166"/>
                  </a:cubicBezTo>
                  <a:lnTo>
                    <a:pt x="3919" y="927"/>
                  </a:lnTo>
                  <a:lnTo>
                    <a:pt x="1728" y="146"/>
                  </a:lnTo>
                  <a:lnTo>
                    <a:pt x="13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109"/>
            <p:cNvSpPr/>
            <p:nvPr/>
          </p:nvSpPr>
          <p:spPr>
            <a:xfrm>
              <a:off x="2011825" y="602975"/>
              <a:ext cx="61025" cy="190825"/>
            </a:xfrm>
            <a:custGeom>
              <a:avLst/>
              <a:gdLst/>
              <a:ahLst/>
              <a:cxnLst/>
              <a:rect l="l" t="t" r="r" b="b"/>
              <a:pathLst>
                <a:path w="2441" h="7633" extrusionOk="0">
                  <a:moveTo>
                    <a:pt x="2420" y="1"/>
                  </a:moveTo>
                  <a:lnTo>
                    <a:pt x="0" y="6889"/>
                  </a:lnTo>
                  <a:lnTo>
                    <a:pt x="2085" y="7632"/>
                  </a:lnTo>
                  <a:lnTo>
                    <a:pt x="2233" y="7204"/>
                  </a:lnTo>
                  <a:lnTo>
                    <a:pt x="1919" y="5116"/>
                  </a:lnTo>
                  <a:lnTo>
                    <a:pt x="1922" y="5116"/>
                  </a:lnTo>
                  <a:lnTo>
                    <a:pt x="2358" y="3893"/>
                  </a:lnTo>
                  <a:lnTo>
                    <a:pt x="2340" y="3889"/>
                  </a:lnTo>
                  <a:cubicBezTo>
                    <a:pt x="2326" y="3692"/>
                    <a:pt x="2354" y="468"/>
                    <a:pt x="2441" y="4"/>
                  </a:cubicBezTo>
                  <a:lnTo>
                    <a:pt x="24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109"/>
            <p:cNvSpPr/>
            <p:nvPr/>
          </p:nvSpPr>
          <p:spPr>
            <a:xfrm>
              <a:off x="1957125" y="602125"/>
              <a:ext cx="115300" cy="173000"/>
            </a:xfrm>
            <a:custGeom>
              <a:avLst/>
              <a:gdLst/>
              <a:ahLst/>
              <a:cxnLst/>
              <a:rect l="l" t="t" r="r" b="b"/>
              <a:pathLst>
                <a:path w="4612" h="6920" extrusionOk="0">
                  <a:moveTo>
                    <a:pt x="4532" y="0"/>
                  </a:moveTo>
                  <a:cubicBezTo>
                    <a:pt x="4304" y="419"/>
                    <a:pt x="2289" y="2935"/>
                    <a:pt x="2161" y="3080"/>
                  </a:cubicBezTo>
                  <a:lnTo>
                    <a:pt x="2140" y="3069"/>
                  </a:lnTo>
                  <a:lnTo>
                    <a:pt x="1708" y="4293"/>
                  </a:lnTo>
                  <a:lnTo>
                    <a:pt x="153" y="5717"/>
                  </a:lnTo>
                  <a:lnTo>
                    <a:pt x="1" y="6139"/>
                  </a:lnTo>
                  <a:lnTo>
                    <a:pt x="2192" y="6920"/>
                  </a:lnTo>
                  <a:lnTo>
                    <a:pt x="4611" y="32"/>
                  </a:lnTo>
                  <a:lnTo>
                    <a:pt x="45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109"/>
            <p:cNvSpPr/>
            <p:nvPr/>
          </p:nvSpPr>
          <p:spPr>
            <a:xfrm>
              <a:off x="1821825" y="850525"/>
              <a:ext cx="155625" cy="292775"/>
            </a:xfrm>
            <a:custGeom>
              <a:avLst/>
              <a:gdLst/>
              <a:ahLst/>
              <a:cxnLst/>
              <a:rect l="l" t="t" r="r" b="b"/>
              <a:pathLst>
                <a:path w="6225" h="11711" extrusionOk="0">
                  <a:moveTo>
                    <a:pt x="3681" y="1"/>
                  </a:moveTo>
                  <a:lnTo>
                    <a:pt x="3681" y="4"/>
                  </a:lnTo>
                  <a:lnTo>
                    <a:pt x="3850" y="67"/>
                  </a:lnTo>
                  <a:lnTo>
                    <a:pt x="0" y="10833"/>
                  </a:lnTo>
                  <a:lnTo>
                    <a:pt x="2392" y="11710"/>
                  </a:lnTo>
                  <a:lnTo>
                    <a:pt x="6225" y="903"/>
                  </a:lnTo>
                  <a:lnTo>
                    <a:pt x="36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109"/>
            <p:cNvSpPr/>
            <p:nvPr/>
          </p:nvSpPr>
          <p:spPr>
            <a:xfrm>
              <a:off x="491800" y="1469800"/>
              <a:ext cx="147425" cy="202375"/>
            </a:xfrm>
            <a:custGeom>
              <a:avLst/>
              <a:gdLst/>
              <a:ahLst/>
              <a:cxnLst/>
              <a:rect l="l" t="t" r="r" b="b"/>
              <a:pathLst>
                <a:path w="5897" h="8095" extrusionOk="0">
                  <a:moveTo>
                    <a:pt x="4334" y="0"/>
                  </a:moveTo>
                  <a:cubicBezTo>
                    <a:pt x="4237" y="0"/>
                    <a:pt x="4137" y="7"/>
                    <a:pt x="4034" y="21"/>
                  </a:cubicBezTo>
                  <a:cubicBezTo>
                    <a:pt x="3567" y="87"/>
                    <a:pt x="3114" y="215"/>
                    <a:pt x="2679" y="401"/>
                  </a:cubicBezTo>
                  <a:cubicBezTo>
                    <a:pt x="2033" y="674"/>
                    <a:pt x="1366" y="1217"/>
                    <a:pt x="768" y="1753"/>
                  </a:cubicBezTo>
                  <a:cubicBezTo>
                    <a:pt x="522" y="1970"/>
                    <a:pt x="308" y="2316"/>
                    <a:pt x="170" y="2675"/>
                  </a:cubicBezTo>
                  <a:cubicBezTo>
                    <a:pt x="163" y="2693"/>
                    <a:pt x="156" y="2706"/>
                    <a:pt x="149" y="2720"/>
                  </a:cubicBezTo>
                  <a:cubicBezTo>
                    <a:pt x="56" y="2966"/>
                    <a:pt x="4" y="3225"/>
                    <a:pt x="0" y="3484"/>
                  </a:cubicBezTo>
                  <a:cubicBezTo>
                    <a:pt x="18" y="4206"/>
                    <a:pt x="63" y="5115"/>
                    <a:pt x="197" y="5575"/>
                  </a:cubicBezTo>
                  <a:cubicBezTo>
                    <a:pt x="398" y="6273"/>
                    <a:pt x="726" y="6923"/>
                    <a:pt x="1234" y="7459"/>
                  </a:cubicBezTo>
                  <a:cubicBezTo>
                    <a:pt x="1639" y="7886"/>
                    <a:pt x="2078" y="8094"/>
                    <a:pt x="2569" y="8094"/>
                  </a:cubicBezTo>
                  <a:cubicBezTo>
                    <a:pt x="2804" y="8094"/>
                    <a:pt x="3051" y="8047"/>
                    <a:pt x="3311" y="7953"/>
                  </a:cubicBezTo>
                  <a:lnTo>
                    <a:pt x="4649" y="4331"/>
                  </a:lnTo>
                  <a:lnTo>
                    <a:pt x="5897" y="954"/>
                  </a:lnTo>
                  <a:cubicBezTo>
                    <a:pt x="5540" y="337"/>
                    <a:pt x="5016" y="0"/>
                    <a:pt x="4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109"/>
            <p:cNvSpPr/>
            <p:nvPr/>
          </p:nvSpPr>
          <p:spPr>
            <a:xfrm>
              <a:off x="233725" y="1701875"/>
              <a:ext cx="33875" cy="24250"/>
            </a:xfrm>
            <a:custGeom>
              <a:avLst/>
              <a:gdLst/>
              <a:ahLst/>
              <a:cxnLst/>
              <a:rect l="l" t="t" r="r" b="b"/>
              <a:pathLst>
                <a:path w="1355" h="970" extrusionOk="0">
                  <a:moveTo>
                    <a:pt x="594" y="1"/>
                  </a:moveTo>
                  <a:cubicBezTo>
                    <a:pt x="197" y="1"/>
                    <a:pt x="1" y="638"/>
                    <a:pt x="373" y="851"/>
                  </a:cubicBezTo>
                  <a:cubicBezTo>
                    <a:pt x="514" y="930"/>
                    <a:pt x="678" y="970"/>
                    <a:pt x="867" y="970"/>
                  </a:cubicBezTo>
                  <a:cubicBezTo>
                    <a:pt x="960" y="970"/>
                    <a:pt x="1059" y="960"/>
                    <a:pt x="1164" y="941"/>
                  </a:cubicBezTo>
                  <a:lnTo>
                    <a:pt x="1185" y="941"/>
                  </a:lnTo>
                  <a:lnTo>
                    <a:pt x="1355" y="481"/>
                  </a:lnTo>
                  <a:cubicBezTo>
                    <a:pt x="1330" y="457"/>
                    <a:pt x="1310" y="433"/>
                    <a:pt x="1292" y="405"/>
                  </a:cubicBezTo>
                  <a:cubicBezTo>
                    <a:pt x="1144" y="184"/>
                    <a:pt x="905" y="39"/>
                    <a:pt x="643" y="4"/>
                  </a:cubicBezTo>
                  <a:cubicBezTo>
                    <a:pt x="626" y="2"/>
                    <a:pt x="610" y="1"/>
                    <a:pt x="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109"/>
            <p:cNvSpPr/>
            <p:nvPr/>
          </p:nvSpPr>
          <p:spPr>
            <a:xfrm>
              <a:off x="263350" y="1713875"/>
              <a:ext cx="86075" cy="47900"/>
            </a:xfrm>
            <a:custGeom>
              <a:avLst/>
              <a:gdLst/>
              <a:ahLst/>
              <a:cxnLst/>
              <a:rect l="l" t="t" r="r" b="b"/>
              <a:pathLst>
                <a:path w="3443" h="1916" extrusionOk="0">
                  <a:moveTo>
                    <a:pt x="170" y="1"/>
                  </a:moveTo>
                  <a:lnTo>
                    <a:pt x="0" y="461"/>
                  </a:lnTo>
                  <a:cubicBezTo>
                    <a:pt x="9" y="460"/>
                    <a:pt x="17" y="460"/>
                    <a:pt x="26" y="460"/>
                  </a:cubicBezTo>
                  <a:cubicBezTo>
                    <a:pt x="107" y="460"/>
                    <a:pt x="208" y="487"/>
                    <a:pt x="242" y="537"/>
                  </a:cubicBezTo>
                  <a:cubicBezTo>
                    <a:pt x="543" y="976"/>
                    <a:pt x="985" y="1176"/>
                    <a:pt x="1469" y="1332"/>
                  </a:cubicBezTo>
                  <a:cubicBezTo>
                    <a:pt x="1943" y="1484"/>
                    <a:pt x="2409" y="1674"/>
                    <a:pt x="2876" y="1850"/>
                  </a:cubicBezTo>
                  <a:cubicBezTo>
                    <a:pt x="2914" y="1864"/>
                    <a:pt x="2952" y="1881"/>
                    <a:pt x="2986" y="1898"/>
                  </a:cubicBezTo>
                  <a:cubicBezTo>
                    <a:pt x="3000" y="1902"/>
                    <a:pt x="3011" y="1909"/>
                    <a:pt x="3024" y="1916"/>
                  </a:cubicBezTo>
                  <a:lnTo>
                    <a:pt x="3443" y="782"/>
                  </a:lnTo>
                  <a:lnTo>
                    <a:pt x="3443" y="782"/>
                  </a:lnTo>
                  <a:cubicBezTo>
                    <a:pt x="3439" y="782"/>
                    <a:pt x="3435" y="782"/>
                    <a:pt x="3432" y="782"/>
                  </a:cubicBezTo>
                  <a:cubicBezTo>
                    <a:pt x="3265" y="782"/>
                    <a:pt x="2937" y="706"/>
                    <a:pt x="2561" y="568"/>
                  </a:cubicBezTo>
                  <a:cubicBezTo>
                    <a:pt x="2240" y="450"/>
                    <a:pt x="1922" y="329"/>
                    <a:pt x="1611" y="201"/>
                  </a:cubicBezTo>
                  <a:cubicBezTo>
                    <a:pt x="1372" y="104"/>
                    <a:pt x="1137" y="44"/>
                    <a:pt x="897" y="44"/>
                  </a:cubicBezTo>
                  <a:cubicBezTo>
                    <a:pt x="778" y="44"/>
                    <a:pt x="658" y="59"/>
                    <a:pt x="536" y="91"/>
                  </a:cubicBezTo>
                  <a:cubicBezTo>
                    <a:pt x="490" y="103"/>
                    <a:pt x="448" y="109"/>
                    <a:pt x="410" y="109"/>
                  </a:cubicBezTo>
                  <a:cubicBezTo>
                    <a:pt x="317" y="109"/>
                    <a:pt x="243" y="74"/>
                    <a:pt x="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109"/>
            <p:cNvSpPr/>
            <p:nvPr/>
          </p:nvSpPr>
          <p:spPr>
            <a:xfrm>
              <a:off x="336700" y="1727550"/>
              <a:ext cx="42700" cy="48300"/>
            </a:xfrm>
            <a:custGeom>
              <a:avLst/>
              <a:gdLst/>
              <a:ahLst/>
              <a:cxnLst/>
              <a:rect l="l" t="t" r="r" b="b"/>
              <a:pathLst>
                <a:path w="1708" h="1932" extrusionOk="0">
                  <a:moveTo>
                    <a:pt x="663" y="0"/>
                  </a:moveTo>
                  <a:cubicBezTo>
                    <a:pt x="646" y="0"/>
                    <a:pt x="635" y="8"/>
                    <a:pt x="633" y="24"/>
                  </a:cubicBezTo>
                  <a:cubicBezTo>
                    <a:pt x="623" y="86"/>
                    <a:pt x="616" y="142"/>
                    <a:pt x="609" y="197"/>
                  </a:cubicBezTo>
                  <a:cubicBezTo>
                    <a:pt x="605" y="225"/>
                    <a:pt x="567" y="238"/>
                    <a:pt x="505" y="238"/>
                  </a:cubicBezTo>
                  <a:lnTo>
                    <a:pt x="90" y="1369"/>
                  </a:lnTo>
                  <a:cubicBezTo>
                    <a:pt x="132" y="1393"/>
                    <a:pt x="159" y="1420"/>
                    <a:pt x="159" y="1438"/>
                  </a:cubicBezTo>
                  <a:cubicBezTo>
                    <a:pt x="163" y="1452"/>
                    <a:pt x="159" y="1462"/>
                    <a:pt x="156" y="1476"/>
                  </a:cubicBezTo>
                  <a:cubicBezTo>
                    <a:pt x="115" y="1545"/>
                    <a:pt x="66" y="1617"/>
                    <a:pt x="21" y="1687"/>
                  </a:cubicBezTo>
                  <a:cubicBezTo>
                    <a:pt x="1" y="1718"/>
                    <a:pt x="892" y="1866"/>
                    <a:pt x="1269" y="1932"/>
                  </a:cubicBezTo>
                  <a:lnTo>
                    <a:pt x="1708" y="743"/>
                  </a:lnTo>
                  <a:cubicBezTo>
                    <a:pt x="1566" y="660"/>
                    <a:pt x="1431" y="563"/>
                    <a:pt x="1310" y="453"/>
                  </a:cubicBezTo>
                  <a:cubicBezTo>
                    <a:pt x="1274" y="422"/>
                    <a:pt x="789" y="0"/>
                    <a:pt x="6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109"/>
            <p:cNvSpPr/>
            <p:nvPr/>
          </p:nvSpPr>
          <p:spPr>
            <a:xfrm>
              <a:off x="368325" y="1746025"/>
              <a:ext cx="55325" cy="50325"/>
            </a:xfrm>
            <a:custGeom>
              <a:avLst/>
              <a:gdLst/>
              <a:ahLst/>
              <a:cxnLst/>
              <a:rect l="l" t="t" r="r" b="b"/>
              <a:pathLst>
                <a:path w="2213" h="2013" extrusionOk="0">
                  <a:moveTo>
                    <a:pt x="443" y="1"/>
                  </a:moveTo>
                  <a:lnTo>
                    <a:pt x="0" y="1190"/>
                  </a:lnTo>
                  <a:cubicBezTo>
                    <a:pt x="87" y="1207"/>
                    <a:pt x="149" y="1217"/>
                    <a:pt x="163" y="1221"/>
                  </a:cubicBezTo>
                  <a:cubicBezTo>
                    <a:pt x="457" y="1314"/>
                    <a:pt x="744" y="1425"/>
                    <a:pt x="1020" y="1559"/>
                  </a:cubicBezTo>
                  <a:cubicBezTo>
                    <a:pt x="1307" y="1691"/>
                    <a:pt x="1535" y="1860"/>
                    <a:pt x="1646" y="2012"/>
                  </a:cubicBezTo>
                  <a:lnTo>
                    <a:pt x="2212" y="481"/>
                  </a:lnTo>
                  <a:lnTo>
                    <a:pt x="2212" y="481"/>
                  </a:lnTo>
                  <a:cubicBezTo>
                    <a:pt x="2180" y="485"/>
                    <a:pt x="2144" y="487"/>
                    <a:pt x="2104" y="487"/>
                  </a:cubicBezTo>
                  <a:cubicBezTo>
                    <a:pt x="1947" y="487"/>
                    <a:pt x="1736" y="455"/>
                    <a:pt x="1507" y="395"/>
                  </a:cubicBezTo>
                  <a:cubicBezTo>
                    <a:pt x="1234" y="325"/>
                    <a:pt x="965" y="239"/>
                    <a:pt x="706" y="135"/>
                  </a:cubicBezTo>
                  <a:cubicBezTo>
                    <a:pt x="616" y="94"/>
                    <a:pt x="526" y="49"/>
                    <a:pt x="4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109"/>
            <p:cNvSpPr/>
            <p:nvPr/>
          </p:nvSpPr>
          <p:spPr>
            <a:xfrm>
              <a:off x="408775" y="1752150"/>
              <a:ext cx="36550" cy="59775"/>
            </a:xfrm>
            <a:custGeom>
              <a:avLst/>
              <a:gdLst/>
              <a:ahLst/>
              <a:cxnLst/>
              <a:rect l="l" t="t" r="r" b="b"/>
              <a:pathLst>
                <a:path w="1462" h="2391" extrusionOk="0">
                  <a:moveTo>
                    <a:pt x="1001" y="0"/>
                  </a:moveTo>
                  <a:cubicBezTo>
                    <a:pt x="876" y="0"/>
                    <a:pt x="775" y="63"/>
                    <a:pt x="753" y="153"/>
                  </a:cubicBezTo>
                  <a:cubicBezTo>
                    <a:pt x="743" y="198"/>
                    <a:pt x="684" y="226"/>
                    <a:pt x="594" y="239"/>
                  </a:cubicBezTo>
                  <a:lnTo>
                    <a:pt x="28" y="1771"/>
                  </a:lnTo>
                  <a:cubicBezTo>
                    <a:pt x="97" y="1864"/>
                    <a:pt x="117" y="1947"/>
                    <a:pt x="86" y="2012"/>
                  </a:cubicBezTo>
                  <a:cubicBezTo>
                    <a:pt x="0" y="2175"/>
                    <a:pt x="104" y="2391"/>
                    <a:pt x="332" y="2391"/>
                  </a:cubicBezTo>
                  <a:cubicBezTo>
                    <a:pt x="342" y="2391"/>
                    <a:pt x="352" y="2390"/>
                    <a:pt x="363" y="2389"/>
                  </a:cubicBezTo>
                  <a:cubicBezTo>
                    <a:pt x="494" y="2375"/>
                    <a:pt x="626" y="2334"/>
                    <a:pt x="743" y="2272"/>
                  </a:cubicBezTo>
                  <a:lnTo>
                    <a:pt x="1462" y="319"/>
                  </a:lnTo>
                  <a:lnTo>
                    <a:pt x="1458" y="312"/>
                  </a:lnTo>
                  <a:cubicBezTo>
                    <a:pt x="1400" y="195"/>
                    <a:pt x="1303" y="98"/>
                    <a:pt x="1182" y="42"/>
                  </a:cubicBezTo>
                  <a:cubicBezTo>
                    <a:pt x="1120" y="13"/>
                    <a:pt x="1058" y="0"/>
                    <a:pt x="10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109"/>
            <p:cNvSpPr/>
            <p:nvPr/>
          </p:nvSpPr>
          <p:spPr>
            <a:xfrm>
              <a:off x="427250" y="1578050"/>
              <a:ext cx="312475" cy="336825"/>
            </a:xfrm>
            <a:custGeom>
              <a:avLst/>
              <a:gdLst/>
              <a:ahLst/>
              <a:cxnLst/>
              <a:rect l="l" t="t" r="r" b="b"/>
              <a:pathLst>
                <a:path w="12499" h="13473" extrusionOk="0">
                  <a:moveTo>
                    <a:pt x="7234" y="1"/>
                  </a:moveTo>
                  <a:lnTo>
                    <a:pt x="5897" y="3623"/>
                  </a:lnTo>
                  <a:cubicBezTo>
                    <a:pt x="5921" y="3616"/>
                    <a:pt x="5942" y="3606"/>
                    <a:pt x="5966" y="3599"/>
                  </a:cubicBezTo>
                  <a:cubicBezTo>
                    <a:pt x="6011" y="3581"/>
                    <a:pt x="6070" y="3571"/>
                    <a:pt x="6121" y="3554"/>
                  </a:cubicBezTo>
                  <a:cubicBezTo>
                    <a:pt x="6150" y="3545"/>
                    <a:pt x="6171" y="3539"/>
                    <a:pt x="6184" y="3539"/>
                  </a:cubicBezTo>
                  <a:cubicBezTo>
                    <a:pt x="6212" y="3539"/>
                    <a:pt x="6211" y="3561"/>
                    <a:pt x="6191" y="3619"/>
                  </a:cubicBezTo>
                  <a:cubicBezTo>
                    <a:pt x="6170" y="3678"/>
                    <a:pt x="6149" y="3727"/>
                    <a:pt x="6132" y="3775"/>
                  </a:cubicBezTo>
                  <a:cubicBezTo>
                    <a:pt x="5814" y="4639"/>
                    <a:pt x="5530" y="5520"/>
                    <a:pt x="5216" y="6384"/>
                  </a:cubicBezTo>
                  <a:cubicBezTo>
                    <a:pt x="5109" y="6678"/>
                    <a:pt x="5168" y="6771"/>
                    <a:pt x="5461" y="6882"/>
                  </a:cubicBezTo>
                  <a:cubicBezTo>
                    <a:pt x="5945" y="7062"/>
                    <a:pt x="6533" y="7276"/>
                    <a:pt x="7017" y="7456"/>
                  </a:cubicBezTo>
                  <a:cubicBezTo>
                    <a:pt x="7058" y="7473"/>
                    <a:pt x="7100" y="7497"/>
                    <a:pt x="7134" y="7528"/>
                  </a:cubicBezTo>
                  <a:cubicBezTo>
                    <a:pt x="7352" y="7725"/>
                    <a:pt x="7352" y="8175"/>
                    <a:pt x="7231" y="8572"/>
                  </a:cubicBezTo>
                  <a:cubicBezTo>
                    <a:pt x="7120" y="8938"/>
                    <a:pt x="6713" y="9071"/>
                    <a:pt x="6338" y="9071"/>
                  </a:cubicBezTo>
                  <a:cubicBezTo>
                    <a:pt x="6153" y="9071"/>
                    <a:pt x="5976" y="9039"/>
                    <a:pt x="5845" y="8987"/>
                  </a:cubicBezTo>
                  <a:cubicBezTo>
                    <a:pt x="5603" y="8890"/>
                    <a:pt x="5361" y="8797"/>
                    <a:pt x="5105" y="8762"/>
                  </a:cubicBezTo>
                  <a:cubicBezTo>
                    <a:pt x="4459" y="8676"/>
                    <a:pt x="3927" y="8645"/>
                    <a:pt x="3305" y="8423"/>
                  </a:cubicBezTo>
                  <a:cubicBezTo>
                    <a:pt x="2586" y="8164"/>
                    <a:pt x="1870" y="7895"/>
                    <a:pt x="1155" y="7618"/>
                  </a:cubicBezTo>
                  <a:cubicBezTo>
                    <a:pt x="993" y="7556"/>
                    <a:pt x="799" y="7432"/>
                    <a:pt x="723" y="7283"/>
                  </a:cubicBezTo>
                  <a:lnTo>
                    <a:pt x="1" y="9232"/>
                  </a:lnTo>
                  <a:cubicBezTo>
                    <a:pt x="18" y="9225"/>
                    <a:pt x="35" y="9218"/>
                    <a:pt x="49" y="9208"/>
                  </a:cubicBezTo>
                  <a:cubicBezTo>
                    <a:pt x="142" y="9153"/>
                    <a:pt x="298" y="9113"/>
                    <a:pt x="440" y="9113"/>
                  </a:cubicBezTo>
                  <a:cubicBezTo>
                    <a:pt x="502" y="9113"/>
                    <a:pt x="562" y="9121"/>
                    <a:pt x="612" y="9139"/>
                  </a:cubicBezTo>
                  <a:cubicBezTo>
                    <a:pt x="1905" y="9592"/>
                    <a:pt x="3125" y="9958"/>
                    <a:pt x="4262" y="10711"/>
                  </a:cubicBezTo>
                  <a:cubicBezTo>
                    <a:pt x="4504" y="10867"/>
                    <a:pt x="4760" y="11009"/>
                    <a:pt x="5022" y="11130"/>
                  </a:cubicBezTo>
                  <a:cubicBezTo>
                    <a:pt x="5454" y="11334"/>
                    <a:pt x="5752" y="11669"/>
                    <a:pt x="5814" y="11907"/>
                  </a:cubicBezTo>
                  <a:cubicBezTo>
                    <a:pt x="5845" y="12021"/>
                    <a:pt x="5931" y="12090"/>
                    <a:pt x="6146" y="12170"/>
                  </a:cubicBezTo>
                  <a:lnTo>
                    <a:pt x="7746" y="12761"/>
                  </a:lnTo>
                  <a:lnTo>
                    <a:pt x="9674" y="13473"/>
                  </a:lnTo>
                  <a:cubicBezTo>
                    <a:pt x="9754" y="13252"/>
                    <a:pt x="9906" y="10964"/>
                    <a:pt x="10691" y="8838"/>
                  </a:cubicBezTo>
                  <a:cubicBezTo>
                    <a:pt x="11561" y="6485"/>
                    <a:pt x="12460" y="4051"/>
                    <a:pt x="12498" y="3948"/>
                  </a:cubicBezTo>
                  <a:cubicBezTo>
                    <a:pt x="12446" y="3924"/>
                    <a:pt x="12025" y="3733"/>
                    <a:pt x="11969" y="3713"/>
                  </a:cubicBezTo>
                  <a:cubicBezTo>
                    <a:pt x="10079" y="3015"/>
                    <a:pt x="8817" y="1719"/>
                    <a:pt x="9146" y="830"/>
                  </a:cubicBezTo>
                  <a:cubicBezTo>
                    <a:pt x="9153" y="810"/>
                    <a:pt x="9163" y="789"/>
                    <a:pt x="9173" y="768"/>
                  </a:cubicBezTo>
                  <a:cubicBezTo>
                    <a:pt x="9180" y="747"/>
                    <a:pt x="9187" y="740"/>
                    <a:pt x="9197" y="727"/>
                  </a:cubicBezTo>
                  <a:lnTo>
                    <a:pt x="72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109"/>
            <p:cNvSpPr/>
            <p:nvPr/>
          </p:nvSpPr>
          <p:spPr>
            <a:xfrm>
              <a:off x="608100" y="1291725"/>
              <a:ext cx="247650" cy="304500"/>
            </a:xfrm>
            <a:custGeom>
              <a:avLst/>
              <a:gdLst/>
              <a:ahLst/>
              <a:cxnLst/>
              <a:rect l="l" t="t" r="r" b="b"/>
              <a:pathLst>
                <a:path w="9906" h="12180" extrusionOk="0">
                  <a:moveTo>
                    <a:pt x="712" y="0"/>
                  </a:moveTo>
                  <a:lnTo>
                    <a:pt x="114" y="1614"/>
                  </a:lnTo>
                  <a:cubicBezTo>
                    <a:pt x="124" y="1614"/>
                    <a:pt x="133" y="1614"/>
                    <a:pt x="142" y="1614"/>
                  </a:cubicBezTo>
                  <a:cubicBezTo>
                    <a:pt x="261" y="1614"/>
                    <a:pt x="379" y="1634"/>
                    <a:pt x="495" y="1673"/>
                  </a:cubicBezTo>
                  <a:cubicBezTo>
                    <a:pt x="1286" y="1953"/>
                    <a:pt x="2078" y="2240"/>
                    <a:pt x="2862" y="2544"/>
                  </a:cubicBezTo>
                  <a:cubicBezTo>
                    <a:pt x="3508" y="2793"/>
                    <a:pt x="3968" y="3308"/>
                    <a:pt x="4590" y="3556"/>
                  </a:cubicBezTo>
                  <a:cubicBezTo>
                    <a:pt x="5316" y="3843"/>
                    <a:pt x="5886" y="4044"/>
                    <a:pt x="5620" y="4922"/>
                  </a:cubicBezTo>
                  <a:cubicBezTo>
                    <a:pt x="5521" y="5258"/>
                    <a:pt x="5186" y="5928"/>
                    <a:pt x="4735" y="5928"/>
                  </a:cubicBezTo>
                  <a:cubicBezTo>
                    <a:pt x="4732" y="5928"/>
                    <a:pt x="4728" y="5927"/>
                    <a:pt x="4725" y="5927"/>
                  </a:cubicBezTo>
                  <a:cubicBezTo>
                    <a:pt x="4673" y="5927"/>
                    <a:pt x="4621" y="5917"/>
                    <a:pt x="4569" y="5900"/>
                  </a:cubicBezTo>
                  <a:cubicBezTo>
                    <a:pt x="4552" y="5893"/>
                    <a:pt x="3933" y="5685"/>
                    <a:pt x="3882" y="5668"/>
                  </a:cubicBezTo>
                  <a:cubicBezTo>
                    <a:pt x="3401" y="5482"/>
                    <a:pt x="3578" y="5554"/>
                    <a:pt x="3094" y="5374"/>
                  </a:cubicBezTo>
                  <a:cubicBezTo>
                    <a:pt x="2941" y="5317"/>
                    <a:pt x="2832" y="5283"/>
                    <a:pt x="2747" y="5283"/>
                  </a:cubicBezTo>
                  <a:cubicBezTo>
                    <a:pt x="2607" y="5283"/>
                    <a:pt x="2535" y="5379"/>
                    <a:pt x="2444" y="5630"/>
                  </a:cubicBezTo>
                  <a:lnTo>
                    <a:pt x="1511" y="8153"/>
                  </a:lnTo>
                  <a:cubicBezTo>
                    <a:pt x="1497" y="8202"/>
                    <a:pt x="1483" y="8253"/>
                    <a:pt x="1476" y="8305"/>
                  </a:cubicBezTo>
                  <a:cubicBezTo>
                    <a:pt x="1467" y="8353"/>
                    <a:pt x="1444" y="8378"/>
                    <a:pt x="1422" y="8378"/>
                  </a:cubicBezTo>
                  <a:cubicBezTo>
                    <a:pt x="1403" y="8378"/>
                    <a:pt x="1385" y="8362"/>
                    <a:pt x="1372" y="8329"/>
                  </a:cubicBezTo>
                  <a:cubicBezTo>
                    <a:pt x="1352" y="8281"/>
                    <a:pt x="1338" y="8243"/>
                    <a:pt x="1314" y="8202"/>
                  </a:cubicBezTo>
                  <a:cubicBezTo>
                    <a:pt x="1293" y="8160"/>
                    <a:pt x="1272" y="8119"/>
                    <a:pt x="1248" y="8077"/>
                  </a:cubicBezTo>
                  <a:lnTo>
                    <a:pt x="0" y="11454"/>
                  </a:lnTo>
                  <a:lnTo>
                    <a:pt x="1960" y="12180"/>
                  </a:lnTo>
                  <a:cubicBezTo>
                    <a:pt x="2196" y="11767"/>
                    <a:pt x="2943" y="11536"/>
                    <a:pt x="3846" y="11536"/>
                  </a:cubicBezTo>
                  <a:cubicBezTo>
                    <a:pt x="4676" y="11536"/>
                    <a:pt x="5638" y="11732"/>
                    <a:pt x="6457" y="12162"/>
                  </a:cubicBezTo>
                  <a:cubicBezTo>
                    <a:pt x="6619" y="11723"/>
                    <a:pt x="7462" y="9439"/>
                    <a:pt x="8274" y="7241"/>
                  </a:cubicBezTo>
                  <a:lnTo>
                    <a:pt x="9906" y="2824"/>
                  </a:lnTo>
                  <a:lnTo>
                    <a:pt x="8734" y="2392"/>
                  </a:lnTo>
                  <a:lnTo>
                    <a:pt x="7134" y="1801"/>
                  </a:lnTo>
                  <a:cubicBezTo>
                    <a:pt x="6955" y="1735"/>
                    <a:pt x="6860" y="1688"/>
                    <a:pt x="6785" y="1688"/>
                  </a:cubicBezTo>
                  <a:cubicBezTo>
                    <a:pt x="6692" y="1688"/>
                    <a:pt x="6632" y="1760"/>
                    <a:pt x="6484" y="1960"/>
                  </a:cubicBezTo>
                  <a:cubicBezTo>
                    <a:pt x="6483" y="1961"/>
                    <a:pt x="6480" y="1962"/>
                    <a:pt x="6475" y="1962"/>
                  </a:cubicBezTo>
                  <a:cubicBezTo>
                    <a:pt x="6355" y="1962"/>
                    <a:pt x="5097" y="1420"/>
                    <a:pt x="4981" y="1400"/>
                  </a:cubicBezTo>
                  <a:cubicBezTo>
                    <a:pt x="4338" y="1279"/>
                    <a:pt x="3833" y="1279"/>
                    <a:pt x="3201" y="1047"/>
                  </a:cubicBezTo>
                  <a:cubicBezTo>
                    <a:pt x="2482" y="785"/>
                    <a:pt x="1763" y="518"/>
                    <a:pt x="1051" y="242"/>
                  </a:cubicBezTo>
                  <a:cubicBezTo>
                    <a:pt x="920" y="190"/>
                    <a:pt x="802" y="107"/>
                    <a:pt x="7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109"/>
            <p:cNvSpPr/>
            <p:nvPr/>
          </p:nvSpPr>
          <p:spPr>
            <a:xfrm>
              <a:off x="412075" y="1229475"/>
              <a:ext cx="31275" cy="24400"/>
            </a:xfrm>
            <a:custGeom>
              <a:avLst/>
              <a:gdLst/>
              <a:ahLst/>
              <a:cxnLst/>
              <a:rect l="l" t="t" r="r" b="b"/>
              <a:pathLst>
                <a:path w="1251" h="976" extrusionOk="0">
                  <a:moveTo>
                    <a:pt x="613" y="1"/>
                  </a:moveTo>
                  <a:cubicBezTo>
                    <a:pt x="218" y="1"/>
                    <a:pt x="1" y="604"/>
                    <a:pt x="345" y="828"/>
                  </a:cubicBezTo>
                  <a:cubicBezTo>
                    <a:pt x="495" y="926"/>
                    <a:pt x="670" y="976"/>
                    <a:pt x="849" y="976"/>
                  </a:cubicBezTo>
                  <a:cubicBezTo>
                    <a:pt x="909" y="976"/>
                    <a:pt x="969" y="970"/>
                    <a:pt x="1029" y="959"/>
                  </a:cubicBezTo>
                  <a:lnTo>
                    <a:pt x="1250" y="344"/>
                  </a:lnTo>
                  <a:cubicBezTo>
                    <a:pt x="1071" y="157"/>
                    <a:pt x="888" y="47"/>
                    <a:pt x="691" y="9"/>
                  </a:cubicBezTo>
                  <a:cubicBezTo>
                    <a:pt x="664" y="3"/>
                    <a:pt x="638" y="1"/>
                    <a:pt x="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109"/>
            <p:cNvSpPr/>
            <p:nvPr/>
          </p:nvSpPr>
          <p:spPr>
            <a:xfrm>
              <a:off x="437700" y="1238050"/>
              <a:ext cx="85825" cy="50575"/>
            </a:xfrm>
            <a:custGeom>
              <a:avLst/>
              <a:gdLst/>
              <a:ahLst/>
              <a:cxnLst/>
              <a:rect l="l" t="t" r="r" b="b"/>
              <a:pathLst>
                <a:path w="3433" h="2023" extrusionOk="0">
                  <a:moveTo>
                    <a:pt x="225" y="1"/>
                  </a:moveTo>
                  <a:lnTo>
                    <a:pt x="1" y="613"/>
                  </a:lnTo>
                  <a:cubicBezTo>
                    <a:pt x="22" y="609"/>
                    <a:pt x="42" y="606"/>
                    <a:pt x="70" y="599"/>
                  </a:cubicBezTo>
                  <a:cubicBezTo>
                    <a:pt x="124" y="585"/>
                    <a:pt x="172" y="578"/>
                    <a:pt x="215" y="578"/>
                  </a:cubicBezTo>
                  <a:cubicBezTo>
                    <a:pt x="335" y="578"/>
                    <a:pt x="421" y="631"/>
                    <a:pt x="502" y="747"/>
                  </a:cubicBezTo>
                  <a:cubicBezTo>
                    <a:pt x="720" y="1062"/>
                    <a:pt x="1024" y="1242"/>
                    <a:pt x="1390" y="1363"/>
                  </a:cubicBezTo>
                  <a:cubicBezTo>
                    <a:pt x="1712" y="1470"/>
                    <a:pt x="2030" y="1584"/>
                    <a:pt x="2348" y="1705"/>
                  </a:cubicBezTo>
                  <a:cubicBezTo>
                    <a:pt x="2586" y="1788"/>
                    <a:pt x="2818" y="1895"/>
                    <a:pt x="3035" y="2023"/>
                  </a:cubicBezTo>
                  <a:lnTo>
                    <a:pt x="3433" y="944"/>
                  </a:lnTo>
                  <a:lnTo>
                    <a:pt x="3422" y="941"/>
                  </a:lnTo>
                  <a:cubicBezTo>
                    <a:pt x="2952" y="768"/>
                    <a:pt x="2479" y="606"/>
                    <a:pt x="2019" y="412"/>
                  </a:cubicBezTo>
                  <a:cubicBezTo>
                    <a:pt x="1682" y="273"/>
                    <a:pt x="1346" y="163"/>
                    <a:pt x="994" y="163"/>
                  </a:cubicBezTo>
                  <a:cubicBezTo>
                    <a:pt x="856" y="163"/>
                    <a:pt x="715" y="180"/>
                    <a:pt x="571" y="219"/>
                  </a:cubicBezTo>
                  <a:cubicBezTo>
                    <a:pt x="562" y="221"/>
                    <a:pt x="552" y="222"/>
                    <a:pt x="541" y="222"/>
                  </a:cubicBezTo>
                  <a:cubicBezTo>
                    <a:pt x="468" y="222"/>
                    <a:pt x="367" y="165"/>
                    <a:pt x="322" y="108"/>
                  </a:cubicBezTo>
                  <a:cubicBezTo>
                    <a:pt x="291" y="70"/>
                    <a:pt x="257" y="35"/>
                    <a:pt x="2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109"/>
            <p:cNvSpPr/>
            <p:nvPr/>
          </p:nvSpPr>
          <p:spPr>
            <a:xfrm>
              <a:off x="513650" y="1258625"/>
              <a:ext cx="40300" cy="42175"/>
            </a:xfrm>
            <a:custGeom>
              <a:avLst/>
              <a:gdLst/>
              <a:ahLst/>
              <a:cxnLst/>
              <a:rect l="l" t="t" r="r" b="b"/>
              <a:pathLst>
                <a:path w="1612" h="1687" extrusionOk="0">
                  <a:moveTo>
                    <a:pt x="727" y="1"/>
                  </a:moveTo>
                  <a:cubicBezTo>
                    <a:pt x="691" y="1"/>
                    <a:pt x="670" y="9"/>
                    <a:pt x="668" y="25"/>
                  </a:cubicBezTo>
                  <a:cubicBezTo>
                    <a:pt x="664" y="63"/>
                    <a:pt x="661" y="97"/>
                    <a:pt x="654" y="139"/>
                  </a:cubicBezTo>
                  <a:cubicBezTo>
                    <a:pt x="654" y="149"/>
                    <a:pt x="644" y="156"/>
                    <a:pt x="633" y="166"/>
                  </a:cubicBezTo>
                  <a:cubicBezTo>
                    <a:pt x="629" y="171"/>
                    <a:pt x="616" y="173"/>
                    <a:pt x="597" y="173"/>
                  </a:cubicBezTo>
                  <a:cubicBezTo>
                    <a:pt x="571" y="173"/>
                    <a:pt x="535" y="168"/>
                    <a:pt x="498" y="156"/>
                  </a:cubicBezTo>
                  <a:cubicBezTo>
                    <a:pt x="464" y="146"/>
                    <a:pt x="433" y="135"/>
                    <a:pt x="398" y="121"/>
                  </a:cubicBezTo>
                  <a:lnTo>
                    <a:pt x="1" y="1203"/>
                  </a:lnTo>
                  <a:cubicBezTo>
                    <a:pt x="129" y="1283"/>
                    <a:pt x="198" y="1348"/>
                    <a:pt x="174" y="1386"/>
                  </a:cubicBezTo>
                  <a:cubicBezTo>
                    <a:pt x="122" y="1466"/>
                    <a:pt x="263" y="1607"/>
                    <a:pt x="498" y="1614"/>
                  </a:cubicBezTo>
                  <a:cubicBezTo>
                    <a:pt x="533" y="1616"/>
                    <a:pt x="568" y="1617"/>
                    <a:pt x="605" y="1617"/>
                  </a:cubicBezTo>
                  <a:cubicBezTo>
                    <a:pt x="644" y="1617"/>
                    <a:pt x="685" y="1616"/>
                    <a:pt x="731" y="1616"/>
                  </a:cubicBezTo>
                  <a:cubicBezTo>
                    <a:pt x="787" y="1616"/>
                    <a:pt x="850" y="1617"/>
                    <a:pt x="924" y="1621"/>
                  </a:cubicBezTo>
                  <a:cubicBezTo>
                    <a:pt x="1020" y="1628"/>
                    <a:pt x="1117" y="1649"/>
                    <a:pt x="1207" y="1687"/>
                  </a:cubicBezTo>
                  <a:lnTo>
                    <a:pt x="1611" y="588"/>
                  </a:lnTo>
                  <a:cubicBezTo>
                    <a:pt x="1508" y="495"/>
                    <a:pt x="1411" y="391"/>
                    <a:pt x="1311" y="298"/>
                  </a:cubicBezTo>
                  <a:cubicBezTo>
                    <a:pt x="1084" y="81"/>
                    <a:pt x="838" y="1"/>
                    <a:pt x="7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109"/>
            <p:cNvSpPr/>
            <p:nvPr/>
          </p:nvSpPr>
          <p:spPr>
            <a:xfrm>
              <a:off x="543800" y="1273300"/>
              <a:ext cx="56900" cy="48000"/>
            </a:xfrm>
            <a:custGeom>
              <a:avLst/>
              <a:gdLst/>
              <a:ahLst/>
              <a:cxnLst/>
              <a:rect l="l" t="t" r="r" b="b"/>
              <a:pathLst>
                <a:path w="2276" h="1920" extrusionOk="0">
                  <a:moveTo>
                    <a:pt x="405" y="1"/>
                  </a:moveTo>
                  <a:lnTo>
                    <a:pt x="1" y="1097"/>
                  </a:lnTo>
                  <a:cubicBezTo>
                    <a:pt x="108" y="1135"/>
                    <a:pt x="215" y="1183"/>
                    <a:pt x="312" y="1221"/>
                  </a:cubicBezTo>
                  <a:cubicBezTo>
                    <a:pt x="378" y="1245"/>
                    <a:pt x="761" y="1394"/>
                    <a:pt x="1145" y="1539"/>
                  </a:cubicBezTo>
                  <a:cubicBezTo>
                    <a:pt x="1466" y="1663"/>
                    <a:pt x="1722" y="1805"/>
                    <a:pt x="1829" y="1919"/>
                  </a:cubicBezTo>
                  <a:lnTo>
                    <a:pt x="2275" y="709"/>
                  </a:lnTo>
                  <a:lnTo>
                    <a:pt x="2275" y="709"/>
                  </a:lnTo>
                  <a:cubicBezTo>
                    <a:pt x="2222" y="728"/>
                    <a:pt x="2155" y="738"/>
                    <a:pt x="2077" y="738"/>
                  </a:cubicBezTo>
                  <a:cubicBezTo>
                    <a:pt x="1913" y="738"/>
                    <a:pt x="1703" y="695"/>
                    <a:pt x="1480" y="606"/>
                  </a:cubicBezTo>
                  <a:cubicBezTo>
                    <a:pt x="1197" y="499"/>
                    <a:pt x="920" y="364"/>
                    <a:pt x="665" y="205"/>
                  </a:cubicBezTo>
                  <a:cubicBezTo>
                    <a:pt x="571" y="143"/>
                    <a:pt x="485" y="77"/>
                    <a:pt x="4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109"/>
            <p:cNvSpPr/>
            <p:nvPr/>
          </p:nvSpPr>
          <p:spPr>
            <a:xfrm>
              <a:off x="589175" y="1281875"/>
              <a:ext cx="36750" cy="52275"/>
            </a:xfrm>
            <a:custGeom>
              <a:avLst/>
              <a:gdLst/>
              <a:ahLst/>
              <a:cxnLst/>
              <a:rect l="l" t="t" r="r" b="b"/>
              <a:pathLst>
                <a:path w="1470" h="2091" extrusionOk="0">
                  <a:moveTo>
                    <a:pt x="989" y="1"/>
                  </a:moveTo>
                  <a:cubicBezTo>
                    <a:pt x="803" y="1"/>
                    <a:pt x="638" y="111"/>
                    <a:pt x="595" y="256"/>
                  </a:cubicBezTo>
                  <a:cubicBezTo>
                    <a:pt x="574" y="315"/>
                    <a:pt x="522" y="356"/>
                    <a:pt x="464" y="370"/>
                  </a:cubicBezTo>
                  <a:lnTo>
                    <a:pt x="18" y="1580"/>
                  </a:lnTo>
                  <a:cubicBezTo>
                    <a:pt x="63" y="1628"/>
                    <a:pt x="80" y="1673"/>
                    <a:pt x="63" y="1707"/>
                  </a:cubicBezTo>
                  <a:cubicBezTo>
                    <a:pt x="0" y="1825"/>
                    <a:pt x="104" y="2012"/>
                    <a:pt x="315" y="2070"/>
                  </a:cubicBezTo>
                  <a:cubicBezTo>
                    <a:pt x="365" y="2084"/>
                    <a:pt x="416" y="2090"/>
                    <a:pt x="467" y="2090"/>
                  </a:cubicBezTo>
                  <a:cubicBezTo>
                    <a:pt x="547" y="2090"/>
                    <a:pt x="626" y="2074"/>
                    <a:pt x="702" y="2043"/>
                  </a:cubicBezTo>
                  <a:cubicBezTo>
                    <a:pt x="754" y="2022"/>
                    <a:pt x="813" y="2012"/>
                    <a:pt x="868" y="2008"/>
                  </a:cubicBezTo>
                  <a:lnTo>
                    <a:pt x="1469" y="394"/>
                  </a:lnTo>
                  <a:cubicBezTo>
                    <a:pt x="1438" y="360"/>
                    <a:pt x="1417" y="321"/>
                    <a:pt x="1400" y="280"/>
                  </a:cubicBezTo>
                  <a:cubicBezTo>
                    <a:pt x="1345" y="107"/>
                    <a:pt x="1231" y="45"/>
                    <a:pt x="1100" y="14"/>
                  </a:cubicBezTo>
                  <a:cubicBezTo>
                    <a:pt x="1062" y="5"/>
                    <a:pt x="1025" y="1"/>
                    <a:pt x="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109"/>
            <p:cNvSpPr/>
            <p:nvPr/>
          </p:nvSpPr>
          <p:spPr>
            <a:xfrm>
              <a:off x="527825" y="671200"/>
              <a:ext cx="186650" cy="149900"/>
            </a:xfrm>
            <a:custGeom>
              <a:avLst/>
              <a:gdLst/>
              <a:ahLst/>
              <a:cxnLst/>
              <a:rect l="l" t="t" r="r" b="b"/>
              <a:pathLst>
                <a:path w="7466" h="5996" extrusionOk="0">
                  <a:moveTo>
                    <a:pt x="4961" y="1"/>
                  </a:moveTo>
                  <a:cubicBezTo>
                    <a:pt x="3976" y="1"/>
                    <a:pt x="2995" y="317"/>
                    <a:pt x="2175" y="942"/>
                  </a:cubicBezTo>
                  <a:cubicBezTo>
                    <a:pt x="633" y="2121"/>
                    <a:pt x="1" y="4146"/>
                    <a:pt x="595" y="5995"/>
                  </a:cubicBezTo>
                  <a:lnTo>
                    <a:pt x="1701" y="5149"/>
                  </a:lnTo>
                  <a:lnTo>
                    <a:pt x="3180" y="4018"/>
                  </a:lnTo>
                  <a:lnTo>
                    <a:pt x="4898" y="2705"/>
                  </a:lnTo>
                  <a:lnTo>
                    <a:pt x="6367" y="1582"/>
                  </a:lnTo>
                  <a:lnTo>
                    <a:pt x="7466" y="745"/>
                  </a:lnTo>
                  <a:cubicBezTo>
                    <a:pt x="6702" y="248"/>
                    <a:pt x="5830" y="1"/>
                    <a:pt x="49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109"/>
            <p:cNvSpPr/>
            <p:nvPr/>
          </p:nvSpPr>
          <p:spPr>
            <a:xfrm>
              <a:off x="687075" y="689900"/>
              <a:ext cx="93250" cy="186050"/>
            </a:xfrm>
            <a:custGeom>
              <a:avLst/>
              <a:gdLst/>
              <a:ahLst/>
              <a:cxnLst/>
              <a:rect l="l" t="t" r="r" b="b"/>
              <a:pathLst>
                <a:path w="3730" h="7442" extrusionOk="0">
                  <a:moveTo>
                    <a:pt x="1096" y="1"/>
                  </a:moveTo>
                  <a:lnTo>
                    <a:pt x="0" y="837"/>
                  </a:lnTo>
                  <a:cubicBezTo>
                    <a:pt x="405" y="1169"/>
                    <a:pt x="768" y="1549"/>
                    <a:pt x="1082" y="1967"/>
                  </a:cubicBezTo>
                  <a:cubicBezTo>
                    <a:pt x="1981" y="3167"/>
                    <a:pt x="2389" y="4525"/>
                    <a:pt x="2285" y="5648"/>
                  </a:cubicBezTo>
                  <a:lnTo>
                    <a:pt x="2285" y="5655"/>
                  </a:lnTo>
                  <a:cubicBezTo>
                    <a:pt x="2219" y="6374"/>
                    <a:pt x="1939" y="6996"/>
                    <a:pt x="1448" y="7414"/>
                  </a:cubicBezTo>
                  <a:lnTo>
                    <a:pt x="1421" y="7442"/>
                  </a:lnTo>
                  <a:lnTo>
                    <a:pt x="1452" y="7418"/>
                  </a:lnTo>
                  <a:cubicBezTo>
                    <a:pt x="1884" y="7072"/>
                    <a:pt x="2250" y="6654"/>
                    <a:pt x="2530" y="6177"/>
                  </a:cubicBezTo>
                  <a:cubicBezTo>
                    <a:pt x="2592" y="6080"/>
                    <a:pt x="2644" y="5980"/>
                    <a:pt x="2696" y="5876"/>
                  </a:cubicBezTo>
                  <a:cubicBezTo>
                    <a:pt x="3730" y="3796"/>
                    <a:pt x="3042" y="1269"/>
                    <a:pt x="10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109"/>
            <p:cNvSpPr/>
            <p:nvPr/>
          </p:nvSpPr>
          <p:spPr>
            <a:xfrm>
              <a:off x="650350" y="710725"/>
              <a:ext cx="96450" cy="166450"/>
            </a:xfrm>
            <a:custGeom>
              <a:avLst/>
              <a:gdLst/>
              <a:ahLst/>
              <a:cxnLst/>
              <a:rect l="l" t="t" r="r" b="b"/>
              <a:pathLst>
                <a:path w="3858" h="6658" extrusionOk="0">
                  <a:moveTo>
                    <a:pt x="1469" y="1"/>
                  </a:moveTo>
                  <a:lnTo>
                    <a:pt x="0" y="1124"/>
                  </a:lnTo>
                  <a:cubicBezTo>
                    <a:pt x="322" y="1483"/>
                    <a:pt x="654" y="1884"/>
                    <a:pt x="979" y="2316"/>
                  </a:cubicBezTo>
                  <a:cubicBezTo>
                    <a:pt x="2382" y="4190"/>
                    <a:pt x="3190" y="6001"/>
                    <a:pt x="2900" y="6557"/>
                  </a:cubicBezTo>
                  <a:cubicBezTo>
                    <a:pt x="2883" y="6595"/>
                    <a:pt x="2859" y="6630"/>
                    <a:pt x="2824" y="6657"/>
                  </a:cubicBezTo>
                  <a:cubicBezTo>
                    <a:pt x="2848" y="6640"/>
                    <a:pt x="2869" y="6626"/>
                    <a:pt x="2890" y="6609"/>
                  </a:cubicBezTo>
                  <a:lnTo>
                    <a:pt x="2917" y="6581"/>
                  </a:lnTo>
                  <a:cubicBezTo>
                    <a:pt x="3412" y="6160"/>
                    <a:pt x="3688" y="5541"/>
                    <a:pt x="3754" y="4822"/>
                  </a:cubicBezTo>
                  <a:lnTo>
                    <a:pt x="3754" y="4815"/>
                  </a:lnTo>
                  <a:cubicBezTo>
                    <a:pt x="3858" y="3692"/>
                    <a:pt x="3453" y="2334"/>
                    <a:pt x="2551" y="1134"/>
                  </a:cubicBezTo>
                  <a:cubicBezTo>
                    <a:pt x="2237" y="716"/>
                    <a:pt x="1874" y="336"/>
                    <a:pt x="14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109"/>
            <p:cNvSpPr/>
            <p:nvPr/>
          </p:nvSpPr>
          <p:spPr>
            <a:xfrm>
              <a:off x="607325" y="738900"/>
              <a:ext cx="122875" cy="140200"/>
            </a:xfrm>
            <a:custGeom>
              <a:avLst/>
              <a:gdLst/>
              <a:ahLst/>
              <a:cxnLst/>
              <a:rect l="l" t="t" r="r" b="b"/>
              <a:pathLst>
                <a:path w="4915" h="5608" extrusionOk="0">
                  <a:moveTo>
                    <a:pt x="1721" y="1"/>
                  </a:moveTo>
                  <a:lnTo>
                    <a:pt x="0" y="1310"/>
                  </a:lnTo>
                  <a:cubicBezTo>
                    <a:pt x="253" y="1718"/>
                    <a:pt x="539" y="2143"/>
                    <a:pt x="864" y="2568"/>
                  </a:cubicBezTo>
                  <a:cubicBezTo>
                    <a:pt x="2208" y="4358"/>
                    <a:pt x="3649" y="5608"/>
                    <a:pt x="4315" y="5608"/>
                  </a:cubicBezTo>
                  <a:cubicBezTo>
                    <a:pt x="4346" y="5608"/>
                    <a:pt x="4376" y="5605"/>
                    <a:pt x="4403" y="5600"/>
                  </a:cubicBezTo>
                  <a:cubicBezTo>
                    <a:pt x="4448" y="5589"/>
                    <a:pt x="4493" y="5572"/>
                    <a:pt x="4531" y="5544"/>
                  </a:cubicBezTo>
                  <a:lnTo>
                    <a:pt x="4535" y="5544"/>
                  </a:lnTo>
                  <a:lnTo>
                    <a:pt x="4549" y="5534"/>
                  </a:lnTo>
                  <a:cubicBezTo>
                    <a:pt x="4580" y="5506"/>
                    <a:pt x="4607" y="5472"/>
                    <a:pt x="4625" y="5434"/>
                  </a:cubicBezTo>
                  <a:cubicBezTo>
                    <a:pt x="4915" y="4874"/>
                    <a:pt x="4106" y="3066"/>
                    <a:pt x="2700" y="1193"/>
                  </a:cubicBezTo>
                  <a:cubicBezTo>
                    <a:pt x="2375" y="761"/>
                    <a:pt x="2043" y="356"/>
                    <a:pt x="1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109"/>
            <p:cNvSpPr/>
            <p:nvPr/>
          </p:nvSpPr>
          <p:spPr>
            <a:xfrm>
              <a:off x="570350" y="771650"/>
              <a:ext cx="150275" cy="117025"/>
            </a:xfrm>
            <a:custGeom>
              <a:avLst/>
              <a:gdLst/>
              <a:ahLst/>
              <a:cxnLst/>
              <a:rect l="l" t="t" r="r" b="b"/>
              <a:pathLst>
                <a:path w="6011" h="4681" extrusionOk="0">
                  <a:moveTo>
                    <a:pt x="6010" y="4231"/>
                  </a:moveTo>
                  <a:cubicBezTo>
                    <a:pt x="6006" y="4233"/>
                    <a:pt x="6003" y="4235"/>
                    <a:pt x="6001" y="4237"/>
                  </a:cubicBezTo>
                  <a:lnTo>
                    <a:pt x="6001" y="4237"/>
                  </a:lnTo>
                  <a:cubicBezTo>
                    <a:pt x="6004" y="4235"/>
                    <a:pt x="6007" y="4233"/>
                    <a:pt x="6010" y="4231"/>
                  </a:cubicBezTo>
                  <a:close/>
                  <a:moveTo>
                    <a:pt x="1476" y="0"/>
                  </a:moveTo>
                  <a:lnTo>
                    <a:pt x="0" y="1131"/>
                  </a:lnTo>
                  <a:cubicBezTo>
                    <a:pt x="204" y="1597"/>
                    <a:pt x="460" y="2036"/>
                    <a:pt x="767" y="2440"/>
                  </a:cubicBezTo>
                  <a:cubicBezTo>
                    <a:pt x="1669" y="3640"/>
                    <a:pt x="2862" y="4410"/>
                    <a:pt x="3968" y="4621"/>
                  </a:cubicBezTo>
                  <a:lnTo>
                    <a:pt x="3975" y="4621"/>
                  </a:lnTo>
                  <a:cubicBezTo>
                    <a:pt x="4179" y="4660"/>
                    <a:pt x="4381" y="4680"/>
                    <a:pt x="4578" y="4680"/>
                  </a:cubicBezTo>
                  <a:cubicBezTo>
                    <a:pt x="5062" y="4680"/>
                    <a:pt x="5513" y="4560"/>
                    <a:pt x="5896" y="4307"/>
                  </a:cubicBezTo>
                  <a:cubicBezTo>
                    <a:pt x="5931" y="4286"/>
                    <a:pt x="5965" y="4265"/>
                    <a:pt x="5996" y="4241"/>
                  </a:cubicBezTo>
                  <a:cubicBezTo>
                    <a:pt x="5998" y="4240"/>
                    <a:pt x="5999" y="4238"/>
                    <a:pt x="6001" y="4237"/>
                  </a:cubicBezTo>
                  <a:lnTo>
                    <a:pt x="6001" y="4237"/>
                  </a:lnTo>
                  <a:cubicBezTo>
                    <a:pt x="5963" y="4261"/>
                    <a:pt x="5924" y="4280"/>
                    <a:pt x="5882" y="4290"/>
                  </a:cubicBezTo>
                  <a:cubicBezTo>
                    <a:pt x="5855" y="4295"/>
                    <a:pt x="5825" y="4298"/>
                    <a:pt x="5794" y="4298"/>
                  </a:cubicBezTo>
                  <a:cubicBezTo>
                    <a:pt x="5128" y="4298"/>
                    <a:pt x="3687" y="3051"/>
                    <a:pt x="2340" y="1258"/>
                  </a:cubicBezTo>
                  <a:cubicBezTo>
                    <a:pt x="2018" y="833"/>
                    <a:pt x="1732" y="408"/>
                    <a:pt x="1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109"/>
            <p:cNvSpPr/>
            <p:nvPr/>
          </p:nvSpPr>
          <p:spPr>
            <a:xfrm>
              <a:off x="542700" y="799900"/>
              <a:ext cx="177575" cy="100575"/>
            </a:xfrm>
            <a:custGeom>
              <a:avLst/>
              <a:gdLst/>
              <a:ahLst/>
              <a:cxnLst/>
              <a:rect l="l" t="t" r="r" b="b"/>
              <a:pathLst>
                <a:path w="7103" h="4023" extrusionOk="0">
                  <a:moveTo>
                    <a:pt x="1106" y="1"/>
                  </a:moveTo>
                  <a:lnTo>
                    <a:pt x="0" y="847"/>
                  </a:lnTo>
                  <a:cubicBezTo>
                    <a:pt x="622" y="2765"/>
                    <a:pt x="2406" y="4022"/>
                    <a:pt x="4361" y="4022"/>
                  </a:cubicBezTo>
                  <a:cubicBezTo>
                    <a:pt x="4633" y="4022"/>
                    <a:pt x="4908" y="3998"/>
                    <a:pt x="5184" y="3948"/>
                  </a:cubicBezTo>
                  <a:cubicBezTo>
                    <a:pt x="5298" y="3927"/>
                    <a:pt x="5409" y="3906"/>
                    <a:pt x="5520" y="3875"/>
                  </a:cubicBezTo>
                  <a:cubicBezTo>
                    <a:pt x="6052" y="3737"/>
                    <a:pt x="6556" y="3502"/>
                    <a:pt x="7006" y="3184"/>
                  </a:cubicBezTo>
                  <a:lnTo>
                    <a:pt x="7102" y="3115"/>
                  </a:lnTo>
                  <a:lnTo>
                    <a:pt x="7102" y="3115"/>
                  </a:lnTo>
                  <a:cubicBezTo>
                    <a:pt x="7071" y="3135"/>
                    <a:pt x="7037" y="3160"/>
                    <a:pt x="7002" y="3180"/>
                  </a:cubicBezTo>
                  <a:cubicBezTo>
                    <a:pt x="6619" y="3433"/>
                    <a:pt x="6168" y="3554"/>
                    <a:pt x="5684" y="3554"/>
                  </a:cubicBezTo>
                  <a:cubicBezTo>
                    <a:pt x="5487" y="3554"/>
                    <a:pt x="5285" y="3534"/>
                    <a:pt x="5081" y="3495"/>
                  </a:cubicBezTo>
                  <a:lnTo>
                    <a:pt x="5074" y="3495"/>
                  </a:lnTo>
                  <a:cubicBezTo>
                    <a:pt x="3968" y="3280"/>
                    <a:pt x="2775" y="2513"/>
                    <a:pt x="1873" y="1314"/>
                  </a:cubicBezTo>
                  <a:cubicBezTo>
                    <a:pt x="1569" y="906"/>
                    <a:pt x="1310" y="467"/>
                    <a:pt x="11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109"/>
            <p:cNvSpPr/>
            <p:nvPr/>
          </p:nvSpPr>
          <p:spPr>
            <a:xfrm>
              <a:off x="750325" y="836800"/>
              <a:ext cx="18075" cy="34150"/>
            </a:xfrm>
            <a:custGeom>
              <a:avLst/>
              <a:gdLst/>
              <a:ahLst/>
              <a:cxnLst/>
              <a:rect l="l" t="t" r="r" b="b"/>
              <a:pathLst>
                <a:path w="723" h="1366" extrusionOk="0">
                  <a:moveTo>
                    <a:pt x="163" y="0"/>
                  </a:moveTo>
                  <a:cubicBezTo>
                    <a:pt x="114" y="104"/>
                    <a:pt x="59" y="204"/>
                    <a:pt x="0" y="301"/>
                  </a:cubicBezTo>
                  <a:lnTo>
                    <a:pt x="494" y="1366"/>
                  </a:lnTo>
                  <a:lnTo>
                    <a:pt x="526" y="1345"/>
                  </a:lnTo>
                  <a:lnTo>
                    <a:pt x="723" y="1196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109"/>
            <p:cNvSpPr/>
            <p:nvPr/>
          </p:nvSpPr>
          <p:spPr>
            <a:xfrm>
              <a:off x="717825" y="875250"/>
              <a:ext cx="17650" cy="20325"/>
            </a:xfrm>
            <a:custGeom>
              <a:avLst/>
              <a:gdLst/>
              <a:ahLst/>
              <a:cxnLst/>
              <a:rect l="l" t="t" r="r" b="b"/>
              <a:pathLst>
                <a:path w="706" h="813" extrusionOk="0">
                  <a:moveTo>
                    <a:pt x="222" y="0"/>
                  </a:moveTo>
                  <a:lnTo>
                    <a:pt x="191" y="28"/>
                  </a:lnTo>
                  <a:cubicBezTo>
                    <a:pt x="170" y="45"/>
                    <a:pt x="146" y="59"/>
                    <a:pt x="125" y="76"/>
                  </a:cubicBezTo>
                  <a:lnTo>
                    <a:pt x="111" y="87"/>
                  </a:lnTo>
                  <a:lnTo>
                    <a:pt x="108" y="87"/>
                  </a:lnTo>
                  <a:cubicBezTo>
                    <a:pt x="104" y="90"/>
                    <a:pt x="101" y="94"/>
                    <a:pt x="97" y="97"/>
                  </a:cubicBezTo>
                  <a:lnTo>
                    <a:pt x="1" y="166"/>
                  </a:lnTo>
                  <a:lnTo>
                    <a:pt x="485" y="813"/>
                  </a:lnTo>
                  <a:lnTo>
                    <a:pt x="536" y="775"/>
                  </a:lnTo>
                  <a:lnTo>
                    <a:pt x="706" y="64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109"/>
            <p:cNvSpPr/>
            <p:nvPr/>
          </p:nvSpPr>
          <p:spPr>
            <a:xfrm>
              <a:off x="672200" y="896750"/>
              <a:ext cx="30525" cy="23550"/>
            </a:xfrm>
            <a:custGeom>
              <a:avLst/>
              <a:gdLst/>
              <a:ahLst/>
              <a:cxnLst/>
              <a:rect l="l" t="t" r="r" b="b"/>
              <a:pathLst>
                <a:path w="1221" h="942" extrusionOk="0">
                  <a:moveTo>
                    <a:pt x="336" y="1"/>
                  </a:moveTo>
                  <a:cubicBezTo>
                    <a:pt x="225" y="32"/>
                    <a:pt x="115" y="53"/>
                    <a:pt x="1" y="74"/>
                  </a:cubicBezTo>
                  <a:lnTo>
                    <a:pt x="996" y="941"/>
                  </a:lnTo>
                  <a:lnTo>
                    <a:pt x="1065" y="889"/>
                  </a:lnTo>
                  <a:lnTo>
                    <a:pt x="1221" y="772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109"/>
            <p:cNvSpPr/>
            <p:nvPr/>
          </p:nvSpPr>
          <p:spPr>
            <a:xfrm>
              <a:off x="690625" y="859950"/>
              <a:ext cx="99200" cy="81850"/>
            </a:xfrm>
            <a:custGeom>
              <a:avLst/>
              <a:gdLst/>
              <a:ahLst/>
              <a:cxnLst/>
              <a:rect l="l" t="t" r="r" b="b"/>
              <a:pathLst>
                <a:path w="3968" h="3274" extrusionOk="0">
                  <a:moveTo>
                    <a:pt x="3467" y="1"/>
                  </a:moveTo>
                  <a:lnTo>
                    <a:pt x="3138" y="246"/>
                  </a:lnTo>
                  <a:lnTo>
                    <a:pt x="3111" y="270"/>
                  </a:lnTo>
                  <a:lnTo>
                    <a:pt x="2914" y="419"/>
                  </a:lnTo>
                  <a:lnTo>
                    <a:pt x="2882" y="440"/>
                  </a:lnTo>
                  <a:lnTo>
                    <a:pt x="1846" y="1221"/>
                  </a:lnTo>
                  <a:lnTo>
                    <a:pt x="1794" y="1259"/>
                  </a:lnTo>
                  <a:lnTo>
                    <a:pt x="1624" y="1387"/>
                  </a:lnTo>
                  <a:lnTo>
                    <a:pt x="1573" y="1425"/>
                  </a:lnTo>
                  <a:lnTo>
                    <a:pt x="553" y="2192"/>
                  </a:lnTo>
                  <a:lnTo>
                    <a:pt x="484" y="2244"/>
                  </a:lnTo>
                  <a:lnTo>
                    <a:pt x="328" y="2361"/>
                  </a:lnTo>
                  <a:lnTo>
                    <a:pt x="256" y="2413"/>
                  </a:lnTo>
                  <a:lnTo>
                    <a:pt x="0" y="2607"/>
                  </a:lnTo>
                  <a:lnTo>
                    <a:pt x="501" y="3274"/>
                  </a:lnTo>
                  <a:lnTo>
                    <a:pt x="722" y="3111"/>
                  </a:lnTo>
                  <a:lnTo>
                    <a:pt x="3750" y="834"/>
                  </a:lnTo>
                  <a:lnTo>
                    <a:pt x="3968" y="668"/>
                  </a:lnTo>
                  <a:lnTo>
                    <a:pt x="34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109"/>
            <p:cNvSpPr/>
            <p:nvPr/>
          </p:nvSpPr>
          <p:spPr>
            <a:xfrm>
              <a:off x="708675" y="880775"/>
              <a:ext cx="80475" cy="63800"/>
            </a:xfrm>
            <a:custGeom>
              <a:avLst/>
              <a:gdLst/>
              <a:ahLst/>
              <a:cxnLst/>
              <a:rect l="l" t="t" r="r" b="b"/>
              <a:pathLst>
                <a:path w="3219" h="2552" extrusionOk="0">
                  <a:moveTo>
                    <a:pt x="3028" y="1"/>
                  </a:moveTo>
                  <a:lnTo>
                    <a:pt x="0" y="2278"/>
                  </a:lnTo>
                  <a:lnTo>
                    <a:pt x="270" y="2551"/>
                  </a:lnTo>
                  <a:lnTo>
                    <a:pt x="3218" y="339"/>
                  </a:lnTo>
                  <a:lnTo>
                    <a:pt x="30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109"/>
            <p:cNvSpPr/>
            <p:nvPr/>
          </p:nvSpPr>
          <p:spPr>
            <a:xfrm>
              <a:off x="708675" y="880775"/>
              <a:ext cx="112775" cy="108125"/>
            </a:xfrm>
            <a:custGeom>
              <a:avLst/>
              <a:gdLst/>
              <a:ahLst/>
              <a:cxnLst/>
              <a:rect l="l" t="t" r="r" b="b"/>
              <a:pathLst>
                <a:path w="4511" h="4325" extrusionOk="0">
                  <a:moveTo>
                    <a:pt x="3028" y="1"/>
                  </a:moveTo>
                  <a:lnTo>
                    <a:pt x="3218" y="339"/>
                  </a:lnTo>
                  <a:lnTo>
                    <a:pt x="270" y="2551"/>
                  </a:lnTo>
                  <a:lnTo>
                    <a:pt x="0" y="2278"/>
                  </a:lnTo>
                  <a:lnTo>
                    <a:pt x="0" y="2278"/>
                  </a:lnTo>
                  <a:lnTo>
                    <a:pt x="1760" y="4324"/>
                  </a:lnTo>
                  <a:lnTo>
                    <a:pt x="4511" y="2223"/>
                  </a:lnTo>
                  <a:lnTo>
                    <a:pt x="30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109"/>
            <p:cNvSpPr/>
            <p:nvPr/>
          </p:nvSpPr>
          <p:spPr>
            <a:xfrm>
              <a:off x="752650" y="936325"/>
              <a:ext cx="80300" cy="67775"/>
            </a:xfrm>
            <a:custGeom>
              <a:avLst/>
              <a:gdLst/>
              <a:ahLst/>
              <a:cxnLst/>
              <a:rect l="l" t="t" r="r" b="b"/>
              <a:pathLst>
                <a:path w="3212" h="2711" extrusionOk="0">
                  <a:moveTo>
                    <a:pt x="2752" y="1"/>
                  </a:moveTo>
                  <a:lnTo>
                    <a:pt x="1" y="2102"/>
                  </a:lnTo>
                  <a:lnTo>
                    <a:pt x="519" y="2710"/>
                  </a:lnTo>
                  <a:lnTo>
                    <a:pt x="3211" y="689"/>
                  </a:lnTo>
                  <a:lnTo>
                    <a:pt x="27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109"/>
            <p:cNvSpPr/>
            <p:nvPr/>
          </p:nvSpPr>
          <p:spPr>
            <a:xfrm>
              <a:off x="1394375" y="803700"/>
              <a:ext cx="53500" cy="19550"/>
            </a:xfrm>
            <a:custGeom>
              <a:avLst/>
              <a:gdLst/>
              <a:ahLst/>
              <a:cxnLst/>
              <a:rect l="l" t="t" r="r" b="b"/>
              <a:pathLst>
                <a:path w="2140" h="782" extrusionOk="0">
                  <a:moveTo>
                    <a:pt x="2095" y="1"/>
                  </a:moveTo>
                  <a:lnTo>
                    <a:pt x="426" y="122"/>
                  </a:lnTo>
                  <a:cubicBezTo>
                    <a:pt x="426" y="132"/>
                    <a:pt x="426" y="142"/>
                    <a:pt x="422" y="153"/>
                  </a:cubicBezTo>
                  <a:lnTo>
                    <a:pt x="236" y="167"/>
                  </a:lnTo>
                  <a:cubicBezTo>
                    <a:pt x="101" y="177"/>
                    <a:pt x="1" y="281"/>
                    <a:pt x="8" y="398"/>
                  </a:cubicBezTo>
                  <a:cubicBezTo>
                    <a:pt x="8" y="398"/>
                    <a:pt x="115" y="709"/>
                    <a:pt x="229" y="782"/>
                  </a:cubicBezTo>
                  <a:lnTo>
                    <a:pt x="2140" y="643"/>
                  </a:lnTo>
                  <a:lnTo>
                    <a:pt x="20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109"/>
            <p:cNvSpPr/>
            <p:nvPr/>
          </p:nvSpPr>
          <p:spPr>
            <a:xfrm>
              <a:off x="1374850" y="819775"/>
              <a:ext cx="75375" cy="111650"/>
            </a:xfrm>
            <a:custGeom>
              <a:avLst/>
              <a:gdLst/>
              <a:ahLst/>
              <a:cxnLst/>
              <a:rect l="l" t="t" r="r" b="b"/>
              <a:pathLst>
                <a:path w="3015" h="4466" extrusionOk="0">
                  <a:moveTo>
                    <a:pt x="2918" y="0"/>
                  </a:moveTo>
                  <a:lnTo>
                    <a:pt x="1010" y="139"/>
                  </a:lnTo>
                  <a:cubicBezTo>
                    <a:pt x="1024" y="146"/>
                    <a:pt x="1044" y="153"/>
                    <a:pt x="1062" y="153"/>
                  </a:cubicBezTo>
                  <a:lnTo>
                    <a:pt x="1141" y="146"/>
                  </a:lnTo>
                  <a:lnTo>
                    <a:pt x="1141" y="146"/>
                  </a:lnTo>
                  <a:cubicBezTo>
                    <a:pt x="982" y="1487"/>
                    <a:pt x="536" y="3011"/>
                    <a:pt x="0" y="4466"/>
                  </a:cubicBezTo>
                  <a:lnTo>
                    <a:pt x="1836" y="4338"/>
                  </a:lnTo>
                  <a:cubicBezTo>
                    <a:pt x="1905" y="3961"/>
                    <a:pt x="2278" y="1964"/>
                    <a:pt x="2271" y="1407"/>
                  </a:cubicBezTo>
                  <a:lnTo>
                    <a:pt x="3004" y="1355"/>
                  </a:lnTo>
                  <a:lnTo>
                    <a:pt x="3014" y="1355"/>
                  </a:lnTo>
                  <a:lnTo>
                    <a:pt x="29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109"/>
            <p:cNvSpPr/>
            <p:nvPr/>
          </p:nvSpPr>
          <p:spPr>
            <a:xfrm>
              <a:off x="1403100" y="392075"/>
              <a:ext cx="21200" cy="97750"/>
            </a:xfrm>
            <a:custGeom>
              <a:avLst/>
              <a:gdLst/>
              <a:ahLst/>
              <a:cxnLst/>
              <a:rect l="l" t="t" r="r" b="b"/>
              <a:pathLst>
                <a:path w="848" h="3910" extrusionOk="0">
                  <a:moveTo>
                    <a:pt x="540" y="0"/>
                  </a:moveTo>
                  <a:lnTo>
                    <a:pt x="612" y="1055"/>
                  </a:lnTo>
                  <a:cubicBezTo>
                    <a:pt x="578" y="1072"/>
                    <a:pt x="554" y="1110"/>
                    <a:pt x="557" y="1148"/>
                  </a:cubicBezTo>
                  <a:lnTo>
                    <a:pt x="626" y="2129"/>
                  </a:lnTo>
                  <a:lnTo>
                    <a:pt x="554" y="2133"/>
                  </a:lnTo>
                  <a:cubicBezTo>
                    <a:pt x="464" y="2136"/>
                    <a:pt x="391" y="2209"/>
                    <a:pt x="391" y="2299"/>
                  </a:cubicBezTo>
                  <a:cubicBezTo>
                    <a:pt x="395" y="2323"/>
                    <a:pt x="402" y="2351"/>
                    <a:pt x="415" y="2371"/>
                  </a:cubicBezTo>
                  <a:lnTo>
                    <a:pt x="339" y="2375"/>
                  </a:lnTo>
                  <a:cubicBezTo>
                    <a:pt x="205" y="2385"/>
                    <a:pt x="101" y="2489"/>
                    <a:pt x="111" y="2606"/>
                  </a:cubicBezTo>
                  <a:lnTo>
                    <a:pt x="122" y="2758"/>
                  </a:lnTo>
                  <a:cubicBezTo>
                    <a:pt x="125" y="2793"/>
                    <a:pt x="135" y="2824"/>
                    <a:pt x="156" y="2852"/>
                  </a:cubicBezTo>
                  <a:cubicBezTo>
                    <a:pt x="63" y="2883"/>
                    <a:pt x="1" y="2973"/>
                    <a:pt x="4" y="3070"/>
                  </a:cubicBezTo>
                  <a:cubicBezTo>
                    <a:pt x="4" y="3070"/>
                    <a:pt x="156" y="3826"/>
                    <a:pt x="288" y="3909"/>
                  </a:cubicBezTo>
                  <a:lnTo>
                    <a:pt x="847" y="3868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109"/>
            <p:cNvSpPr/>
            <p:nvPr/>
          </p:nvSpPr>
          <p:spPr>
            <a:xfrm>
              <a:off x="1405000" y="488750"/>
              <a:ext cx="41675" cy="318000"/>
            </a:xfrm>
            <a:custGeom>
              <a:avLst/>
              <a:gdLst/>
              <a:ahLst/>
              <a:cxnLst/>
              <a:rect l="l" t="t" r="r" b="b"/>
              <a:pathLst>
                <a:path w="1667" h="12720" extrusionOk="0">
                  <a:moveTo>
                    <a:pt x="771" y="1"/>
                  </a:moveTo>
                  <a:lnTo>
                    <a:pt x="212" y="42"/>
                  </a:lnTo>
                  <a:cubicBezTo>
                    <a:pt x="218" y="46"/>
                    <a:pt x="225" y="49"/>
                    <a:pt x="236" y="49"/>
                  </a:cubicBezTo>
                  <a:lnTo>
                    <a:pt x="267" y="49"/>
                  </a:lnTo>
                  <a:cubicBezTo>
                    <a:pt x="637" y="4760"/>
                    <a:pt x="139" y="11085"/>
                    <a:pt x="1" y="12720"/>
                  </a:cubicBezTo>
                  <a:lnTo>
                    <a:pt x="1667" y="12602"/>
                  </a:lnTo>
                  <a:lnTo>
                    <a:pt x="7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109"/>
            <p:cNvSpPr/>
            <p:nvPr/>
          </p:nvSpPr>
          <p:spPr>
            <a:xfrm>
              <a:off x="1307800" y="957425"/>
              <a:ext cx="151750" cy="121500"/>
            </a:xfrm>
            <a:custGeom>
              <a:avLst/>
              <a:gdLst/>
              <a:ahLst/>
              <a:cxnLst/>
              <a:rect l="l" t="t" r="r" b="b"/>
              <a:pathLst>
                <a:path w="6070" h="4860" extrusionOk="0">
                  <a:moveTo>
                    <a:pt x="5994" y="0"/>
                  </a:moveTo>
                  <a:lnTo>
                    <a:pt x="2171" y="270"/>
                  </a:lnTo>
                  <a:cubicBezTo>
                    <a:pt x="1528" y="1839"/>
                    <a:pt x="802" y="3370"/>
                    <a:pt x="1" y="4860"/>
                  </a:cubicBezTo>
                  <a:lnTo>
                    <a:pt x="2530" y="4680"/>
                  </a:lnTo>
                  <a:lnTo>
                    <a:pt x="2655" y="4673"/>
                  </a:lnTo>
                  <a:cubicBezTo>
                    <a:pt x="2568" y="2824"/>
                    <a:pt x="4072" y="1227"/>
                    <a:pt x="6059" y="1075"/>
                  </a:cubicBezTo>
                  <a:lnTo>
                    <a:pt x="6070" y="1075"/>
                  </a:lnTo>
                  <a:lnTo>
                    <a:pt x="59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109"/>
            <p:cNvSpPr/>
            <p:nvPr/>
          </p:nvSpPr>
          <p:spPr>
            <a:xfrm>
              <a:off x="1360075" y="927175"/>
              <a:ext cx="97500" cy="37000"/>
            </a:xfrm>
            <a:custGeom>
              <a:avLst/>
              <a:gdLst/>
              <a:ahLst/>
              <a:cxnLst/>
              <a:rect l="l" t="t" r="r" b="b"/>
              <a:pathLst>
                <a:path w="3900" h="1480" extrusionOk="0">
                  <a:moveTo>
                    <a:pt x="3806" y="1"/>
                  </a:moveTo>
                  <a:lnTo>
                    <a:pt x="2413" y="101"/>
                  </a:lnTo>
                  <a:cubicBezTo>
                    <a:pt x="2413" y="101"/>
                    <a:pt x="2416" y="77"/>
                    <a:pt x="2427" y="39"/>
                  </a:cubicBezTo>
                  <a:lnTo>
                    <a:pt x="2427" y="39"/>
                  </a:lnTo>
                  <a:lnTo>
                    <a:pt x="591" y="166"/>
                  </a:lnTo>
                  <a:lnTo>
                    <a:pt x="581" y="198"/>
                  </a:lnTo>
                  <a:lnTo>
                    <a:pt x="0" y="239"/>
                  </a:lnTo>
                  <a:lnTo>
                    <a:pt x="87" y="1466"/>
                  </a:lnTo>
                  <a:cubicBezTo>
                    <a:pt x="87" y="1469"/>
                    <a:pt x="83" y="1476"/>
                    <a:pt x="80" y="1480"/>
                  </a:cubicBezTo>
                  <a:lnTo>
                    <a:pt x="3899" y="1210"/>
                  </a:lnTo>
                  <a:lnTo>
                    <a:pt x="38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109"/>
            <p:cNvSpPr/>
            <p:nvPr/>
          </p:nvSpPr>
          <p:spPr>
            <a:xfrm>
              <a:off x="1455475" y="919475"/>
              <a:ext cx="98250" cy="37875"/>
            </a:xfrm>
            <a:custGeom>
              <a:avLst/>
              <a:gdLst/>
              <a:ahLst/>
              <a:cxnLst/>
              <a:rect l="l" t="t" r="r" b="b"/>
              <a:pathLst>
                <a:path w="3930" h="1515" extrusionOk="0">
                  <a:moveTo>
                    <a:pt x="3816" y="1"/>
                  </a:moveTo>
                  <a:lnTo>
                    <a:pt x="3252" y="42"/>
                  </a:lnTo>
                  <a:lnTo>
                    <a:pt x="3239" y="15"/>
                  </a:lnTo>
                  <a:lnTo>
                    <a:pt x="1400" y="146"/>
                  </a:lnTo>
                  <a:cubicBezTo>
                    <a:pt x="1410" y="167"/>
                    <a:pt x="1417" y="188"/>
                    <a:pt x="1428" y="205"/>
                  </a:cubicBezTo>
                  <a:lnTo>
                    <a:pt x="14" y="305"/>
                  </a:lnTo>
                  <a:lnTo>
                    <a:pt x="0" y="305"/>
                  </a:lnTo>
                  <a:lnTo>
                    <a:pt x="87" y="1515"/>
                  </a:lnTo>
                  <a:lnTo>
                    <a:pt x="3930" y="1242"/>
                  </a:lnTo>
                  <a:lnTo>
                    <a:pt x="3902" y="1193"/>
                  </a:lnTo>
                  <a:lnTo>
                    <a:pt x="38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109"/>
            <p:cNvSpPr/>
            <p:nvPr/>
          </p:nvSpPr>
          <p:spPr>
            <a:xfrm>
              <a:off x="1457625" y="950600"/>
              <a:ext cx="166100" cy="110625"/>
            </a:xfrm>
            <a:custGeom>
              <a:avLst/>
              <a:gdLst/>
              <a:ahLst/>
              <a:cxnLst/>
              <a:rect l="l" t="t" r="r" b="b"/>
              <a:pathLst>
                <a:path w="6644" h="4425" extrusionOk="0">
                  <a:moveTo>
                    <a:pt x="3844" y="0"/>
                  </a:moveTo>
                  <a:lnTo>
                    <a:pt x="1" y="273"/>
                  </a:lnTo>
                  <a:lnTo>
                    <a:pt x="77" y="1348"/>
                  </a:lnTo>
                  <a:lnTo>
                    <a:pt x="90" y="1348"/>
                  </a:lnTo>
                  <a:cubicBezTo>
                    <a:pt x="185" y="1341"/>
                    <a:pt x="280" y="1338"/>
                    <a:pt x="374" y="1338"/>
                  </a:cubicBezTo>
                  <a:cubicBezTo>
                    <a:pt x="2249" y="1338"/>
                    <a:pt x="3825" y="2666"/>
                    <a:pt x="3992" y="4424"/>
                  </a:cubicBezTo>
                  <a:lnTo>
                    <a:pt x="4176" y="4414"/>
                  </a:lnTo>
                  <a:lnTo>
                    <a:pt x="6643" y="4237"/>
                  </a:lnTo>
                  <a:cubicBezTo>
                    <a:pt x="5638" y="2872"/>
                    <a:pt x="4704" y="1459"/>
                    <a:pt x="38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109"/>
            <p:cNvSpPr/>
            <p:nvPr/>
          </p:nvSpPr>
          <p:spPr>
            <a:xfrm>
              <a:off x="1417350" y="392000"/>
              <a:ext cx="25525" cy="96775"/>
            </a:xfrm>
            <a:custGeom>
              <a:avLst/>
              <a:gdLst/>
              <a:ahLst/>
              <a:cxnLst/>
              <a:rect l="l" t="t" r="r" b="b"/>
              <a:pathLst>
                <a:path w="1021" h="3871" extrusionOk="0">
                  <a:moveTo>
                    <a:pt x="60" y="0"/>
                  </a:moveTo>
                  <a:lnTo>
                    <a:pt x="18" y="3"/>
                  </a:lnTo>
                  <a:lnTo>
                    <a:pt x="1" y="3"/>
                  </a:lnTo>
                  <a:lnTo>
                    <a:pt x="277" y="3871"/>
                  </a:lnTo>
                  <a:lnTo>
                    <a:pt x="865" y="3826"/>
                  </a:lnTo>
                  <a:cubicBezTo>
                    <a:pt x="979" y="3733"/>
                    <a:pt x="1021" y="2958"/>
                    <a:pt x="1021" y="2958"/>
                  </a:cubicBezTo>
                  <a:cubicBezTo>
                    <a:pt x="1010" y="2865"/>
                    <a:pt x="938" y="2786"/>
                    <a:pt x="844" y="2768"/>
                  </a:cubicBezTo>
                  <a:cubicBezTo>
                    <a:pt x="858" y="2737"/>
                    <a:pt x="865" y="2703"/>
                    <a:pt x="865" y="2668"/>
                  </a:cubicBezTo>
                  <a:lnTo>
                    <a:pt x="855" y="2520"/>
                  </a:lnTo>
                  <a:cubicBezTo>
                    <a:pt x="845" y="2408"/>
                    <a:pt x="742" y="2322"/>
                    <a:pt x="617" y="2322"/>
                  </a:cubicBezTo>
                  <a:cubicBezTo>
                    <a:pt x="610" y="2322"/>
                    <a:pt x="603" y="2322"/>
                    <a:pt x="595" y="2323"/>
                  </a:cubicBezTo>
                  <a:lnTo>
                    <a:pt x="516" y="2329"/>
                  </a:lnTo>
                  <a:cubicBezTo>
                    <a:pt x="526" y="2305"/>
                    <a:pt x="533" y="2278"/>
                    <a:pt x="530" y="2253"/>
                  </a:cubicBezTo>
                  <a:cubicBezTo>
                    <a:pt x="520" y="2170"/>
                    <a:pt x="448" y="2111"/>
                    <a:pt x="366" y="2111"/>
                  </a:cubicBezTo>
                  <a:cubicBezTo>
                    <a:pt x="360" y="2111"/>
                    <a:pt x="353" y="2111"/>
                    <a:pt x="347" y="2112"/>
                  </a:cubicBezTo>
                  <a:lnTo>
                    <a:pt x="274" y="2119"/>
                  </a:lnTo>
                  <a:lnTo>
                    <a:pt x="205" y="1137"/>
                  </a:lnTo>
                  <a:cubicBezTo>
                    <a:pt x="201" y="1099"/>
                    <a:pt x="174" y="1065"/>
                    <a:pt x="136" y="1054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109"/>
            <p:cNvSpPr/>
            <p:nvPr/>
          </p:nvSpPr>
          <p:spPr>
            <a:xfrm>
              <a:off x="1424275" y="487725"/>
              <a:ext cx="64750" cy="316000"/>
            </a:xfrm>
            <a:custGeom>
              <a:avLst/>
              <a:gdLst/>
              <a:ahLst/>
              <a:cxnLst/>
              <a:rect l="l" t="t" r="r" b="b"/>
              <a:pathLst>
                <a:path w="2590" h="12640" extrusionOk="0">
                  <a:moveTo>
                    <a:pt x="588" y="0"/>
                  </a:moveTo>
                  <a:lnTo>
                    <a:pt x="0" y="45"/>
                  </a:lnTo>
                  <a:lnTo>
                    <a:pt x="899" y="12640"/>
                  </a:lnTo>
                  <a:lnTo>
                    <a:pt x="2589" y="12522"/>
                  </a:lnTo>
                  <a:cubicBezTo>
                    <a:pt x="2216" y="10918"/>
                    <a:pt x="833" y="4732"/>
                    <a:pt x="533" y="14"/>
                  </a:cubicBezTo>
                  <a:lnTo>
                    <a:pt x="564" y="11"/>
                  </a:lnTo>
                  <a:cubicBezTo>
                    <a:pt x="571" y="11"/>
                    <a:pt x="581" y="7"/>
                    <a:pt x="5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109"/>
            <p:cNvSpPr/>
            <p:nvPr/>
          </p:nvSpPr>
          <p:spPr>
            <a:xfrm>
              <a:off x="1446750" y="800775"/>
              <a:ext cx="54100" cy="19025"/>
            </a:xfrm>
            <a:custGeom>
              <a:avLst/>
              <a:gdLst/>
              <a:ahLst/>
              <a:cxnLst/>
              <a:rect l="l" t="t" r="r" b="b"/>
              <a:pathLst>
                <a:path w="2164" h="761" extrusionOk="0">
                  <a:moveTo>
                    <a:pt x="1690" y="0"/>
                  </a:moveTo>
                  <a:lnTo>
                    <a:pt x="0" y="118"/>
                  </a:lnTo>
                  <a:lnTo>
                    <a:pt x="42" y="760"/>
                  </a:lnTo>
                  <a:lnTo>
                    <a:pt x="1994" y="622"/>
                  </a:lnTo>
                  <a:cubicBezTo>
                    <a:pt x="2101" y="536"/>
                    <a:pt x="2164" y="214"/>
                    <a:pt x="2164" y="214"/>
                  </a:cubicBezTo>
                  <a:cubicBezTo>
                    <a:pt x="2154" y="103"/>
                    <a:pt x="2051" y="17"/>
                    <a:pt x="1926" y="17"/>
                  </a:cubicBezTo>
                  <a:cubicBezTo>
                    <a:pt x="1919" y="17"/>
                    <a:pt x="1912" y="17"/>
                    <a:pt x="1904" y="17"/>
                  </a:cubicBezTo>
                  <a:lnTo>
                    <a:pt x="1697" y="31"/>
                  </a:lnTo>
                  <a:cubicBezTo>
                    <a:pt x="1694" y="21"/>
                    <a:pt x="1694" y="10"/>
                    <a:pt x="16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109"/>
            <p:cNvSpPr/>
            <p:nvPr/>
          </p:nvSpPr>
          <p:spPr>
            <a:xfrm>
              <a:off x="1447775" y="816325"/>
              <a:ext cx="88675" cy="106900"/>
            </a:xfrm>
            <a:custGeom>
              <a:avLst/>
              <a:gdLst/>
              <a:ahLst/>
              <a:cxnLst/>
              <a:rect l="l" t="t" r="r" b="b"/>
              <a:pathLst>
                <a:path w="3547" h="4276" extrusionOk="0">
                  <a:moveTo>
                    <a:pt x="1957" y="0"/>
                  </a:moveTo>
                  <a:lnTo>
                    <a:pt x="1" y="138"/>
                  </a:lnTo>
                  <a:lnTo>
                    <a:pt x="97" y="1493"/>
                  </a:lnTo>
                  <a:lnTo>
                    <a:pt x="111" y="1493"/>
                  </a:lnTo>
                  <a:lnTo>
                    <a:pt x="847" y="1441"/>
                  </a:lnTo>
                  <a:cubicBezTo>
                    <a:pt x="847" y="1441"/>
                    <a:pt x="1414" y="3615"/>
                    <a:pt x="1704" y="4276"/>
                  </a:cubicBezTo>
                  <a:lnTo>
                    <a:pt x="3547" y="4148"/>
                  </a:lnTo>
                  <a:cubicBezTo>
                    <a:pt x="2814" y="2779"/>
                    <a:pt x="2154" y="1331"/>
                    <a:pt x="1808" y="28"/>
                  </a:cubicBezTo>
                  <a:lnTo>
                    <a:pt x="1908" y="21"/>
                  </a:lnTo>
                  <a:cubicBezTo>
                    <a:pt x="1926" y="21"/>
                    <a:pt x="1943" y="11"/>
                    <a:pt x="19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109"/>
            <p:cNvSpPr/>
            <p:nvPr/>
          </p:nvSpPr>
          <p:spPr>
            <a:xfrm>
              <a:off x="2478050" y="1917975"/>
              <a:ext cx="17050" cy="23600"/>
            </a:xfrm>
            <a:custGeom>
              <a:avLst/>
              <a:gdLst/>
              <a:ahLst/>
              <a:cxnLst/>
              <a:rect l="l" t="t" r="r" b="b"/>
              <a:pathLst>
                <a:path w="682" h="944" extrusionOk="0">
                  <a:moveTo>
                    <a:pt x="67" y="0"/>
                  </a:moveTo>
                  <a:lnTo>
                    <a:pt x="1" y="899"/>
                  </a:lnTo>
                  <a:lnTo>
                    <a:pt x="616" y="944"/>
                  </a:lnTo>
                  <a:lnTo>
                    <a:pt x="682" y="4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109"/>
            <p:cNvSpPr/>
            <p:nvPr/>
          </p:nvSpPr>
          <p:spPr>
            <a:xfrm>
              <a:off x="2342925" y="1759150"/>
              <a:ext cx="248875" cy="242150"/>
            </a:xfrm>
            <a:custGeom>
              <a:avLst/>
              <a:gdLst/>
              <a:ahLst/>
              <a:cxnLst/>
              <a:rect l="l" t="t" r="r" b="b"/>
              <a:pathLst>
                <a:path w="9955" h="9686" extrusionOk="0">
                  <a:moveTo>
                    <a:pt x="650" y="1"/>
                  </a:moveTo>
                  <a:lnTo>
                    <a:pt x="1" y="8963"/>
                  </a:lnTo>
                  <a:lnTo>
                    <a:pt x="2219" y="9125"/>
                  </a:lnTo>
                  <a:lnTo>
                    <a:pt x="2285" y="8157"/>
                  </a:lnTo>
                  <a:lnTo>
                    <a:pt x="2914" y="8206"/>
                  </a:lnTo>
                  <a:lnTo>
                    <a:pt x="2845" y="9167"/>
                  </a:lnTo>
                  <a:lnTo>
                    <a:pt x="6256" y="9416"/>
                  </a:lnTo>
                  <a:lnTo>
                    <a:pt x="6256" y="9391"/>
                  </a:lnTo>
                  <a:lnTo>
                    <a:pt x="6833" y="9436"/>
                  </a:lnTo>
                  <a:lnTo>
                    <a:pt x="6833" y="9460"/>
                  </a:lnTo>
                  <a:lnTo>
                    <a:pt x="9954" y="9685"/>
                  </a:lnTo>
                  <a:cubicBezTo>
                    <a:pt x="9951" y="9640"/>
                    <a:pt x="9930" y="9599"/>
                    <a:pt x="9899" y="9568"/>
                  </a:cubicBezTo>
                  <a:lnTo>
                    <a:pt x="6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109"/>
            <p:cNvSpPr/>
            <p:nvPr/>
          </p:nvSpPr>
          <p:spPr>
            <a:xfrm>
              <a:off x="2326000" y="1983200"/>
              <a:ext cx="265975" cy="232550"/>
            </a:xfrm>
            <a:custGeom>
              <a:avLst/>
              <a:gdLst/>
              <a:ahLst/>
              <a:cxnLst/>
              <a:rect l="l" t="t" r="r" b="b"/>
              <a:pathLst>
                <a:path w="10639" h="9302" extrusionOk="0">
                  <a:moveTo>
                    <a:pt x="4929" y="1504"/>
                  </a:moveTo>
                  <a:lnTo>
                    <a:pt x="5475" y="1546"/>
                  </a:lnTo>
                  <a:lnTo>
                    <a:pt x="5381" y="2842"/>
                  </a:lnTo>
                  <a:lnTo>
                    <a:pt x="4835" y="2800"/>
                  </a:lnTo>
                  <a:lnTo>
                    <a:pt x="4929" y="1504"/>
                  </a:lnTo>
                  <a:close/>
                  <a:moveTo>
                    <a:pt x="2354" y="3841"/>
                  </a:moveTo>
                  <a:lnTo>
                    <a:pt x="2941" y="3886"/>
                  </a:lnTo>
                  <a:lnTo>
                    <a:pt x="2848" y="5161"/>
                  </a:lnTo>
                  <a:lnTo>
                    <a:pt x="2260" y="5119"/>
                  </a:lnTo>
                  <a:lnTo>
                    <a:pt x="2354" y="3841"/>
                  </a:lnTo>
                  <a:close/>
                  <a:moveTo>
                    <a:pt x="678" y="1"/>
                  </a:moveTo>
                  <a:lnTo>
                    <a:pt x="0" y="9301"/>
                  </a:lnTo>
                  <a:lnTo>
                    <a:pt x="7859" y="2901"/>
                  </a:lnTo>
                  <a:lnTo>
                    <a:pt x="7873" y="2907"/>
                  </a:lnTo>
                  <a:lnTo>
                    <a:pt x="10555" y="896"/>
                  </a:lnTo>
                  <a:cubicBezTo>
                    <a:pt x="10607" y="858"/>
                    <a:pt x="10638" y="789"/>
                    <a:pt x="10631" y="723"/>
                  </a:cubicBezTo>
                  <a:lnTo>
                    <a:pt x="7510" y="498"/>
                  </a:lnTo>
                  <a:lnTo>
                    <a:pt x="7427" y="1649"/>
                  </a:lnTo>
                  <a:lnTo>
                    <a:pt x="6847" y="1608"/>
                  </a:lnTo>
                  <a:lnTo>
                    <a:pt x="6933" y="454"/>
                  </a:lnTo>
                  <a:lnTo>
                    <a:pt x="3522" y="205"/>
                  </a:lnTo>
                  <a:lnTo>
                    <a:pt x="3494" y="575"/>
                  </a:lnTo>
                  <a:lnTo>
                    <a:pt x="2865" y="530"/>
                  </a:lnTo>
                  <a:lnTo>
                    <a:pt x="2893" y="160"/>
                  </a:lnTo>
                  <a:lnTo>
                    <a:pt x="6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109"/>
            <p:cNvSpPr/>
            <p:nvPr/>
          </p:nvSpPr>
          <p:spPr>
            <a:xfrm>
              <a:off x="2442550" y="1887650"/>
              <a:ext cx="15675" cy="23600"/>
            </a:xfrm>
            <a:custGeom>
              <a:avLst/>
              <a:gdLst/>
              <a:ahLst/>
              <a:cxnLst/>
              <a:rect l="l" t="t" r="r" b="b"/>
              <a:pathLst>
                <a:path w="627" h="944" extrusionOk="0">
                  <a:moveTo>
                    <a:pt x="66" y="0"/>
                  </a:moveTo>
                  <a:lnTo>
                    <a:pt x="1" y="902"/>
                  </a:lnTo>
                  <a:lnTo>
                    <a:pt x="560" y="944"/>
                  </a:lnTo>
                  <a:lnTo>
                    <a:pt x="626" y="4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109"/>
            <p:cNvSpPr/>
            <p:nvPr/>
          </p:nvSpPr>
          <p:spPr>
            <a:xfrm>
              <a:off x="2384150" y="1823025"/>
              <a:ext cx="14175" cy="22300"/>
            </a:xfrm>
            <a:custGeom>
              <a:avLst/>
              <a:gdLst/>
              <a:ahLst/>
              <a:cxnLst/>
              <a:rect l="l" t="t" r="r" b="b"/>
              <a:pathLst>
                <a:path w="567" h="892" extrusionOk="0">
                  <a:moveTo>
                    <a:pt x="62" y="0"/>
                  </a:moveTo>
                  <a:lnTo>
                    <a:pt x="0" y="857"/>
                  </a:lnTo>
                  <a:lnTo>
                    <a:pt x="505" y="892"/>
                  </a:lnTo>
                  <a:lnTo>
                    <a:pt x="567" y="3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109"/>
            <p:cNvSpPr/>
            <p:nvPr/>
          </p:nvSpPr>
          <p:spPr>
            <a:xfrm>
              <a:off x="2400050" y="1864150"/>
              <a:ext cx="15400" cy="27925"/>
            </a:xfrm>
            <a:custGeom>
              <a:avLst/>
              <a:gdLst/>
              <a:ahLst/>
              <a:cxnLst/>
              <a:rect l="l" t="t" r="r" b="b"/>
              <a:pathLst>
                <a:path w="616" h="1117" extrusionOk="0">
                  <a:moveTo>
                    <a:pt x="80" y="0"/>
                  </a:moveTo>
                  <a:lnTo>
                    <a:pt x="0" y="1079"/>
                  </a:lnTo>
                  <a:lnTo>
                    <a:pt x="536" y="1117"/>
                  </a:lnTo>
                  <a:lnTo>
                    <a:pt x="615" y="38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109"/>
            <p:cNvSpPr/>
            <p:nvPr/>
          </p:nvSpPr>
          <p:spPr>
            <a:xfrm>
              <a:off x="2457250" y="1287125"/>
              <a:ext cx="42525" cy="29675"/>
            </a:xfrm>
            <a:custGeom>
              <a:avLst/>
              <a:gdLst/>
              <a:ahLst/>
              <a:cxnLst/>
              <a:rect l="l" t="t" r="r" b="b"/>
              <a:pathLst>
                <a:path w="1701" h="1187" extrusionOk="0">
                  <a:moveTo>
                    <a:pt x="1510" y="1"/>
                  </a:moveTo>
                  <a:lnTo>
                    <a:pt x="0" y="855"/>
                  </a:lnTo>
                  <a:lnTo>
                    <a:pt x="187" y="1186"/>
                  </a:lnTo>
                  <a:lnTo>
                    <a:pt x="1700" y="336"/>
                  </a:lnTo>
                  <a:lnTo>
                    <a:pt x="15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109"/>
            <p:cNvSpPr/>
            <p:nvPr/>
          </p:nvSpPr>
          <p:spPr>
            <a:xfrm>
              <a:off x="2237500" y="1343050"/>
              <a:ext cx="303225" cy="271750"/>
            </a:xfrm>
            <a:custGeom>
              <a:avLst/>
              <a:gdLst/>
              <a:ahLst/>
              <a:cxnLst/>
              <a:rect l="l" t="t" r="r" b="b"/>
              <a:pathLst>
                <a:path w="12129" h="10870" extrusionOk="0">
                  <a:moveTo>
                    <a:pt x="9237" y="3917"/>
                  </a:moveTo>
                  <a:cubicBezTo>
                    <a:pt x="9351" y="3917"/>
                    <a:pt x="9496" y="3957"/>
                    <a:pt x="9592" y="4127"/>
                  </a:cubicBezTo>
                  <a:cubicBezTo>
                    <a:pt x="9768" y="4445"/>
                    <a:pt x="9474" y="4680"/>
                    <a:pt x="9474" y="4680"/>
                  </a:cubicBezTo>
                  <a:lnTo>
                    <a:pt x="8230" y="5381"/>
                  </a:lnTo>
                  <a:lnTo>
                    <a:pt x="7815" y="4649"/>
                  </a:lnTo>
                  <a:lnTo>
                    <a:pt x="9063" y="3947"/>
                  </a:lnTo>
                  <a:cubicBezTo>
                    <a:pt x="9063" y="3947"/>
                    <a:pt x="9139" y="3917"/>
                    <a:pt x="9237" y="3917"/>
                  </a:cubicBezTo>
                  <a:close/>
                  <a:moveTo>
                    <a:pt x="2268" y="4213"/>
                  </a:moveTo>
                  <a:lnTo>
                    <a:pt x="2680" y="4949"/>
                  </a:lnTo>
                  <a:lnTo>
                    <a:pt x="1021" y="5882"/>
                  </a:lnTo>
                  <a:lnTo>
                    <a:pt x="609" y="5150"/>
                  </a:lnTo>
                  <a:lnTo>
                    <a:pt x="2268" y="4213"/>
                  </a:lnTo>
                  <a:close/>
                  <a:moveTo>
                    <a:pt x="9848" y="5015"/>
                  </a:moveTo>
                  <a:cubicBezTo>
                    <a:pt x="9963" y="5015"/>
                    <a:pt x="10113" y="5054"/>
                    <a:pt x="10211" y="5226"/>
                  </a:cubicBezTo>
                  <a:cubicBezTo>
                    <a:pt x="10387" y="5540"/>
                    <a:pt x="10086" y="5772"/>
                    <a:pt x="10086" y="5772"/>
                  </a:cubicBezTo>
                  <a:lnTo>
                    <a:pt x="8842" y="6473"/>
                  </a:lnTo>
                  <a:lnTo>
                    <a:pt x="8434" y="5741"/>
                  </a:lnTo>
                  <a:lnTo>
                    <a:pt x="9678" y="5043"/>
                  </a:lnTo>
                  <a:cubicBezTo>
                    <a:pt x="9678" y="5043"/>
                    <a:pt x="9751" y="5015"/>
                    <a:pt x="9848" y="5015"/>
                  </a:cubicBezTo>
                  <a:close/>
                  <a:moveTo>
                    <a:pt x="3824" y="6988"/>
                  </a:moveTo>
                  <a:lnTo>
                    <a:pt x="4235" y="7718"/>
                  </a:lnTo>
                  <a:lnTo>
                    <a:pt x="2579" y="8651"/>
                  </a:lnTo>
                  <a:lnTo>
                    <a:pt x="2168" y="7918"/>
                  </a:lnTo>
                  <a:lnTo>
                    <a:pt x="3824" y="6988"/>
                  </a:lnTo>
                  <a:close/>
                  <a:moveTo>
                    <a:pt x="4439" y="8077"/>
                  </a:moveTo>
                  <a:lnTo>
                    <a:pt x="4850" y="8813"/>
                  </a:lnTo>
                  <a:lnTo>
                    <a:pt x="3195" y="9746"/>
                  </a:lnTo>
                  <a:lnTo>
                    <a:pt x="2783" y="9010"/>
                  </a:lnTo>
                  <a:lnTo>
                    <a:pt x="4439" y="8077"/>
                  </a:lnTo>
                  <a:close/>
                  <a:moveTo>
                    <a:pt x="9101" y="0"/>
                  </a:moveTo>
                  <a:lnTo>
                    <a:pt x="8406" y="397"/>
                  </a:lnTo>
                  <a:cubicBezTo>
                    <a:pt x="8410" y="404"/>
                    <a:pt x="8413" y="411"/>
                    <a:pt x="8417" y="415"/>
                  </a:cubicBezTo>
                  <a:cubicBezTo>
                    <a:pt x="8427" y="436"/>
                    <a:pt x="8441" y="453"/>
                    <a:pt x="8451" y="470"/>
                  </a:cubicBezTo>
                  <a:cubicBezTo>
                    <a:pt x="8845" y="1234"/>
                    <a:pt x="8562" y="2174"/>
                    <a:pt x="7815" y="2596"/>
                  </a:cubicBezTo>
                  <a:cubicBezTo>
                    <a:pt x="7568" y="2735"/>
                    <a:pt x="7299" y="2801"/>
                    <a:pt x="7034" y="2801"/>
                  </a:cubicBezTo>
                  <a:cubicBezTo>
                    <a:pt x="6495" y="2801"/>
                    <a:pt x="5970" y="2528"/>
                    <a:pt x="5669" y="2039"/>
                  </a:cubicBezTo>
                  <a:cubicBezTo>
                    <a:pt x="5659" y="2018"/>
                    <a:pt x="5648" y="2001"/>
                    <a:pt x="5641" y="1980"/>
                  </a:cubicBezTo>
                  <a:lnTo>
                    <a:pt x="1" y="5205"/>
                  </a:lnTo>
                  <a:lnTo>
                    <a:pt x="3191" y="10870"/>
                  </a:lnTo>
                  <a:lnTo>
                    <a:pt x="10418" y="6802"/>
                  </a:lnTo>
                  <a:lnTo>
                    <a:pt x="10235" y="6467"/>
                  </a:lnTo>
                  <a:lnTo>
                    <a:pt x="12129" y="5402"/>
                  </a:lnTo>
                  <a:lnTo>
                    <a:pt x="9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109"/>
            <p:cNvSpPr/>
            <p:nvPr/>
          </p:nvSpPr>
          <p:spPr>
            <a:xfrm>
              <a:off x="2465025" y="1308400"/>
              <a:ext cx="136875" cy="169725"/>
            </a:xfrm>
            <a:custGeom>
              <a:avLst/>
              <a:gdLst/>
              <a:ahLst/>
              <a:cxnLst/>
              <a:rect l="l" t="t" r="r" b="b"/>
              <a:pathLst>
                <a:path w="5475" h="6789" extrusionOk="0">
                  <a:moveTo>
                    <a:pt x="1970" y="522"/>
                  </a:moveTo>
                  <a:lnTo>
                    <a:pt x="2157" y="857"/>
                  </a:lnTo>
                  <a:lnTo>
                    <a:pt x="646" y="1707"/>
                  </a:lnTo>
                  <a:lnTo>
                    <a:pt x="456" y="1372"/>
                  </a:lnTo>
                  <a:lnTo>
                    <a:pt x="1970" y="522"/>
                  </a:lnTo>
                  <a:close/>
                  <a:moveTo>
                    <a:pt x="2357" y="1206"/>
                  </a:moveTo>
                  <a:lnTo>
                    <a:pt x="2544" y="1542"/>
                  </a:lnTo>
                  <a:lnTo>
                    <a:pt x="1034" y="2392"/>
                  </a:lnTo>
                  <a:lnTo>
                    <a:pt x="843" y="2057"/>
                  </a:lnTo>
                  <a:lnTo>
                    <a:pt x="2357" y="1206"/>
                  </a:lnTo>
                  <a:close/>
                  <a:moveTo>
                    <a:pt x="2430" y="0"/>
                  </a:moveTo>
                  <a:lnTo>
                    <a:pt x="0" y="1389"/>
                  </a:lnTo>
                  <a:lnTo>
                    <a:pt x="3028" y="6788"/>
                  </a:lnTo>
                  <a:lnTo>
                    <a:pt x="5475" y="5412"/>
                  </a:lnTo>
                  <a:lnTo>
                    <a:pt x="5461" y="5388"/>
                  </a:lnTo>
                  <a:lnTo>
                    <a:pt x="5419" y="5309"/>
                  </a:lnTo>
                  <a:lnTo>
                    <a:pt x="5409" y="5316"/>
                  </a:lnTo>
                  <a:lnTo>
                    <a:pt x="4766" y="4168"/>
                  </a:lnTo>
                  <a:lnTo>
                    <a:pt x="4773" y="4165"/>
                  </a:lnTo>
                  <a:lnTo>
                    <a:pt x="4465" y="3615"/>
                  </a:lnTo>
                  <a:lnTo>
                    <a:pt x="4459" y="3619"/>
                  </a:lnTo>
                  <a:lnTo>
                    <a:pt x="4137" y="3042"/>
                  </a:lnTo>
                  <a:lnTo>
                    <a:pt x="4141" y="3042"/>
                  </a:lnTo>
                  <a:lnTo>
                    <a:pt x="3833" y="2492"/>
                  </a:lnTo>
                  <a:lnTo>
                    <a:pt x="3830" y="2492"/>
                  </a:lnTo>
                  <a:lnTo>
                    <a:pt x="3187" y="1341"/>
                  </a:lnTo>
                  <a:lnTo>
                    <a:pt x="3183" y="1341"/>
                  </a:lnTo>
                  <a:lnTo>
                    <a:pt x="2451" y="38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109"/>
            <p:cNvSpPr/>
            <p:nvPr/>
          </p:nvSpPr>
          <p:spPr>
            <a:xfrm>
              <a:off x="2544950" y="1284550"/>
              <a:ext cx="157525" cy="156575"/>
            </a:xfrm>
            <a:custGeom>
              <a:avLst/>
              <a:gdLst/>
              <a:ahLst/>
              <a:cxnLst/>
              <a:rect l="l" t="t" r="r" b="b"/>
              <a:pathLst>
                <a:path w="6301" h="6263" extrusionOk="0">
                  <a:moveTo>
                    <a:pt x="4068" y="0"/>
                  </a:moveTo>
                  <a:lnTo>
                    <a:pt x="0" y="2288"/>
                  </a:lnTo>
                  <a:lnTo>
                    <a:pt x="643" y="3439"/>
                  </a:lnTo>
                  <a:lnTo>
                    <a:pt x="3560" y="1797"/>
                  </a:lnTo>
                  <a:cubicBezTo>
                    <a:pt x="3560" y="1797"/>
                    <a:pt x="3672" y="1751"/>
                    <a:pt x="3794" y="1751"/>
                  </a:cubicBezTo>
                  <a:cubicBezTo>
                    <a:pt x="3890" y="1751"/>
                    <a:pt x="3993" y="1780"/>
                    <a:pt x="4051" y="1884"/>
                  </a:cubicBezTo>
                  <a:cubicBezTo>
                    <a:pt x="4186" y="2119"/>
                    <a:pt x="3871" y="2343"/>
                    <a:pt x="3871" y="2343"/>
                  </a:cubicBezTo>
                  <a:lnTo>
                    <a:pt x="947" y="3989"/>
                  </a:lnTo>
                  <a:lnTo>
                    <a:pt x="1268" y="4566"/>
                  </a:lnTo>
                  <a:lnTo>
                    <a:pt x="4196" y="2921"/>
                  </a:lnTo>
                  <a:lnTo>
                    <a:pt x="4196" y="2917"/>
                  </a:lnTo>
                  <a:cubicBezTo>
                    <a:pt x="4196" y="2917"/>
                    <a:pt x="4307" y="2871"/>
                    <a:pt x="4428" y="2871"/>
                  </a:cubicBezTo>
                  <a:cubicBezTo>
                    <a:pt x="4524" y="2871"/>
                    <a:pt x="4627" y="2900"/>
                    <a:pt x="4687" y="3004"/>
                  </a:cubicBezTo>
                  <a:cubicBezTo>
                    <a:pt x="4818" y="3239"/>
                    <a:pt x="4503" y="3467"/>
                    <a:pt x="4503" y="3467"/>
                  </a:cubicBezTo>
                  <a:lnTo>
                    <a:pt x="1580" y="5115"/>
                  </a:lnTo>
                  <a:lnTo>
                    <a:pt x="2219" y="6263"/>
                  </a:lnTo>
                  <a:lnTo>
                    <a:pt x="6301" y="3968"/>
                  </a:lnTo>
                  <a:lnTo>
                    <a:pt x="6048" y="3525"/>
                  </a:lnTo>
                  <a:lnTo>
                    <a:pt x="6062" y="3515"/>
                  </a:lnTo>
                  <a:lnTo>
                    <a:pt x="6062" y="3512"/>
                  </a:lnTo>
                  <a:lnTo>
                    <a:pt x="6055" y="3519"/>
                  </a:lnTo>
                  <a:lnTo>
                    <a:pt x="4313" y="443"/>
                  </a:lnTo>
                  <a:lnTo>
                    <a:pt x="4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109"/>
            <p:cNvSpPr/>
            <p:nvPr/>
          </p:nvSpPr>
          <p:spPr>
            <a:xfrm>
              <a:off x="2584175" y="1412425"/>
              <a:ext cx="16250" cy="28875"/>
            </a:xfrm>
            <a:custGeom>
              <a:avLst/>
              <a:gdLst/>
              <a:ahLst/>
              <a:cxnLst/>
              <a:rect l="l" t="t" r="r" b="b"/>
              <a:pathLst>
                <a:path w="650" h="1155" extrusionOk="0">
                  <a:moveTo>
                    <a:pt x="11" y="0"/>
                  </a:moveTo>
                  <a:lnTo>
                    <a:pt x="7" y="4"/>
                  </a:lnTo>
                  <a:lnTo>
                    <a:pt x="0" y="7"/>
                  </a:lnTo>
                  <a:lnTo>
                    <a:pt x="640" y="1155"/>
                  </a:lnTo>
                  <a:lnTo>
                    <a:pt x="650" y="114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109"/>
            <p:cNvSpPr/>
            <p:nvPr/>
          </p:nvSpPr>
          <p:spPr>
            <a:xfrm>
              <a:off x="2307075" y="1545050"/>
              <a:ext cx="51700" cy="41675"/>
            </a:xfrm>
            <a:custGeom>
              <a:avLst/>
              <a:gdLst/>
              <a:ahLst/>
              <a:cxnLst/>
              <a:rect l="l" t="t" r="r" b="b"/>
              <a:pathLst>
                <a:path w="2068" h="1667" extrusionOk="0">
                  <a:moveTo>
                    <a:pt x="1659" y="1"/>
                  </a:moveTo>
                  <a:lnTo>
                    <a:pt x="0" y="930"/>
                  </a:lnTo>
                  <a:lnTo>
                    <a:pt x="412" y="1666"/>
                  </a:lnTo>
                  <a:lnTo>
                    <a:pt x="2067" y="730"/>
                  </a:lnTo>
                  <a:lnTo>
                    <a:pt x="16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109"/>
            <p:cNvSpPr/>
            <p:nvPr/>
          </p:nvSpPr>
          <p:spPr>
            <a:xfrm>
              <a:off x="2652850" y="1295525"/>
              <a:ext cx="43675" cy="77000"/>
            </a:xfrm>
            <a:custGeom>
              <a:avLst/>
              <a:gdLst/>
              <a:ahLst/>
              <a:cxnLst/>
              <a:rect l="l" t="t" r="r" b="b"/>
              <a:pathLst>
                <a:path w="1747" h="3080" extrusionOk="0">
                  <a:moveTo>
                    <a:pt x="8" y="0"/>
                  </a:moveTo>
                  <a:lnTo>
                    <a:pt x="1" y="4"/>
                  </a:lnTo>
                  <a:lnTo>
                    <a:pt x="1739" y="3080"/>
                  </a:lnTo>
                  <a:lnTo>
                    <a:pt x="1746" y="307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109"/>
            <p:cNvSpPr/>
            <p:nvPr/>
          </p:nvSpPr>
          <p:spPr>
            <a:xfrm>
              <a:off x="2652775" y="1285750"/>
              <a:ext cx="72075" cy="86600"/>
            </a:xfrm>
            <a:custGeom>
              <a:avLst/>
              <a:gdLst/>
              <a:ahLst/>
              <a:cxnLst/>
              <a:rect l="l" t="t" r="r" b="b"/>
              <a:pathLst>
                <a:path w="2883" h="3464" extrusionOk="0">
                  <a:moveTo>
                    <a:pt x="702" y="1"/>
                  </a:moveTo>
                  <a:lnTo>
                    <a:pt x="0" y="391"/>
                  </a:lnTo>
                  <a:lnTo>
                    <a:pt x="4" y="395"/>
                  </a:lnTo>
                  <a:lnTo>
                    <a:pt x="11" y="391"/>
                  </a:lnTo>
                  <a:lnTo>
                    <a:pt x="1749" y="3464"/>
                  </a:lnTo>
                  <a:lnTo>
                    <a:pt x="2434" y="3080"/>
                  </a:lnTo>
                  <a:lnTo>
                    <a:pt x="2302" y="2845"/>
                  </a:lnTo>
                  <a:lnTo>
                    <a:pt x="2769" y="2582"/>
                  </a:lnTo>
                  <a:lnTo>
                    <a:pt x="2883" y="2213"/>
                  </a:lnTo>
                  <a:lnTo>
                    <a:pt x="2506" y="2116"/>
                  </a:lnTo>
                  <a:lnTo>
                    <a:pt x="2040" y="2378"/>
                  </a:lnTo>
                  <a:lnTo>
                    <a:pt x="7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109"/>
            <p:cNvSpPr/>
            <p:nvPr/>
          </p:nvSpPr>
          <p:spPr>
            <a:xfrm>
              <a:off x="2448350" y="1468300"/>
              <a:ext cx="48825" cy="36600"/>
            </a:xfrm>
            <a:custGeom>
              <a:avLst/>
              <a:gdLst/>
              <a:ahLst/>
              <a:cxnLst/>
              <a:rect l="l" t="t" r="r" b="b"/>
              <a:pathLst>
                <a:path w="1953" h="1464" extrusionOk="0">
                  <a:moveTo>
                    <a:pt x="1416" y="1"/>
                  </a:moveTo>
                  <a:cubicBezTo>
                    <a:pt x="1319" y="1"/>
                    <a:pt x="1244" y="29"/>
                    <a:pt x="1244" y="29"/>
                  </a:cubicBezTo>
                  <a:lnTo>
                    <a:pt x="0" y="727"/>
                  </a:lnTo>
                  <a:lnTo>
                    <a:pt x="408" y="1463"/>
                  </a:lnTo>
                  <a:lnTo>
                    <a:pt x="1652" y="762"/>
                  </a:lnTo>
                  <a:cubicBezTo>
                    <a:pt x="1652" y="762"/>
                    <a:pt x="1953" y="527"/>
                    <a:pt x="1777" y="212"/>
                  </a:cubicBezTo>
                  <a:cubicBezTo>
                    <a:pt x="1679" y="40"/>
                    <a:pt x="1531" y="1"/>
                    <a:pt x="1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109"/>
            <p:cNvSpPr/>
            <p:nvPr/>
          </p:nvSpPr>
          <p:spPr>
            <a:xfrm>
              <a:off x="2576575" y="1356300"/>
              <a:ext cx="88925" cy="56150"/>
            </a:xfrm>
            <a:custGeom>
              <a:avLst/>
              <a:gdLst/>
              <a:ahLst/>
              <a:cxnLst/>
              <a:rect l="l" t="t" r="r" b="b"/>
              <a:pathLst>
                <a:path w="3557" h="2246" extrusionOk="0">
                  <a:moveTo>
                    <a:pt x="3166" y="1"/>
                  </a:moveTo>
                  <a:cubicBezTo>
                    <a:pt x="3045" y="1"/>
                    <a:pt x="2934" y="47"/>
                    <a:pt x="2934" y="47"/>
                  </a:cubicBezTo>
                  <a:lnTo>
                    <a:pt x="2934" y="51"/>
                  </a:lnTo>
                  <a:lnTo>
                    <a:pt x="7" y="1696"/>
                  </a:lnTo>
                  <a:lnTo>
                    <a:pt x="0" y="1699"/>
                  </a:lnTo>
                  <a:lnTo>
                    <a:pt x="311" y="2245"/>
                  </a:lnTo>
                  <a:lnTo>
                    <a:pt x="315" y="2245"/>
                  </a:lnTo>
                  <a:lnTo>
                    <a:pt x="3242" y="597"/>
                  </a:lnTo>
                  <a:cubicBezTo>
                    <a:pt x="3242" y="597"/>
                    <a:pt x="3556" y="369"/>
                    <a:pt x="3422" y="134"/>
                  </a:cubicBezTo>
                  <a:cubicBezTo>
                    <a:pt x="3364" y="30"/>
                    <a:pt x="3262" y="1"/>
                    <a:pt x="3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109"/>
            <p:cNvSpPr/>
            <p:nvPr/>
          </p:nvSpPr>
          <p:spPr>
            <a:xfrm>
              <a:off x="2291600" y="1517650"/>
              <a:ext cx="51775" cy="41675"/>
            </a:xfrm>
            <a:custGeom>
              <a:avLst/>
              <a:gdLst/>
              <a:ahLst/>
              <a:cxnLst/>
              <a:rect l="l" t="t" r="r" b="b"/>
              <a:pathLst>
                <a:path w="2071" h="1667" extrusionOk="0">
                  <a:moveTo>
                    <a:pt x="1660" y="1"/>
                  </a:moveTo>
                  <a:lnTo>
                    <a:pt x="1" y="934"/>
                  </a:lnTo>
                  <a:lnTo>
                    <a:pt x="415" y="1667"/>
                  </a:lnTo>
                  <a:lnTo>
                    <a:pt x="2071" y="730"/>
                  </a:lnTo>
                  <a:lnTo>
                    <a:pt x="16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109"/>
            <p:cNvSpPr/>
            <p:nvPr/>
          </p:nvSpPr>
          <p:spPr>
            <a:xfrm>
              <a:off x="2432875" y="1441000"/>
              <a:ext cx="48850" cy="36500"/>
            </a:xfrm>
            <a:custGeom>
              <a:avLst/>
              <a:gdLst/>
              <a:ahLst/>
              <a:cxnLst/>
              <a:rect l="l" t="t" r="r" b="b"/>
              <a:pathLst>
                <a:path w="1954" h="1460" extrusionOk="0">
                  <a:moveTo>
                    <a:pt x="1418" y="0"/>
                  </a:moveTo>
                  <a:cubicBezTo>
                    <a:pt x="1320" y="0"/>
                    <a:pt x="1245" y="29"/>
                    <a:pt x="1245" y="29"/>
                  </a:cubicBezTo>
                  <a:lnTo>
                    <a:pt x="0" y="727"/>
                  </a:lnTo>
                  <a:lnTo>
                    <a:pt x="415" y="1460"/>
                  </a:lnTo>
                  <a:lnTo>
                    <a:pt x="1659" y="762"/>
                  </a:lnTo>
                  <a:cubicBezTo>
                    <a:pt x="1659" y="762"/>
                    <a:pt x="1953" y="520"/>
                    <a:pt x="1777" y="209"/>
                  </a:cubicBezTo>
                  <a:cubicBezTo>
                    <a:pt x="1680" y="39"/>
                    <a:pt x="1533" y="0"/>
                    <a:pt x="1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109"/>
            <p:cNvSpPr/>
            <p:nvPr/>
          </p:nvSpPr>
          <p:spPr>
            <a:xfrm>
              <a:off x="2568450" y="1384250"/>
              <a:ext cx="8300" cy="14625"/>
            </a:xfrm>
            <a:custGeom>
              <a:avLst/>
              <a:gdLst/>
              <a:ahLst/>
              <a:cxnLst/>
              <a:rect l="l" t="t" r="r" b="b"/>
              <a:pathLst>
                <a:path w="332" h="585" extrusionOk="0">
                  <a:moveTo>
                    <a:pt x="11" y="1"/>
                  </a:moveTo>
                  <a:lnTo>
                    <a:pt x="4" y="4"/>
                  </a:lnTo>
                  <a:lnTo>
                    <a:pt x="0" y="8"/>
                  </a:lnTo>
                  <a:lnTo>
                    <a:pt x="322" y="585"/>
                  </a:lnTo>
                  <a:lnTo>
                    <a:pt x="325" y="581"/>
                  </a:lnTo>
                  <a:lnTo>
                    <a:pt x="332" y="578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109"/>
            <p:cNvSpPr/>
            <p:nvPr/>
          </p:nvSpPr>
          <p:spPr>
            <a:xfrm>
              <a:off x="2560750" y="1328275"/>
              <a:ext cx="88850" cy="56100"/>
            </a:xfrm>
            <a:custGeom>
              <a:avLst/>
              <a:gdLst/>
              <a:ahLst/>
              <a:cxnLst/>
              <a:rect l="l" t="t" r="r" b="b"/>
              <a:pathLst>
                <a:path w="3554" h="2244" extrusionOk="0">
                  <a:moveTo>
                    <a:pt x="3164" y="0"/>
                  </a:moveTo>
                  <a:cubicBezTo>
                    <a:pt x="3043" y="0"/>
                    <a:pt x="2931" y="45"/>
                    <a:pt x="2931" y="45"/>
                  </a:cubicBezTo>
                  <a:lnTo>
                    <a:pt x="11" y="1690"/>
                  </a:lnTo>
                  <a:lnTo>
                    <a:pt x="1" y="1694"/>
                  </a:lnTo>
                  <a:lnTo>
                    <a:pt x="312" y="2243"/>
                  </a:lnTo>
                  <a:lnTo>
                    <a:pt x="319" y="2240"/>
                  </a:lnTo>
                  <a:lnTo>
                    <a:pt x="3242" y="594"/>
                  </a:lnTo>
                  <a:cubicBezTo>
                    <a:pt x="3242" y="594"/>
                    <a:pt x="3554" y="363"/>
                    <a:pt x="3422" y="131"/>
                  </a:cubicBezTo>
                  <a:cubicBezTo>
                    <a:pt x="3364" y="29"/>
                    <a:pt x="3261" y="0"/>
                    <a:pt x="31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109"/>
            <p:cNvSpPr/>
            <p:nvPr/>
          </p:nvSpPr>
          <p:spPr>
            <a:xfrm>
              <a:off x="2544675" y="1341750"/>
              <a:ext cx="16350" cy="28975"/>
            </a:xfrm>
            <a:custGeom>
              <a:avLst/>
              <a:gdLst/>
              <a:ahLst/>
              <a:cxnLst/>
              <a:rect l="l" t="t" r="r" b="b"/>
              <a:pathLst>
                <a:path w="654" h="1159" extrusionOk="0">
                  <a:moveTo>
                    <a:pt x="11" y="0"/>
                  </a:moveTo>
                  <a:lnTo>
                    <a:pt x="1" y="7"/>
                  </a:lnTo>
                  <a:lnTo>
                    <a:pt x="644" y="1158"/>
                  </a:lnTo>
                  <a:lnTo>
                    <a:pt x="644" y="1155"/>
                  </a:lnTo>
                  <a:lnTo>
                    <a:pt x="654" y="115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109"/>
            <p:cNvSpPr/>
            <p:nvPr/>
          </p:nvSpPr>
          <p:spPr>
            <a:xfrm>
              <a:off x="2486100" y="1338550"/>
              <a:ext cx="42525" cy="29650"/>
            </a:xfrm>
            <a:custGeom>
              <a:avLst/>
              <a:gdLst/>
              <a:ahLst/>
              <a:cxnLst/>
              <a:rect l="l" t="t" r="r" b="b"/>
              <a:pathLst>
                <a:path w="1701" h="1186" extrusionOk="0">
                  <a:moveTo>
                    <a:pt x="1514" y="0"/>
                  </a:moveTo>
                  <a:lnTo>
                    <a:pt x="0" y="851"/>
                  </a:lnTo>
                  <a:lnTo>
                    <a:pt x="191" y="1186"/>
                  </a:lnTo>
                  <a:lnTo>
                    <a:pt x="1701" y="336"/>
                  </a:lnTo>
                  <a:lnTo>
                    <a:pt x="15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109"/>
            <p:cNvSpPr/>
            <p:nvPr/>
          </p:nvSpPr>
          <p:spPr>
            <a:xfrm>
              <a:off x="2368850" y="1334525"/>
              <a:ext cx="89800" cy="78550"/>
            </a:xfrm>
            <a:custGeom>
              <a:avLst/>
              <a:gdLst/>
              <a:ahLst/>
              <a:cxnLst/>
              <a:rect l="l" t="t" r="r" b="b"/>
              <a:pathLst>
                <a:path w="3592" h="3142" extrusionOk="0">
                  <a:moveTo>
                    <a:pt x="1808" y="966"/>
                  </a:moveTo>
                  <a:cubicBezTo>
                    <a:pt x="2001" y="966"/>
                    <a:pt x="2191" y="1054"/>
                    <a:pt x="2316" y="1219"/>
                  </a:cubicBezTo>
                  <a:cubicBezTo>
                    <a:pt x="2319" y="1219"/>
                    <a:pt x="2323" y="1222"/>
                    <a:pt x="2326" y="1226"/>
                  </a:cubicBezTo>
                  <a:cubicBezTo>
                    <a:pt x="2337" y="1243"/>
                    <a:pt x="2351" y="1264"/>
                    <a:pt x="2361" y="1281"/>
                  </a:cubicBezTo>
                  <a:cubicBezTo>
                    <a:pt x="2534" y="1589"/>
                    <a:pt x="2427" y="1979"/>
                    <a:pt x="2119" y="2152"/>
                  </a:cubicBezTo>
                  <a:cubicBezTo>
                    <a:pt x="2020" y="2208"/>
                    <a:pt x="1913" y="2234"/>
                    <a:pt x="1808" y="2234"/>
                  </a:cubicBezTo>
                  <a:cubicBezTo>
                    <a:pt x="1585" y="2234"/>
                    <a:pt x="1369" y="2117"/>
                    <a:pt x="1252" y="1910"/>
                  </a:cubicBezTo>
                  <a:cubicBezTo>
                    <a:pt x="1238" y="1889"/>
                    <a:pt x="1231" y="1869"/>
                    <a:pt x="1220" y="1851"/>
                  </a:cubicBezTo>
                  <a:lnTo>
                    <a:pt x="1220" y="1844"/>
                  </a:lnTo>
                  <a:cubicBezTo>
                    <a:pt x="1096" y="1547"/>
                    <a:pt x="1214" y="1209"/>
                    <a:pt x="1493" y="1050"/>
                  </a:cubicBezTo>
                  <a:cubicBezTo>
                    <a:pt x="1592" y="993"/>
                    <a:pt x="1700" y="966"/>
                    <a:pt x="1808" y="966"/>
                  </a:cubicBezTo>
                  <a:close/>
                  <a:moveTo>
                    <a:pt x="1805" y="0"/>
                  </a:moveTo>
                  <a:cubicBezTo>
                    <a:pt x="1537" y="0"/>
                    <a:pt x="1265" y="68"/>
                    <a:pt x="1017" y="210"/>
                  </a:cubicBezTo>
                  <a:cubicBezTo>
                    <a:pt x="277" y="631"/>
                    <a:pt x="0" y="1561"/>
                    <a:pt x="384" y="2318"/>
                  </a:cubicBezTo>
                  <a:lnTo>
                    <a:pt x="384" y="2321"/>
                  </a:lnTo>
                  <a:cubicBezTo>
                    <a:pt x="394" y="2342"/>
                    <a:pt x="405" y="2359"/>
                    <a:pt x="415" y="2380"/>
                  </a:cubicBezTo>
                  <a:cubicBezTo>
                    <a:pt x="716" y="2869"/>
                    <a:pt x="1241" y="3142"/>
                    <a:pt x="1780" y="3142"/>
                  </a:cubicBezTo>
                  <a:cubicBezTo>
                    <a:pt x="2045" y="3142"/>
                    <a:pt x="2314" y="3076"/>
                    <a:pt x="2561" y="2937"/>
                  </a:cubicBezTo>
                  <a:cubicBezTo>
                    <a:pt x="3308" y="2515"/>
                    <a:pt x="3591" y="1575"/>
                    <a:pt x="3197" y="811"/>
                  </a:cubicBezTo>
                  <a:cubicBezTo>
                    <a:pt x="3187" y="794"/>
                    <a:pt x="3173" y="777"/>
                    <a:pt x="3163" y="756"/>
                  </a:cubicBezTo>
                  <a:cubicBezTo>
                    <a:pt x="3159" y="752"/>
                    <a:pt x="3156" y="745"/>
                    <a:pt x="3152" y="738"/>
                  </a:cubicBezTo>
                  <a:cubicBezTo>
                    <a:pt x="2850" y="264"/>
                    <a:pt x="2334" y="0"/>
                    <a:pt x="1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109"/>
            <p:cNvSpPr/>
            <p:nvPr/>
          </p:nvSpPr>
          <p:spPr>
            <a:xfrm>
              <a:off x="2252725" y="1448450"/>
              <a:ext cx="51700" cy="41575"/>
            </a:xfrm>
            <a:custGeom>
              <a:avLst/>
              <a:gdLst/>
              <a:ahLst/>
              <a:cxnLst/>
              <a:rect l="l" t="t" r="r" b="b"/>
              <a:pathLst>
                <a:path w="2068" h="1663" extrusionOk="0">
                  <a:moveTo>
                    <a:pt x="1659" y="1"/>
                  </a:moveTo>
                  <a:lnTo>
                    <a:pt x="0" y="934"/>
                  </a:lnTo>
                  <a:lnTo>
                    <a:pt x="412" y="1663"/>
                  </a:lnTo>
                  <a:lnTo>
                    <a:pt x="2067" y="733"/>
                  </a:lnTo>
                  <a:lnTo>
                    <a:pt x="16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109"/>
            <p:cNvSpPr/>
            <p:nvPr/>
          </p:nvSpPr>
          <p:spPr>
            <a:xfrm>
              <a:off x="2399250" y="1364975"/>
              <a:ext cx="32775" cy="25150"/>
            </a:xfrm>
            <a:custGeom>
              <a:avLst/>
              <a:gdLst/>
              <a:ahLst/>
              <a:cxnLst/>
              <a:rect l="l" t="t" r="r" b="b"/>
              <a:pathLst>
                <a:path w="1311" h="1006" extrusionOk="0">
                  <a:moveTo>
                    <a:pt x="1103" y="1"/>
                  </a:moveTo>
                  <a:lnTo>
                    <a:pt x="1" y="626"/>
                  </a:lnTo>
                  <a:lnTo>
                    <a:pt x="4" y="633"/>
                  </a:lnTo>
                  <a:cubicBezTo>
                    <a:pt x="11" y="651"/>
                    <a:pt x="22" y="671"/>
                    <a:pt x="32" y="692"/>
                  </a:cubicBezTo>
                  <a:cubicBezTo>
                    <a:pt x="153" y="893"/>
                    <a:pt x="366" y="1005"/>
                    <a:pt x="584" y="1005"/>
                  </a:cubicBezTo>
                  <a:cubicBezTo>
                    <a:pt x="690" y="1005"/>
                    <a:pt x="797" y="979"/>
                    <a:pt x="896" y="924"/>
                  </a:cubicBezTo>
                  <a:cubicBezTo>
                    <a:pt x="1200" y="751"/>
                    <a:pt x="1311" y="371"/>
                    <a:pt x="1148" y="63"/>
                  </a:cubicBezTo>
                  <a:cubicBezTo>
                    <a:pt x="1138" y="46"/>
                    <a:pt x="1124" y="25"/>
                    <a:pt x="1110" y="8"/>
                  </a:cubicBezTo>
                  <a:cubicBezTo>
                    <a:pt x="1110" y="4"/>
                    <a:pt x="1107" y="1"/>
                    <a:pt x="1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109"/>
            <p:cNvSpPr/>
            <p:nvPr/>
          </p:nvSpPr>
          <p:spPr>
            <a:xfrm>
              <a:off x="2476500" y="1321525"/>
              <a:ext cx="42550" cy="29650"/>
            </a:xfrm>
            <a:custGeom>
              <a:avLst/>
              <a:gdLst/>
              <a:ahLst/>
              <a:cxnLst/>
              <a:rect l="l" t="t" r="r" b="b"/>
              <a:pathLst>
                <a:path w="1702" h="1186" extrusionOk="0">
                  <a:moveTo>
                    <a:pt x="1511" y="0"/>
                  </a:moveTo>
                  <a:lnTo>
                    <a:pt x="1" y="854"/>
                  </a:lnTo>
                  <a:lnTo>
                    <a:pt x="187" y="1186"/>
                  </a:lnTo>
                  <a:lnTo>
                    <a:pt x="1701" y="336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109"/>
            <p:cNvSpPr/>
            <p:nvPr/>
          </p:nvSpPr>
          <p:spPr>
            <a:xfrm>
              <a:off x="2156200" y="1202025"/>
              <a:ext cx="308850" cy="271175"/>
            </a:xfrm>
            <a:custGeom>
              <a:avLst/>
              <a:gdLst/>
              <a:ahLst/>
              <a:cxnLst/>
              <a:rect l="l" t="t" r="r" b="b"/>
              <a:pathLst>
                <a:path w="12354" h="10847" extrusionOk="0">
                  <a:moveTo>
                    <a:pt x="8175" y="1902"/>
                  </a:moveTo>
                  <a:cubicBezTo>
                    <a:pt x="8290" y="1902"/>
                    <a:pt x="8440" y="1941"/>
                    <a:pt x="8537" y="2112"/>
                  </a:cubicBezTo>
                  <a:cubicBezTo>
                    <a:pt x="8714" y="2427"/>
                    <a:pt x="8417" y="2658"/>
                    <a:pt x="8417" y="2658"/>
                  </a:cubicBezTo>
                  <a:lnTo>
                    <a:pt x="7172" y="3360"/>
                  </a:lnTo>
                  <a:lnTo>
                    <a:pt x="6758" y="2631"/>
                  </a:lnTo>
                  <a:lnTo>
                    <a:pt x="8005" y="1929"/>
                  </a:lnTo>
                  <a:cubicBezTo>
                    <a:pt x="8005" y="1929"/>
                    <a:pt x="8078" y="1902"/>
                    <a:pt x="8175" y="1902"/>
                  </a:cubicBezTo>
                  <a:close/>
                  <a:moveTo>
                    <a:pt x="8791" y="2998"/>
                  </a:moveTo>
                  <a:cubicBezTo>
                    <a:pt x="8907" y="2998"/>
                    <a:pt x="9057" y="3037"/>
                    <a:pt x="9153" y="3208"/>
                  </a:cubicBezTo>
                  <a:cubicBezTo>
                    <a:pt x="9329" y="3522"/>
                    <a:pt x="9032" y="3757"/>
                    <a:pt x="9032" y="3757"/>
                  </a:cubicBezTo>
                  <a:lnTo>
                    <a:pt x="7788" y="4459"/>
                  </a:lnTo>
                  <a:lnTo>
                    <a:pt x="7376" y="3723"/>
                  </a:lnTo>
                  <a:lnTo>
                    <a:pt x="8620" y="3025"/>
                  </a:lnTo>
                  <a:cubicBezTo>
                    <a:pt x="8620" y="3025"/>
                    <a:pt x="8694" y="2998"/>
                    <a:pt x="8791" y="2998"/>
                  </a:cubicBezTo>
                  <a:close/>
                  <a:moveTo>
                    <a:pt x="2728" y="4898"/>
                  </a:moveTo>
                  <a:lnTo>
                    <a:pt x="3139" y="5631"/>
                  </a:lnTo>
                  <a:lnTo>
                    <a:pt x="1480" y="6564"/>
                  </a:lnTo>
                  <a:lnTo>
                    <a:pt x="1069" y="5835"/>
                  </a:lnTo>
                  <a:lnTo>
                    <a:pt x="2728" y="4898"/>
                  </a:lnTo>
                  <a:close/>
                  <a:moveTo>
                    <a:pt x="3343" y="5994"/>
                  </a:moveTo>
                  <a:lnTo>
                    <a:pt x="3754" y="6726"/>
                  </a:lnTo>
                  <a:lnTo>
                    <a:pt x="2099" y="7659"/>
                  </a:lnTo>
                  <a:lnTo>
                    <a:pt x="1684" y="6927"/>
                  </a:lnTo>
                  <a:lnTo>
                    <a:pt x="3343" y="5994"/>
                  </a:lnTo>
                  <a:close/>
                  <a:moveTo>
                    <a:pt x="4902" y="8762"/>
                  </a:moveTo>
                  <a:lnTo>
                    <a:pt x="5313" y="9491"/>
                  </a:lnTo>
                  <a:lnTo>
                    <a:pt x="3654" y="10428"/>
                  </a:lnTo>
                  <a:lnTo>
                    <a:pt x="3246" y="9695"/>
                  </a:lnTo>
                  <a:lnTo>
                    <a:pt x="4902" y="8762"/>
                  </a:lnTo>
                  <a:close/>
                  <a:moveTo>
                    <a:pt x="9187" y="1"/>
                  </a:moveTo>
                  <a:lnTo>
                    <a:pt x="7276" y="1075"/>
                  </a:lnTo>
                  <a:lnTo>
                    <a:pt x="7235" y="999"/>
                  </a:lnTo>
                  <a:lnTo>
                    <a:pt x="1" y="5067"/>
                  </a:lnTo>
                  <a:lnTo>
                    <a:pt x="3232" y="10805"/>
                  </a:lnTo>
                  <a:lnTo>
                    <a:pt x="3253" y="10846"/>
                  </a:lnTo>
                  <a:lnTo>
                    <a:pt x="8893" y="7621"/>
                  </a:lnTo>
                  <a:lnTo>
                    <a:pt x="8890" y="7621"/>
                  </a:lnTo>
                  <a:cubicBezTo>
                    <a:pt x="8506" y="6861"/>
                    <a:pt x="8783" y="5935"/>
                    <a:pt x="9523" y="5513"/>
                  </a:cubicBezTo>
                  <a:cubicBezTo>
                    <a:pt x="9772" y="5371"/>
                    <a:pt x="10044" y="5303"/>
                    <a:pt x="10313" y="5303"/>
                  </a:cubicBezTo>
                  <a:cubicBezTo>
                    <a:pt x="10841" y="5303"/>
                    <a:pt x="11356" y="5565"/>
                    <a:pt x="11658" y="6042"/>
                  </a:cubicBezTo>
                  <a:lnTo>
                    <a:pt x="12353" y="5644"/>
                  </a:lnTo>
                  <a:lnTo>
                    <a:pt x="91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109"/>
            <p:cNvSpPr/>
            <p:nvPr/>
          </p:nvSpPr>
          <p:spPr>
            <a:xfrm>
              <a:off x="2396150" y="1358450"/>
              <a:ext cx="30700" cy="22200"/>
            </a:xfrm>
            <a:custGeom>
              <a:avLst/>
              <a:gdLst/>
              <a:ahLst/>
              <a:cxnLst/>
              <a:rect l="l" t="t" r="r" b="b"/>
              <a:pathLst>
                <a:path w="1228" h="888" extrusionOk="0">
                  <a:moveTo>
                    <a:pt x="714" y="0"/>
                  </a:moveTo>
                  <a:cubicBezTo>
                    <a:pt x="606" y="0"/>
                    <a:pt x="497" y="28"/>
                    <a:pt x="398" y="86"/>
                  </a:cubicBezTo>
                  <a:cubicBezTo>
                    <a:pt x="118" y="245"/>
                    <a:pt x="1" y="590"/>
                    <a:pt x="128" y="887"/>
                  </a:cubicBezTo>
                  <a:lnTo>
                    <a:pt x="1227" y="262"/>
                  </a:lnTo>
                  <a:cubicBezTo>
                    <a:pt x="1102" y="92"/>
                    <a:pt x="910" y="0"/>
                    <a:pt x="7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109"/>
            <p:cNvSpPr/>
            <p:nvPr/>
          </p:nvSpPr>
          <p:spPr>
            <a:xfrm>
              <a:off x="2385875" y="1167900"/>
              <a:ext cx="139900" cy="175175"/>
            </a:xfrm>
            <a:custGeom>
              <a:avLst/>
              <a:gdLst/>
              <a:ahLst/>
              <a:cxnLst/>
              <a:rect l="l" t="t" r="r" b="b"/>
              <a:pathLst>
                <a:path w="5596" h="7007" extrusionOk="0">
                  <a:moveTo>
                    <a:pt x="4365" y="4770"/>
                  </a:moveTo>
                  <a:lnTo>
                    <a:pt x="4552" y="5105"/>
                  </a:lnTo>
                  <a:lnTo>
                    <a:pt x="3042" y="5955"/>
                  </a:lnTo>
                  <a:lnTo>
                    <a:pt x="2852" y="5624"/>
                  </a:lnTo>
                  <a:lnTo>
                    <a:pt x="4365" y="4770"/>
                  </a:lnTo>
                  <a:close/>
                  <a:moveTo>
                    <a:pt x="4753" y="5454"/>
                  </a:moveTo>
                  <a:lnTo>
                    <a:pt x="4943" y="5789"/>
                  </a:lnTo>
                  <a:lnTo>
                    <a:pt x="3425" y="6643"/>
                  </a:lnTo>
                  <a:lnTo>
                    <a:pt x="3239" y="6308"/>
                  </a:lnTo>
                  <a:lnTo>
                    <a:pt x="4753" y="5454"/>
                  </a:lnTo>
                  <a:close/>
                  <a:moveTo>
                    <a:pt x="2430" y="0"/>
                  </a:moveTo>
                  <a:lnTo>
                    <a:pt x="0" y="1366"/>
                  </a:lnTo>
                  <a:lnTo>
                    <a:pt x="3166" y="7006"/>
                  </a:lnTo>
                  <a:lnTo>
                    <a:pt x="5596" y="5620"/>
                  </a:lnTo>
                  <a:lnTo>
                    <a:pt x="4770" y="4155"/>
                  </a:lnTo>
                  <a:lnTo>
                    <a:pt x="4766" y="4155"/>
                  </a:lnTo>
                  <a:lnTo>
                    <a:pt x="4110" y="2997"/>
                  </a:lnTo>
                  <a:lnTo>
                    <a:pt x="4117" y="2993"/>
                  </a:lnTo>
                  <a:lnTo>
                    <a:pt x="3809" y="2447"/>
                  </a:lnTo>
                  <a:lnTo>
                    <a:pt x="3802" y="2451"/>
                  </a:lnTo>
                  <a:lnTo>
                    <a:pt x="3477" y="1874"/>
                  </a:lnTo>
                  <a:lnTo>
                    <a:pt x="3484" y="1870"/>
                  </a:lnTo>
                  <a:lnTo>
                    <a:pt x="3180" y="1331"/>
                  </a:lnTo>
                  <a:lnTo>
                    <a:pt x="3173" y="1334"/>
                  </a:lnTo>
                  <a:lnTo>
                    <a:pt x="2530" y="177"/>
                  </a:lnTo>
                  <a:lnTo>
                    <a:pt x="2527" y="173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109"/>
            <p:cNvSpPr/>
            <p:nvPr/>
          </p:nvSpPr>
          <p:spPr>
            <a:xfrm>
              <a:off x="2237250" y="1421050"/>
              <a:ext cx="51775" cy="41675"/>
            </a:xfrm>
            <a:custGeom>
              <a:avLst/>
              <a:gdLst/>
              <a:ahLst/>
              <a:cxnLst/>
              <a:rect l="l" t="t" r="r" b="b"/>
              <a:pathLst>
                <a:path w="2071" h="1667" extrusionOk="0">
                  <a:moveTo>
                    <a:pt x="1660" y="1"/>
                  </a:moveTo>
                  <a:lnTo>
                    <a:pt x="1" y="934"/>
                  </a:lnTo>
                  <a:lnTo>
                    <a:pt x="412" y="1667"/>
                  </a:lnTo>
                  <a:lnTo>
                    <a:pt x="2071" y="730"/>
                  </a:lnTo>
                  <a:lnTo>
                    <a:pt x="16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109"/>
            <p:cNvSpPr/>
            <p:nvPr/>
          </p:nvSpPr>
          <p:spPr>
            <a:xfrm>
              <a:off x="2466825" y="1304250"/>
              <a:ext cx="42625" cy="29750"/>
            </a:xfrm>
            <a:custGeom>
              <a:avLst/>
              <a:gdLst/>
              <a:ahLst/>
              <a:cxnLst/>
              <a:rect l="l" t="t" r="r" b="b"/>
              <a:pathLst>
                <a:path w="1705" h="1190" extrusionOk="0">
                  <a:moveTo>
                    <a:pt x="1515" y="0"/>
                  </a:moveTo>
                  <a:lnTo>
                    <a:pt x="1" y="854"/>
                  </a:lnTo>
                  <a:lnTo>
                    <a:pt x="187" y="1189"/>
                  </a:lnTo>
                  <a:lnTo>
                    <a:pt x="1705" y="335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109"/>
            <p:cNvSpPr/>
            <p:nvPr/>
          </p:nvSpPr>
          <p:spPr>
            <a:xfrm>
              <a:off x="2488600" y="1242375"/>
              <a:ext cx="16975" cy="29400"/>
            </a:xfrm>
            <a:custGeom>
              <a:avLst/>
              <a:gdLst/>
              <a:ahLst/>
              <a:cxnLst/>
              <a:rect l="l" t="t" r="r" b="b"/>
              <a:pathLst>
                <a:path w="679" h="1176" extrusionOk="0">
                  <a:moveTo>
                    <a:pt x="35" y="1"/>
                  </a:moveTo>
                  <a:lnTo>
                    <a:pt x="8" y="14"/>
                  </a:lnTo>
                  <a:lnTo>
                    <a:pt x="1" y="18"/>
                  </a:lnTo>
                  <a:lnTo>
                    <a:pt x="657" y="1176"/>
                  </a:lnTo>
                  <a:lnTo>
                    <a:pt x="661" y="1176"/>
                  </a:lnTo>
                  <a:lnTo>
                    <a:pt x="654" y="1162"/>
                  </a:lnTo>
                  <a:lnTo>
                    <a:pt x="678" y="1152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109"/>
            <p:cNvSpPr/>
            <p:nvPr/>
          </p:nvSpPr>
          <p:spPr>
            <a:xfrm>
              <a:off x="2449125" y="1115200"/>
              <a:ext cx="157275" cy="156575"/>
            </a:xfrm>
            <a:custGeom>
              <a:avLst/>
              <a:gdLst/>
              <a:ahLst/>
              <a:cxnLst/>
              <a:rect l="l" t="t" r="r" b="b"/>
              <a:pathLst>
                <a:path w="6291" h="6263" extrusionOk="0">
                  <a:moveTo>
                    <a:pt x="1310" y="4541"/>
                  </a:moveTo>
                  <a:lnTo>
                    <a:pt x="1279" y="4559"/>
                  </a:lnTo>
                  <a:lnTo>
                    <a:pt x="1279" y="4559"/>
                  </a:lnTo>
                  <a:lnTo>
                    <a:pt x="1310" y="4542"/>
                  </a:lnTo>
                  <a:lnTo>
                    <a:pt x="1310" y="4541"/>
                  </a:lnTo>
                  <a:close/>
                  <a:moveTo>
                    <a:pt x="4047" y="0"/>
                  </a:moveTo>
                  <a:lnTo>
                    <a:pt x="0" y="2278"/>
                  </a:lnTo>
                  <a:lnTo>
                    <a:pt x="4" y="2281"/>
                  </a:lnTo>
                  <a:lnTo>
                    <a:pt x="38" y="2260"/>
                  </a:lnTo>
                  <a:lnTo>
                    <a:pt x="681" y="3415"/>
                  </a:lnTo>
                  <a:lnTo>
                    <a:pt x="650" y="3436"/>
                  </a:lnTo>
                  <a:lnTo>
                    <a:pt x="653" y="3442"/>
                  </a:lnTo>
                  <a:lnTo>
                    <a:pt x="3553" y="1808"/>
                  </a:lnTo>
                  <a:cubicBezTo>
                    <a:pt x="3553" y="1808"/>
                    <a:pt x="3672" y="1754"/>
                    <a:pt x="3798" y="1754"/>
                  </a:cubicBezTo>
                  <a:cubicBezTo>
                    <a:pt x="3890" y="1754"/>
                    <a:pt x="3985" y="1783"/>
                    <a:pt x="4040" y="1880"/>
                  </a:cubicBezTo>
                  <a:cubicBezTo>
                    <a:pt x="4172" y="2115"/>
                    <a:pt x="3861" y="2343"/>
                    <a:pt x="3861" y="2343"/>
                  </a:cubicBezTo>
                  <a:lnTo>
                    <a:pt x="954" y="3978"/>
                  </a:lnTo>
                  <a:lnTo>
                    <a:pt x="958" y="3985"/>
                  </a:lnTo>
                  <a:lnTo>
                    <a:pt x="989" y="3968"/>
                  </a:lnTo>
                  <a:lnTo>
                    <a:pt x="1310" y="4541"/>
                  </a:lnTo>
                  <a:lnTo>
                    <a:pt x="4186" y="2924"/>
                  </a:lnTo>
                  <a:cubicBezTo>
                    <a:pt x="4186" y="2924"/>
                    <a:pt x="4302" y="2871"/>
                    <a:pt x="4427" y="2871"/>
                  </a:cubicBezTo>
                  <a:cubicBezTo>
                    <a:pt x="4519" y="2871"/>
                    <a:pt x="4616" y="2900"/>
                    <a:pt x="4673" y="3000"/>
                  </a:cubicBezTo>
                  <a:cubicBezTo>
                    <a:pt x="4804" y="3239"/>
                    <a:pt x="4490" y="3463"/>
                    <a:pt x="4490" y="3463"/>
                  </a:cubicBezTo>
                  <a:lnTo>
                    <a:pt x="1614" y="5091"/>
                  </a:lnTo>
                  <a:lnTo>
                    <a:pt x="2257" y="6239"/>
                  </a:lnTo>
                  <a:lnTo>
                    <a:pt x="2233" y="6252"/>
                  </a:lnTo>
                  <a:lnTo>
                    <a:pt x="2240" y="6263"/>
                  </a:lnTo>
                  <a:lnTo>
                    <a:pt x="6290" y="3975"/>
                  </a:lnTo>
                  <a:lnTo>
                    <a:pt x="6083" y="3601"/>
                  </a:lnTo>
                  <a:lnTo>
                    <a:pt x="6038" y="3518"/>
                  </a:lnTo>
                  <a:lnTo>
                    <a:pt x="40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109"/>
            <p:cNvSpPr/>
            <p:nvPr/>
          </p:nvSpPr>
          <p:spPr>
            <a:xfrm>
              <a:off x="2550200" y="1115100"/>
              <a:ext cx="67425" cy="88075"/>
            </a:xfrm>
            <a:custGeom>
              <a:avLst/>
              <a:gdLst/>
              <a:ahLst/>
              <a:cxnLst/>
              <a:rect l="l" t="t" r="r" b="b"/>
              <a:pathLst>
                <a:path w="2697" h="3523" extrusionOk="0">
                  <a:moveTo>
                    <a:pt x="8" y="1"/>
                  </a:moveTo>
                  <a:lnTo>
                    <a:pt x="1" y="4"/>
                  </a:lnTo>
                  <a:lnTo>
                    <a:pt x="1992" y="3522"/>
                  </a:lnTo>
                  <a:lnTo>
                    <a:pt x="2697" y="3128"/>
                  </a:lnTo>
                  <a:lnTo>
                    <a:pt x="1359" y="754"/>
                  </a:lnTo>
                  <a:lnTo>
                    <a:pt x="1829" y="488"/>
                  </a:lnTo>
                  <a:lnTo>
                    <a:pt x="1940" y="115"/>
                  </a:lnTo>
                  <a:lnTo>
                    <a:pt x="1567" y="18"/>
                  </a:lnTo>
                  <a:lnTo>
                    <a:pt x="1097" y="281"/>
                  </a:lnTo>
                  <a:lnTo>
                    <a:pt x="965" y="49"/>
                  </a:lnTo>
                  <a:lnTo>
                    <a:pt x="260" y="447"/>
                  </a:lnTo>
                  <a:lnTo>
                    <a:pt x="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109"/>
            <p:cNvSpPr/>
            <p:nvPr/>
          </p:nvSpPr>
          <p:spPr>
            <a:xfrm>
              <a:off x="2481075" y="1186950"/>
              <a:ext cx="88075" cy="55800"/>
            </a:xfrm>
            <a:custGeom>
              <a:avLst/>
              <a:gdLst/>
              <a:ahLst/>
              <a:cxnLst/>
              <a:rect l="l" t="t" r="r" b="b"/>
              <a:pathLst>
                <a:path w="3523" h="2232" extrusionOk="0">
                  <a:moveTo>
                    <a:pt x="3145" y="0"/>
                  </a:moveTo>
                  <a:cubicBezTo>
                    <a:pt x="3022" y="0"/>
                    <a:pt x="2908" y="51"/>
                    <a:pt x="2908" y="51"/>
                  </a:cubicBezTo>
                  <a:lnTo>
                    <a:pt x="1" y="1685"/>
                  </a:lnTo>
                  <a:lnTo>
                    <a:pt x="309" y="2231"/>
                  </a:lnTo>
                  <a:lnTo>
                    <a:pt x="336" y="2218"/>
                  </a:lnTo>
                  <a:lnTo>
                    <a:pt x="3212" y="593"/>
                  </a:lnTo>
                  <a:cubicBezTo>
                    <a:pt x="3212" y="593"/>
                    <a:pt x="3523" y="362"/>
                    <a:pt x="3391" y="130"/>
                  </a:cubicBezTo>
                  <a:cubicBezTo>
                    <a:pt x="3335" y="29"/>
                    <a:pt x="3237" y="0"/>
                    <a:pt x="3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109"/>
            <p:cNvSpPr/>
            <p:nvPr/>
          </p:nvSpPr>
          <p:spPr>
            <a:xfrm>
              <a:off x="2340675" y="1276925"/>
              <a:ext cx="48850" cy="36600"/>
            </a:xfrm>
            <a:custGeom>
              <a:avLst/>
              <a:gdLst/>
              <a:ahLst/>
              <a:cxnLst/>
              <a:rect l="l" t="t" r="r" b="b"/>
              <a:pathLst>
                <a:path w="1954" h="1464" extrusionOk="0">
                  <a:moveTo>
                    <a:pt x="1417" y="0"/>
                  </a:moveTo>
                  <a:cubicBezTo>
                    <a:pt x="1319" y="0"/>
                    <a:pt x="1245" y="29"/>
                    <a:pt x="1245" y="29"/>
                  </a:cubicBezTo>
                  <a:lnTo>
                    <a:pt x="1" y="727"/>
                  </a:lnTo>
                  <a:lnTo>
                    <a:pt x="412" y="1463"/>
                  </a:lnTo>
                  <a:lnTo>
                    <a:pt x="1656" y="761"/>
                  </a:lnTo>
                  <a:cubicBezTo>
                    <a:pt x="1656" y="761"/>
                    <a:pt x="1953" y="526"/>
                    <a:pt x="1777" y="212"/>
                  </a:cubicBezTo>
                  <a:cubicBezTo>
                    <a:pt x="1680" y="40"/>
                    <a:pt x="1532" y="0"/>
                    <a:pt x="14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109"/>
            <p:cNvSpPr/>
            <p:nvPr/>
          </p:nvSpPr>
          <p:spPr>
            <a:xfrm>
              <a:off x="2198375" y="1351850"/>
              <a:ext cx="51700" cy="41675"/>
            </a:xfrm>
            <a:custGeom>
              <a:avLst/>
              <a:gdLst/>
              <a:ahLst/>
              <a:cxnLst/>
              <a:rect l="l" t="t" r="r" b="b"/>
              <a:pathLst>
                <a:path w="2068" h="1667" extrusionOk="0">
                  <a:moveTo>
                    <a:pt x="1656" y="1"/>
                  </a:moveTo>
                  <a:lnTo>
                    <a:pt x="0" y="934"/>
                  </a:lnTo>
                  <a:lnTo>
                    <a:pt x="412" y="1666"/>
                  </a:lnTo>
                  <a:lnTo>
                    <a:pt x="2067" y="733"/>
                  </a:lnTo>
                  <a:lnTo>
                    <a:pt x="16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109"/>
            <p:cNvSpPr/>
            <p:nvPr/>
          </p:nvSpPr>
          <p:spPr>
            <a:xfrm>
              <a:off x="2472800" y="1214300"/>
              <a:ext cx="9000" cy="14875"/>
            </a:xfrm>
            <a:custGeom>
              <a:avLst/>
              <a:gdLst/>
              <a:ahLst/>
              <a:cxnLst/>
              <a:rect l="l" t="t" r="r" b="b"/>
              <a:pathLst>
                <a:path w="360" h="595" extrusionOk="0">
                  <a:moveTo>
                    <a:pt x="38" y="0"/>
                  </a:moveTo>
                  <a:lnTo>
                    <a:pt x="7" y="18"/>
                  </a:lnTo>
                  <a:lnTo>
                    <a:pt x="7" y="14"/>
                  </a:lnTo>
                  <a:lnTo>
                    <a:pt x="0" y="18"/>
                  </a:lnTo>
                  <a:lnTo>
                    <a:pt x="325" y="595"/>
                  </a:lnTo>
                  <a:lnTo>
                    <a:pt x="332" y="591"/>
                  </a:lnTo>
                  <a:lnTo>
                    <a:pt x="360" y="57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109"/>
            <p:cNvSpPr/>
            <p:nvPr/>
          </p:nvSpPr>
          <p:spPr>
            <a:xfrm>
              <a:off x="2465350" y="1158950"/>
              <a:ext cx="88075" cy="55725"/>
            </a:xfrm>
            <a:custGeom>
              <a:avLst/>
              <a:gdLst/>
              <a:ahLst/>
              <a:cxnLst/>
              <a:rect l="l" t="t" r="r" b="b"/>
              <a:pathLst>
                <a:path w="3523" h="2229" extrusionOk="0">
                  <a:moveTo>
                    <a:pt x="3146" y="0"/>
                  </a:moveTo>
                  <a:cubicBezTo>
                    <a:pt x="3021" y="0"/>
                    <a:pt x="2904" y="54"/>
                    <a:pt x="2904" y="54"/>
                  </a:cubicBezTo>
                  <a:lnTo>
                    <a:pt x="1" y="1689"/>
                  </a:lnTo>
                  <a:lnTo>
                    <a:pt x="305" y="2228"/>
                  </a:lnTo>
                  <a:lnTo>
                    <a:pt x="3212" y="590"/>
                  </a:lnTo>
                  <a:cubicBezTo>
                    <a:pt x="3212" y="590"/>
                    <a:pt x="3523" y="365"/>
                    <a:pt x="3391" y="130"/>
                  </a:cubicBezTo>
                  <a:cubicBezTo>
                    <a:pt x="3334" y="29"/>
                    <a:pt x="3238" y="0"/>
                    <a:pt x="31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109"/>
            <p:cNvSpPr/>
            <p:nvPr/>
          </p:nvSpPr>
          <p:spPr>
            <a:xfrm>
              <a:off x="2325125" y="1249525"/>
              <a:ext cx="48925" cy="36500"/>
            </a:xfrm>
            <a:custGeom>
              <a:avLst/>
              <a:gdLst/>
              <a:ahLst/>
              <a:cxnLst/>
              <a:rect l="l" t="t" r="r" b="b"/>
              <a:pathLst>
                <a:path w="1957" h="1460" extrusionOk="0">
                  <a:moveTo>
                    <a:pt x="1420" y="1"/>
                  </a:moveTo>
                  <a:cubicBezTo>
                    <a:pt x="1322" y="1"/>
                    <a:pt x="1248" y="29"/>
                    <a:pt x="1248" y="29"/>
                  </a:cubicBezTo>
                  <a:lnTo>
                    <a:pt x="1" y="731"/>
                  </a:lnTo>
                  <a:lnTo>
                    <a:pt x="415" y="1460"/>
                  </a:lnTo>
                  <a:lnTo>
                    <a:pt x="1660" y="758"/>
                  </a:lnTo>
                  <a:cubicBezTo>
                    <a:pt x="1660" y="758"/>
                    <a:pt x="1957" y="530"/>
                    <a:pt x="1780" y="212"/>
                  </a:cubicBezTo>
                  <a:cubicBezTo>
                    <a:pt x="1683" y="40"/>
                    <a:pt x="1535" y="1"/>
                    <a:pt x="14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109"/>
            <p:cNvSpPr/>
            <p:nvPr/>
          </p:nvSpPr>
          <p:spPr>
            <a:xfrm>
              <a:off x="2182900" y="1324450"/>
              <a:ext cx="51775" cy="41675"/>
            </a:xfrm>
            <a:custGeom>
              <a:avLst/>
              <a:gdLst/>
              <a:ahLst/>
              <a:cxnLst/>
              <a:rect l="l" t="t" r="r" b="b"/>
              <a:pathLst>
                <a:path w="2071" h="1667" extrusionOk="0">
                  <a:moveTo>
                    <a:pt x="1660" y="1"/>
                  </a:moveTo>
                  <a:lnTo>
                    <a:pt x="1" y="934"/>
                  </a:lnTo>
                  <a:lnTo>
                    <a:pt x="412" y="1667"/>
                  </a:lnTo>
                  <a:lnTo>
                    <a:pt x="2071" y="734"/>
                  </a:lnTo>
                  <a:lnTo>
                    <a:pt x="16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109"/>
            <p:cNvSpPr/>
            <p:nvPr/>
          </p:nvSpPr>
          <p:spPr>
            <a:xfrm>
              <a:off x="2449125" y="1171700"/>
              <a:ext cx="17050" cy="29575"/>
            </a:xfrm>
            <a:custGeom>
              <a:avLst/>
              <a:gdLst/>
              <a:ahLst/>
              <a:cxnLst/>
              <a:rect l="l" t="t" r="r" b="b"/>
              <a:pathLst>
                <a:path w="682" h="1183" extrusionOk="0">
                  <a:moveTo>
                    <a:pt x="35" y="0"/>
                  </a:moveTo>
                  <a:lnTo>
                    <a:pt x="0" y="21"/>
                  </a:lnTo>
                  <a:lnTo>
                    <a:pt x="643" y="1182"/>
                  </a:lnTo>
                  <a:lnTo>
                    <a:pt x="650" y="1179"/>
                  </a:lnTo>
                  <a:lnTo>
                    <a:pt x="646" y="1172"/>
                  </a:lnTo>
                  <a:lnTo>
                    <a:pt x="681" y="115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109"/>
            <p:cNvSpPr/>
            <p:nvPr/>
          </p:nvSpPr>
          <p:spPr>
            <a:xfrm>
              <a:off x="655025" y="2460075"/>
              <a:ext cx="38975" cy="35825"/>
            </a:xfrm>
            <a:custGeom>
              <a:avLst/>
              <a:gdLst/>
              <a:ahLst/>
              <a:cxnLst/>
              <a:rect l="l" t="t" r="r" b="b"/>
              <a:pathLst>
                <a:path w="1559" h="1433" extrusionOk="0">
                  <a:moveTo>
                    <a:pt x="982" y="0"/>
                  </a:moveTo>
                  <a:lnTo>
                    <a:pt x="145" y="616"/>
                  </a:lnTo>
                  <a:cubicBezTo>
                    <a:pt x="4" y="795"/>
                    <a:pt x="0" y="1048"/>
                    <a:pt x="142" y="1227"/>
                  </a:cubicBezTo>
                  <a:cubicBezTo>
                    <a:pt x="142" y="1231"/>
                    <a:pt x="145" y="1234"/>
                    <a:pt x="149" y="1238"/>
                  </a:cubicBezTo>
                  <a:cubicBezTo>
                    <a:pt x="152" y="1245"/>
                    <a:pt x="163" y="1251"/>
                    <a:pt x="166" y="1258"/>
                  </a:cubicBezTo>
                  <a:cubicBezTo>
                    <a:pt x="285" y="1398"/>
                    <a:pt x="426" y="1433"/>
                    <a:pt x="536" y="1433"/>
                  </a:cubicBezTo>
                  <a:cubicBezTo>
                    <a:pt x="644" y="1433"/>
                    <a:pt x="722" y="1400"/>
                    <a:pt x="722" y="1400"/>
                  </a:cubicBezTo>
                  <a:lnTo>
                    <a:pt x="1559" y="788"/>
                  </a:lnTo>
                  <a:lnTo>
                    <a:pt x="1296" y="429"/>
                  </a:lnTo>
                  <a:lnTo>
                    <a:pt x="1279" y="408"/>
                  </a:lnTo>
                  <a:lnTo>
                    <a:pt x="9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109"/>
            <p:cNvSpPr/>
            <p:nvPr/>
          </p:nvSpPr>
          <p:spPr>
            <a:xfrm>
              <a:off x="565750" y="2519475"/>
              <a:ext cx="48775" cy="43175"/>
            </a:xfrm>
            <a:custGeom>
              <a:avLst/>
              <a:gdLst/>
              <a:ahLst/>
              <a:cxnLst/>
              <a:rect l="l" t="t" r="r" b="b"/>
              <a:pathLst>
                <a:path w="1951" h="1727" extrusionOk="0">
                  <a:moveTo>
                    <a:pt x="982" y="637"/>
                  </a:moveTo>
                  <a:cubicBezTo>
                    <a:pt x="1044" y="637"/>
                    <a:pt x="1107" y="666"/>
                    <a:pt x="1155" y="735"/>
                  </a:cubicBezTo>
                  <a:cubicBezTo>
                    <a:pt x="1159" y="738"/>
                    <a:pt x="1159" y="742"/>
                    <a:pt x="1162" y="745"/>
                  </a:cubicBezTo>
                  <a:cubicBezTo>
                    <a:pt x="1169" y="752"/>
                    <a:pt x="1172" y="759"/>
                    <a:pt x="1179" y="769"/>
                  </a:cubicBezTo>
                  <a:cubicBezTo>
                    <a:pt x="1221" y="866"/>
                    <a:pt x="1193" y="977"/>
                    <a:pt x="1110" y="1039"/>
                  </a:cubicBezTo>
                  <a:cubicBezTo>
                    <a:pt x="1070" y="1068"/>
                    <a:pt x="1025" y="1082"/>
                    <a:pt x="979" y="1082"/>
                  </a:cubicBezTo>
                  <a:cubicBezTo>
                    <a:pt x="926" y="1082"/>
                    <a:pt x="873" y="1063"/>
                    <a:pt x="830" y="1025"/>
                  </a:cubicBezTo>
                  <a:cubicBezTo>
                    <a:pt x="823" y="1018"/>
                    <a:pt x="820" y="1011"/>
                    <a:pt x="813" y="1004"/>
                  </a:cubicBezTo>
                  <a:cubicBezTo>
                    <a:pt x="810" y="1001"/>
                    <a:pt x="806" y="998"/>
                    <a:pt x="803" y="994"/>
                  </a:cubicBezTo>
                  <a:cubicBezTo>
                    <a:pt x="671" y="823"/>
                    <a:pt x="823" y="637"/>
                    <a:pt x="982" y="637"/>
                  </a:cubicBezTo>
                  <a:close/>
                  <a:moveTo>
                    <a:pt x="972" y="0"/>
                  </a:moveTo>
                  <a:cubicBezTo>
                    <a:pt x="796" y="0"/>
                    <a:pt x="620" y="54"/>
                    <a:pt x="467" y="165"/>
                  </a:cubicBezTo>
                  <a:cubicBezTo>
                    <a:pt x="80" y="448"/>
                    <a:pt x="1" y="991"/>
                    <a:pt x="284" y="1374"/>
                  </a:cubicBezTo>
                  <a:lnTo>
                    <a:pt x="291" y="1388"/>
                  </a:lnTo>
                  <a:cubicBezTo>
                    <a:pt x="298" y="1395"/>
                    <a:pt x="305" y="1398"/>
                    <a:pt x="312" y="1409"/>
                  </a:cubicBezTo>
                  <a:cubicBezTo>
                    <a:pt x="480" y="1618"/>
                    <a:pt x="729" y="1727"/>
                    <a:pt x="981" y="1727"/>
                  </a:cubicBezTo>
                  <a:cubicBezTo>
                    <a:pt x="1159" y="1727"/>
                    <a:pt x="1338" y="1672"/>
                    <a:pt x="1490" y="1561"/>
                  </a:cubicBezTo>
                  <a:cubicBezTo>
                    <a:pt x="1860" y="1288"/>
                    <a:pt x="1950" y="773"/>
                    <a:pt x="1694" y="389"/>
                  </a:cubicBezTo>
                  <a:cubicBezTo>
                    <a:pt x="1691" y="382"/>
                    <a:pt x="1684" y="372"/>
                    <a:pt x="1681" y="365"/>
                  </a:cubicBezTo>
                  <a:cubicBezTo>
                    <a:pt x="1677" y="358"/>
                    <a:pt x="1674" y="358"/>
                    <a:pt x="1670" y="355"/>
                  </a:cubicBezTo>
                  <a:cubicBezTo>
                    <a:pt x="1501" y="123"/>
                    <a:pt x="1238" y="0"/>
                    <a:pt x="9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109"/>
            <p:cNvSpPr/>
            <p:nvPr/>
          </p:nvSpPr>
          <p:spPr>
            <a:xfrm>
              <a:off x="622950" y="2230325"/>
              <a:ext cx="181225" cy="213000"/>
            </a:xfrm>
            <a:custGeom>
              <a:avLst/>
              <a:gdLst/>
              <a:ahLst/>
              <a:cxnLst/>
              <a:rect l="l" t="t" r="r" b="b"/>
              <a:pathLst>
                <a:path w="7249" h="8520" extrusionOk="0">
                  <a:moveTo>
                    <a:pt x="4155" y="0"/>
                  </a:moveTo>
                  <a:lnTo>
                    <a:pt x="1" y="3056"/>
                  </a:lnTo>
                  <a:lnTo>
                    <a:pt x="4024" y="8520"/>
                  </a:lnTo>
                  <a:lnTo>
                    <a:pt x="5078" y="7746"/>
                  </a:lnTo>
                  <a:lnTo>
                    <a:pt x="5068" y="7735"/>
                  </a:lnTo>
                  <a:cubicBezTo>
                    <a:pt x="4273" y="6654"/>
                    <a:pt x="5327" y="5620"/>
                    <a:pt x="5327" y="5620"/>
                  </a:cubicBezTo>
                  <a:lnTo>
                    <a:pt x="7248" y="4207"/>
                  </a:lnTo>
                  <a:lnTo>
                    <a:pt x="41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109"/>
            <p:cNvSpPr/>
            <p:nvPr/>
          </p:nvSpPr>
          <p:spPr>
            <a:xfrm>
              <a:off x="610775" y="2303850"/>
              <a:ext cx="214750" cy="286025"/>
            </a:xfrm>
            <a:custGeom>
              <a:avLst/>
              <a:gdLst/>
              <a:ahLst/>
              <a:cxnLst/>
              <a:rect l="l" t="t" r="r" b="b"/>
              <a:pathLst>
                <a:path w="8590" h="11441" extrusionOk="0">
                  <a:moveTo>
                    <a:pt x="370" y="1"/>
                  </a:moveTo>
                  <a:lnTo>
                    <a:pt x="1" y="270"/>
                  </a:lnTo>
                  <a:lnTo>
                    <a:pt x="1642" y="2503"/>
                  </a:lnTo>
                  <a:lnTo>
                    <a:pt x="1583" y="2548"/>
                  </a:lnTo>
                  <a:lnTo>
                    <a:pt x="4062" y="5911"/>
                  </a:lnTo>
                  <a:lnTo>
                    <a:pt x="6571" y="9322"/>
                  </a:lnTo>
                  <a:lnTo>
                    <a:pt x="6629" y="9277"/>
                  </a:lnTo>
                  <a:lnTo>
                    <a:pt x="8219" y="11441"/>
                  </a:lnTo>
                  <a:lnTo>
                    <a:pt x="8589" y="11171"/>
                  </a:lnTo>
                  <a:lnTo>
                    <a:pt x="8489" y="11036"/>
                  </a:lnTo>
                  <a:lnTo>
                    <a:pt x="8513" y="11019"/>
                  </a:lnTo>
                  <a:lnTo>
                    <a:pt x="4511" y="5579"/>
                  </a:lnTo>
                  <a:lnTo>
                    <a:pt x="488" y="115"/>
                  </a:lnTo>
                  <a:lnTo>
                    <a:pt x="467" y="132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109"/>
            <p:cNvSpPr/>
            <p:nvPr/>
          </p:nvSpPr>
          <p:spPr>
            <a:xfrm>
              <a:off x="591600" y="2367525"/>
              <a:ext cx="120725" cy="147175"/>
            </a:xfrm>
            <a:custGeom>
              <a:avLst/>
              <a:gdLst/>
              <a:ahLst/>
              <a:cxnLst/>
              <a:rect l="l" t="t" r="r" b="b"/>
              <a:pathLst>
                <a:path w="4829" h="5887" extrusionOk="0">
                  <a:moveTo>
                    <a:pt x="2350" y="1"/>
                  </a:moveTo>
                  <a:lnTo>
                    <a:pt x="2223" y="98"/>
                  </a:lnTo>
                  <a:lnTo>
                    <a:pt x="2292" y="568"/>
                  </a:lnTo>
                  <a:lnTo>
                    <a:pt x="377" y="1978"/>
                  </a:lnTo>
                  <a:lnTo>
                    <a:pt x="31" y="2040"/>
                  </a:lnTo>
                  <a:lnTo>
                    <a:pt x="491" y="3509"/>
                  </a:lnTo>
                  <a:lnTo>
                    <a:pt x="0" y="3868"/>
                  </a:lnTo>
                  <a:lnTo>
                    <a:pt x="159" y="4086"/>
                  </a:lnTo>
                  <a:lnTo>
                    <a:pt x="107" y="4124"/>
                  </a:lnTo>
                  <a:lnTo>
                    <a:pt x="1403" y="5887"/>
                  </a:lnTo>
                  <a:lnTo>
                    <a:pt x="2686" y="4940"/>
                  </a:lnTo>
                  <a:cubicBezTo>
                    <a:pt x="2682" y="4936"/>
                    <a:pt x="2679" y="4933"/>
                    <a:pt x="2679" y="4929"/>
                  </a:cubicBezTo>
                  <a:cubicBezTo>
                    <a:pt x="2537" y="4750"/>
                    <a:pt x="2541" y="4497"/>
                    <a:pt x="2682" y="4318"/>
                  </a:cubicBezTo>
                  <a:lnTo>
                    <a:pt x="3519" y="3702"/>
                  </a:lnTo>
                  <a:lnTo>
                    <a:pt x="3816" y="4110"/>
                  </a:lnTo>
                  <a:lnTo>
                    <a:pt x="4829" y="3367"/>
                  </a:lnTo>
                  <a:lnTo>
                    <a:pt x="23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109"/>
            <p:cNvSpPr/>
            <p:nvPr/>
          </p:nvSpPr>
          <p:spPr>
            <a:xfrm>
              <a:off x="470625" y="2569900"/>
              <a:ext cx="41075" cy="48225"/>
            </a:xfrm>
            <a:custGeom>
              <a:avLst/>
              <a:gdLst/>
              <a:ahLst/>
              <a:cxnLst/>
              <a:rect l="l" t="t" r="r" b="b"/>
              <a:pathLst>
                <a:path w="1643" h="1929" extrusionOk="0">
                  <a:moveTo>
                    <a:pt x="778" y="0"/>
                  </a:moveTo>
                  <a:lnTo>
                    <a:pt x="775" y="87"/>
                  </a:lnTo>
                  <a:lnTo>
                    <a:pt x="560" y="246"/>
                  </a:lnTo>
                  <a:lnTo>
                    <a:pt x="1" y="1089"/>
                  </a:lnTo>
                  <a:lnTo>
                    <a:pt x="619" y="1929"/>
                  </a:lnTo>
                  <a:lnTo>
                    <a:pt x="1642" y="1175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109"/>
            <p:cNvSpPr/>
            <p:nvPr/>
          </p:nvSpPr>
          <p:spPr>
            <a:xfrm>
              <a:off x="490075" y="2566425"/>
              <a:ext cx="49775" cy="64050"/>
            </a:xfrm>
            <a:custGeom>
              <a:avLst/>
              <a:gdLst/>
              <a:ahLst/>
              <a:cxnLst/>
              <a:rect l="l" t="t" r="r" b="b"/>
              <a:pathLst>
                <a:path w="1991" h="2562" extrusionOk="0">
                  <a:moveTo>
                    <a:pt x="325" y="1"/>
                  </a:moveTo>
                  <a:lnTo>
                    <a:pt x="7" y="29"/>
                  </a:lnTo>
                  <a:lnTo>
                    <a:pt x="0" y="139"/>
                  </a:lnTo>
                  <a:lnTo>
                    <a:pt x="864" y="1314"/>
                  </a:lnTo>
                  <a:lnTo>
                    <a:pt x="1763" y="2531"/>
                  </a:lnTo>
                  <a:lnTo>
                    <a:pt x="1870" y="2562"/>
                  </a:lnTo>
                  <a:lnTo>
                    <a:pt x="1991" y="2265"/>
                  </a:lnTo>
                  <a:lnTo>
                    <a:pt x="1141" y="111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109"/>
            <p:cNvSpPr/>
            <p:nvPr/>
          </p:nvSpPr>
          <p:spPr>
            <a:xfrm>
              <a:off x="498200" y="2538525"/>
              <a:ext cx="58500" cy="55675"/>
            </a:xfrm>
            <a:custGeom>
              <a:avLst/>
              <a:gdLst/>
              <a:ahLst/>
              <a:cxnLst/>
              <a:rect l="l" t="t" r="r" b="b"/>
              <a:pathLst>
                <a:path w="2340" h="2227" extrusionOk="0">
                  <a:moveTo>
                    <a:pt x="1524" y="1"/>
                  </a:moveTo>
                  <a:lnTo>
                    <a:pt x="10" y="1113"/>
                  </a:lnTo>
                  <a:lnTo>
                    <a:pt x="0" y="1117"/>
                  </a:lnTo>
                  <a:lnTo>
                    <a:pt x="816" y="2226"/>
                  </a:lnTo>
                  <a:lnTo>
                    <a:pt x="2340" y="1107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109"/>
            <p:cNvSpPr/>
            <p:nvPr/>
          </p:nvSpPr>
          <p:spPr>
            <a:xfrm>
              <a:off x="531625" y="2470625"/>
              <a:ext cx="94975" cy="95500"/>
            </a:xfrm>
            <a:custGeom>
              <a:avLst/>
              <a:gdLst/>
              <a:ahLst/>
              <a:cxnLst/>
              <a:rect l="l" t="t" r="r" b="b"/>
              <a:pathLst>
                <a:path w="3799" h="3820" extrusionOk="0">
                  <a:moveTo>
                    <a:pt x="2503" y="0"/>
                  </a:moveTo>
                  <a:lnTo>
                    <a:pt x="370" y="1569"/>
                  </a:lnTo>
                  <a:lnTo>
                    <a:pt x="1" y="1645"/>
                  </a:lnTo>
                  <a:lnTo>
                    <a:pt x="187" y="2713"/>
                  </a:lnTo>
                  <a:lnTo>
                    <a:pt x="999" y="3819"/>
                  </a:lnTo>
                  <a:lnTo>
                    <a:pt x="1656" y="3339"/>
                  </a:lnTo>
                  <a:lnTo>
                    <a:pt x="1649" y="3328"/>
                  </a:lnTo>
                  <a:cubicBezTo>
                    <a:pt x="1352" y="2945"/>
                    <a:pt x="1428" y="2392"/>
                    <a:pt x="1819" y="2105"/>
                  </a:cubicBezTo>
                  <a:cubicBezTo>
                    <a:pt x="1973" y="1991"/>
                    <a:pt x="2152" y="1937"/>
                    <a:pt x="2329" y="1937"/>
                  </a:cubicBezTo>
                  <a:cubicBezTo>
                    <a:pt x="2601" y="1937"/>
                    <a:pt x="2868" y="2065"/>
                    <a:pt x="3035" y="2305"/>
                  </a:cubicBezTo>
                  <a:cubicBezTo>
                    <a:pt x="3039" y="2309"/>
                    <a:pt x="3042" y="2312"/>
                    <a:pt x="3046" y="2319"/>
                  </a:cubicBezTo>
                  <a:lnTo>
                    <a:pt x="3799" y="1759"/>
                  </a:lnTo>
                  <a:lnTo>
                    <a:pt x="25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109"/>
            <p:cNvSpPr/>
            <p:nvPr/>
          </p:nvSpPr>
          <p:spPr>
            <a:xfrm>
              <a:off x="437350" y="2597100"/>
              <a:ext cx="48775" cy="52750"/>
            </a:xfrm>
            <a:custGeom>
              <a:avLst/>
              <a:gdLst/>
              <a:ahLst/>
              <a:cxnLst/>
              <a:rect l="l" t="t" r="r" b="b"/>
              <a:pathLst>
                <a:path w="1951" h="2110" extrusionOk="0">
                  <a:moveTo>
                    <a:pt x="1332" y="1"/>
                  </a:moveTo>
                  <a:lnTo>
                    <a:pt x="1311" y="35"/>
                  </a:lnTo>
                  <a:lnTo>
                    <a:pt x="1428" y="198"/>
                  </a:lnTo>
                  <a:lnTo>
                    <a:pt x="1" y="1805"/>
                  </a:lnTo>
                  <a:lnTo>
                    <a:pt x="226" y="2109"/>
                  </a:lnTo>
                  <a:lnTo>
                    <a:pt x="1950" y="841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109"/>
            <p:cNvSpPr/>
            <p:nvPr/>
          </p:nvSpPr>
          <p:spPr>
            <a:xfrm>
              <a:off x="408075" y="2641100"/>
              <a:ext cx="41400" cy="35175"/>
            </a:xfrm>
            <a:custGeom>
              <a:avLst/>
              <a:gdLst/>
              <a:ahLst/>
              <a:cxnLst/>
              <a:rect l="l" t="t" r="r" b="b"/>
              <a:pathLst>
                <a:path w="1656" h="1407" extrusionOk="0">
                  <a:moveTo>
                    <a:pt x="1010" y="0"/>
                  </a:moveTo>
                  <a:lnTo>
                    <a:pt x="806" y="149"/>
                  </a:lnTo>
                  <a:lnTo>
                    <a:pt x="847" y="491"/>
                  </a:lnTo>
                  <a:lnTo>
                    <a:pt x="930" y="605"/>
                  </a:lnTo>
                  <a:lnTo>
                    <a:pt x="861" y="653"/>
                  </a:lnTo>
                  <a:cubicBezTo>
                    <a:pt x="828" y="637"/>
                    <a:pt x="795" y="629"/>
                    <a:pt x="763" y="629"/>
                  </a:cubicBezTo>
                  <a:cubicBezTo>
                    <a:pt x="622" y="629"/>
                    <a:pt x="505" y="774"/>
                    <a:pt x="564" y="923"/>
                  </a:cubicBezTo>
                  <a:lnTo>
                    <a:pt x="0" y="1338"/>
                  </a:lnTo>
                  <a:lnTo>
                    <a:pt x="21" y="1362"/>
                  </a:lnTo>
                  <a:lnTo>
                    <a:pt x="35" y="1386"/>
                  </a:lnTo>
                  <a:lnTo>
                    <a:pt x="52" y="1407"/>
                  </a:lnTo>
                  <a:lnTo>
                    <a:pt x="609" y="999"/>
                  </a:lnTo>
                  <a:cubicBezTo>
                    <a:pt x="653" y="1048"/>
                    <a:pt x="709" y="1069"/>
                    <a:pt x="765" y="1069"/>
                  </a:cubicBezTo>
                  <a:cubicBezTo>
                    <a:pt x="889" y="1069"/>
                    <a:pt x="1009" y="961"/>
                    <a:pt x="985" y="812"/>
                  </a:cubicBezTo>
                  <a:lnTo>
                    <a:pt x="1044" y="767"/>
                  </a:lnTo>
                  <a:lnTo>
                    <a:pt x="1130" y="881"/>
                  </a:lnTo>
                  <a:lnTo>
                    <a:pt x="1448" y="1016"/>
                  </a:lnTo>
                  <a:lnTo>
                    <a:pt x="1652" y="868"/>
                  </a:lnTo>
                  <a:lnTo>
                    <a:pt x="1632" y="709"/>
                  </a:lnTo>
                  <a:lnTo>
                    <a:pt x="1656" y="698"/>
                  </a:lnTo>
                  <a:lnTo>
                    <a:pt x="1400" y="349"/>
                  </a:lnTo>
                  <a:lnTo>
                    <a:pt x="1172" y="45"/>
                  </a:lnTo>
                  <a:lnTo>
                    <a:pt x="1155" y="66"/>
                  </a:lnTo>
                  <a:lnTo>
                    <a:pt x="10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109"/>
            <p:cNvSpPr/>
            <p:nvPr/>
          </p:nvSpPr>
          <p:spPr>
            <a:xfrm>
              <a:off x="584000" y="2535475"/>
              <a:ext cx="12275" cy="11025"/>
            </a:xfrm>
            <a:custGeom>
              <a:avLst/>
              <a:gdLst/>
              <a:ahLst/>
              <a:cxnLst/>
              <a:rect l="l" t="t" r="r" b="b"/>
              <a:pathLst>
                <a:path w="491" h="441" extrusionOk="0">
                  <a:moveTo>
                    <a:pt x="253" y="1"/>
                  </a:moveTo>
                  <a:cubicBezTo>
                    <a:pt x="207" y="1"/>
                    <a:pt x="161" y="16"/>
                    <a:pt x="121" y="47"/>
                  </a:cubicBezTo>
                  <a:cubicBezTo>
                    <a:pt x="21" y="116"/>
                    <a:pt x="0" y="254"/>
                    <a:pt x="73" y="351"/>
                  </a:cubicBezTo>
                  <a:cubicBezTo>
                    <a:pt x="76" y="354"/>
                    <a:pt x="80" y="358"/>
                    <a:pt x="83" y="364"/>
                  </a:cubicBezTo>
                  <a:cubicBezTo>
                    <a:pt x="90" y="368"/>
                    <a:pt x="93" y="375"/>
                    <a:pt x="100" y="385"/>
                  </a:cubicBezTo>
                  <a:cubicBezTo>
                    <a:pt x="143" y="422"/>
                    <a:pt x="195" y="440"/>
                    <a:pt x="248" y="440"/>
                  </a:cubicBezTo>
                  <a:cubicBezTo>
                    <a:pt x="294" y="440"/>
                    <a:pt x="340" y="426"/>
                    <a:pt x="380" y="399"/>
                  </a:cubicBezTo>
                  <a:cubicBezTo>
                    <a:pt x="463" y="337"/>
                    <a:pt x="491" y="223"/>
                    <a:pt x="449" y="129"/>
                  </a:cubicBezTo>
                  <a:cubicBezTo>
                    <a:pt x="442" y="119"/>
                    <a:pt x="439" y="112"/>
                    <a:pt x="432" y="105"/>
                  </a:cubicBezTo>
                  <a:cubicBezTo>
                    <a:pt x="429" y="98"/>
                    <a:pt x="429" y="95"/>
                    <a:pt x="425" y="91"/>
                  </a:cubicBezTo>
                  <a:cubicBezTo>
                    <a:pt x="384" y="32"/>
                    <a:pt x="319" y="1"/>
                    <a:pt x="2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109"/>
            <p:cNvSpPr/>
            <p:nvPr/>
          </p:nvSpPr>
          <p:spPr>
            <a:xfrm>
              <a:off x="723525" y="2397775"/>
              <a:ext cx="203850" cy="181550"/>
            </a:xfrm>
            <a:custGeom>
              <a:avLst/>
              <a:gdLst/>
              <a:ahLst/>
              <a:cxnLst/>
              <a:rect l="l" t="t" r="r" b="b"/>
              <a:pathLst>
                <a:path w="8154" h="7262" extrusionOk="0">
                  <a:moveTo>
                    <a:pt x="5061" y="0"/>
                  </a:moveTo>
                  <a:lnTo>
                    <a:pt x="3139" y="1414"/>
                  </a:lnTo>
                  <a:cubicBezTo>
                    <a:pt x="3139" y="1414"/>
                    <a:pt x="2726" y="1635"/>
                    <a:pt x="2223" y="1635"/>
                  </a:cubicBezTo>
                  <a:cubicBezTo>
                    <a:pt x="1844" y="1635"/>
                    <a:pt x="1414" y="1510"/>
                    <a:pt x="1072" y="1068"/>
                  </a:cubicBezTo>
                  <a:cubicBezTo>
                    <a:pt x="1065" y="1062"/>
                    <a:pt x="1058" y="1051"/>
                    <a:pt x="1055" y="1048"/>
                  </a:cubicBezTo>
                  <a:lnTo>
                    <a:pt x="1" y="1825"/>
                  </a:lnTo>
                  <a:lnTo>
                    <a:pt x="4003" y="7262"/>
                  </a:lnTo>
                  <a:lnTo>
                    <a:pt x="8154" y="4207"/>
                  </a:lnTo>
                  <a:lnTo>
                    <a:pt x="5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109"/>
            <p:cNvSpPr/>
            <p:nvPr/>
          </p:nvSpPr>
          <p:spPr>
            <a:xfrm>
              <a:off x="518575" y="2566175"/>
              <a:ext cx="59300" cy="56875"/>
            </a:xfrm>
            <a:custGeom>
              <a:avLst/>
              <a:gdLst/>
              <a:ahLst/>
              <a:cxnLst/>
              <a:rect l="l" t="t" r="r" b="b"/>
              <a:pathLst>
                <a:path w="2372" h="2275" extrusionOk="0">
                  <a:moveTo>
                    <a:pt x="1525" y="1"/>
                  </a:moveTo>
                  <a:lnTo>
                    <a:pt x="1" y="1120"/>
                  </a:lnTo>
                  <a:lnTo>
                    <a:pt x="851" y="2275"/>
                  </a:lnTo>
                  <a:lnTo>
                    <a:pt x="854" y="2264"/>
                  </a:lnTo>
                  <a:lnTo>
                    <a:pt x="2372" y="1148"/>
                  </a:lnTo>
                  <a:lnTo>
                    <a:pt x="15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109"/>
            <p:cNvSpPr/>
            <p:nvPr/>
          </p:nvSpPr>
          <p:spPr>
            <a:xfrm>
              <a:off x="486100" y="2599275"/>
              <a:ext cx="48050" cy="40975"/>
            </a:xfrm>
            <a:custGeom>
              <a:avLst/>
              <a:gdLst/>
              <a:ahLst/>
              <a:cxnLst/>
              <a:rect l="l" t="t" r="r" b="b"/>
              <a:pathLst>
                <a:path w="1922" h="1639" extrusionOk="0">
                  <a:moveTo>
                    <a:pt x="1023" y="0"/>
                  </a:moveTo>
                  <a:lnTo>
                    <a:pt x="0" y="754"/>
                  </a:lnTo>
                  <a:lnTo>
                    <a:pt x="650" y="1638"/>
                  </a:lnTo>
                  <a:lnTo>
                    <a:pt x="1621" y="1352"/>
                  </a:lnTo>
                  <a:lnTo>
                    <a:pt x="1835" y="1196"/>
                  </a:lnTo>
                  <a:lnTo>
                    <a:pt x="1922" y="1217"/>
                  </a:lnTo>
                  <a:lnTo>
                    <a:pt x="1922" y="1217"/>
                  </a:lnTo>
                  <a:lnTo>
                    <a:pt x="10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109"/>
            <p:cNvSpPr/>
            <p:nvPr/>
          </p:nvSpPr>
          <p:spPr>
            <a:xfrm>
              <a:off x="442975" y="2618100"/>
              <a:ext cx="59375" cy="40475"/>
            </a:xfrm>
            <a:custGeom>
              <a:avLst/>
              <a:gdLst/>
              <a:ahLst/>
              <a:cxnLst/>
              <a:rect l="l" t="t" r="r" b="b"/>
              <a:pathLst>
                <a:path w="2375" h="1619" extrusionOk="0">
                  <a:moveTo>
                    <a:pt x="1725" y="1"/>
                  </a:moveTo>
                  <a:lnTo>
                    <a:pt x="1" y="1269"/>
                  </a:lnTo>
                  <a:lnTo>
                    <a:pt x="256" y="1618"/>
                  </a:lnTo>
                  <a:lnTo>
                    <a:pt x="2216" y="730"/>
                  </a:lnTo>
                  <a:lnTo>
                    <a:pt x="2337" y="896"/>
                  </a:lnTo>
                  <a:lnTo>
                    <a:pt x="2375" y="885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109"/>
            <p:cNvSpPr/>
            <p:nvPr/>
          </p:nvSpPr>
          <p:spPr>
            <a:xfrm>
              <a:off x="556675" y="2514600"/>
              <a:ext cx="103200" cy="92725"/>
            </a:xfrm>
            <a:custGeom>
              <a:avLst/>
              <a:gdLst/>
              <a:ahLst/>
              <a:cxnLst/>
              <a:rect l="l" t="t" r="r" b="b"/>
              <a:pathLst>
                <a:path w="4128" h="3709" extrusionOk="0">
                  <a:moveTo>
                    <a:pt x="2797" y="0"/>
                  </a:moveTo>
                  <a:lnTo>
                    <a:pt x="2044" y="560"/>
                  </a:lnTo>
                  <a:cubicBezTo>
                    <a:pt x="2047" y="564"/>
                    <a:pt x="2054" y="574"/>
                    <a:pt x="2057" y="581"/>
                  </a:cubicBezTo>
                  <a:cubicBezTo>
                    <a:pt x="2313" y="964"/>
                    <a:pt x="2223" y="1479"/>
                    <a:pt x="1853" y="1752"/>
                  </a:cubicBezTo>
                  <a:cubicBezTo>
                    <a:pt x="1701" y="1865"/>
                    <a:pt x="1522" y="1920"/>
                    <a:pt x="1345" y="1920"/>
                  </a:cubicBezTo>
                  <a:cubicBezTo>
                    <a:pt x="1093" y="1920"/>
                    <a:pt x="843" y="1809"/>
                    <a:pt x="675" y="1600"/>
                  </a:cubicBezTo>
                  <a:cubicBezTo>
                    <a:pt x="668" y="1593"/>
                    <a:pt x="661" y="1587"/>
                    <a:pt x="654" y="1580"/>
                  </a:cubicBezTo>
                  <a:lnTo>
                    <a:pt x="1" y="2064"/>
                  </a:lnTo>
                  <a:lnTo>
                    <a:pt x="848" y="3211"/>
                  </a:lnTo>
                  <a:lnTo>
                    <a:pt x="1812" y="3709"/>
                  </a:lnTo>
                  <a:lnTo>
                    <a:pt x="1995" y="3377"/>
                  </a:lnTo>
                  <a:lnTo>
                    <a:pt x="4128" y="1804"/>
                  </a:lnTo>
                  <a:lnTo>
                    <a:pt x="27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109"/>
            <p:cNvSpPr/>
            <p:nvPr/>
          </p:nvSpPr>
          <p:spPr>
            <a:xfrm>
              <a:off x="626675" y="2451700"/>
              <a:ext cx="148300" cy="125400"/>
            </a:xfrm>
            <a:custGeom>
              <a:avLst/>
              <a:gdLst/>
              <a:ahLst/>
              <a:cxnLst/>
              <a:rect l="l" t="t" r="r" b="b"/>
              <a:pathLst>
                <a:path w="5932" h="5016" extrusionOk="0">
                  <a:moveTo>
                    <a:pt x="3426" y="0"/>
                  </a:moveTo>
                  <a:lnTo>
                    <a:pt x="2413" y="743"/>
                  </a:lnTo>
                  <a:lnTo>
                    <a:pt x="2430" y="764"/>
                  </a:lnTo>
                  <a:lnTo>
                    <a:pt x="2693" y="1123"/>
                  </a:lnTo>
                  <a:lnTo>
                    <a:pt x="1856" y="1739"/>
                  </a:lnTo>
                  <a:cubicBezTo>
                    <a:pt x="1856" y="1739"/>
                    <a:pt x="1780" y="1770"/>
                    <a:pt x="1675" y="1770"/>
                  </a:cubicBezTo>
                  <a:cubicBezTo>
                    <a:pt x="1564" y="1770"/>
                    <a:pt x="1420" y="1735"/>
                    <a:pt x="1300" y="1593"/>
                  </a:cubicBezTo>
                  <a:cubicBezTo>
                    <a:pt x="1297" y="1586"/>
                    <a:pt x="1286" y="1580"/>
                    <a:pt x="1283" y="1573"/>
                  </a:cubicBezTo>
                  <a:lnTo>
                    <a:pt x="0" y="2516"/>
                  </a:lnTo>
                  <a:lnTo>
                    <a:pt x="1328" y="4324"/>
                  </a:lnTo>
                  <a:lnTo>
                    <a:pt x="1379" y="4286"/>
                  </a:lnTo>
                  <a:lnTo>
                    <a:pt x="1535" y="4504"/>
                  </a:lnTo>
                  <a:lnTo>
                    <a:pt x="2029" y="4141"/>
                  </a:lnTo>
                  <a:lnTo>
                    <a:pt x="3294" y="5015"/>
                  </a:lnTo>
                  <a:lnTo>
                    <a:pt x="3457" y="4704"/>
                  </a:lnTo>
                  <a:lnTo>
                    <a:pt x="5371" y="3294"/>
                  </a:lnTo>
                  <a:lnTo>
                    <a:pt x="5803" y="3505"/>
                  </a:lnTo>
                  <a:lnTo>
                    <a:pt x="5931" y="3408"/>
                  </a:lnTo>
                  <a:lnTo>
                    <a:pt x="34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109"/>
            <p:cNvSpPr/>
            <p:nvPr/>
          </p:nvSpPr>
          <p:spPr>
            <a:xfrm>
              <a:off x="660025" y="1037000"/>
              <a:ext cx="1735025" cy="1735100"/>
            </a:xfrm>
            <a:custGeom>
              <a:avLst/>
              <a:gdLst/>
              <a:ahLst/>
              <a:cxnLst/>
              <a:rect l="l" t="t" r="r" b="b"/>
              <a:pathLst>
                <a:path w="69401" h="69404" extrusionOk="0">
                  <a:moveTo>
                    <a:pt x="34701" y="0"/>
                  </a:moveTo>
                  <a:cubicBezTo>
                    <a:pt x="25497" y="0"/>
                    <a:pt x="16670" y="3657"/>
                    <a:pt x="10162" y="10165"/>
                  </a:cubicBezTo>
                  <a:cubicBezTo>
                    <a:pt x="3654" y="16673"/>
                    <a:pt x="1" y="25500"/>
                    <a:pt x="1" y="34704"/>
                  </a:cubicBezTo>
                  <a:cubicBezTo>
                    <a:pt x="1" y="43904"/>
                    <a:pt x="3654" y="52731"/>
                    <a:pt x="10162" y="59239"/>
                  </a:cubicBezTo>
                  <a:cubicBezTo>
                    <a:pt x="16670" y="65747"/>
                    <a:pt x="25497" y="69404"/>
                    <a:pt x="34701" y="69404"/>
                  </a:cubicBezTo>
                  <a:cubicBezTo>
                    <a:pt x="43904" y="69404"/>
                    <a:pt x="52728" y="65747"/>
                    <a:pt x="59236" y="59239"/>
                  </a:cubicBezTo>
                  <a:cubicBezTo>
                    <a:pt x="65744" y="52731"/>
                    <a:pt x="69401" y="43904"/>
                    <a:pt x="69401" y="34704"/>
                  </a:cubicBezTo>
                  <a:cubicBezTo>
                    <a:pt x="69401" y="25500"/>
                    <a:pt x="65744" y="16673"/>
                    <a:pt x="59236" y="10165"/>
                  </a:cubicBezTo>
                  <a:cubicBezTo>
                    <a:pt x="52728" y="3657"/>
                    <a:pt x="43904" y="0"/>
                    <a:pt x="34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109"/>
            <p:cNvSpPr/>
            <p:nvPr/>
          </p:nvSpPr>
          <p:spPr>
            <a:xfrm>
              <a:off x="1783375" y="1384625"/>
              <a:ext cx="110100" cy="104975"/>
            </a:xfrm>
            <a:custGeom>
              <a:avLst/>
              <a:gdLst/>
              <a:ahLst/>
              <a:cxnLst/>
              <a:rect l="l" t="t" r="r" b="b"/>
              <a:pathLst>
                <a:path w="4404" h="4199" extrusionOk="0">
                  <a:moveTo>
                    <a:pt x="285" y="0"/>
                  </a:moveTo>
                  <a:cubicBezTo>
                    <a:pt x="230" y="0"/>
                    <a:pt x="181" y="10"/>
                    <a:pt x="142" y="31"/>
                  </a:cubicBezTo>
                  <a:cubicBezTo>
                    <a:pt x="49" y="82"/>
                    <a:pt x="0" y="186"/>
                    <a:pt x="21" y="290"/>
                  </a:cubicBezTo>
                  <a:cubicBezTo>
                    <a:pt x="73" y="715"/>
                    <a:pt x="318" y="1078"/>
                    <a:pt x="557" y="1434"/>
                  </a:cubicBezTo>
                  <a:cubicBezTo>
                    <a:pt x="854" y="1876"/>
                    <a:pt x="1137" y="2298"/>
                    <a:pt x="1016" y="2813"/>
                  </a:cubicBezTo>
                  <a:lnTo>
                    <a:pt x="978" y="2813"/>
                  </a:lnTo>
                  <a:cubicBezTo>
                    <a:pt x="862" y="2791"/>
                    <a:pt x="736" y="2773"/>
                    <a:pt x="619" y="2773"/>
                  </a:cubicBezTo>
                  <a:cubicBezTo>
                    <a:pt x="439" y="2773"/>
                    <a:pt x="279" y="2815"/>
                    <a:pt x="204" y="2951"/>
                  </a:cubicBezTo>
                  <a:cubicBezTo>
                    <a:pt x="97" y="3145"/>
                    <a:pt x="225" y="3418"/>
                    <a:pt x="616" y="3843"/>
                  </a:cubicBezTo>
                  <a:cubicBezTo>
                    <a:pt x="642" y="3874"/>
                    <a:pt x="681" y="3892"/>
                    <a:pt x="722" y="3892"/>
                  </a:cubicBezTo>
                  <a:cubicBezTo>
                    <a:pt x="740" y="3892"/>
                    <a:pt x="758" y="3888"/>
                    <a:pt x="775" y="3881"/>
                  </a:cubicBezTo>
                  <a:cubicBezTo>
                    <a:pt x="933" y="3819"/>
                    <a:pt x="1086" y="3739"/>
                    <a:pt x="1227" y="3639"/>
                  </a:cubicBezTo>
                  <a:cubicBezTo>
                    <a:pt x="1272" y="3615"/>
                    <a:pt x="1317" y="3583"/>
                    <a:pt x="1359" y="3552"/>
                  </a:cubicBezTo>
                  <a:cubicBezTo>
                    <a:pt x="1455" y="3483"/>
                    <a:pt x="1556" y="3418"/>
                    <a:pt x="1659" y="3359"/>
                  </a:cubicBezTo>
                  <a:cubicBezTo>
                    <a:pt x="1815" y="3280"/>
                    <a:pt x="1926" y="3245"/>
                    <a:pt x="2052" y="3245"/>
                  </a:cubicBezTo>
                  <a:cubicBezTo>
                    <a:pt x="2119" y="3245"/>
                    <a:pt x="2190" y="3255"/>
                    <a:pt x="2274" y="3272"/>
                  </a:cubicBezTo>
                  <a:cubicBezTo>
                    <a:pt x="2402" y="3304"/>
                    <a:pt x="2544" y="3431"/>
                    <a:pt x="2596" y="3570"/>
                  </a:cubicBezTo>
                  <a:cubicBezTo>
                    <a:pt x="2610" y="3597"/>
                    <a:pt x="2617" y="3639"/>
                    <a:pt x="2630" y="3680"/>
                  </a:cubicBezTo>
                  <a:cubicBezTo>
                    <a:pt x="2679" y="3867"/>
                    <a:pt x="2765" y="4199"/>
                    <a:pt x="3073" y="4199"/>
                  </a:cubicBezTo>
                  <a:lnTo>
                    <a:pt x="3114" y="4199"/>
                  </a:lnTo>
                  <a:cubicBezTo>
                    <a:pt x="3819" y="4133"/>
                    <a:pt x="4296" y="3756"/>
                    <a:pt x="4397" y="3200"/>
                  </a:cubicBezTo>
                  <a:cubicBezTo>
                    <a:pt x="4403" y="3165"/>
                    <a:pt x="4393" y="3127"/>
                    <a:pt x="4372" y="3096"/>
                  </a:cubicBezTo>
                  <a:cubicBezTo>
                    <a:pt x="4009" y="2547"/>
                    <a:pt x="3571" y="2239"/>
                    <a:pt x="3111" y="1914"/>
                  </a:cubicBezTo>
                  <a:cubicBezTo>
                    <a:pt x="2907" y="1772"/>
                    <a:pt x="2700" y="1627"/>
                    <a:pt x="2489" y="1454"/>
                  </a:cubicBezTo>
                  <a:cubicBezTo>
                    <a:pt x="2313" y="1309"/>
                    <a:pt x="2143" y="1143"/>
                    <a:pt x="1984" y="984"/>
                  </a:cubicBezTo>
                  <a:cubicBezTo>
                    <a:pt x="1842" y="846"/>
                    <a:pt x="1697" y="701"/>
                    <a:pt x="1545" y="570"/>
                  </a:cubicBezTo>
                  <a:cubicBezTo>
                    <a:pt x="1539" y="561"/>
                    <a:pt x="713" y="0"/>
                    <a:pt x="2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109"/>
            <p:cNvSpPr/>
            <p:nvPr/>
          </p:nvSpPr>
          <p:spPr>
            <a:xfrm>
              <a:off x="1671775" y="1048875"/>
              <a:ext cx="723875" cy="1405875"/>
            </a:xfrm>
            <a:custGeom>
              <a:avLst/>
              <a:gdLst/>
              <a:ahLst/>
              <a:cxnLst/>
              <a:rect l="l" t="t" r="r" b="b"/>
              <a:pathLst>
                <a:path w="28955" h="56235" extrusionOk="0">
                  <a:moveTo>
                    <a:pt x="19906" y="13334"/>
                  </a:moveTo>
                  <a:cubicBezTo>
                    <a:pt x="19913" y="13334"/>
                    <a:pt x="19920" y="13335"/>
                    <a:pt x="19927" y="13336"/>
                  </a:cubicBezTo>
                  <a:cubicBezTo>
                    <a:pt x="20480" y="13433"/>
                    <a:pt x="20985" y="14069"/>
                    <a:pt x="21355" y="14532"/>
                  </a:cubicBezTo>
                  <a:lnTo>
                    <a:pt x="21434" y="14629"/>
                  </a:lnTo>
                  <a:cubicBezTo>
                    <a:pt x="21783" y="15064"/>
                    <a:pt x="22177" y="15558"/>
                    <a:pt x="22447" y="16087"/>
                  </a:cubicBezTo>
                  <a:cubicBezTo>
                    <a:pt x="22461" y="16111"/>
                    <a:pt x="22481" y="16132"/>
                    <a:pt x="22506" y="16146"/>
                  </a:cubicBezTo>
                  <a:cubicBezTo>
                    <a:pt x="22865" y="16350"/>
                    <a:pt x="23211" y="16740"/>
                    <a:pt x="23017" y="17183"/>
                  </a:cubicBezTo>
                  <a:cubicBezTo>
                    <a:pt x="22962" y="17304"/>
                    <a:pt x="22893" y="17328"/>
                    <a:pt x="22844" y="17335"/>
                  </a:cubicBezTo>
                  <a:cubicBezTo>
                    <a:pt x="22826" y="17338"/>
                    <a:pt x="22807" y="17340"/>
                    <a:pt x="22787" y="17340"/>
                  </a:cubicBezTo>
                  <a:cubicBezTo>
                    <a:pt x="22488" y="17340"/>
                    <a:pt x="22027" y="16967"/>
                    <a:pt x="21849" y="16782"/>
                  </a:cubicBezTo>
                  <a:cubicBezTo>
                    <a:pt x="21210" y="16118"/>
                    <a:pt x="20722" y="15514"/>
                    <a:pt x="20342" y="14912"/>
                  </a:cubicBezTo>
                  <a:cubicBezTo>
                    <a:pt x="20038" y="14439"/>
                    <a:pt x="19668" y="13848"/>
                    <a:pt x="19879" y="13340"/>
                  </a:cubicBezTo>
                  <a:cubicBezTo>
                    <a:pt x="19887" y="13336"/>
                    <a:pt x="19896" y="13334"/>
                    <a:pt x="19906" y="13334"/>
                  </a:cubicBezTo>
                  <a:close/>
                  <a:moveTo>
                    <a:pt x="18403" y="15247"/>
                  </a:moveTo>
                  <a:cubicBezTo>
                    <a:pt x="19087" y="15247"/>
                    <a:pt x="19699" y="15818"/>
                    <a:pt x="20231" y="16948"/>
                  </a:cubicBezTo>
                  <a:cubicBezTo>
                    <a:pt x="20256" y="16999"/>
                    <a:pt x="20306" y="17029"/>
                    <a:pt x="20362" y="17029"/>
                  </a:cubicBezTo>
                  <a:cubicBezTo>
                    <a:pt x="20370" y="17029"/>
                    <a:pt x="20379" y="17029"/>
                    <a:pt x="20387" y="17027"/>
                  </a:cubicBezTo>
                  <a:cubicBezTo>
                    <a:pt x="20391" y="17026"/>
                    <a:pt x="20395" y="17026"/>
                    <a:pt x="20399" y="17026"/>
                  </a:cubicBezTo>
                  <a:cubicBezTo>
                    <a:pt x="20409" y="17026"/>
                    <a:pt x="20415" y="17030"/>
                    <a:pt x="20418" y="17038"/>
                  </a:cubicBezTo>
                  <a:lnTo>
                    <a:pt x="20415" y="17079"/>
                  </a:lnTo>
                  <a:cubicBezTo>
                    <a:pt x="20404" y="17224"/>
                    <a:pt x="20390" y="17407"/>
                    <a:pt x="20297" y="17490"/>
                  </a:cubicBezTo>
                  <a:cubicBezTo>
                    <a:pt x="20231" y="17542"/>
                    <a:pt x="20162" y="17584"/>
                    <a:pt x="20086" y="17615"/>
                  </a:cubicBezTo>
                  <a:cubicBezTo>
                    <a:pt x="19941" y="17691"/>
                    <a:pt x="19772" y="17774"/>
                    <a:pt x="19689" y="17933"/>
                  </a:cubicBezTo>
                  <a:cubicBezTo>
                    <a:pt x="19633" y="18040"/>
                    <a:pt x="19585" y="18151"/>
                    <a:pt x="19544" y="18265"/>
                  </a:cubicBezTo>
                  <a:cubicBezTo>
                    <a:pt x="19419" y="18583"/>
                    <a:pt x="19291" y="18907"/>
                    <a:pt x="19011" y="18977"/>
                  </a:cubicBezTo>
                  <a:cubicBezTo>
                    <a:pt x="18897" y="19006"/>
                    <a:pt x="18781" y="19020"/>
                    <a:pt x="18668" y="19020"/>
                  </a:cubicBezTo>
                  <a:cubicBezTo>
                    <a:pt x="18313" y="19020"/>
                    <a:pt x="17991" y="18881"/>
                    <a:pt x="17836" y="18645"/>
                  </a:cubicBezTo>
                  <a:cubicBezTo>
                    <a:pt x="17684" y="18417"/>
                    <a:pt x="17726" y="18126"/>
                    <a:pt x="17957" y="17826"/>
                  </a:cubicBezTo>
                  <a:cubicBezTo>
                    <a:pt x="18358" y="17297"/>
                    <a:pt x="18185" y="16810"/>
                    <a:pt x="18019" y="16343"/>
                  </a:cubicBezTo>
                  <a:cubicBezTo>
                    <a:pt x="17954" y="16167"/>
                    <a:pt x="17898" y="15984"/>
                    <a:pt x="17860" y="15800"/>
                  </a:cubicBezTo>
                  <a:cubicBezTo>
                    <a:pt x="17833" y="15669"/>
                    <a:pt x="17860" y="15534"/>
                    <a:pt x="17933" y="15424"/>
                  </a:cubicBezTo>
                  <a:cubicBezTo>
                    <a:pt x="17988" y="15341"/>
                    <a:pt x="18078" y="15282"/>
                    <a:pt x="18182" y="15268"/>
                  </a:cubicBezTo>
                  <a:cubicBezTo>
                    <a:pt x="18254" y="15254"/>
                    <a:pt x="18327" y="15247"/>
                    <a:pt x="18403" y="15247"/>
                  </a:cubicBezTo>
                  <a:close/>
                  <a:moveTo>
                    <a:pt x="157" y="0"/>
                  </a:moveTo>
                  <a:cubicBezTo>
                    <a:pt x="71" y="0"/>
                    <a:pt x="0" y="80"/>
                    <a:pt x="13" y="172"/>
                  </a:cubicBezTo>
                  <a:cubicBezTo>
                    <a:pt x="148" y="977"/>
                    <a:pt x="1454" y="1361"/>
                    <a:pt x="2318" y="1613"/>
                  </a:cubicBezTo>
                  <a:cubicBezTo>
                    <a:pt x="2525" y="1672"/>
                    <a:pt x="2702" y="1723"/>
                    <a:pt x="2826" y="1772"/>
                  </a:cubicBezTo>
                  <a:cubicBezTo>
                    <a:pt x="3925" y="2180"/>
                    <a:pt x="5156" y="2864"/>
                    <a:pt x="6120" y="3600"/>
                  </a:cubicBezTo>
                  <a:cubicBezTo>
                    <a:pt x="7098" y="4347"/>
                    <a:pt x="7834" y="5010"/>
                    <a:pt x="8442" y="5695"/>
                  </a:cubicBezTo>
                  <a:lnTo>
                    <a:pt x="8480" y="5736"/>
                  </a:lnTo>
                  <a:cubicBezTo>
                    <a:pt x="8964" y="6282"/>
                    <a:pt x="9517" y="6897"/>
                    <a:pt x="9528" y="7623"/>
                  </a:cubicBezTo>
                  <a:cubicBezTo>
                    <a:pt x="9517" y="7631"/>
                    <a:pt x="9507" y="7635"/>
                    <a:pt x="9495" y="7635"/>
                  </a:cubicBezTo>
                  <a:cubicBezTo>
                    <a:pt x="9491" y="7635"/>
                    <a:pt x="9487" y="7634"/>
                    <a:pt x="9483" y="7633"/>
                  </a:cubicBezTo>
                  <a:cubicBezTo>
                    <a:pt x="9244" y="7595"/>
                    <a:pt x="9023" y="7474"/>
                    <a:pt x="8861" y="7295"/>
                  </a:cubicBezTo>
                  <a:cubicBezTo>
                    <a:pt x="8359" y="6783"/>
                    <a:pt x="7827" y="6451"/>
                    <a:pt x="7233" y="6275"/>
                  </a:cubicBezTo>
                  <a:cubicBezTo>
                    <a:pt x="6749" y="6127"/>
                    <a:pt x="6251" y="6030"/>
                    <a:pt x="5747" y="5985"/>
                  </a:cubicBezTo>
                  <a:cubicBezTo>
                    <a:pt x="5683" y="5972"/>
                    <a:pt x="5623" y="5965"/>
                    <a:pt x="5566" y="5965"/>
                  </a:cubicBezTo>
                  <a:cubicBezTo>
                    <a:pt x="5414" y="5965"/>
                    <a:pt x="5287" y="6013"/>
                    <a:pt x="5187" y="6106"/>
                  </a:cubicBezTo>
                  <a:cubicBezTo>
                    <a:pt x="4986" y="6296"/>
                    <a:pt x="4927" y="6669"/>
                    <a:pt x="5014" y="7243"/>
                  </a:cubicBezTo>
                  <a:cubicBezTo>
                    <a:pt x="5021" y="7271"/>
                    <a:pt x="5031" y="7295"/>
                    <a:pt x="5052" y="7315"/>
                  </a:cubicBezTo>
                  <a:cubicBezTo>
                    <a:pt x="5149" y="7430"/>
                    <a:pt x="5249" y="7540"/>
                    <a:pt x="5342" y="7644"/>
                  </a:cubicBezTo>
                  <a:cubicBezTo>
                    <a:pt x="5709" y="8093"/>
                    <a:pt x="5774" y="8542"/>
                    <a:pt x="5823" y="9123"/>
                  </a:cubicBezTo>
                  <a:cubicBezTo>
                    <a:pt x="5895" y="9932"/>
                    <a:pt x="6203" y="10398"/>
                    <a:pt x="6676" y="10889"/>
                  </a:cubicBezTo>
                  <a:cubicBezTo>
                    <a:pt x="6711" y="10927"/>
                    <a:pt x="6749" y="10962"/>
                    <a:pt x="6787" y="11000"/>
                  </a:cubicBezTo>
                  <a:cubicBezTo>
                    <a:pt x="6908" y="11117"/>
                    <a:pt x="7032" y="11242"/>
                    <a:pt x="7101" y="11383"/>
                  </a:cubicBezTo>
                  <a:cubicBezTo>
                    <a:pt x="7247" y="11694"/>
                    <a:pt x="7354" y="12033"/>
                    <a:pt x="7461" y="12361"/>
                  </a:cubicBezTo>
                  <a:cubicBezTo>
                    <a:pt x="7537" y="12603"/>
                    <a:pt x="7616" y="12852"/>
                    <a:pt x="7713" y="13098"/>
                  </a:cubicBezTo>
                  <a:cubicBezTo>
                    <a:pt x="7813" y="13350"/>
                    <a:pt x="7927" y="13492"/>
                    <a:pt x="8069" y="13547"/>
                  </a:cubicBezTo>
                  <a:cubicBezTo>
                    <a:pt x="8114" y="13564"/>
                    <a:pt x="8159" y="13571"/>
                    <a:pt x="8203" y="13571"/>
                  </a:cubicBezTo>
                  <a:cubicBezTo>
                    <a:pt x="8328" y="13571"/>
                    <a:pt x="8448" y="13513"/>
                    <a:pt x="8563" y="13457"/>
                  </a:cubicBezTo>
                  <a:cubicBezTo>
                    <a:pt x="8679" y="13398"/>
                    <a:pt x="8800" y="13338"/>
                    <a:pt x="8931" y="13338"/>
                  </a:cubicBezTo>
                  <a:cubicBezTo>
                    <a:pt x="8952" y="13338"/>
                    <a:pt x="8974" y="13340"/>
                    <a:pt x="8995" y="13343"/>
                  </a:cubicBezTo>
                  <a:cubicBezTo>
                    <a:pt x="9075" y="13353"/>
                    <a:pt x="9234" y="13416"/>
                    <a:pt x="9400" y="13481"/>
                  </a:cubicBezTo>
                  <a:cubicBezTo>
                    <a:pt x="9715" y="13603"/>
                    <a:pt x="10059" y="13735"/>
                    <a:pt x="10323" y="13735"/>
                  </a:cubicBezTo>
                  <a:cubicBezTo>
                    <a:pt x="10451" y="13735"/>
                    <a:pt x="10559" y="13704"/>
                    <a:pt x="10637" y="13626"/>
                  </a:cubicBezTo>
                  <a:cubicBezTo>
                    <a:pt x="10831" y="13429"/>
                    <a:pt x="10692" y="13077"/>
                    <a:pt x="10647" y="12959"/>
                  </a:cubicBezTo>
                  <a:cubicBezTo>
                    <a:pt x="10412" y="12355"/>
                    <a:pt x="9984" y="11850"/>
                    <a:pt x="9638" y="11477"/>
                  </a:cubicBezTo>
                  <a:cubicBezTo>
                    <a:pt x="9555" y="11390"/>
                    <a:pt x="9469" y="11300"/>
                    <a:pt x="9382" y="11211"/>
                  </a:cubicBezTo>
                  <a:cubicBezTo>
                    <a:pt x="8892" y="10692"/>
                    <a:pt x="8332" y="10105"/>
                    <a:pt x="8073" y="9465"/>
                  </a:cubicBezTo>
                  <a:cubicBezTo>
                    <a:pt x="7952" y="9168"/>
                    <a:pt x="7993" y="8764"/>
                    <a:pt x="8162" y="8567"/>
                  </a:cubicBezTo>
                  <a:cubicBezTo>
                    <a:pt x="8243" y="8477"/>
                    <a:pt x="8348" y="8431"/>
                    <a:pt x="8478" y="8431"/>
                  </a:cubicBezTo>
                  <a:cubicBezTo>
                    <a:pt x="8533" y="8431"/>
                    <a:pt x="8593" y="8440"/>
                    <a:pt x="8657" y="8456"/>
                  </a:cubicBezTo>
                  <a:cubicBezTo>
                    <a:pt x="9040" y="8553"/>
                    <a:pt x="9251" y="8812"/>
                    <a:pt x="9493" y="9113"/>
                  </a:cubicBezTo>
                  <a:cubicBezTo>
                    <a:pt x="9559" y="9192"/>
                    <a:pt x="9628" y="9275"/>
                    <a:pt x="9700" y="9358"/>
                  </a:cubicBezTo>
                  <a:cubicBezTo>
                    <a:pt x="9929" y="9617"/>
                    <a:pt x="10191" y="9838"/>
                    <a:pt x="10447" y="10053"/>
                  </a:cubicBezTo>
                  <a:cubicBezTo>
                    <a:pt x="10727" y="10284"/>
                    <a:pt x="10986" y="10506"/>
                    <a:pt x="11211" y="10772"/>
                  </a:cubicBezTo>
                  <a:cubicBezTo>
                    <a:pt x="11795" y="11463"/>
                    <a:pt x="12690" y="12773"/>
                    <a:pt x="12165" y="13744"/>
                  </a:cubicBezTo>
                  <a:cubicBezTo>
                    <a:pt x="11874" y="14280"/>
                    <a:pt x="11387" y="14525"/>
                    <a:pt x="10872" y="14784"/>
                  </a:cubicBezTo>
                  <a:cubicBezTo>
                    <a:pt x="10661" y="14888"/>
                    <a:pt x="10447" y="14999"/>
                    <a:pt x="10236" y="15130"/>
                  </a:cubicBezTo>
                  <a:cubicBezTo>
                    <a:pt x="9683" y="15476"/>
                    <a:pt x="9593" y="15908"/>
                    <a:pt x="9507" y="16319"/>
                  </a:cubicBezTo>
                  <a:cubicBezTo>
                    <a:pt x="9452" y="16578"/>
                    <a:pt x="9396" y="16848"/>
                    <a:pt x="9223" y="17107"/>
                  </a:cubicBezTo>
                  <a:cubicBezTo>
                    <a:pt x="9061" y="17356"/>
                    <a:pt x="8753" y="17584"/>
                    <a:pt x="8425" y="17826"/>
                  </a:cubicBezTo>
                  <a:cubicBezTo>
                    <a:pt x="7927" y="18192"/>
                    <a:pt x="7412" y="18572"/>
                    <a:pt x="7333" y="19101"/>
                  </a:cubicBezTo>
                  <a:cubicBezTo>
                    <a:pt x="7243" y="19695"/>
                    <a:pt x="7820" y="19820"/>
                    <a:pt x="8200" y="19899"/>
                  </a:cubicBezTo>
                  <a:cubicBezTo>
                    <a:pt x="8304" y="19920"/>
                    <a:pt x="8404" y="19944"/>
                    <a:pt x="8505" y="19979"/>
                  </a:cubicBezTo>
                  <a:cubicBezTo>
                    <a:pt x="8781" y="20086"/>
                    <a:pt x="8968" y="20217"/>
                    <a:pt x="9196" y="20452"/>
                  </a:cubicBezTo>
                  <a:cubicBezTo>
                    <a:pt x="9355" y="20622"/>
                    <a:pt x="9438" y="20860"/>
                    <a:pt x="9407" y="21057"/>
                  </a:cubicBezTo>
                  <a:cubicBezTo>
                    <a:pt x="9382" y="21206"/>
                    <a:pt x="9289" y="21334"/>
                    <a:pt x="9154" y="21399"/>
                  </a:cubicBezTo>
                  <a:cubicBezTo>
                    <a:pt x="8982" y="21489"/>
                    <a:pt x="8667" y="21538"/>
                    <a:pt x="8332" y="21589"/>
                  </a:cubicBezTo>
                  <a:cubicBezTo>
                    <a:pt x="7623" y="21697"/>
                    <a:pt x="6742" y="21835"/>
                    <a:pt x="6742" y="22519"/>
                  </a:cubicBezTo>
                  <a:cubicBezTo>
                    <a:pt x="6742" y="22944"/>
                    <a:pt x="6808" y="25077"/>
                    <a:pt x="8052" y="25319"/>
                  </a:cubicBezTo>
                  <a:cubicBezTo>
                    <a:pt x="8313" y="25371"/>
                    <a:pt x="8619" y="25419"/>
                    <a:pt x="8917" y="25419"/>
                  </a:cubicBezTo>
                  <a:cubicBezTo>
                    <a:pt x="9329" y="25419"/>
                    <a:pt x="9724" y="25327"/>
                    <a:pt x="9963" y="25028"/>
                  </a:cubicBezTo>
                  <a:cubicBezTo>
                    <a:pt x="10243" y="24672"/>
                    <a:pt x="10312" y="24275"/>
                    <a:pt x="10381" y="23891"/>
                  </a:cubicBezTo>
                  <a:cubicBezTo>
                    <a:pt x="10405" y="23756"/>
                    <a:pt x="10426" y="23622"/>
                    <a:pt x="10461" y="23483"/>
                  </a:cubicBezTo>
                  <a:cubicBezTo>
                    <a:pt x="10551" y="23124"/>
                    <a:pt x="10668" y="22720"/>
                    <a:pt x="10938" y="22495"/>
                  </a:cubicBezTo>
                  <a:cubicBezTo>
                    <a:pt x="11439" y="22080"/>
                    <a:pt x="11667" y="21724"/>
                    <a:pt x="11940" y="21171"/>
                  </a:cubicBezTo>
                  <a:cubicBezTo>
                    <a:pt x="12121" y="20801"/>
                    <a:pt x="12592" y="20366"/>
                    <a:pt x="13065" y="20366"/>
                  </a:cubicBezTo>
                  <a:cubicBezTo>
                    <a:pt x="13143" y="20366"/>
                    <a:pt x="13221" y="20378"/>
                    <a:pt x="13298" y="20404"/>
                  </a:cubicBezTo>
                  <a:cubicBezTo>
                    <a:pt x="13827" y="20587"/>
                    <a:pt x="14287" y="20998"/>
                    <a:pt x="14729" y="21399"/>
                  </a:cubicBezTo>
                  <a:cubicBezTo>
                    <a:pt x="14881" y="21538"/>
                    <a:pt x="15030" y="21672"/>
                    <a:pt x="15182" y="21797"/>
                  </a:cubicBezTo>
                  <a:cubicBezTo>
                    <a:pt x="15213" y="21821"/>
                    <a:pt x="15248" y="21845"/>
                    <a:pt x="15282" y="21873"/>
                  </a:cubicBezTo>
                  <a:cubicBezTo>
                    <a:pt x="15417" y="21973"/>
                    <a:pt x="15583" y="22104"/>
                    <a:pt x="15600" y="22253"/>
                  </a:cubicBezTo>
                  <a:cubicBezTo>
                    <a:pt x="15621" y="22343"/>
                    <a:pt x="15621" y="22440"/>
                    <a:pt x="15600" y="22530"/>
                  </a:cubicBezTo>
                  <a:cubicBezTo>
                    <a:pt x="15586" y="22612"/>
                    <a:pt x="15642" y="22692"/>
                    <a:pt x="15725" y="22702"/>
                  </a:cubicBezTo>
                  <a:lnTo>
                    <a:pt x="16250" y="22782"/>
                  </a:lnTo>
                  <a:cubicBezTo>
                    <a:pt x="16257" y="22783"/>
                    <a:pt x="16263" y="22783"/>
                    <a:pt x="16270" y="22783"/>
                  </a:cubicBezTo>
                  <a:cubicBezTo>
                    <a:pt x="16341" y="22783"/>
                    <a:pt x="16403" y="22734"/>
                    <a:pt x="16416" y="22661"/>
                  </a:cubicBezTo>
                  <a:cubicBezTo>
                    <a:pt x="16468" y="22364"/>
                    <a:pt x="16506" y="21925"/>
                    <a:pt x="16219" y="21555"/>
                  </a:cubicBezTo>
                  <a:cubicBezTo>
                    <a:pt x="16105" y="21413"/>
                    <a:pt x="15980" y="21278"/>
                    <a:pt x="15846" y="21151"/>
                  </a:cubicBezTo>
                  <a:cubicBezTo>
                    <a:pt x="15503" y="20805"/>
                    <a:pt x="15037" y="20335"/>
                    <a:pt x="15054" y="20007"/>
                  </a:cubicBezTo>
                  <a:cubicBezTo>
                    <a:pt x="15054" y="19903"/>
                    <a:pt x="15102" y="19810"/>
                    <a:pt x="15182" y="19747"/>
                  </a:cubicBezTo>
                  <a:cubicBezTo>
                    <a:pt x="15265" y="19687"/>
                    <a:pt x="15383" y="19653"/>
                    <a:pt x="15511" y="19653"/>
                  </a:cubicBezTo>
                  <a:cubicBezTo>
                    <a:pt x="15565" y="19653"/>
                    <a:pt x="15621" y="19659"/>
                    <a:pt x="15676" y="19671"/>
                  </a:cubicBezTo>
                  <a:cubicBezTo>
                    <a:pt x="16468" y="19848"/>
                    <a:pt x="16913" y="20172"/>
                    <a:pt x="17038" y="20667"/>
                  </a:cubicBezTo>
                  <a:cubicBezTo>
                    <a:pt x="17155" y="21130"/>
                    <a:pt x="17425" y="21489"/>
                    <a:pt x="17781" y="21648"/>
                  </a:cubicBezTo>
                  <a:cubicBezTo>
                    <a:pt x="17916" y="21710"/>
                    <a:pt x="18027" y="21732"/>
                    <a:pt x="18116" y="21732"/>
                  </a:cubicBezTo>
                  <a:cubicBezTo>
                    <a:pt x="18286" y="21732"/>
                    <a:pt x="18378" y="21650"/>
                    <a:pt x="18417" y="21600"/>
                  </a:cubicBezTo>
                  <a:cubicBezTo>
                    <a:pt x="18555" y="21437"/>
                    <a:pt x="18524" y="21164"/>
                    <a:pt x="18327" y="20891"/>
                  </a:cubicBezTo>
                  <a:cubicBezTo>
                    <a:pt x="18123" y="20601"/>
                    <a:pt x="17947" y="20352"/>
                    <a:pt x="17857" y="20010"/>
                  </a:cubicBezTo>
                  <a:cubicBezTo>
                    <a:pt x="17864" y="20000"/>
                    <a:pt x="17874" y="19993"/>
                    <a:pt x="17888" y="19993"/>
                  </a:cubicBezTo>
                  <a:cubicBezTo>
                    <a:pt x="17906" y="19992"/>
                    <a:pt x="17923" y="19992"/>
                    <a:pt x="17941" y="19992"/>
                  </a:cubicBezTo>
                  <a:cubicBezTo>
                    <a:pt x="18316" y="19992"/>
                    <a:pt x="18603" y="20100"/>
                    <a:pt x="18825" y="20325"/>
                  </a:cubicBezTo>
                  <a:cubicBezTo>
                    <a:pt x="18880" y="20380"/>
                    <a:pt x="18946" y="20452"/>
                    <a:pt x="19015" y="20532"/>
                  </a:cubicBezTo>
                  <a:cubicBezTo>
                    <a:pt x="19275" y="20838"/>
                    <a:pt x="19600" y="21212"/>
                    <a:pt x="19952" y="21212"/>
                  </a:cubicBezTo>
                  <a:cubicBezTo>
                    <a:pt x="19971" y="21212"/>
                    <a:pt x="19989" y="21211"/>
                    <a:pt x="20007" y="21209"/>
                  </a:cubicBezTo>
                  <a:cubicBezTo>
                    <a:pt x="20204" y="21192"/>
                    <a:pt x="20373" y="21054"/>
                    <a:pt x="20511" y="20808"/>
                  </a:cubicBezTo>
                  <a:cubicBezTo>
                    <a:pt x="20653" y="20553"/>
                    <a:pt x="20836" y="20421"/>
                    <a:pt x="21061" y="20421"/>
                  </a:cubicBezTo>
                  <a:cubicBezTo>
                    <a:pt x="21372" y="20421"/>
                    <a:pt x="21721" y="20680"/>
                    <a:pt x="21928" y="21064"/>
                  </a:cubicBezTo>
                  <a:cubicBezTo>
                    <a:pt x="22253" y="21655"/>
                    <a:pt x="22620" y="22495"/>
                    <a:pt x="22098" y="22930"/>
                  </a:cubicBezTo>
                  <a:cubicBezTo>
                    <a:pt x="21801" y="23183"/>
                    <a:pt x="21424" y="23311"/>
                    <a:pt x="21023" y="23445"/>
                  </a:cubicBezTo>
                  <a:cubicBezTo>
                    <a:pt x="20560" y="23601"/>
                    <a:pt x="20079" y="23763"/>
                    <a:pt x="19723" y="24137"/>
                  </a:cubicBezTo>
                  <a:cubicBezTo>
                    <a:pt x="19492" y="24379"/>
                    <a:pt x="19430" y="24669"/>
                    <a:pt x="19378" y="24921"/>
                  </a:cubicBezTo>
                  <a:cubicBezTo>
                    <a:pt x="19326" y="25163"/>
                    <a:pt x="19278" y="25391"/>
                    <a:pt x="19094" y="25574"/>
                  </a:cubicBezTo>
                  <a:cubicBezTo>
                    <a:pt x="18939" y="25730"/>
                    <a:pt x="18655" y="25903"/>
                    <a:pt x="18413" y="25934"/>
                  </a:cubicBezTo>
                  <a:cubicBezTo>
                    <a:pt x="18350" y="25942"/>
                    <a:pt x="18288" y="25946"/>
                    <a:pt x="18226" y="25946"/>
                  </a:cubicBezTo>
                  <a:cubicBezTo>
                    <a:pt x="17744" y="25946"/>
                    <a:pt x="17316" y="25708"/>
                    <a:pt x="16865" y="25457"/>
                  </a:cubicBezTo>
                  <a:cubicBezTo>
                    <a:pt x="16537" y="25274"/>
                    <a:pt x="16198" y="25084"/>
                    <a:pt x="15825" y="24987"/>
                  </a:cubicBezTo>
                  <a:cubicBezTo>
                    <a:pt x="15534" y="24907"/>
                    <a:pt x="15293" y="24780"/>
                    <a:pt x="15037" y="24645"/>
                  </a:cubicBezTo>
                  <a:cubicBezTo>
                    <a:pt x="14888" y="24565"/>
                    <a:pt x="14733" y="24486"/>
                    <a:pt x="14560" y="24410"/>
                  </a:cubicBezTo>
                  <a:cubicBezTo>
                    <a:pt x="14358" y="24322"/>
                    <a:pt x="14176" y="24285"/>
                    <a:pt x="14010" y="24285"/>
                  </a:cubicBezTo>
                  <a:cubicBezTo>
                    <a:pt x="13565" y="24285"/>
                    <a:pt x="13228" y="24546"/>
                    <a:pt x="12901" y="24800"/>
                  </a:cubicBezTo>
                  <a:cubicBezTo>
                    <a:pt x="12814" y="24862"/>
                    <a:pt x="12728" y="24932"/>
                    <a:pt x="12638" y="24997"/>
                  </a:cubicBezTo>
                  <a:cubicBezTo>
                    <a:pt x="12013" y="25443"/>
                    <a:pt x="11422" y="25564"/>
                    <a:pt x="10737" y="25706"/>
                  </a:cubicBezTo>
                  <a:cubicBezTo>
                    <a:pt x="10440" y="25768"/>
                    <a:pt x="10132" y="25834"/>
                    <a:pt x="9808" y="25927"/>
                  </a:cubicBezTo>
                  <a:cubicBezTo>
                    <a:pt x="8525" y="26300"/>
                    <a:pt x="8363" y="27271"/>
                    <a:pt x="8204" y="28208"/>
                  </a:cubicBezTo>
                  <a:cubicBezTo>
                    <a:pt x="8156" y="28529"/>
                    <a:pt x="8086" y="28844"/>
                    <a:pt x="8000" y="29152"/>
                  </a:cubicBezTo>
                  <a:cubicBezTo>
                    <a:pt x="7748" y="29984"/>
                    <a:pt x="7212" y="30506"/>
                    <a:pt x="6590" y="31052"/>
                  </a:cubicBezTo>
                  <a:cubicBezTo>
                    <a:pt x="6009" y="31567"/>
                    <a:pt x="5425" y="32221"/>
                    <a:pt x="5505" y="33199"/>
                  </a:cubicBezTo>
                  <a:cubicBezTo>
                    <a:pt x="5536" y="33572"/>
                    <a:pt x="5588" y="33952"/>
                    <a:pt x="5639" y="34319"/>
                  </a:cubicBezTo>
                  <a:cubicBezTo>
                    <a:pt x="5660" y="34484"/>
                    <a:pt x="5684" y="34654"/>
                    <a:pt x="5705" y="34820"/>
                  </a:cubicBezTo>
                  <a:cubicBezTo>
                    <a:pt x="5719" y="34913"/>
                    <a:pt x="5733" y="35013"/>
                    <a:pt x="5750" y="35113"/>
                  </a:cubicBezTo>
                  <a:cubicBezTo>
                    <a:pt x="5805" y="35490"/>
                    <a:pt x="5871" y="35919"/>
                    <a:pt x="5788" y="36261"/>
                  </a:cubicBezTo>
                  <a:cubicBezTo>
                    <a:pt x="5750" y="36413"/>
                    <a:pt x="5705" y="36551"/>
                    <a:pt x="5664" y="36689"/>
                  </a:cubicBezTo>
                  <a:cubicBezTo>
                    <a:pt x="5518" y="37142"/>
                    <a:pt x="5384" y="37564"/>
                    <a:pt x="5563" y="38120"/>
                  </a:cubicBezTo>
                  <a:cubicBezTo>
                    <a:pt x="5940" y="39282"/>
                    <a:pt x="6707" y="39959"/>
                    <a:pt x="7675" y="40726"/>
                  </a:cubicBezTo>
                  <a:lnTo>
                    <a:pt x="7723" y="40764"/>
                  </a:lnTo>
                  <a:cubicBezTo>
                    <a:pt x="8062" y="41030"/>
                    <a:pt x="8415" y="41310"/>
                    <a:pt x="8702" y="41628"/>
                  </a:cubicBezTo>
                  <a:cubicBezTo>
                    <a:pt x="8785" y="41729"/>
                    <a:pt x="8857" y="41836"/>
                    <a:pt x="8919" y="41946"/>
                  </a:cubicBezTo>
                  <a:cubicBezTo>
                    <a:pt x="9109" y="42264"/>
                    <a:pt x="9348" y="42662"/>
                    <a:pt x="9697" y="42741"/>
                  </a:cubicBezTo>
                  <a:cubicBezTo>
                    <a:pt x="9740" y="42751"/>
                    <a:pt x="9783" y="42756"/>
                    <a:pt x="9826" y="42756"/>
                  </a:cubicBezTo>
                  <a:cubicBezTo>
                    <a:pt x="9948" y="42756"/>
                    <a:pt x="10072" y="42717"/>
                    <a:pt x="10195" y="42638"/>
                  </a:cubicBezTo>
                  <a:cubicBezTo>
                    <a:pt x="10302" y="42572"/>
                    <a:pt x="10402" y="42492"/>
                    <a:pt x="10502" y="42416"/>
                  </a:cubicBezTo>
                  <a:cubicBezTo>
                    <a:pt x="10730" y="42244"/>
                    <a:pt x="10945" y="42081"/>
                    <a:pt x="11211" y="42029"/>
                  </a:cubicBezTo>
                  <a:cubicBezTo>
                    <a:pt x="11515" y="41977"/>
                    <a:pt x="11826" y="41943"/>
                    <a:pt x="12137" y="41929"/>
                  </a:cubicBezTo>
                  <a:cubicBezTo>
                    <a:pt x="12282" y="41919"/>
                    <a:pt x="12427" y="41912"/>
                    <a:pt x="12573" y="41898"/>
                  </a:cubicBezTo>
                  <a:cubicBezTo>
                    <a:pt x="13499" y="41815"/>
                    <a:pt x="13834" y="41345"/>
                    <a:pt x="14294" y="40695"/>
                  </a:cubicBezTo>
                  <a:lnTo>
                    <a:pt x="14328" y="40647"/>
                  </a:lnTo>
                  <a:cubicBezTo>
                    <a:pt x="14446" y="40481"/>
                    <a:pt x="14684" y="40305"/>
                    <a:pt x="14899" y="40225"/>
                  </a:cubicBezTo>
                  <a:cubicBezTo>
                    <a:pt x="15118" y="40142"/>
                    <a:pt x="15431" y="40063"/>
                    <a:pt x="15727" y="40063"/>
                  </a:cubicBezTo>
                  <a:cubicBezTo>
                    <a:pt x="16032" y="40063"/>
                    <a:pt x="16318" y="40147"/>
                    <a:pt x="16464" y="40398"/>
                  </a:cubicBezTo>
                  <a:cubicBezTo>
                    <a:pt x="16506" y="40481"/>
                    <a:pt x="16537" y="40574"/>
                    <a:pt x="16551" y="40668"/>
                  </a:cubicBezTo>
                  <a:cubicBezTo>
                    <a:pt x="16585" y="40820"/>
                    <a:pt x="16616" y="40979"/>
                    <a:pt x="16765" y="41037"/>
                  </a:cubicBezTo>
                  <a:cubicBezTo>
                    <a:pt x="16796" y="41050"/>
                    <a:pt x="16829" y="41055"/>
                    <a:pt x="16862" y="41055"/>
                  </a:cubicBezTo>
                  <a:cubicBezTo>
                    <a:pt x="16988" y="41055"/>
                    <a:pt x="17124" y="40978"/>
                    <a:pt x="17242" y="40896"/>
                  </a:cubicBezTo>
                  <a:cubicBezTo>
                    <a:pt x="17456" y="40744"/>
                    <a:pt x="17650" y="40612"/>
                    <a:pt x="17895" y="40574"/>
                  </a:cubicBezTo>
                  <a:cubicBezTo>
                    <a:pt x="17940" y="40567"/>
                    <a:pt x="17983" y="40563"/>
                    <a:pt x="18023" y="40563"/>
                  </a:cubicBezTo>
                  <a:cubicBezTo>
                    <a:pt x="18167" y="40563"/>
                    <a:pt x="18280" y="40611"/>
                    <a:pt x="18372" y="40706"/>
                  </a:cubicBezTo>
                  <a:cubicBezTo>
                    <a:pt x="18725" y="41086"/>
                    <a:pt x="18673" y="42140"/>
                    <a:pt x="18479" y="42962"/>
                  </a:cubicBezTo>
                  <a:cubicBezTo>
                    <a:pt x="18476" y="42983"/>
                    <a:pt x="18476" y="43000"/>
                    <a:pt x="18476" y="43018"/>
                  </a:cubicBezTo>
                  <a:cubicBezTo>
                    <a:pt x="18559" y="43585"/>
                    <a:pt x="18821" y="44068"/>
                    <a:pt x="19080" y="44535"/>
                  </a:cubicBezTo>
                  <a:cubicBezTo>
                    <a:pt x="19412" y="45136"/>
                    <a:pt x="19723" y="45707"/>
                    <a:pt x="19658" y="46422"/>
                  </a:cubicBezTo>
                  <a:cubicBezTo>
                    <a:pt x="19627" y="46816"/>
                    <a:pt x="19436" y="47207"/>
                    <a:pt x="19257" y="47587"/>
                  </a:cubicBezTo>
                  <a:lnTo>
                    <a:pt x="19205" y="47694"/>
                  </a:lnTo>
                  <a:cubicBezTo>
                    <a:pt x="18790" y="48568"/>
                    <a:pt x="18607" y="49332"/>
                    <a:pt x="18597" y="50245"/>
                  </a:cubicBezTo>
                  <a:lnTo>
                    <a:pt x="18597" y="50715"/>
                  </a:lnTo>
                  <a:cubicBezTo>
                    <a:pt x="18604" y="51292"/>
                    <a:pt x="18610" y="51893"/>
                    <a:pt x="18451" y="52422"/>
                  </a:cubicBezTo>
                  <a:cubicBezTo>
                    <a:pt x="18337" y="52788"/>
                    <a:pt x="18199" y="53148"/>
                    <a:pt x="18044" y="53497"/>
                  </a:cubicBezTo>
                  <a:cubicBezTo>
                    <a:pt x="17975" y="53656"/>
                    <a:pt x="17905" y="53818"/>
                    <a:pt x="17840" y="53977"/>
                  </a:cubicBezTo>
                  <a:lnTo>
                    <a:pt x="17788" y="54109"/>
                  </a:lnTo>
                  <a:cubicBezTo>
                    <a:pt x="17546" y="54703"/>
                    <a:pt x="17245" y="55446"/>
                    <a:pt x="17487" y="56079"/>
                  </a:cubicBezTo>
                  <a:cubicBezTo>
                    <a:pt x="17511" y="56144"/>
                    <a:pt x="17567" y="56196"/>
                    <a:pt x="17636" y="56217"/>
                  </a:cubicBezTo>
                  <a:cubicBezTo>
                    <a:pt x="17670" y="56228"/>
                    <a:pt x="17707" y="56235"/>
                    <a:pt x="17744" y="56235"/>
                  </a:cubicBezTo>
                  <a:cubicBezTo>
                    <a:pt x="17752" y="56235"/>
                    <a:pt x="17759" y="56235"/>
                    <a:pt x="17767" y="56234"/>
                  </a:cubicBezTo>
                  <a:cubicBezTo>
                    <a:pt x="18296" y="56234"/>
                    <a:pt x="19495" y="55615"/>
                    <a:pt x="19509" y="55605"/>
                  </a:cubicBezTo>
                  <a:cubicBezTo>
                    <a:pt x="21759" y="54271"/>
                    <a:pt x="23000" y="51893"/>
                    <a:pt x="23985" y="49771"/>
                  </a:cubicBezTo>
                  <a:cubicBezTo>
                    <a:pt x="24386" y="48907"/>
                    <a:pt x="24925" y="48167"/>
                    <a:pt x="25492" y="47383"/>
                  </a:cubicBezTo>
                  <a:cubicBezTo>
                    <a:pt x="25713" y="47082"/>
                    <a:pt x="25938" y="46778"/>
                    <a:pt x="26148" y="46463"/>
                  </a:cubicBezTo>
                  <a:cubicBezTo>
                    <a:pt x="27109" y="45064"/>
                    <a:pt x="27265" y="43657"/>
                    <a:pt x="27296" y="42465"/>
                  </a:cubicBezTo>
                  <a:cubicBezTo>
                    <a:pt x="27296" y="42451"/>
                    <a:pt x="27296" y="42441"/>
                    <a:pt x="27292" y="42430"/>
                  </a:cubicBezTo>
                  <a:cubicBezTo>
                    <a:pt x="27165" y="41829"/>
                    <a:pt x="27016" y="41034"/>
                    <a:pt x="26981" y="40232"/>
                  </a:cubicBezTo>
                  <a:cubicBezTo>
                    <a:pt x="26929" y="38984"/>
                    <a:pt x="27126" y="37851"/>
                    <a:pt x="27579" y="36765"/>
                  </a:cubicBezTo>
                  <a:cubicBezTo>
                    <a:pt x="27752" y="36347"/>
                    <a:pt x="27949" y="35929"/>
                    <a:pt x="28139" y="35528"/>
                  </a:cubicBezTo>
                  <a:cubicBezTo>
                    <a:pt x="28423" y="34927"/>
                    <a:pt x="28716" y="34308"/>
                    <a:pt x="28934" y="33690"/>
                  </a:cubicBezTo>
                  <a:cubicBezTo>
                    <a:pt x="28948" y="33665"/>
                    <a:pt x="28955" y="33641"/>
                    <a:pt x="28951" y="33617"/>
                  </a:cubicBezTo>
                  <a:cubicBezTo>
                    <a:pt x="28941" y="32663"/>
                    <a:pt x="28893" y="31792"/>
                    <a:pt x="28817" y="30959"/>
                  </a:cubicBezTo>
                  <a:cubicBezTo>
                    <a:pt x="28807" y="30887"/>
                    <a:pt x="28744" y="30831"/>
                    <a:pt x="28670" y="30831"/>
                  </a:cubicBezTo>
                  <a:cubicBezTo>
                    <a:pt x="28666" y="30831"/>
                    <a:pt x="28662" y="30831"/>
                    <a:pt x="28658" y="30831"/>
                  </a:cubicBezTo>
                  <a:cubicBezTo>
                    <a:pt x="28357" y="30855"/>
                    <a:pt x="28015" y="31028"/>
                    <a:pt x="27742" y="31170"/>
                  </a:cubicBezTo>
                  <a:lnTo>
                    <a:pt x="27597" y="31243"/>
                  </a:lnTo>
                  <a:cubicBezTo>
                    <a:pt x="27467" y="31306"/>
                    <a:pt x="27318" y="31347"/>
                    <a:pt x="27169" y="31347"/>
                  </a:cubicBezTo>
                  <a:cubicBezTo>
                    <a:pt x="26952" y="31347"/>
                    <a:pt x="26735" y="31259"/>
                    <a:pt x="26577" y="31021"/>
                  </a:cubicBezTo>
                  <a:cubicBezTo>
                    <a:pt x="26397" y="30752"/>
                    <a:pt x="26294" y="30458"/>
                    <a:pt x="26179" y="30150"/>
                  </a:cubicBezTo>
                  <a:cubicBezTo>
                    <a:pt x="26148" y="30064"/>
                    <a:pt x="26117" y="29978"/>
                    <a:pt x="26083" y="29888"/>
                  </a:cubicBezTo>
                  <a:cubicBezTo>
                    <a:pt x="25865" y="29314"/>
                    <a:pt x="25481" y="28730"/>
                    <a:pt x="24918" y="28097"/>
                  </a:cubicBezTo>
                  <a:cubicBezTo>
                    <a:pt x="24762" y="27925"/>
                    <a:pt x="24600" y="27755"/>
                    <a:pt x="24438" y="27589"/>
                  </a:cubicBezTo>
                  <a:cubicBezTo>
                    <a:pt x="24092" y="27233"/>
                    <a:pt x="23739" y="26867"/>
                    <a:pt x="23473" y="26449"/>
                  </a:cubicBezTo>
                  <a:cubicBezTo>
                    <a:pt x="23145" y="25930"/>
                    <a:pt x="22976" y="25512"/>
                    <a:pt x="23228" y="25132"/>
                  </a:cubicBezTo>
                  <a:cubicBezTo>
                    <a:pt x="23340" y="24961"/>
                    <a:pt x="23591" y="24857"/>
                    <a:pt x="23817" y="24857"/>
                  </a:cubicBezTo>
                  <a:cubicBezTo>
                    <a:pt x="23925" y="24857"/>
                    <a:pt x="24027" y="24880"/>
                    <a:pt x="24106" y="24932"/>
                  </a:cubicBezTo>
                  <a:cubicBezTo>
                    <a:pt x="24897" y="25447"/>
                    <a:pt x="25309" y="26459"/>
                    <a:pt x="25703" y="27437"/>
                  </a:cubicBezTo>
                  <a:cubicBezTo>
                    <a:pt x="25837" y="27773"/>
                    <a:pt x="25965" y="28087"/>
                    <a:pt x="26107" y="28377"/>
                  </a:cubicBezTo>
                  <a:cubicBezTo>
                    <a:pt x="26308" y="28792"/>
                    <a:pt x="26703" y="29605"/>
                    <a:pt x="27356" y="29605"/>
                  </a:cubicBezTo>
                  <a:cubicBezTo>
                    <a:pt x="27443" y="29605"/>
                    <a:pt x="27535" y="29591"/>
                    <a:pt x="27631" y="29559"/>
                  </a:cubicBezTo>
                  <a:cubicBezTo>
                    <a:pt x="28063" y="29414"/>
                    <a:pt x="28347" y="29034"/>
                    <a:pt x="28467" y="28429"/>
                  </a:cubicBezTo>
                  <a:cubicBezTo>
                    <a:pt x="28471" y="28412"/>
                    <a:pt x="28471" y="28391"/>
                    <a:pt x="28467" y="28374"/>
                  </a:cubicBezTo>
                  <a:cubicBezTo>
                    <a:pt x="28153" y="26525"/>
                    <a:pt x="27690" y="24707"/>
                    <a:pt x="27082" y="22930"/>
                  </a:cubicBezTo>
                  <a:cubicBezTo>
                    <a:pt x="27054" y="22879"/>
                    <a:pt x="27006" y="22841"/>
                    <a:pt x="26947" y="22830"/>
                  </a:cubicBezTo>
                  <a:cubicBezTo>
                    <a:pt x="26923" y="22823"/>
                    <a:pt x="26898" y="22820"/>
                    <a:pt x="26874" y="22816"/>
                  </a:cubicBezTo>
                  <a:cubicBezTo>
                    <a:pt x="26817" y="22815"/>
                    <a:pt x="26758" y="22814"/>
                    <a:pt x="26699" y="22814"/>
                  </a:cubicBezTo>
                  <a:cubicBezTo>
                    <a:pt x="26639" y="22814"/>
                    <a:pt x="26579" y="22815"/>
                    <a:pt x="26518" y="22816"/>
                  </a:cubicBezTo>
                  <a:cubicBezTo>
                    <a:pt x="26451" y="22818"/>
                    <a:pt x="26383" y="22819"/>
                    <a:pt x="26315" y="22819"/>
                  </a:cubicBezTo>
                  <a:cubicBezTo>
                    <a:pt x="26188" y="22819"/>
                    <a:pt x="26064" y="22814"/>
                    <a:pt x="25951" y="22789"/>
                  </a:cubicBezTo>
                  <a:cubicBezTo>
                    <a:pt x="25474" y="22692"/>
                    <a:pt x="24870" y="22381"/>
                    <a:pt x="24686" y="21994"/>
                  </a:cubicBezTo>
                  <a:cubicBezTo>
                    <a:pt x="24593" y="21793"/>
                    <a:pt x="24579" y="21534"/>
                    <a:pt x="24659" y="21354"/>
                  </a:cubicBezTo>
                  <a:cubicBezTo>
                    <a:pt x="24711" y="21233"/>
                    <a:pt x="24814" y="21144"/>
                    <a:pt x="24939" y="21106"/>
                  </a:cubicBezTo>
                  <a:cubicBezTo>
                    <a:pt x="24989" y="21090"/>
                    <a:pt x="25039" y="21083"/>
                    <a:pt x="25090" y="21083"/>
                  </a:cubicBezTo>
                  <a:cubicBezTo>
                    <a:pt x="25229" y="21083"/>
                    <a:pt x="25367" y="21134"/>
                    <a:pt x="25502" y="21185"/>
                  </a:cubicBezTo>
                  <a:cubicBezTo>
                    <a:pt x="25623" y="21229"/>
                    <a:pt x="25744" y="21273"/>
                    <a:pt x="25862" y="21273"/>
                  </a:cubicBezTo>
                  <a:cubicBezTo>
                    <a:pt x="25919" y="21273"/>
                    <a:pt x="25975" y="21263"/>
                    <a:pt x="26031" y="21237"/>
                  </a:cubicBezTo>
                  <a:cubicBezTo>
                    <a:pt x="26141" y="21185"/>
                    <a:pt x="26224" y="21081"/>
                    <a:pt x="26280" y="20919"/>
                  </a:cubicBezTo>
                  <a:cubicBezTo>
                    <a:pt x="26294" y="20884"/>
                    <a:pt x="26290" y="20846"/>
                    <a:pt x="26276" y="20815"/>
                  </a:cubicBezTo>
                  <a:cubicBezTo>
                    <a:pt x="21693" y="9883"/>
                    <a:pt x="11857" y="2041"/>
                    <a:pt x="182" y="2"/>
                  </a:cubicBezTo>
                  <a:cubicBezTo>
                    <a:pt x="174" y="1"/>
                    <a:pt x="165" y="0"/>
                    <a:pt x="1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109"/>
            <p:cNvSpPr/>
            <p:nvPr/>
          </p:nvSpPr>
          <p:spPr>
            <a:xfrm>
              <a:off x="778325" y="1075250"/>
              <a:ext cx="842975" cy="1621675"/>
            </a:xfrm>
            <a:custGeom>
              <a:avLst/>
              <a:gdLst/>
              <a:ahLst/>
              <a:cxnLst/>
              <a:rect l="l" t="t" r="r" b="b"/>
              <a:pathLst>
                <a:path w="33719" h="64867" extrusionOk="0">
                  <a:moveTo>
                    <a:pt x="19649" y="1"/>
                  </a:moveTo>
                  <a:cubicBezTo>
                    <a:pt x="19634" y="1"/>
                    <a:pt x="19619" y="3"/>
                    <a:pt x="19603" y="8"/>
                  </a:cubicBezTo>
                  <a:cubicBezTo>
                    <a:pt x="17139" y="776"/>
                    <a:pt x="14765" y="1819"/>
                    <a:pt x="12532" y="3119"/>
                  </a:cubicBezTo>
                  <a:cubicBezTo>
                    <a:pt x="12484" y="3153"/>
                    <a:pt x="12460" y="3216"/>
                    <a:pt x="12466" y="3274"/>
                  </a:cubicBezTo>
                  <a:cubicBezTo>
                    <a:pt x="12487" y="4031"/>
                    <a:pt x="11786" y="4622"/>
                    <a:pt x="11222" y="5096"/>
                  </a:cubicBezTo>
                  <a:cubicBezTo>
                    <a:pt x="10289" y="5880"/>
                    <a:pt x="9629" y="6672"/>
                    <a:pt x="9142" y="7584"/>
                  </a:cubicBezTo>
                  <a:cubicBezTo>
                    <a:pt x="8623" y="8555"/>
                    <a:pt x="8126" y="9423"/>
                    <a:pt x="7299" y="10163"/>
                  </a:cubicBezTo>
                  <a:cubicBezTo>
                    <a:pt x="6401" y="10968"/>
                    <a:pt x="5647" y="11835"/>
                    <a:pt x="4853" y="12755"/>
                  </a:cubicBezTo>
                  <a:lnTo>
                    <a:pt x="4614" y="13028"/>
                  </a:lnTo>
                  <a:cubicBezTo>
                    <a:pt x="4514" y="13145"/>
                    <a:pt x="4407" y="13263"/>
                    <a:pt x="4300" y="13380"/>
                  </a:cubicBezTo>
                  <a:cubicBezTo>
                    <a:pt x="3840" y="13892"/>
                    <a:pt x="3363" y="14417"/>
                    <a:pt x="3093" y="15053"/>
                  </a:cubicBezTo>
                  <a:cubicBezTo>
                    <a:pt x="2858" y="15596"/>
                    <a:pt x="2689" y="16204"/>
                    <a:pt x="2554" y="16964"/>
                  </a:cubicBezTo>
                  <a:cubicBezTo>
                    <a:pt x="2340" y="18191"/>
                    <a:pt x="2115" y="19297"/>
                    <a:pt x="1583" y="20355"/>
                  </a:cubicBezTo>
                  <a:cubicBezTo>
                    <a:pt x="1476" y="20569"/>
                    <a:pt x="1365" y="20780"/>
                    <a:pt x="1258" y="20994"/>
                  </a:cubicBezTo>
                  <a:cubicBezTo>
                    <a:pt x="950" y="21589"/>
                    <a:pt x="636" y="22204"/>
                    <a:pt x="370" y="22836"/>
                  </a:cubicBezTo>
                  <a:lnTo>
                    <a:pt x="339" y="22909"/>
                  </a:lnTo>
                  <a:cubicBezTo>
                    <a:pt x="228" y="23168"/>
                    <a:pt x="114" y="23438"/>
                    <a:pt x="48" y="23718"/>
                  </a:cubicBezTo>
                  <a:cubicBezTo>
                    <a:pt x="0" y="23922"/>
                    <a:pt x="83" y="24101"/>
                    <a:pt x="259" y="24170"/>
                  </a:cubicBezTo>
                  <a:cubicBezTo>
                    <a:pt x="312" y="24190"/>
                    <a:pt x="367" y="24200"/>
                    <a:pt x="421" y="24200"/>
                  </a:cubicBezTo>
                  <a:cubicBezTo>
                    <a:pt x="582" y="24200"/>
                    <a:pt x="737" y="24115"/>
                    <a:pt x="823" y="23970"/>
                  </a:cubicBezTo>
                  <a:cubicBezTo>
                    <a:pt x="885" y="23866"/>
                    <a:pt x="944" y="23759"/>
                    <a:pt x="1002" y="23652"/>
                  </a:cubicBezTo>
                  <a:cubicBezTo>
                    <a:pt x="1089" y="23489"/>
                    <a:pt x="1182" y="23334"/>
                    <a:pt x="1282" y="23182"/>
                  </a:cubicBezTo>
                  <a:cubicBezTo>
                    <a:pt x="1293" y="23168"/>
                    <a:pt x="1306" y="23161"/>
                    <a:pt x="1324" y="23158"/>
                  </a:cubicBezTo>
                  <a:cubicBezTo>
                    <a:pt x="1325" y="23157"/>
                    <a:pt x="1326" y="23156"/>
                    <a:pt x="1327" y="23156"/>
                  </a:cubicBezTo>
                  <a:cubicBezTo>
                    <a:pt x="1332" y="23156"/>
                    <a:pt x="1340" y="23162"/>
                    <a:pt x="1348" y="23175"/>
                  </a:cubicBezTo>
                  <a:cubicBezTo>
                    <a:pt x="1884" y="24039"/>
                    <a:pt x="1732" y="24965"/>
                    <a:pt x="1573" y="25940"/>
                  </a:cubicBezTo>
                  <a:cubicBezTo>
                    <a:pt x="1545" y="26106"/>
                    <a:pt x="1517" y="26275"/>
                    <a:pt x="1493" y="26441"/>
                  </a:cubicBezTo>
                  <a:cubicBezTo>
                    <a:pt x="1344" y="27481"/>
                    <a:pt x="1448" y="28224"/>
                    <a:pt x="1870" y="29002"/>
                  </a:cubicBezTo>
                  <a:cubicBezTo>
                    <a:pt x="1998" y="29244"/>
                    <a:pt x="2119" y="29496"/>
                    <a:pt x="2236" y="29742"/>
                  </a:cubicBezTo>
                  <a:cubicBezTo>
                    <a:pt x="2412" y="30108"/>
                    <a:pt x="2592" y="30488"/>
                    <a:pt x="2810" y="30844"/>
                  </a:cubicBezTo>
                  <a:cubicBezTo>
                    <a:pt x="3256" y="31580"/>
                    <a:pt x="3944" y="32109"/>
                    <a:pt x="4611" y="32624"/>
                  </a:cubicBezTo>
                  <a:cubicBezTo>
                    <a:pt x="5150" y="33039"/>
                    <a:pt x="5710" y="33471"/>
                    <a:pt x="6131" y="34007"/>
                  </a:cubicBezTo>
                  <a:cubicBezTo>
                    <a:pt x="6415" y="34359"/>
                    <a:pt x="6636" y="34757"/>
                    <a:pt x="6791" y="35182"/>
                  </a:cubicBezTo>
                  <a:cubicBezTo>
                    <a:pt x="6850" y="35355"/>
                    <a:pt x="6902" y="35534"/>
                    <a:pt x="6957" y="35728"/>
                  </a:cubicBezTo>
                  <a:cubicBezTo>
                    <a:pt x="7120" y="36305"/>
                    <a:pt x="7289" y="36899"/>
                    <a:pt x="7732" y="37318"/>
                  </a:cubicBezTo>
                  <a:cubicBezTo>
                    <a:pt x="8174" y="37739"/>
                    <a:pt x="8623" y="37808"/>
                    <a:pt x="9100" y="37884"/>
                  </a:cubicBezTo>
                  <a:cubicBezTo>
                    <a:pt x="9245" y="37909"/>
                    <a:pt x="9401" y="37933"/>
                    <a:pt x="9556" y="37971"/>
                  </a:cubicBezTo>
                  <a:cubicBezTo>
                    <a:pt x="9788" y="38023"/>
                    <a:pt x="10064" y="38113"/>
                    <a:pt x="10178" y="38316"/>
                  </a:cubicBezTo>
                  <a:cubicBezTo>
                    <a:pt x="10718" y="39288"/>
                    <a:pt x="10102" y="40252"/>
                    <a:pt x="9812" y="40622"/>
                  </a:cubicBezTo>
                  <a:cubicBezTo>
                    <a:pt x="8361" y="42474"/>
                    <a:pt x="8208" y="44178"/>
                    <a:pt x="9366" y="45675"/>
                  </a:cubicBezTo>
                  <a:lnTo>
                    <a:pt x="9529" y="45882"/>
                  </a:lnTo>
                  <a:cubicBezTo>
                    <a:pt x="9899" y="46355"/>
                    <a:pt x="10220" y="46767"/>
                    <a:pt x="10396" y="47337"/>
                  </a:cubicBezTo>
                  <a:cubicBezTo>
                    <a:pt x="10441" y="47493"/>
                    <a:pt x="10486" y="47648"/>
                    <a:pt x="10528" y="47800"/>
                  </a:cubicBezTo>
                  <a:cubicBezTo>
                    <a:pt x="10669" y="48312"/>
                    <a:pt x="10818" y="48837"/>
                    <a:pt x="11101" y="49317"/>
                  </a:cubicBezTo>
                  <a:cubicBezTo>
                    <a:pt x="11134" y="49366"/>
                    <a:pt x="11188" y="49393"/>
                    <a:pt x="11243" y="49393"/>
                  </a:cubicBezTo>
                  <a:cubicBezTo>
                    <a:pt x="11270" y="49393"/>
                    <a:pt x="11297" y="49386"/>
                    <a:pt x="11322" y="49373"/>
                  </a:cubicBezTo>
                  <a:cubicBezTo>
                    <a:pt x="11613" y="49691"/>
                    <a:pt x="11934" y="49967"/>
                    <a:pt x="12245" y="50237"/>
                  </a:cubicBezTo>
                  <a:cubicBezTo>
                    <a:pt x="13051" y="50938"/>
                    <a:pt x="13811" y="51598"/>
                    <a:pt x="13894" y="52794"/>
                  </a:cubicBezTo>
                  <a:cubicBezTo>
                    <a:pt x="13925" y="53251"/>
                    <a:pt x="13904" y="53721"/>
                    <a:pt x="13884" y="54177"/>
                  </a:cubicBezTo>
                  <a:cubicBezTo>
                    <a:pt x="13856" y="54719"/>
                    <a:pt x="13832" y="55283"/>
                    <a:pt x="13894" y="55836"/>
                  </a:cubicBezTo>
                  <a:cubicBezTo>
                    <a:pt x="13953" y="56347"/>
                    <a:pt x="13998" y="56873"/>
                    <a:pt x="14039" y="57377"/>
                  </a:cubicBezTo>
                  <a:cubicBezTo>
                    <a:pt x="14084" y="57854"/>
                    <a:pt x="14122" y="58335"/>
                    <a:pt x="14174" y="58812"/>
                  </a:cubicBezTo>
                  <a:cubicBezTo>
                    <a:pt x="14264" y="59617"/>
                    <a:pt x="14398" y="60571"/>
                    <a:pt x="14723" y="61532"/>
                  </a:cubicBezTo>
                  <a:cubicBezTo>
                    <a:pt x="14758" y="61625"/>
                    <a:pt x="14789" y="61725"/>
                    <a:pt x="14824" y="61829"/>
                  </a:cubicBezTo>
                  <a:cubicBezTo>
                    <a:pt x="15055" y="62551"/>
                    <a:pt x="15373" y="63540"/>
                    <a:pt x="15978" y="64010"/>
                  </a:cubicBezTo>
                  <a:cubicBezTo>
                    <a:pt x="16610" y="64504"/>
                    <a:pt x="17561" y="64856"/>
                    <a:pt x="18294" y="64867"/>
                  </a:cubicBezTo>
                  <a:lnTo>
                    <a:pt x="18321" y="64867"/>
                  </a:lnTo>
                  <a:cubicBezTo>
                    <a:pt x="18663" y="64867"/>
                    <a:pt x="18885" y="64777"/>
                    <a:pt x="18981" y="64594"/>
                  </a:cubicBezTo>
                  <a:cubicBezTo>
                    <a:pt x="19165" y="64255"/>
                    <a:pt x="18833" y="63768"/>
                    <a:pt x="18653" y="63508"/>
                  </a:cubicBezTo>
                  <a:lnTo>
                    <a:pt x="18612" y="63450"/>
                  </a:lnTo>
                  <a:cubicBezTo>
                    <a:pt x="18425" y="63177"/>
                    <a:pt x="18228" y="62893"/>
                    <a:pt x="18138" y="62589"/>
                  </a:cubicBezTo>
                  <a:cubicBezTo>
                    <a:pt x="17844" y="61639"/>
                    <a:pt x="18283" y="60833"/>
                    <a:pt x="19438" y="60204"/>
                  </a:cubicBezTo>
                  <a:cubicBezTo>
                    <a:pt x="19673" y="60076"/>
                    <a:pt x="19908" y="59956"/>
                    <a:pt x="20139" y="59835"/>
                  </a:cubicBezTo>
                  <a:cubicBezTo>
                    <a:pt x="20640" y="59568"/>
                    <a:pt x="21159" y="59295"/>
                    <a:pt x="21663" y="58984"/>
                  </a:cubicBezTo>
                  <a:cubicBezTo>
                    <a:pt x="21874" y="58856"/>
                    <a:pt x="22165" y="58773"/>
                    <a:pt x="22472" y="58687"/>
                  </a:cubicBezTo>
                  <a:cubicBezTo>
                    <a:pt x="23094" y="58507"/>
                    <a:pt x="23806" y="58307"/>
                    <a:pt x="23941" y="57619"/>
                  </a:cubicBezTo>
                  <a:cubicBezTo>
                    <a:pt x="23965" y="57491"/>
                    <a:pt x="23982" y="57360"/>
                    <a:pt x="24000" y="57218"/>
                  </a:cubicBezTo>
                  <a:cubicBezTo>
                    <a:pt x="24052" y="56797"/>
                    <a:pt x="24107" y="56358"/>
                    <a:pt x="24373" y="56085"/>
                  </a:cubicBezTo>
                  <a:cubicBezTo>
                    <a:pt x="24773" y="55675"/>
                    <a:pt x="25247" y="55613"/>
                    <a:pt x="25775" y="55613"/>
                  </a:cubicBezTo>
                  <a:cubicBezTo>
                    <a:pt x="25827" y="55613"/>
                    <a:pt x="25879" y="55614"/>
                    <a:pt x="25932" y="55615"/>
                  </a:cubicBezTo>
                  <a:lnTo>
                    <a:pt x="26029" y="55615"/>
                  </a:lnTo>
                  <a:cubicBezTo>
                    <a:pt x="26112" y="55616"/>
                    <a:pt x="26200" y="55618"/>
                    <a:pt x="26292" y="55618"/>
                  </a:cubicBezTo>
                  <a:cubicBezTo>
                    <a:pt x="26778" y="55618"/>
                    <a:pt x="27346" y="55569"/>
                    <a:pt x="27698" y="55196"/>
                  </a:cubicBezTo>
                  <a:cubicBezTo>
                    <a:pt x="27764" y="55127"/>
                    <a:pt x="27822" y="55058"/>
                    <a:pt x="27881" y="54986"/>
                  </a:cubicBezTo>
                  <a:cubicBezTo>
                    <a:pt x="27988" y="54851"/>
                    <a:pt x="28109" y="54726"/>
                    <a:pt x="28244" y="54619"/>
                  </a:cubicBezTo>
                  <a:cubicBezTo>
                    <a:pt x="28296" y="54581"/>
                    <a:pt x="28351" y="54543"/>
                    <a:pt x="28406" y="54505"/>
                  </a:cubicBezTo>
                  <a:cubicBezTo>
                    <a:pt x="28766" y="54253"/>
                    <a:pt x="29139" y="53987"/>
                    <a:pt x="29243" y="53479"/>
                  </a:cubicBezTo>
                  <a:cubicBezTo>
                    <a:pt x="29298" y="53192"/>
                    <a:pt x="29326" y="52901"/>
                    <a:pt x="29333" y="52611"/>
                  </a:cubicBezTo>
                  <a:cubicBezTo>
                    <a:pt x="29340" y="52494"/>
                    <a:pt x="29346" y="52376"/>
                    <a:pt x="29353" y="52255"/>
                  </a:cubicBezTo>
                  <a:cubicBezTo>
                    <a:pt x="29426" y="51353"/>
                    <a:pt x="29737" y="50755"/>
                    <a:pt x="30335" y="50372"/>
                  </a:cubicBezTo>
                  <a:cubicBezTo>
                    <a:pt x="30459" y="50292"/>
                    <a:pt x="30594" y="50213"/>
                    <a:pt x="30732" y="50133"/>
                  </a:cubicBezTo>
                  <a:cubicBezTo>
                    <a:pt x="31489" y="49694"/>
                    <a:pt x="32346" y="49196"/>
                    <a:pt x="32246" y="48122"/>
                  </a:cubicBezTo>
                  <a:cubicBezTo>
                    <a:pt x="32111" y="46660"/>
                    <a:pt x="30373" y="46276"/>
                    <a:pt x="29101" y="46000"/>
                  </a:cubicBezTo>
                  <a:cubicBezTo>
                    <a:pt x="28804" y="45934"/>
                    <a:pt x="28524" y="45872"/>
                    <a:pt x="28292" y="45802"/>
                  </a:cubicBezTo>
                  <a:cubicBezTo>
                    <a:pt x="27591" y="45599"/>
                    <a:pt x="26899" y="45294"/>
                    <a:pt x="26232" y="45004"/>
                  </a:cubicBezTo>
                  <a:cubicBezTo>
                    <a:pt x="25845" y="44831"/>
                    <a:pt x="25441" y="44659"/>
                    <a:pt x="25040" y="44500"/>
                  </a:cubicBezTo>
                  <a:cubicBezTo>
                    <a:pt x="24487" y="44285"/>
                    <a:pt x="23962" y="44050"/>
                    <a:pt x="23661" y="43532"/>
                  </a:cubicBezTo>
                  <a:cubicBezTo>
                    <a:pt x="23592" y="43418"/>
                    <a:pt x="23526" y="43300"/>
                    <a:pt x="23461" y="43186"/>
                  </a:cubicBezTo>
                  <a:cubicBezTo>
                    <a:pt x="22908" y="42222"/>
                    <a:pt x="22337" y="41227"/>
                    <a:pt x="21245" y="40725"/>
                  </a:cubicBezTo>
                  <a:lnTo>
                    <a:pt x="21121" y="40670"/>
                  </a:lnTo>
                  <a:cubicBezTo>
                    <a:pt x="20388" y="40335"/>
                    <a:pt x="19693" y="40017"/>
                    <a:pt x="19102" y="39492"/>
                  </a:cubicBezTo>
                  <a:cubicBezTo>
                    <a:pt x="18943" y="39350"/>
                    <a:pt x="18791" y="39194"/>
                    <a:pt x="18629" y="39032"/>
                  </a:cubicBezTo>
                  <a:cubicBezTo>
                    <a:pt x="18301" y="38700"/>
                    <a:pt x="17965" y="38354"/>
                    <a:pt x="17557" y="38123"/>
                  </a:cubicBezTo>
                  <a:cubicBezTo>
                    <a:pt x="17167" y="37905"/>
                    <a:pt x="16752" y="37750"/>
                    <a:pt x="16351" y="37604"/>
                  </a:cubicBezTo>
                  <a:lnTo>
                    <a:pt x="16085" y="37508"/>
                  </a:lnTo>
                  <a:cubicBezTo>
                    <a:pt x="15480" y="37280"/>
                    <a:pt x="14989" y="36948"/>
                    <a:pt x="14471" y="36599"/>
                  </a:cubicBezTo>
                  <a:cubicBezTo>
                    <a:pt x="14298" y="36481"/>
                    <a:pt x="14119" y="36360"/>
                    <a:pt x="13935" y="36243"/>
                  </a:cubicBezTo>
                  <a:cubicBezTo>
                    <a:pt x="13653" y="36064"/>
                    <a:pt x="13224" y="35791"/>
                    <a:pt x="12777" y="35791"/>
                  </a:cubicBezTo>
                  <a:cubicBezTo>
                    <a:pt x="12490" y="35791"/>
                    <a:pt x="12195" y="35904"/>
                    <a:pt x="11927" y="36225"/>
                  </a:cubicBezTo>
                  <a:cubicBezTo>
                    <a:pt x="11875" y="36291"/>
                    <a:pt x="11820" y="36357"/>
                    <a:pt x="11768" y="36422"/>
                  </a:cubicBezTo>
                  <a:cubicBezTo>
                    <a:pt x="11596" y="36640"/>
                    <a:pt x="11430" y="36844"/>
                    <a:pt x="11229" y="37017"/>
                  </a:cubicBezTo>
                  <a:cubicBezTo>
                    <a:pt x="11103" y="37125"/>
                    <a:pt x="10937" y="37199"/>
                    <a:pt x="10768" y="37199"/>
                  </a:cubicBezTo>
                  <a:cubicBezTo>
                    <a:pt x="10645" y="37199"/>
                    <a:pt x="10521" y="37160"/>
                    <a:pt x="10410" y="37065"/>
                  </a:cubicBezTo>
                  <a:cubicBezTo>
                    <a:pt x="9937" y="36657"/>
                    <a:pt x="9570" y="36526"/>
                    <a:pt x="9014" y="36416"/>
                  </a:cubicBezTo>
                  <a:cubicBezTo>
                    <a:pt x="8827" y="36378"/>
                    <a:pt x="8589" y="36139"/>
                    <a:pt x="8506" y="35949"/>
                  </a:cubicBezTo>
                  <a:cubicBezTo>
                    <a:pt x="8333" y="35572"/>
                    <a:pt x="8274" y="35278"/>
                    <a:pt x="8309" y="34957"/>
                  </a:cubicBezTo>
                  <a:cubicBezTo>
                    <a:pt x="8323" y="34815"/>
                    <a:pt x="8354" y="34660"/>
                    <a:pt x="8388" y="34494"/>
                  </a:cubicBezTo>
                  <a:cubicBezTo>
                    <a:pt x="8471" y="34083"/>
                    <a:pt x="8564" y="33616"/>
                    <a:pt x="8416" y="33226"/>
                  </a:cubicBezTo>
                  <a:cubicBezTo>
                    <a:pt x="8243" y="32776"/>
                    <a:pt x="7890" y="32576"/>
                    <a:pt x="7552" y="32379"/>
                  </a:cubicBezTo>
                  <a:cubicBezTo>
                    <a:pt x="7303" y="32237"/>
                    <a:pt x="7068" y="32102"/>
                    <a:pt x="6912" y="31874"/>
                  </a:cubicBezTo>
                  <a:cubicBezTo>
                    <a:pt x="6715" y="31594"/>
                    <a:pt x="6750" y="31297"/>
                    <a:pt x="7026" y="30855"/>
                  </a:cubicBezTo>
                  <a:cubicBezTo>
                    <a:pt x="7040" y="30834"/>
                    <a:pt x="7047" y="30810"/>
                    <a:pt x="7054" y="30782"/>
                  </a:cubicBezTo>
                  <a:cubicBezTo>
                    <a:pt x="7123" y="30671"/>
                    <a:pt x="7199" y="30561"/>
                    <a:pt x="7279" y="30450"/>
                  </a:cubicBezTo>
                  <a:cubicBezTo>
                    <a:pt x="7420" y="30250"/>
                    <a:pt x="7569" y="30042"/>
                    <a:pt x="7673" y="29814"/>
                  </a:cubicBezTo>
                  <a:cubicBezTo>
                    <a:pt x="7797" y="29531"/>
                    <a:pt x="7752" y="29279"/>
                    <a:pt x="7552" y="29116"/>
                  </a:cubicBezTo>
                  <a:cubicBezTo>
                    <a:pt x="7419" y="29011"/>
                    <a:pt x="7227" y="28958"/>
                    <a:pt x="7033" y="28958"/>
                  </a:cubicBezTo>
                  <a:cubicBezTo>
                    <a:pt x="6840" y="28958"/>
                    <a:pt x="6645" y="29011"/>
                    <a:pt x="6505" y="29116"/>
                  </a:cubicBezTo>
                  <a:cubicBezTo>
                    <a:pt x="6387" y="29209"/>
                    <a:pt x="6276" y="29310"/>
                    <a:pt x="6176" y="29420"/>
                  </a:cubicBezTo>
                  <a:lnTo>
                    <a:pt x="6079" y="29514"/>
                  </a:lnTo>
                  <a:cubicBezTo>
                    <a:pt x="5834" y="29759"/>
                    <a:pt x="5599" y="29882"/>
                    <a:pt x="5379" y="29882"/>
                  </a:cubicBezTo>
                  <a:cubicBezTo>
                    <a:pt x="5282" y="29882"/>
                    <a:pt x="5188" y="29858"/>
                    <a:pt x="5098" y="29811"/>
                  </a:cubicBezTo>
                  <a:cubicBezTo>
                    <a:pt x="4206" y="29344"/>
                    <a:pt x="4507" y="28065"/>
                    <a:pt x="4752" y="27036"/>
                  </a:cubicBezTo>
                  <a:cubicBezTo>
                    <a:pt x="4825" y="26731"/>
                    <a:pt x="4894" y="26445"/>
                    <a:pt x="4925" y="26203"/>
                  </a:cubicBezTo>
                  <a:lnTo>
                    <a:pt x="4946" y="26051"/>
                  </a:lnTo>
                  <a:cubicBezTo>
                    <a:pt x="5005" y="25549"/>
                    <a:pt x="5081" y="24927"/>
                    <a:pt x="5475" y="24640"/>
                  </a:cubicBezTo>
                  <a:cubicBezTo>
                    <a:pt x="5754" y="24436"/>
                    <a:pt x="6153" y="24326"/>
                    <a:pt x="6539" y="24326"/>
                  </a:cubicBezTo>
                  <a:cubicBezTo>
                    <a:pt x="6742" y="24326"/>
                    <a:pt x="6940" y="24356"/>
                    <a:pt x="7116" y="24419"/>
                  </a:cubicBezTo>
                  <a:cubicBezTo>
                    <a:pt x="7217" y="24457"/>
                    <a:pt x="7268" y="24537"/>
                    <a:pt x="7341" y="24661"/>
                  </a:cubicBezTo>
                  <a:cubicBezTo>
                    <a:pt x="7369" y="24710"/>
                    <a:pt x="7396" y="24758"/>
                    <a:pt x="7427" y="24803"/>
                  </a:cubicBezTo>
                  <a:cubicBezTo>
                    <a:pt x="7599" y="25045"/>
                    <a:pt x="7830" y="25119"/>
                    <a:pt x="8068" y="25119"/>
                  </a:cubicBezTo>
                  <a:cubicBezTo>
                    <a:pt x="8289" y="25119"/>
                    <a:pt x="8516" y="25055"/>
                    <a:pt x="8710" y="25000"/>
                  </a:cubicBezTo>
                  <a:cubicBezTo>
                    <a:pt x="8793" y="24979"/>
                    <a:pt x="8869" y="24958"/>
                    <a:pt x="8941" y="24941"/>
                  </a:cubicBezTo>
                  <a:cubicBezTo>
                    <a:pt x="8987" y="24931"/>
                    <a:pt x="9033" y="24926"/>
                    <a:pt x="9079" y="24926"/>
                  </a:cubicBezTo>
                  <a:cubicBezTo>
                    <a:pt x="9422" y="24926"/>
                    <a:pt x="9750" y="25195"/>
                    <a:pt x="9902" y="25487"/>
                  </a:cubicBezTo>
                  <a:cubicBezTo>
                    <a:pt x="10130" y="25912"/>
                    <a:pt x="10213" y="26351"/>
                    <a:pt x="10303" y="26818"/>
                  </a:cubicBezTo>
                  <a:cubicBezTo>
                    <a:pt x="10324" y="26921"/>
                    <a:pt x="10344" y="27029"/>
                    <a:pt x="10365" y="27136"/>
                  </a:cubicBezTo>
                  <a:lnTo>
                    <a:pt x="10389" y="27250"/>
                  </a:lnTo>
                  <a:cubicBezTo>
                    <a:pt x="10445" y="27540"/>
                    <a:pt x="10510" y="27872"/>
                    <a:pt x="10676" y="28121"/>
                  </a:cubicBezTo>
                  <a:cubicBezTo>
                    <a:pt x="10693" y="28145"/>
                    <a:pt x="10718" y="28166"/>
                    <a:pt x="10745" y="28176"/>
                  </a:cubicBezTo>
                  <a:cubicBezTo>
                    <a:pt x="10924" y="28242"/>
                    <a:pt x="11077" y="28275"/>
                    <a:pt x="11205" y="28275"/>
                  </a:cubicBezTo>
                  <a:cubicBezTo>
                    <a:pt x="11318" y="28275"/>
                    <a:pt x="11413" y="28250"/>
                    <a:pt x="11492" y="28200"/>
                  </a:cubicBezTo>
                  <a:cubicBezTo>
                    <a:pt x="11620" y="28117"/>
                    <a:pt x="11692" y="27976"/>
                    <a:pt x="11706" y="27779"/>
                  </a:cubicBezTo>
                  <a:lnTo>
                    <a:pt x="11748" y="27281"/>
                  </a:lnTo>
                  <a:cubicBezTo>
                    <a:pt x="11730" y="27080"/>
                    <a:pt x="11703" y="26883"/>
                    <a:pt x="11661" y="26686"/>
                  </a:cubicBezTo>
                  <a:cubicBezTo>
                    <a:pt x="11561" y="26127"/>
                    <a:pt x="11471" y="25639"/>
                    <a:pt x="11858" y="25176"/>
                  </a:cubicBezTo>
                  <a:cubicBezTo>
                    <a:pt x="12342" y="24595"/>
                    <a:pt x="13061" y="24316"/>
                    <a:pt x="13759" y="24046"/>
                  </a:cubicBezTo>
                  <a:cubicBezTo>
                    <a:pt x="13856" y="24008"/>
                    <a:pt x="13953" y="23970"/>
                    <a:pt x="14049" y="23928"/>
                  </a:cubicBezTo>
                  <a:cubicBezTo>
                    <a:pt x="14720" y="23662"/>
                    <a:pt x="14882" y="23196"/>
                    <a:pt x="15038" y="22739"/>
                  </a:cubicBezTo>
                  <a:cubicBezTo>
                    <a:pt x="15117" y="22518"/>
                    <a:pt x="15197" y="22287"/>
                    <a:pt x="15335" y="22066"/>
                  </a:cubicBezTo>
                  <a:cubicBezTo>
                    <a:pt x="15515" y="21775"/>
                    <a:pt x="15833" y="21651"/>
                    <a:pt x="16168" y="21519"/>
                  </a:cubicBezTo>
                  <a:cubicBezTo>
                    <a:pt x="16372" y="21437"/>
                    <a:pt x="16583" y="21354"/>
                    <a:pt x="16773" y="21229"/>
                  </a:cubicBezTo>
                  <a:cubicBezTo>
                    <a:pt x="17011" y="21070"/>
                    <a:pt x="17243" y="20894"/>
                    <a:pt x="17471" y="20728"/>
                  </a:cubicBezTo>
                  <a:cubicBezTo>
                    <a:pt x="17879" y="20420"/>
                    <a:pt x="18301" y="20106"/>
                    <a:pt x="18753" y="19881"/>
                  </a:cubicBezTo>
                  <a:cubicBezTo>
                    <a:pt x="19013" y="19752"/>
                    <a:pt x="19264" y="19639"/>
                    <a:pt x="19475" y="19639"/>
                  </a:cubicBezTo>
                  <a:cubicBezTo>
                    <a:pt x="19607" y="19639"/>
                    <a:pt x="19723" y="19683"/>
                    <a:pt x="19814" y="19795"/>
                  </a:cubicBezTo>
                  <a:lnTo>
                    <a:pt x="19880" y="19871"/>
                  </a:lnTo>
                  <a:cubicBezTo>
                    <a:pt x="20073" y="20109"/>
                    <a:pt x="20273" y="20354"/>
                    <a:pt x="20647" y="20354"/>
                  </a:cubicBezTo>
                  <a:cubicBezTo>
                    <a:pt x="20735" y="20354"/>
                    <a:pt x="20832" y="20340"/>
                    <a:pt x="20941" y="20310"/>
                  </a:cubicBezTo>
                  <a:cubicBezTo>
                    <a:pt x="21515" y="20151"/>
                    <a:pt x="22019" y="19923"/>
                    <a:pt x="22424" y="19629"/>
                  </a:cubicBezTo>
                  <a:cubicBezTo>
                    <a:pt x="22489" y="19581"/>
                    <a:pt x="22545" y="19546"/>
                    <a:pt x="22583" y="19518"/>
                  </a:cubicBezTo>
                  <a:cubicBezTo>
                    <a:pt x="22669" y="19463"/>
                    <a:pt x="22749" y="19411"/>
                    <a:pt x="22735" y="19304"/>
                  </a:cubicBezTo>
                  <a:cubicBezTo>
                    <a:pt x="22718" y="19197"/>
                    <a:pt x="22624" y="19173"/>
                    <a:pt x="22548" y="19152"/>
                  </a:cubicBezTo>
                  <a:cubicBezTo>
                    <a:pt x="22503" y="19138"/>
                    <a:pt x="22441" y="19121"/>
                    <a:pt x="22362" y="19090"/>
                  </a:cubicBezTo>
                  <a:cubicBezTo>
                    <a:pt x="22227" y="19038"/>
                    <a:pt x="22092" y="18990"/>
                    <a:pt x="21954" y="18941"/>
                  </a:cubicBezTo>
                  <a:lnTo>
                    <a:pt x="21847" y="18903"/>
                  </a:lnTo>
                  <a:cubicBezTo>
                    <a:pt x="21643" y="18837"/>
                    <a:pt x="21439" y="18758"/>
                    <a:pt x="21242" y="18661"/>
                  </a:cubicBezTo>
                  <a:cubicBezTo>
                    <a:pt x="20820" y="18447"/>
                    <a:pt x="20620" y="18222"/>
                    <a:pt x="20640" y="18005"/>
                  </a:cubicBezTo>
                  <a:cubicBezTo>
                    <a:pt x="20685" y="17586"/>
                    <a:pt x="20993" y="17210"/>
                    <a:pt x="21484" y="16968"/>
                  </a:cubicBezTo>
                  <a:cubicBezTo>
                    <a:pt x="21798" y="16810"/>
                    <a:pt x="22143" y="16730"/>
                    <a:pt x="22464" y="16730"/>
                  </a:cubicBezTo>
                  <a:cubicBezTo>
                    <a:pt x="22745" y="16730"/>
                    <a:pt x="23008" y="16791"/>
                    <a:pt x="23215" y="16916"/>
                  </a:cubicBezTo>
                  <a:cubicBezTo>
                    <a:pt x="23450" y="17054"/>
                    <a:pt x="23564" y="17230"/>
                    <a:pt x="23640" y="17566"/>
                  </a:cubicBezTo>
                  <a:cubicBezTo>
                    <a:pt x="23823" y="18409"/>
                    <a:pt x="24245" y="18858"/>
                    <a:pt x="24954" y="18976"/>
                  </a:cubicBezTo>
                  <a:cubicBezTo>
                    <a:pt x="24963" y="18978"/>
                    <a:pt x="24972" y="18979"/>
                    <a:pt x="24981" y="18979"/>
                  </a:cubicBezTo>
                  <a:cubicBezTo>
                    <a:pt x="24996" y="18979"/>
                    <a:pt x="25010" y="18977"/>
                    <a:pt x="25023" y="18972"/>
                  </a:cubicBezTo>
                  <a:cubicBezTo>
                    <a:pt x="25507" y="18820"/>
                    <a:pt x="25749" y="18647"/>
                    <a:pt x="25790" y="18426"/>
                  </a:cubicBezTo>
                  <a:cubicBezTo>
                    <a:pt x="25821" y="18271"/>
                    <a:pt x="25742" y="18119"/>
                    <a:pt x="25552" y="17963"/>
                  </a:cubicBezTo>
                  <a:lnTo>
                    <a:pt x="25341" y="17801"/>
                  </a:lnTo>
                  <a:cubicBezTo>
                    <a:pt x="25209" y="17714"/>
                    <a:pt x="25082" y="17638"/>
                    <a:pt x="24950" y="17555"/>
                  </a:cubicBezTo>
                  <a:lnTo>
                    <a:pt x="24919" y="17538"/>
                  </a:lnTo>
                  <a:cubicBezTo>
                    <a:pt x="24722" y="17417"/>
                    <a:pt x="24518" y="17293"/>
                    <a:pt x="24359" y="17120"/>
                  </a:cubicBezTo>
                  <a:cubicBezTo>
                    <a:pt x="24110" y="16843"/>
                    <a:pt x="24235" y="16567"/>
                    <a:pt x="24466" y="16142"/>
                  </a:cubicBezTo>
                  <a:cubicBezTo>
                    <a:pt x="24660" y="15789"/>
                    <a:pt x="24878" y="15388"/>
                    <a:pt x="24601" y="15012"/>
                  </a:cubicBezTo>
                  <a:cubicBezTo>
                    <a:pt x="24466" y="14842"/>
                    <a:pt x="24311" y="14687"/>
                    <a:pt x="24141" y="14552"/>
                  </a:cubicBezTo>
                  <a:cubicBezTo>
                    <a:pt x="23868" y="14320"/>
                    <a:pt x="23654" y="14141"/>
                    <a:pt x="23654" y="13712"/>
                  </a:cubicBezTo>
                  <a:cubicBezTo>
                    <a:pt x="23716" y="13698"/>
                    <a:pt x="23765" y="13643"/>
                    <a:pt x="23768" y="13577"/>
                  </a:cubicBezTo>
                  <a:cubicBezTo>
                    <a:pt x="23782" y="13411"/>
                    <a:pt x="23803" y="13228"/>
                    <a:pt x="23827" y="13041"/>
                  </a:cubicBezTo>
                  <a:cubicBezTo>
                    <a:pt x="23900" y="12464"/>
                    <a:pt x="23982" y="11811"/>
                    <a:pt x="23779" y="11317"/>
                  </a:cubicBezTo>
                  <a:cubicBezTo>
                    <a:pt x="23747" y="11230"/>
                    <a:pt x="23678" y="11161"/>
                    <a:pt x="23588" y="11134"/>
                  </a:cubicBezTo>
                  <a:cubicBezTo>
                    <a:pt x="23558" y="11124"/>
                    <a:pt x="23527" y="11119"/>
                    <a:pt x="23496" y="11119"/>
                  </a:cubicBezTo>
                  <a:cubicBezTo>
                    <a:pt x="23341" y="11119"/>
                    <a:pt x="23172" y="11230"/>
                    <a:pt x="22994" y="11345"/>
                  </a:cubicBezTo>
                  <a:cubicBezTo>
                    <a:pt x="22848" y="11435"/>
                    <a:pt x="22657" y="11558"/>
                    <a:pt x="22543" y="11558"/>
                  </a:cubicBezTo>
                  <a:cubicBezTo>
                    <a:pt x="22522" y="11558"/>
                    <a:pt x="22504" y="11554"/>
                    <a:pt x="22489" y="11545"/>
                  </a:cubicBezTo>
                  <a:cubicBezTo>
                    <a:pt x="22341" y="11459"/>
                    <a:pt x="22258" y="11234"/>
                    <a:pt x="22189" y="11037"/>
                  </a:cubicBezTo>
                  <a:lnTo>
                    <a:pt x="22151" y="10937"/>
                  </a:lnTo>
                  <a:cubicBezTo>
                    <a:pt x="22109" y="10819"/>
                    <a:pt x="22137" y="10657"/>
                    <a:pt x="22171" y="10512"/>
                  </a:cubicBezTo>
                  <a:cubicBezTo>
                    <a:pt x="22234" y="10280"/>
                    <a:pt x="22154" y="10031"/>
                    <a:pt x="21968" y="9879"/>
                  </a:cubicBezTo>
                  <a:cubicBezTo>
                    <a:pt x="21757" y="9697"/>
                    <a:pt x="21415" y="9609"/>
                    <a:pt x="21122" y="9609"/>
                  </a:cubicBezTo>
                  <a:cubicBezTo>
                    <a:pt x="20982" y="9609"/>
                    <a:pt x="20853" y="9629"/>
                    <a:pt x="20754" y="9668"/>
                  </a:cubicBezTo>
                  <a:cubicBezTo>
                    <a:pt x="20018" y="9966"/>
                    <a:pt x="19794" y="10633"/>
                    <a:pt x="19579" y="11279"/>
                  </a:cubicBezTo>
                  <a:cubicBezTo>
                    <a:pt x="19445" y="11673"/>
                    <a:pt x="19320" y="12046"/>
                    <a:pt x="19085" y="12340"/>
                  </a:cubicBezTo>
                  <a:cubicBezTo>
                    <a:pt x="18912" y="12554"/>
                    <a:pt x="18708" y="12727"/>
                    <a:pt x="18491" y="12914"/>
                  </a:cubicBezTo>
                  <a:cubicBezTo>
                    <a:pt x="18294" y="13073"/>
                    <a:pt x="18110" y="13245"/>
                    <a:pt x="17938" y="13432"/>
                  </a:cubicBezTo>
                  <a:cubicBezTo>
                    <a:pt x="17792" y="13608"/>
                    <a:pt x="17658" y="13791"/>
                    <a:pt x="17537" y="13988"/>
                  </a:cubicBezTo>
                  <a:cubicBezTo>
                    <a:pt x="17419" y="14182"/>
                    <a:pt x="17284" y="14365"/>
                    <a:pt x="17136" y="14535"/>
                  </a:cubicBezTo>
                  <a:cubicBezTo>
                    <a:pt x="17013" y="14669"/>
                    <a:pt x="16856" y="14755"/>
                    <a:pt x="16745" y="14755"/>
                  </a:cubicBezTo>
                  <a:cubicBezTo>
                    <a:pt x="16728" y="14755"/>
                    <a:pt x="16712" y="14753"/>
                    <a:pt x="16697" y="14749"/>
                  </a:cubicBezTo>
                  <a:cubicBezTo>
                    <a:pt x="16604" y="14721"/>
                    <a:pt x="16566" y="14597"/>
                    <a:pt x="16552" y="14497"/>
                  </a:cubicBezTo>
                  <a:cubicBezTo>
                    <a:pt x="16493" y="14123"/>
                    <a:pt x="16489" y="13840"/>
                    <a:pt x="16628" y="13505"/>
                  </a:cubicBezTo>
                  <a:cubicBezTo>
                    <a:pt x="16686" y="13380"/>
                    <a:pt x="16752" y="13263"/>
                    <a:pt x="16828" y="13149"/>
                  </a:cubicBezTo>
                  <a:cubicBezTo>
                    <a:pt x="16994" y="12883"/>
                    <a:pt x="17184" y="12578"/>
                    <a:pt x="17136" y="12212"/>
                  </a:cubicBezTo>
                  <a:cubicBezTo>
                    <a:pt x="17094" y="11894"/>
                    <a:pt x="16991" y="11590"/>
                    <a:pt x="16890" y="11293"/>
                  </a:cubicBezTo>
                  <a:cubicBezTo>
                    <a:pt x="16711" y="10760"/>
                    <a:pt x="16538" y="10256"/>
                    <a:pt x="16742" y="9727"/>
                  </a:cubicBezTo>
                  <a:cubicBezTo>
                    <a:pt x="17011" y="9029"/>
                    <a:pt x="17858" y="8663"/>
                    <a:pt x="18556" y="8552"/>
                  </a:cubicBezTo>
                  <a:cubicBezTo>
                    <a:pt x="20011" y="8320"/>
                    <a:pt x="21321" y="7750"/>
                    <a:pt x="22241" y="6945"/>
                  </a:cubicBezTo>
                  <a:lnTo>
                    <a:pt x="22375" y="6824"/>
                  </a:lnTo>
                  <a:cubicBezTo>
                    <a:pt x="22770" y="6470"/>
                    <a:pt x="23181" y="6104"/>
                    <a:pt x="23685" y="6104"/>
                  </a:cubicBezTo>
                  <a:cubicBezTo>
                    <a:pt x="23741" y="6104"/>
                    <a:pt x="23799" y="6109"/>
                    <a:pt x="23858" y="6119"/>
                  </a:cubicBezTo>
                  <a:cubicBezTo>
                    <a:pt x="24003" y="6143"/>
                    <a:pt x="24179" y="6285"/>
                    <a:pt x="24314" y="6485"/>
                  </a:cubicBezTo>
                  <a:cubicBezTo>
                    <a:pt x="24459" y="6699"/>
                    <a:pt x="24529" y="6945"/>
                    <a:pt x="24491" y="7104"/>
                  </a:cubicBezTo>
                  <a:cubicBezTo>
                    <a:pt x="24411" y="7449"/>
                    <a:pt x="24145" y="7608"/>
                    <a:pt x="23844" y="7798"/>
                  </a:cubicBezTo>
                  <a:cubicBezTo>
                    <a:pt x="23644" y="7919"/>
                    <a:pt x="23440" y="8047"/>
                    <a:pt x="23277" y="8234"/>
                  </a:cubicBezTo>
                  <a:cubicBezTo>
                    <a:pt x="22773" y="8808"/>
                    <a:pt x="23098" y="9184"/>
                    <a:pt x="23208" y="9288"/>
                  </a:cubicBezTo>
                  <a:cubicBezTo>
                    <a:pt x="23393" y="9458"/>
                    <a:pt x="23685" y="9552"/>
                    <a:pt x="23989" y="9552"/>
                  </a:cubicBezTo>
                  <a:cubicBezTo>
                    <a:pt x="24317" y="9552"/>
                    <a:pt x="24658" y="9442"/>
                    <a:pt x="24891" y="9198"/>
                  </a:cubicBezTo>
                  <a:cubicBezTo>
                    <a:pt x="25275" y="8804"/>
                    <a:pt x="25520" y="8282"/>
                    <a:pt x="25648" y="7612"/>
                  </a:cubicBezTo>
                  <a:cubicBezTo>
                    <a:pt x="25735" y="7180"/>
                    <a:pt x="25704" y="6665"/>
                    <a:pt x="25676" y="6167"/>
                  </a:cubicBezTo>
                  <a:cubicBezTo>
                    <a:pt x="25610" y="4992"/>
                    <a:pt x="25545" y="3883"/>
                    <a:pt x="26789" y="3568"/>
                  </a:cubicBezTo>
                  <a:cubicBezTo>
                    <a:pt x="26931" y="3532"/>
                    <a:pt x="27066" y="3514"/>
                    <a:pt x="27193" y="3514"/>
                  </a:cubicBezTo>
                  <a:cubicBezTo>
                    <a:pt x="27527" y="3514"/>
                    <a:pt x="27806" y="3640"/>
                    <a:pt x="28026" y="3893"/>
                  </a:cubicBezTo>
                  <a:cubicBezTo>
                    <a:pt x="28548" y="4484"/>
                    <a:pt x="28586" y="5580"/>
                    <a:pt x="28323" y="6254"/>
                  </a:cubicBezTo>
                  <a:cubicBezTo>
                    <a:pt x="28223" y="6509"/>
                    <a:pt x="28109" y="6758"/>
                    <a:pt x="28002" y="7000"/>
                  </a:cubicBezTo>
                  <a:cubicBezTo>
                    <a:pt x="27667" y="7760"/>
                    <a:pt x="27345" y="8476"/>
                    <a:pt x="27332" y="9361"/>
                  </a:cubicBezTo>
                  <a:cubicBezTo>
                    <a:pt x="27318" y="10114"/>
                    <a:pt x="27345" y="10743"/>
                    <a:pt x="27850" y="11327"/>
                  </a:cubicBezTo>
                  <a:cubicBezTo>
                    <a:pt x="28469" y="12050"/>
                    <a:pt x="28984" y="12402"/>
                    <a:pt x="29419" y="12402"/>
                  </a:cubicBezTo>
                  <a:lnTo>
                    <a:pt x="29429" y="12402"/>
                  </a:lnTo>
                  <a:cubicBezTo>
                    <a:pt x="29661" y="12399"/>
                    <a:pt x="29858" y="12298"/>
                    <a:pt x="30020" y="12101"/>
                  </a:cubicBezTo>
                  <a:cubicBezTo>
                    <a:pt x="30249" y="11818"/>
                    <a:pt x="30342" y="11493"/>
                    <a:pt x="30432" y="11179"/>
                  </a:cubicBezTo>
                  <a:cubicBezTo>
                    <a:pt x="30511" y="10899"/>
                    <a:pt x="30587" y="10639"/>
                    <a:pt x="30746" y="10418"/>
                  </a:cubicBezTo>
                  <a:cubicBezTo>
                    <a:pt x="30957" y="10131"/>
                    <a:pt x="31216" y="9879"/>
                    <a:pt x="31513" y="9679"/>
                  </a:cubicBezTo>
                  <a:cubicBezTo>
                    <a:pt x="31659" y="9578"/>
                    <a:pt x="31818" y="9482"/>
                    <a:pt x="31984" y="9385"/>
                  </a:cubicBezTo>
                  <a:cubicBezTo>
                    <a:pt x="32796" y="8891"/>
                    <a:pt x="33719" y="8331"/>
                    <a:pt x="33618" y="7235"/>
                  </a:cubicBezTo>
                  <a:cubicBezTo>
                    <a:pt x="33598" y="7045"/>
                    <a:pt x="33580" y="6855"/>
                    <a:pt x="33563" y="6665"/>
                  </a:cubicBezTo>
                  <a:cubicBezTo>
                    <a:pt x="33397" y="4671"/>
                    <a:pt x="33224" y="2611"/>
                    <a:pt x="31596" y="1142"/>
                  </a:cubicBezTo>
                  <a:cubicBezTo>
                    <a:pt x="31614" y="1090"/>
                    <a:pt x="31600" y="1031"/>
                    <a:pt x="31562" y="993"/>
                  </a:cubicBezTo>
                  <a:cubicBezTo>
                    <a:pt x="31336" y="770"/>
                    <a:pt x="31088" y="691"/>
                    <a:pt x="30832" y="691"/>
                  </a:cubicBezTo>
                  <a:cubicBezTo>
                    <a:pt x="30489" y="691"/>
                    <a:pt x="30133" y="834"/>
                    <a:pt x="29803" y="969"/>
                  </a:cubicBezTo>
                  <a:cubicBezTo>
                    <a:pt x="29613" y="1052"/>
                    <a:pt x="29419" y="1121"/>
                    <a:pt x="29222" y="1180"/>
                  </a:cubicBezTo>
                  <a:cubicBezTo>
                    <a:pt x="28736" y="1308"/>
                    <a:pt x="28123" y="1448"/>
                    <a:pt x="27492" y="1448"/>
                  </a:cubicBezTo>
                  <a:cubicBezTo>
                    <a:pt x="27373" y="1448"/>
                    <a:pt x="27254" y="1443"/>
                    <a:pt x="27134" y="1432"/>
                  </a:cubicBezTo>
                  <a:cubicBezTo>
                    <a:pt x="26941" y="1415"/>
                    <a:pt x="26740" y="1387"/>
                    <a:pt x="26530" y="1353"/>
                  </a:cubicBezTo>
                  <a:cubicBezTo>
                    <a:pt x="26194" y="1302"/>
                    <a:pt x="25840" y="1248"/>
                    <a:pt x="25490" y="1248"/>
                  </a:cubicBezTo>
                  <a:cubicBezTo>
                    <a:pt x="25058" y="1248"/>
                    <a:pt x="24633" y="1330"/>
                    <a:pt x="24262" y="1602"/>
                  </a:cubicBezTo>
                  <a:cubicBezTo>
                    <a:pt x="23841" y="1913"/>
                    <a:pt x="24083" y="2300"/>
                    <a:pt x="24245" y="2552"/>
                  </a:cubicBezTo>
                  <a:cubicBezTo>
                    <a:pt x="24318" y="2673"/>
                    <a:pt x="24394" y="2794"/>
                    <a:pt x="24408" y="2891"/>
                  </a:cubicBezTo>
                  <a:cubicBezTo>
                    <a:pt x="24473" y="3375"/>
                    <a:pt x="24186" y="3862"/>
                    <a:pt x="23502" y="4418"/>
                  </a:cubicBezTo>
                  <a:lnTo>
                    <a:pt x="23450" y="4460"/>
                  </a:lnTo>
                  <a:cubicBezTo>
                    <a:pt x="23172" y="4686"/>
                    <a:pt x="22636" y="5129"/>
                    <a:pt x="22240" y="5129"/>
                  </a:cubicBezTo>
                  <a:cubicBezTo>
                    <a:pt x="22183" y="5129"/>
                    <a:pt x="22128" y="5120"/>
                    <a:pt x="22078" y="5099"/>
                  </a:cubicBezTo>
                  <a:cubicBezTo>
                    <a:pt x="21968" y="5054"/>
                    <a:pt x="21878" y="4968"/>
                    <a:pt x="21836" y="4854"/>
                  </a:cubicBezTo>
                  <a:cubicBezTo>
                    <a:pt x="21729" y="4574"/>
                    <a:pt x="21843" y="4159"/>
                    <a:pt x="21971" y="3890"/>
                  </a:cubicBezTo>
                  <a:cubicBezTo>
                    <a:pt x="22023" y="3779"/>
                    <a:pt x="22078" y="3672"/>
                    <a:pt x="22133" y="3568"/>
                  </a:cubicBezTo>
                  <a:cubicBezTo>
                    <a:pt x="22196" y="3451"/>
                    <a:pt x="22258" y="3330"/>
                    <a:pt x="22313" y="3212"/>
                  </a:cubicBezTo>
                  <a:cubicBezTo>
                    <a:pt x="22406" y="3036"/>
                    <a:pt x="22482" y="2849"/>
                    <a:pt x="22538" y="2656"/>
                  </a:cubicBezTo>
                  <a:cubicBezTo>
                    <a:pt x="22545" y="2632"/>
                    <a:pt x="22545" y="2604"/>
                    <a:pt x="22538" y="2580"/>
                  </a:cubicBezTo>
                  <a:cubicBezTo>
                    <a:pt x="22417" y="2113"/>
                    <a:pt x="22241" y="1847"/>
                    <a:pt x="22006" y="1764"/>
                  </a:cubicBezTo>
                  <a:cubicBezTo>
                    <a:pt x="21955" y="1747"/>
                    <a:pt x="21903" y="1738"/>
                    <a:pt x="21850" y="1738"/>
                  </a:cubicBezTo>
                  <a:cubicBezTo>
                    <a:pt x="21711" y="1738"/>
                    <a:pt x="21566" y="1797"/>
                    <a:pt x="21418" y="1909"/>
                  </a:cubicBezTo>
                  <a:cubicBezTo>
                    <a:pt x="20979" y="2213"/>
                    <a:pt x="20571" y="2559"/>
                    <a:pt x="20194" y="2939"/>
                  </a:cubicBezTo>
                  <a:cubicBezTo>
                    <a:pt x="20098" y="3038"/>
                    <a:pt x="20004" y="3086"/>
                    <a:pt x="19910" y="3086"/>
                  </a:cubicBezTo>
                  <a:cubicBezTo>
                    <a:pt x="19879" y="3086"/>
                    <a:pt x="19849" y="3081"/>
                    <a:pt x="19818" y="3070"/>
                  </a:cubicBezTo>
                  <a:cubicBezTo>
                    <a:pt x="19624" y="2998"/>
                    <a:pt x="19458" y="2725"/>
                    <a:pt x="19427" y="2417"/>
                  </a:cubicBezTo>
                  <a:cubicBezTo>
                    <a:pt x="19389" y="2051"/>
                    <a:pt x="19534" y="1747"/>
                    <a:pt x="19686" y="1422"/>
                  </a:cubicBezTo>
                  <a:cubicBezTo>
                    <a:pt x="19773" y="1249"/>
                    <a:pt x="19845" y="1066"/>
                    <a:pt x="19911" y="883"/>
                  </a:cubicBezTo>
                  <a:cubicBezTo>
                    <a:pt x="20001" y="599"/>
                    <a:pt x="19953" y="333"/>
                    <a:pt x="19766" y="64"/>
                  </a:cubicBezTo>
                  <a:cubicBezTo>
                    <a:pt x="19740" y="24"/>
                    <a:pt x="19696" y="1"/>
                    <a:pt x="19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109"/>
            <p:cNvSpPr/>
            <p:nvPr/>
          </p:nvSpPr>
          <p:spPr>
            <a:xfrm>
              <a:off x="1019725" y="1810625"/>
              <a:ext cx="159100" cy="115850"/>
            </a:xfrm>
            <a:custGeom>
              <a:avLst/>
              <a:gdLst/>
              <a:ahLst/>
              <a:cxnLst/>
              <a:rect l="l" t="t" r="r" b="b"/>
              <a:pathLst>
                <a:path w="6364" h="4634" extrusionOk="0">
                  <a:moveTo>
                    <a:pt x="350" y="0"/>
                  </a:moveTo>
                  <a:cubicBezTo>
                    <a:pt x="267" y="0"/>
                    <a:pt x="197" y="26"/>
                    <a:pt x="142" y="78"/>
                  </a:cubicBezTo>
                  <a:cubicBezTo>
                    <a:pt x="1" y="216"/>
                    <a:pt x="25" y="472"/>
                    <a:pt x="211" y="821"/>
                  </a:cubicBezTo>
                  <a:cubicBezTo>
                    <a:pt x="567" y="1488"/>
                    <a:pt x="1155" y="2082"/>
                    <a:pt x="1960" y="2597"/>
                  </a:cubicBezTo>
                  <a:cubicBezTo>
                    <a:pt x="1974" y="2611"/>
                    <a:pt x="1981" y="2635"/>
                    <a:pt x="1971" y="2653"/>
                  </a:cubicBezTo>
                  <a:cubicBezTo>
                    <a:pt x="1725" y="2777"/>
                    <a:pt x="1456" y="2940"/>
                    <a:pt x="1324" y="3220"/>
                  </a:cubicBezTo>
                  <a:cubicBezTo>
                    <a:pt x="1307" y="3251"/>
                    <a:pt x="1307" y="3289"/>
                    <a:pt x="1317" y="3323"/>
                  </a:cubicBezTo>
                  <a:cubicBezTo>
                    <a:pt x="1407" y="3624"/>
                    <a:pt x="1552" y="3814"/>
                    <a:pt x="1749" y="3887"/>
                  </a:cubicBezTo>
                  <a:cubicBezTo>
                    <a:pt x="1809" y="3909"/>
                    <a:pt x="1871" y="3920"/>
                    <a:pt x="1937" y="3920"/>
                  </a:cubicBezTo>
                  <a:cubicBezTo>
                    <a:pt x="2076" y="3920"/>
                    <a:pt x="2228" y="3871"/>
                    <a:pt x="2392" y="3772"/>
                  </a:cubicBezTo>
                  <a:cubicBezTo>
                    <a:pt x="2454" y="3738"/>
                    <a:pt x="2517" y="3693"/>
                    <a:pt x="2579" y="3648"/>
                  </a:cubicBezTo>
                  <a:cubicBezTo>
                    <a:pt x="2679" y="3572"/>
                    <a:pt x="2786" y="3496"/>
                    <a:pt x="2887" y="3465"/>
                  </a:cubicBezTo>
                  <a:cubicBezTo>
                    <a:pt x="2949" y="3447"/>
                    <a:pt x="3013" y="3437"/>
                    <a:pt x="3078" y="3437"/>
                  </a:cubicBezTo>
                  <a:cubicBezTo>
                    <a:pt x="3295" y="3437"/>
                    <a:pt x="3524" y="3540"/>
                    <a:pt x="3761" y="3745"/>
                  </a:cubicBezTo>
                  <a:cubicBezTo>
                    <a:pt x="3837" y="3821"/>
                    <a:pt x="3906" y="3904"/>
                    <a:pt x="3968" y="3997"/>
                  </a:cubicBezTo>
                  <a:cubicBezTo>
                    <a:pt x="4093" y="4163"/>
                    <a:pt x="4221" y="4339"/>
                    <a:pt x="4369" y="4405"/>
                  </a:cubicBezTo>
                  <a:cubicBezTo>
                    <a:pt x="4698" y="4554"/>
                    <a:pt x="5057" y="4630"/>
                    <a:pt x="5416" y="4633"/>
                  </a:cubicBezTo>
                  <a:cubicBezTo>
                    <a:pt x="5427" y="4633"/>
                    <a:pt x="5437" y="4633"/>
                    <a:pt x="5447" y="4633"/>
                  </a:cubicBezTo>
                  <a:cubicBezTo>
                    <a:pt x="5599" y="4633"/>
                    <a:pt x="5748" y="4610"/>
                    <a:pt x="5893" y="4567"/>
                  </a:cubicBezTo>
                  <a:cubicBezTo>
                    <a:pt x="6108" y="4495"/>
                    <a:pt x="6242" y="4374"/>
                    <a:pt x="6291" y="4208"/>
                  </a:cubicBezTo>
                  <a:cubicBezTo>
                    <a:pt x="6363" y="3952"/>
                    <a:pt x="6218" y="3634"/>
                    <a:pt x="5828" y="3178"/>
                  </a:cubicBezTo>
                  <a:cubicBezTo>
                    <a:pt x="5800" y="3150"/>
                    <a:pt x="5762" y="3130"/>
                    <a:pt x="5721" y="3126"/>
                  </a:cubicBezTo>
                  <a:cubicBezTo>
                    <a:pt x="5240" y="2908"/>
                    <a:pt x="4760" y="2660"/>
                    <a:pt x="4297" y="2425"/>
                  </a:cubicBezTo>
                  <a:cubicBezTo>
                    <a:pt x="3923" y="2234"/>
                    <a:pt x="3536" y="2034"/>
                    <a:pt x="3153" y="1851"/>
                  </a:cubicBezTo>
                  <a:lnTo>
                    <a:pt x="3004" y="1782"/>
                  </a:lnTo>
                  <a:cubicBezTo>
                    <a:pt x="2493" y="1540"/>
                    <a:pt x="2009" y="1312"/>
                    <a:pt x="1625" y="897"/>
                  </a:cubicBezTo>
                  <a:lnTo>
                    <a:pt x="1601" y="869"/>
                  </a:lnTo>
                  <a:cubicBezTo>
                    <a:pt x="1366" y="617"/>
                    <a:pt x="1120" y="351"/>
                    <a:pt x="802" y="161"/>
                  </a:cubicBezTo>
                  <a:cubicBezTo>
                    <a:pt x="622" y="54"/>
                    <a:pt x="471" y="0"/>
                    <a:pt x="3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109"/>
            <p:cNvSpPr/>
            <p:nvPr/>
          </p:nvSpPr>
          <p:spPr>
            <a:xfrm>
              <a:off x="1296125" y="2669950"/>
              <a:ext cx="30100" cy="15000"/>
            </a:xfrm>
            <a:custGeom>
              <a:avLst/>
              <a:gdLst/>
              <a:ahLst/>
              <a:cxnLst/>
              <a:rect l="l" t="t" r="r" b="b"/>
              <a:pathLst>
                <a:path w="1204" h="600" extrusionOk="0">
                  <a:moveTo>
                    <a:pt x="685" y="0"/>
                  </a:moveTo>
                  <a:cubicBezTo>
                    <a:pt x="412" y="14"/>
                    <a:pt x="1" y="80"/>
                    <a:pt x="35" y="343"/>
                  </a:cubicBezTo>
                  <a:cubicBezTo>
                    <a:pt x="64" y="548"/>
                    <a:pt x="368" y="599"/>
                    <a:pt x="638" y="599"/>
                  </a:cubicBezTo>
                  <a:cubicBezTo>
                    <a:pt x="799" y="599"/>
                    <a:pt x="948" y="581"/>
                    <a:pt x="1020" y="567"/>
                  </a:cubicBezTo>
                  <a:cubicBezTo>
                    <a:pt x="1069" y="560"/>
                    <a:pt x="1155" y="550"/>
                    <a:pt x="1204" y="515"/>
                  </a:cubicBezTo>
                  <a:cubicBezTo>
                    <a:pt x="1193" y="512"/>
                    <a:pt x="1193" y="488"/>
                    <a:pt x="1166" y="450"/>
                  </a:cubicBezTo>
                  <a:cubicBezTo>
                    <a:pt x="1072" y="339"/>
                    <a:pt x="965" y="235"/>
                    <a:pt x="851" y="146"/>
                  </a:cubicBezTo>
                  <a:cubicBezTo>
                    <a:pt x="796" y="97"/>
                    <a:pt x="741" y="49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109"/>
            <p:cNvSpPr/>
            <p:nvPr/>
          </p:nvSpPr>
          <p:spPr>
            <a:xfrm>
              <a:off x="2113950" y="2382225"/>
              <a:ext cx="450200" cy="336225"/>
            </a:xfrm>
            <a:custGeom>
              <a:avLst/>
              <a:gdLst/>
              <a:ahLst/>
              <a:cxnLst/>
              <a:rect l="l" t="t" r="r" b="b"/>
              <a:pathLst>
                <a:path w="18008" h="13449" extrusionOk="0">
                  <a:moveTo>
                    <a:pt x="7238" y="12895"/>
                  </a:moveTo>
                  <a:lnTo>
                    <a:pt x="7438" y="12885"/>
                  </a:lnTo>
                  <a:cubicBezTo>
                    <a:pt x="7649" y="12626"/>
                    <a:pt x="7860" y="12367"/>
                    <a:pt x="8071" y="12104"/>
                  </a:cubicBezTo>
                  <a:cubicBezTo>
                    <a:pt x="8012" y="11803"/>
                    <a:pt x="7950" y="11499"/>
                    <a:pt x="7888" y="11198"/>
                  </a:cubicBezTo>
                  <a:cubicBezTo>
                    <a:pt x="7981" y="11157"/>
                    <a:pt x="8060" y="11095"/>
                    <a:pt x="8126" y="11019"/>
                  </a:cubicBezTo>
                  <a:lnTo>
                    <a:pt x="8734" y="11060"/>
                  </a:lnTo>
                  <a:cubicBezTo>
                    <a:pt x="8734" y="11060"/>
                    <a:pt x="9505" y="11727"/>
                    <a:pt x="10373" y="11223"/>
                  </a:cubicBezTo>
                  <a:cubicBezTo>
                    <a:pt x="10459" y="11171"/>
                    <a:pt x="10701" y="11406"/>
                    <a:pt x="10780" y="11343"/>
                  </a:cubicBezTo>
                  <a:cubicBezTo>
                    <a:pt x="10767" y="11357"/>
                    <a:pt x="10901" y="11513"/>
                    <a:pt x="10912" y="11527"/>
                  </a:cubicBezTo>
                  <a:cubicBezTo>
                    <a:pt x="10998" y="11613"/>
                    <a:pt x="11112" y="11644"/>
                    <a:pt x="11226" y="11682"/>
                  </a:cubicBezTo>
                  <a:cubicBezTo>
                    <a:pt x="11306" y="11710"/>
                    <a:pt x="11375" y="11755"/>
                    <a:pt x="11434" y="11817"/>
                  </a:cubicBezTo>
                  <a:cubicBezTo>
                    <a:pt x="11427" y="11845"/>
                    <a:pt x="11416" y="11872"/>
                    <a:pt x="11410" y="11900"/>
                  </a:cubicBezTo>
                  <a:lnTo>
                    <a:pt x="11448" y="11921"/>
                  </a:lnTo>
                  <a:lnTo>
                    <a:pt x="11475" y="11903"/>
                  </a:lnTo>
                  <a:cubicBezTo>
                    <a:pt x="11475" y="11903"/>
                    <a:pt x="11607" y="12035"/>
                    <a:pt x="11641" y="12049"/>
                  </a:cubicBezTo>
                  <a:cubicBezTo>
                    <a:pt x="11420" y="12363"/>
                    <a:pt x="11199" y="12678"/>
                    <a:pt x="10974" y="12989"/>
                  </a:cubicBezTo>
                  <a:cubicBezTo>
                    <a:pt x="11244" y="12712"/>
                    <a:pt x="11513" y="12436"/>
                    <a:pt x="11783" y="12159"/>
                  </a:cubicBezTo>
                  <a:cubicBezTo>
                    <a:pt x="11855" y="12211"/>
                    <a:pt x="11935" y="12256"/>
                    <a:pt x="12018" y="12290"/>
                  </a:cubicBezTo>
                  <a:cubicBezTo>
                    <a:pt x="11928" y="12657"/>
                    <a:pt x="11842" y="13023"/>
                    <a:pt x="11752" y="13393"/>
                  </a:cubicBezTo>
                  <a:cubicBezTo>
                    <a:pt x="11907" y="13047"/>
                    <a:pt x="12063" y="12702"/>
                    <a:pt x="12215" y="12360"/>
                  </a:cubicBezTo>
                  <a:cubicBezTo>
                    <a:pt x="12312" y="12373"/>
                    <a:pt x="12408" y="12377"/>
                    <a:pt x="12505" y="12367"/>
                  </a:cubicBezTo>
                  <a:cubicBezTo>
                    <a:pt x="12612" y="12726"/>
                    <a:pt x="12716" y="13085"/>
                    <a:pt x="12823" y="13448"/>
                  </a:cubicBezTo>
                  <a:cubicBezTo>
                    <a:pt x="12792" y="13061"/>
                    <a:pt x="12761" y="12674"/>
                    <a:pt x="12726" y="12287"/>
                  </a:cubicBezTo>
                  <a:cubicBezTo>
                    <a:pt x="12726" y="12287"/>
                    <a:pt x="12954" y="12156"/>
                    <a:pt x="12999" y="12111"/>
                  </a:cubicBezTo>
                  <a:lnTo>
                    <a:pt x="14009" y="12705"/>
                  </a:lnTo>
                  <a:lnTo>
                    <a:pt x="13179" y="11938"/>
                  </a:lnTo>
                  <a:cubicBezTo>
                    <a:pt x="13179" y="11938"/>
                    <a:pt x="13283" y="11755"/>
                    <a:pt x="13255" y="11592"/>
                  </a:cubicBezTo>
                  <a:cubicBezTo>
                    <a:pt x="13663" y="11523"/>
                    <a:pt x="14071" y="11451"/>
                    <a:pt x="14475" y="11382"/>
                  </a:cubicBezTo>
                  <a:cubicBezTo>
                    <a:pt x="14085" y="11375"/>
                    <a:pt x="13694" y="11368"/>
                    <a:pt x="13307" y="11357"/>
                  </a:cubicBezTo>
                  <a:cubicBezTo>
                    <a:pt x="13307" y="11357"/>
                    <a:pt x="13269" y="11084"/>
                    <a:pt x="13217" y="11057"/>
                  </a:cubicBezTo>
                  <a:cubicBezTo>
                    <a:pt x="13380" y="10856"/>
                    <a:pt x="13545" y="10652"/>
                    <a:pt x="13708" y="10452"/>
                  </a:cubicBezTo>
                  <a:cubicBezTo>
                    <a:pt x="13708" y="10452"/>
                    <a:pt x="14689" y="11043"/>
                    <a:pt x="15115" y="11181"/>
                  </a:cubicBezTo>
                  <a:cubicBezTo>
                    <a:pt x="15194" y="11229"/>
                    <a:pt x="15270" y="11281"/>
                    <a:pt x="15350" y="11333"/>
                  </a:cubicBezTo>
                  <a:cubicBezTo>
                    <a:pt x="15509" y="11430"/>
                    <a:pt x="15654" y="11547"/>
                    <a:pt x="15782" y="11686"/>
                  </a:cubicBezTo>
                  <a:cubicBezTo>
                    <a:pt x="15927" y="11848"/>
                    <a:pt x="16124" y="11962"/>
                    <a:pt x="16338" y="12007"/>
                  </a:cubicBezTo>
                  <a:cubicBezTo>
                    <a:pt x="16414" y="12028"/>
                    <a:pt x="16462" y="12107"/>
                    <a:pt x="16445" y="12187"/>
                  </a:cubicBezTo>
                  <a:cubicBezTo>
                    <a:pt x="16445" y="12187"/>
                    <a:pt x="16259" y="12989"/>
                    <a:pt x="17316" y="12816"/>
                  </a:cubicBezTo>
                  <a:cubicBezTo>
                    <a:pt x="17316" y="12816"/>
                    <a:pt x="17292" y="12888"/>
                    <a:pt x="17403" y="12933"/>
                  </a:cubicBezTo>
                  <a:cubicBezTo>
                    <a:pt x="17416" y="12964"/>
                    <a:pt x="17430" y="12996"/>
                    <a:pt x="17447" y="13027"/>
                  </a:cubicBezTo>
                  <a:cubicBezTo>
                    <a:pt x="17461" y="12999"/>
                    <a:pt x="17479" y="12975"/>
                    <a:pt x="17492" y="12947"/>
                  </a:cubicBezTo>
                  <a:lnTo>
                    <a:pt x="17562" y="12958"/>
                  </a:lnTo>
                  <a:cubicBezTo>
                    <a:pt x="17579" y="12992"/>
                    <a:pt x="17596" y="13030"/>
                    <a:pt x="17613" y="13068"/>
                  </a:cubicBezTo>
                  <a:cubicBezTo>
                    <a:pt x="17641" y="13009"/>
                    <a:pt x="17672" y="12951"/>
                    <a:pt x="17700" y="12888"/>
                  </a:cubicBezTo>
                  <a:cubicBezTo>
                    <a:pt x="17700" y="12888"/>
                    <a:pt x="17769" y="13089"/>
                    <a:pt x="17790" y="13068"/>
                  </a:cubicBezTo>
                  <a:cubicBezTo>
                    <a:pt x="17817" y="12971"/>
                    <a:pt x="17845" y="12878"/>
                    <a:pt x="17876" y="12785"/>
                  </a:cubicBezTo>
                  <a:lnTo>
                    <a:pt x="17942" y="12805"/>
                  </a:lnTo>
                  <a:cubicBezTo>
                    <a:pt x="17942" y="12805"/>
                    <a:pt x="18007" y="12602"/>
                    <a:pt x="17987" y="12526"/>
                  </a:cubicBezTo>
                  <a:lnTo>
                    <a:pt x="17945" y="12439"/>
                  </a:lnTo>
                  <a:cubicBezTo>
                    <a:pt x="17945" y="12439"/>
                    <a:pt x="17845" y="12322"/>
                    <a:pt x="17841" y="12318"/>
                  </a:cubicBezTo>
                  <a:cubicBezTo>
                    <a:pt x="17924" y="12145"/>
                    <a:pt x="17907" y="11938"/>
                    <a:pt x="17800" y="11779"/>
                  </a:cubicBezTo>
                  <a:cubicBezTo>
                    <a:pt x="17800" y="11779"/>
                    <a:pt x="17527" y="11229"/>
                    <a:pt x="16988" y="11478"/>
                  </a:cubicBezTo>
                  <a:cubicBezTo>
                    <a:pt x="16939" y="11496"/>
                    <a:pt x="16767" y="11292"/>
                    <a:pt x="16729" y="11264"/>
                  </a:cubicBezTo>
                  <a:cubicBezTo>
                    <a:pt x="16601" y="11171"/>
                    <a:pt x="16428" y="11181"/>
                    <a:pt x="16303" y="11102"/>
                  </a:cubicBezTo>
                  <a:cubicBezTo>
                    <a:pt x="16303" y="11102"/>
                    <a:pt x="16068" y="10956"/>
                    <a:pt x="15899" y="10870"/>
                  </a:cubicBezTo>
                  <a:cubicBezTo>
                    <a:pt x="15795" y="10822"/>
                    <a:pt x="15706" y="10708"/>
                    <a:pt x="15616" y="10638"/>
                  </a:cubicBezTo>
                  <a:cubicBezTo>
                    <a:pt x="15415" y="10479"/>
                    <a:pt x="15235" y="10293"/>
                    <a:pt x="15018" y="10161"/>
                  </a:cubicBezTo>
                  <a:cubicBezTo>
                    <a:pt x="14931" y="10110"/>
                    <a:pt x="14838" y="10058"/>
                    <a:pt x="14745" y="10009"/>
                  </a:cubicBezTo>
                  <a:cubicBezTo>
                    <a:pt x="14610" y="9940"/>
                    <a:pt x="14454" y="9916"/>
                    <a:pt x="14320" y="9837"/>
                  </a:cubicBezTo>
                  <a:cubicBezTo>
                    <a:pt x="14233" y="9788"/>
                    <a:pt x="14002" y="9695"/>
                    <a:pt x="13960" y="9609"/>
                  </a:cubicBezTo>
                  <a:cubicBezTo>
                    <a:pt x="13960" y="9609"/>
                    <a:pt x="13774" y="8817"/>
                    <a:pt x="13466" y="8572"/>
                  </a:cubicBezTo>
                  <a:cubicBezTo>
                    <a:pt x="13466" y="8572"/>
                    <a:pt x="13034" y="8375"/>
                    <a:pt x="12861" y="8589"/>
                  </a:cubicBezTo>
                  <a:cubicBezTo>
                    <a:pt x="12861" y="8589"/>
                    <a:pt x="12301" y="7981"/>
                    <a:pt x="12142" y="8226"/>
                  </a:cubicBezTo>
                  <a:cubicBezTo>
                    <a:pt x="12142" y="8226"/>
                    <a:pt x="12001" y="8112"/>
                    <a:pt x="11914" y="8088"/>
                  </a:cubicBezTo>
                  <a:cubicBezTo>
                    <a:pt x="11914" y="8088"/>
                    <a:pt x="11582" y="7531"/>
                    <a:pt x="11361" y="7701"/>
                  </a:cubicBezTo>
                  <a:cubicBezTo>
                    <a:pt x="11361" y="7701"/>
                    <a:pt x="10189" y="5990"/>
                    <a:pt x="9719" y="6308"/>
                  </a:cubicBezTo>
                  <a:cubicBezTo>
                    <a:pt x="9719" y="6308"/>
                    <a:pt x="9377" y="5682"/>
                    <a:pt x="9018" y="5630"/>
                  </a:cubicBezTo>
                  <a:cubicBezTo>
                    <a:pt x="9018" y="5630"/>
                    <a:pt x="8126" y="5188"/>
                    <a:pt x="8064" y="5136"/>
                  </a:cubicBezTo>
                  <a:lnTo>
                    <a:pt x="7732" y="4870"/>
                  </a:lnTo>
                  <a:cubicBezTo>
                    <a:pt x="7732" y="4870"/>
                    <a:pt x="7228" y="4265"/>
                    <a:pt x="6951" y="4086"/>
                  </a:cubicBezTo>
                  <a:cubicBezTo>
                    <a:pt x="6951" y="4086"/>
                    <a:pt x="5797" y="2848"/>
                    <a:pt x="5185" y="2610"/>
                  </a:cubicBezTo>
                  <a:cubicBezTo>
                    <a:pt x="5185" y="2610"/>
                    <a:pt x="4946" y="2568"/>
                    <a:pt x="4846" y="2164"/>
                  </a:cubicBezTo>
                  <a:cubicBezTo>
                    <a:pt x="5009" y="1946"/>
                    <a:pt x="5171" y="1728"/>
                    <a:pt x="5334" y="1511"/>
                  </a:cubicBezTo>
                  <a:cubicBezTo>
                    <a:pt x="5354" y="1328"/>
                    <a:pt x="5375" y="1144"/>
                    <a:pt x="5396" y="965"/>
                  </a:cubicBezTo>
                  <a:cubicBezTo>
                    <a:pt x="5264" y="854"/>
                    <a:pt x="5137" y="743"/>
                    <a:pt x="5005" y="633"/>
                  </a:cubicBezTo>
                  <a:cubicBezTo>
                    <a:pt x="5033" y="491"/>
                    <a:pt x="5064" y="349"/>
                    <a:pt x="5092" y="211"/>
                  </a:cubicBezTo>
                  <a:lnTo>
                    <a:pt x="4953" y="121"/>
                  </a:lnTo>
                  <a:lnTo>
                    <a:pt x="4815" y="135"/>
                  </a:lnTo>
                  <a:lnTo>
                    <a:pt x="4670" y="0"/>
                  </a:lnTo>
                  <a:cubicBezTo>
                    <a:pt x="3132" y="1905"/>
                    <a:pt x="1577" y="3795"/>
                    <a:pt x="1" y="5665"/>
                  </a:cubicBezTo>
                  <a:lnTo>
                    <a:pt x="491" y="6080"/>
                  </a:lnTo>
                  <a:lnTo>
                    <a:pt x="875" y="5924"/>
                  </a:lnTo>
                  <a:cubicBezTo>
                    <a:pt x="1024" y="6028"/>
                    <a:pt x="1176" y="6132"/>
                    <a:pt x="1324" y="6235"/>
                  </a:cubicBezTo>
                  <a:lnTo>
                    <a:pt x="1618" y="6090"/>
                  </a:lnTo>
                  <a:cubicBezTo>
                    <a:pt x="1618" y="6090"/>
                    <a:pt x="2209" y="6456"/>
                    <a:pt x="2683" y="6764"/>
                  </a:cubicBezTo>
                  <a:cubicBezTo>
                    <a:pt x="2707" y="6878"/>
                    <a:pt x="2731" y="6992"/>
                    <a:pt x="2759" y="7110"/>
                  </a:cubicBezTo>
                  <a:lnTo>
                    <a:pt x="3529" y="7645"/>
                  </a:lnTo>
                  <a:cubicBezTo>
                    <a:pt x="3557" y="7725"/>
                    <a:pt x="3581" y="7804"/>
                    <a:pt x="3609" y="7887"/>
                  </a:cubicBezTo>
                  <a:lnTo>
                    <a:pt x="3968" y="8122"/>
                  </a:lnTo>
                  <a:lnTo>
                    <a:pt x="4020" y="8340"/>
                  </a:lnTo>
                  <a:cubicBezTo>
                    <a:pt x="4020" y="8340"/>
                    <a:pt x="5351" y="9363"/>
                    <a:pt x="5603" y="9422"/>
                  </a:cubicBezTo>
                  <a:cubicBezTo>
                    <a:pt x="5603" y="9422"/>
                    <a:pt x="5264" y="9598"/>
                    <a:pt x="5779" y="10206"/>
                  </a:cubicBezTo>
                  <a:cubicBezTo>
                    <a:pt x="5779" y="10206"/>
                    <a:pt x="6243" y="10728"/>
                    <a:pt x="6353" y="10752"/>
                  </a:cubicBezTo>
                  <a:cubicBezTo>
                    <a:pt x="6353" y="10752"/>
                    <a:pt x="5935" y="11043"/>
                    <a:pt x="6820" y="12367"/>
                  </a:cubicBezTo>
                  <a:lnTo>
                    <a:pt x="7062" y="12436"/>
                  </a:lnTo>
                  <a:lnTo>
                    <a:pt x="7234" y="12892"/>
                  </a:lnTo>
                  <a:close/>
                  <a:moveTo>
                    <a:pt x="13393" y="10431"/>
                  </a:moveTo>
                  <a:lnTo>
                    <a:pt x="13393" y="10431"/>
                  </a:lnTo>
                  <a:lnTo>
                    <a:pt x="13034" y="10787"/>
                  </a:lnTo>
                  <a:cubicBezTo>
                    <a:pt x="12878" y="10614"/>
                    <a:pt x="12844" y="10604"/>
                    <a:pt x="12837" y="10607"/>
                  </a:cubicBezTo>
                  <a:lnTo>
                    <a:pt x="12837" y="10611"/>
                  </a:lnTo>
                  <a:lnTo>
                    <a:pt x="12837" y="10607"/>
                  </a:lnTo>
                  <a:cubicBezTo>
                    <a:pt x="12913" y="10514"/>
                    <a:pt x="12986" y="10417"/>
                    <a:pt x="13058" y="10320"/>
                  </a:cubicBezTo>
                  <a:cubicBezTo>
                    <a:pt x="13145" y="10390"/>
                    <a:pt x="13393" y="10431"/>
                    <a:pt x="13393" y="10431"/>
                  </a:cubicBezTo>
                  <a:close/>
                  <a:moveTo>
                    <a:pt x="12318" y="10172"/>
                  </a:moveTo>
                  <a:lnTo>
                    <a:pt x="12318" y="10172"/>
                  </a:lnTo>
                  <a:cubicBezTo>
                    <a:pt x="12318" y="10172"/>
                    <a:pt x="12533" y="10168"/>
                    <a:pt x="12630" y="10103"/>
                  </a:cubicBezTo>
                  <a:cubicBezTo>
                    <a:pt x="12664" y="10079"/>
                    <a:pt x="12661" y="10099"/>
                    <a:pt x="12661" y="10099"/>
                  </a:cubicBezTo>
                  <a:cubicBezTo>
                    <a:pt x="12737" y="10151"/>
                    <a:pt x="12813" y="10200"/>
                    <a:pt x="12896" y="10244"/>
                  </a:cubicBezTo>
                  <a:lnTo>
                    <a:pt x="12889" y="10251"/>
                  </a:lnTo>
                  <a:cubicBezTo>
                    <a:pt x="12858" y="10289"/>
                    <a:pt x="12827" y="10331"/>
                    <a:pt x="12792" y="10369"/>
                  </a:cubicBezTo>
                  <a:lnTo>
                    <a:pt x="12737" y="10438"/>
                  </a:lnTo>
                  <a:cubicBezTo>
                    <a:pt x="12723" y="10455"/>
                    <a:pt x="12712" y="10483"/>
                    <a:pt x="12685" y="10476"/>
                  </a:cubicBezTo>
                  <a:cubicBezTo>
                    <a:pt x="12657" y="10469"/>
                    <a:pt x="12605" y="10452"/>
                    <a:pt x="12512" y="10435"/>
                  </a:cubicBezTo>
                  <a:lnTo>
                    <a:pt x="12547" y="10393"/>
                  </a:lnTo>
                  <a:lnTo>
                    <a:pt x="12439" y="10334"/>
                  </a:lnTo>
                  <a:lnTo>
                    <a:pt x="12363" y="10390"/>
                  </a:lnTo>
                  <a:cubicBezTo>
                    <a:pt x="12363" y="10390"/>
                    <a:pt x="12370" y="10383"/>
                    <a:pt x="12180" y="103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109"/>
            <p:cNvSpPr/>
            <p:nvPr/>
          </p:nvSpPr>
          <p:spPr>
            <a:xfrm>
              <a:off x="1979075" y="2642650"/>
              <a:ext cx="67175" cy="141975"/>
            </a:xfrm>
            <a:custGeom>
              <a:avLst/>
              <a:gdLst/>
              <a:ahLst/>
              <a:cxnLst/>
              <a:rect l="l" t="t" r="r" b="b"/>
              <a:pathLst>
                <a:path w="2687" h="5679" extrusionOk="0">
                  <a:moveTo>
                    <a:pt x="664" y="0"/>
                  </a:moveTo>
                  <a:lnTo>
                    <a:pt x="1" y="432"/>
                  </a:lnTo>
                  <a:cubicBezTo>
                    <a:pt x="844" y="1435"/>
                    <a:pt x="2444" y="4435"/>
                    <a:pt x="2085" y="5655"/>
                  </a:cubicBezTo>
                  <a:lnTo>
                    <a:pt x="2275" y="5679"/>
                  </a:lnTo>
                  <a:cubicBezTo>
                    <a:pt x="2686" y="3920"/>
                    <a:pt x="1490" y="1524"/>
                    <a:pt x="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109"/>
            <p:cNvSpPr/>
            <p:nvPr/>
          </p:nvSpPr>
          <p:spPr>
            <a:xfrm>
              <a:off x="1984425" y="2655075"/>
              <a:ext cx="54975" cy="129475"/>
            </a:xfrm>
            <a:custGeom>
              <a:avLst/>
              <a:gdLst/>
              <a:ahLst/>
              <a:cxnLst/>
              <a:rect l="l" t="t" r="r" b="b"/>
              <a:pathLst>
                <a:path w="2199" h="5179" extrusionOk="0">
                  <a:moveTo>
                    <a:pt x="319" y="1"/>
                  </a:moveTo>
                  <a:lnTo>
                    <a:pt x="1" y="208"/>
                  </a:lnTo>
                  <a:cubicBezTo>
                    <a:pt x="868" y="1404"/>
                    <a:pt x="2199" y="4034"/>
                    <a:pt x="1871" y="5158"/>
                  </a:cubicBezTo>
                  <a:lnTo>
                    <a:pt x="2005" y="5178"/>
                  </a:lnTo>
                  <a:cubicBezTo>
                    <a:pt x="2123" y="3485"/>
                    <a:pt x="1069" y="1383"/>
                    <a:pt x="3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109"/>
            <p:cNvSpPr/>
            <p:nvPr/>
          </p:nvSpPr>
          <p:spPr>
            <a:xfrm>
              <a:off x="1932750" y="2683950"/>
              <a:ext cx="213450" cy="162975"/>
            </a:xfrm>
            <a:custGeom>
              <a:avLst/>
              <a:gdLst/>
              <a:ahLst/>
              <a:cxnLst/>
              <a:rect l="l" t="t" r="r" b="b"/>
              <a:pathLst>
                <a:path w="8538" h="6519" extrusionOk="0">
                  <a:moveTo>
                    <a:pt x="8538" y="2679"/>
                  </a:moveTo>
                  <a:cubicBezTo>
                    <a:pt x="8538" y="2679"/>
                    <a:pt x="8538" y="2679"/>
                    <a:pt x="8538" y="2679"/>
                  </a:cubicBezTo>
                  <a:lnTo>
                    <a:pt x="8538" y="2679"/>
                  </a:lnTo>
                  <a:cubicBezTo>
                    <a:pt x="8538" y="2679"/>
                    <a:pt x="8538" y="2679"/>
                    <a:pt x="8538" y="2679"/>
                  </a:cubicBezTo>
                  <a:close/>
                  <a:moveTo>
                    <a:pt x="5887" y="0"/>
                  </a:moveTo>
                  <a:cubicBezTo>
                    <a:pt x="5292" y="1632"/>
                    <a:pt x="4515" y="2451"/>
                    <a:pt x="3955" y="3232"/>
                  </a:cubicBezTo>
                  <a:cubicBezTo>
                    <a:pt x="3236" y="2485"/>
                    <a:pt x="2738" y="2565"/>
                    <a:pt x="972" y="1054"/>
                  </a:cubicBezTo>
                  <a:lnTo>
                    <a:pt x="972" y="1054"/>
                  </a:lnTo>
                  <a:cubicBezTo>
                    <a:pt x="1003" y="1137"/>
                    <a:pt x="1235" y="2537"/>
                    <a:pt x="1874" y="3111"/>
                  </a:cubicBezTo>
                  <a:cubicBezTo>
                    <a:pt x="2425" y="3610"/>
                    <a:pt x="3184" y="3644"/>
                    <a:pt x="3379" y="3644"/>
                  </a:cubicBezTo>
                  <a:cubicBezTo>
                    <a:pt x="3409" y="3644"/>
                    <a:pt x="3426" y="3643"/>
                    <a:pt x="3426" y="3643"/>
                  </a:cubicBezTo>
                  <a:lnTo>
                    <a:pt x="3426" y="3643"/>
                  </a:lnTo>
                  <a:cubicBezTo>
                    <a:pt x="3426" y="3643"/>
                    <a:pt x="2807" y="3965"/>
                    <a:pt x="1591" y="4020"/>
                  </a:cubicBezTo>
                  <a:cubicBezTo>
                    <a:pt x="1380" y="4029"/>
                    <a:pt x="1193" y="4033"/>
                    <a:pt x="1028" y="4033"/>
                  </a:cubicBezTo>
                  <a:cubicBezTo>
                    <a:pt x="345" y="4033"/>
                    <a:pt x="49" y="3967"/>
                    <a:pt x="7" y="3967"/>
                  </a:cubicBezTo>
                  <a:cubicBezTo>
                    <a:pt x="1" y="3967"/>
                    <a:pt x="0" y="3968"/>
                    <a:pt x="5" y="3971"/>
                  </a:cubicBezTo>
                  <a:cubicBezTo>
                    <a:pt x="744" y="4492"/>
                    <a:pt x="1338" y="4803"/>
                    <a:pt x="1946" y="4803"/>
                  </a:cubicBezTo>
                  <a:cubicBezTo>
                    <a:pt x="2472" y="4803"/>
                    <a:pt x="3009" y="4571"/>
                    <a:pt x="3661" y="4044"/>
                  </a:cubicBezTo>
                  <a:lnTo>
                    <a:pt x="3661" y="4044"/>
                  </a:lnTo>
                  <a:cubicBezTo>
                    <a:pt x="3661" y="4044"/>
                    <a:pt x="3685" y="4258"/>
                    <a:pt x="3081" y="5167"/>
                  </a:cubicBezTo>
                  <a:cubicBezTo>
                    <a:pt x="2725" y="5710"/>
                    <a:pt x="2254" y="6170"/>
                    <a:pt x="1708" y="6519"/>
                  </a:cubicBezTo>
                  <a:cubicBezTo>
                    <a:pt x="3122" y="6335"/>
                    <a:pt x="4093" y="5841"/>
                    <a:pt x="4332" y="4331"/>
                  </a:cubicBezTo>
                  <a:lnTo>
                    <a:pt x="4332" y="4331"/>
                  </a:lnTo>
                  <a:cubicBezTo>
                    <a:pt x="4282" y="5640"/>
                    <a:pt x="5618" y="6027"/>
                    <a:pt x="6704" y="6027"/>
                  </a:cubicBezTo>
                  <a:cubicBezTo>
                    <a:pt x="6823" y="6027"/>
                    <a:pt x="6938" y="6023"/>
                    <a:pt x="7048" y="6014"/>
                  </a:cubicBezTo>
                  <a:cubicBezTo>
                    <a:pt x="7048" y="6014"/>
                    <a:pt x="6053" y="5330"/>
                    <a:pt x="5586" y="4863"/>
                  </a:cubicBezTo>
                  <a:cubicBezTo>
                    <a:pt x="5120" y="4393"/>
                    <a:pt x="4726" y="3982"/>
                    <a:pt x="4726" y="3982"/>
                  </a:cubicBezTo>
                  <a:lnTo>
                    <a:pt x="4726" y="3982"/>
                  </a:lnTo>
                  <a:cubicBezTo>
                    <a:pt x="5002" y="4177"/>
                    <a:pt x="5305" y="4257"/>
                    <a:pt x="5616" y="4257"/>
                  </a:cubicBezTo>
                  <a:cubicBezTo>
                    <a:pt x="6993" y="4257"/>
                    <a:pt x="8524" y="2693"/>
                    <a:pt x="8538" y="2679"/>
                  </a:cubicBezTo>
                  <a:lnTo>
                    <a:pt x="8538" y="2679"/>
                  </a:lnTo>
                  <a:cubicBezTo>
                    <a:pt x="8497" y="2718"/>
                    <a:pt x="4688" y="3432"/>
                    <a:pt x="4688" y="3432"/>
                  </a:cubicBezTo>
                  <a:cubicBezTo>
                    <a:pt x="5814" y="2696"/>
                    <a:pt x="6312" y="1967"/>
                    <a:pt x="5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109"/>
            <p:cNvSpPr/>
            <p:nvPr/>
          </p:nvSpPr>
          <p:spPr>
            <a:xfrm>
              <a:off x="1957050" y="2683950"/>
              <a:ext cx="128850" cy="89200"/>
            </a:xfrm>
            <a:custGeom>
              <a:avLst/>
              <a:gdLst/>
              <a:ahLst/>
              <a:cxnLst/>
              <a:rect l="l" t="t" r="r" b="b"/>
              <a:pathLst>
                <a:path w="5154" h="3568" extrusionOk="0">
                  <a:moveTo>
                    <a:pt x="4915" y="0"/>
                  </a:moveTo>
                  <a:lnTo>
                    <a:pt x="4915" y="0"/>
                  </a:lnTo>
                  <a:cubicBezTo>
                    <a:pt x="4320" y="1632"/>
                    <a:pt x="3543" y="2451"/>
                    <a:pt x="2983" y="3235"/>
                  </a:cubicBezTo>
                  <a:cubicBezTo>
                    <a:pt x="2264" y="2489"/>
                    <a:pt x="1766" y="2565"/>
                    <a:pt x="0" y="1054"/>
                  </a:cubicBezTo>
                  <a:lnTo>
                    <a:pt x="0" y="1054"/>
                  </a:lnTo>
                  <a:cubicBezTo>
                    <a:pt x="356" y="2001"/>
                    <a:pt x="1974" y="3277"/>
                    <a:pt x="3035" y="3567"/>
                  </a:cubicBezTo>
                  <a:cubicBezTo>
                    <a:pt x="3999" y="2983"/>
                    <a:pt x="5153" y="1099"/>
                    <a:pt x="49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109"/>
            <p:cNvSpPr/>
            <p:nvPr/>
          </p:nvSpPr>
          <p:spPr>
            <a:xfrm>
              <a:off x="1932725" y="2775025"/>
              <a:ext cx="85700" cy="19200"/>
            </a:xfrm>
            <a:custGeom>
              <a:avLst/>
              <a:gdLst/>
              <a:ahLst/>
              <a:cxnLst/>
              <a:rect l="l" t="t" r="r" b="b"/>
              <a:pathLst>
                <a:path w="3428" h="768" extrusionOk="0">
                  <a:moveTo>
                    <a:pt x="3427" y="0"/>
                  </a:moveTo>
                  <a:lnTo>
                    <a:pt x="3427" y="0"/>
                  </a:lnTo>
                  <a:cubicBezTo>
                    <a:pt x="3137" y="69"/>
                    <a:pt x="2435" y="339"/>
                    <a:pt x="1592" y="377"/>
                  </a:cubicBezTo>
                  <a:cubicBezTo>
                    <a:pt x="1472" y="382"/>
                    <a:pt x="1354" y="384"/>
                    <a:pt x="1239" y="384"/>
                  </a:cubicBezTo>
                  <a:cubicBezTo>
                    <a:pt x="639" y="384"/>
                    <a:pt x="131" y="323"/>
                    <a:pt x="25" y="323"/>
                  </a:cubicBezTo>
                  <a:cubicBezTo>
                    <a:pt x="7" y="323"/>
                    <a:pt x="1" y="325"/>
                    <a:pt x="6" y="328"/>
                  </a:cubicBezTo>
                  <a:cubicBezTo>
                    <a:pt x="426" y="625"/>
                    <a:pt x="951" y="768"/>
                    <a:pt x="1481" y="768"/>
                  </a:cubicBezTo>
                  <a:cubicBezTo>
                    <a:pt x="2201" y="768"/>
                    <a:pt x="2932" y="504"/>
                    <a:pt x="34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109"/>
            <p:cNvSpPr/>
            <p:nvPr/>
          </p:nvSpPr>
          <p:spPr>
            <a:xfrm>
              <a:off x="1975450" y="2785050"/>
              <a:ext cx="50300" cy="61975"/>
            </a:xfrm>
            <a:custGeom>
              <a:avLst/>
              <a:gdLst/>
              <a:ahLst/>
              <a:cxnLst/>
              <a:rect l="l" t="t" r="r" b="b"/>
              <a:pathLst>
                <a:path w="2012" h="2479" extrusionOk="0">
                  <a:moveTo>
                    <a:pt x="1957" y="0"/>
                  </a:moveTo>
                  <a:cubicBezTo>
                    <a:pt x="1870" y="152"/>
                    <a:pt x="1756" y="550"/>
                    <a:pt x="1376" y="1123"/>
                  </a:cubicBezTo>
                  <a:cubicBezTo>
                    <a:pt x="992" y="1697"/>
                    <a:pt x="0" y="2478"/>
                    <a:pt x="0" y="2478"/>
                  </a:cubicBezTo>
                  <a:cubicBezTo>
                    <a:pt x="868" y="2364"/>
                    <a:pt x="2012" y="978"/>
                    <a:pt x="1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109"/>
            <p:cNvSpPr/>
            <p:nvPr/>
          </p:nvSpPr>
          <p:spPr>
            <a:xfrm>
              <a:off x="2050975" y="2783575"/>
              <a:ext cx="58000" cy="50875"/>
            </a:xfrm>
            <a:custGeom>
              <a:avLst/>
              <a:gdLst/>
              <a:ahLst/>
              <a:cxnLst/>
              <a:rect l="l" t="t" r="r" b="b"/>
              <a:pathLst>
                <a:path w="2320" h="2035" extrusionOk="0">
                  <a:moveTo>
                    <a:pt x="0" y="0"/>
                  </a:moveTo>
                  <a:lnTo>
                    <a:pt x="0" y="0"/>
                  </a:lnTo>
                  <a:cubicBezTo>
                    <a:pt x="251" y="684"/>
                    <a:pt x="1486" y="2034"/>
                    <a:pt x="2270" y="2034"/>
                  </a:cubicBezTo>
                  <a:cubicBezTo>
                    <a:pt x="2287" y="2034"/>
                    <a:pt x="2303" y="2034"/>
                    <a:pt x="2319" y="2032"/>
                  </a:cubicBezTo>
                  <a:cubicBezTo>
                    <a:pt x="2319" y="2032"/>
                    <a:pt x="1148" y="1168"/>
                    <a:pt x="857" y="878"/>
                  </a:cubicBezTo>
                  <a:cubicBezTo>
                    <a:pt x="570" y="588"/>
                    <a:pt x="97" y="10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109"/>
            <p:cNvSpPr/>
            <p:nvPr/>
          </p:nvSpPr>
          <p:spPr>
            <a:xfrm>
              <a:off x="2049925" y="2751000"/>
              <a:ext cx="96275" cy="24550"/>
            </a:xfrm>
            <a:custGeom>
              <a:avLst/>
              <a:gdLst/>
              <a:ahLst/>
              <a:cxnLst/>
              <a:rect l="l" t="t" r="r" b="b"/>
              <a:pathLst>
                <a:path w="3851" h="982" extrusionOk="0">
                  <a:moveTo>
                    <a:pt x="3851" y="0"/>
                  </a:moveTo>
                  <a:lnTo>
                    <a:pt x="3851" y="0"/>
                  </a:lnTo>
                  <a:cubicBezTo>
                    <a:pt x="3850" y="1"/>
                    <a:pt x="3850" y="1"/>
                    <a:pt x="3849" y="1"/>
                  </a:cubicBezTo>
                  <a:lnTo>
                    <a:pt x="3849" y="1"/>
                  </a:lnTo>
                  <a:cubicBezTo>
                    <a:pt x="3850" y="1"/>
                    <a:pt x="3851" y="1"/>
                    <a:pt x="3851" y="0"/>
                  </a:cubicBezTo>
                  <a:close/>
                  <a:moveTo>
                    <a:pt x="3849" y="1"/>
                  </a:moveTo>
                  <a:lnTo>
                    <a:pt x="3849" y="1"/>
                  </a:lnTo>
                  <a:cubicBezTo>
                    <a:pt x="3766" y="36"/>
                    <a:pt x="1084" y="545"/>
                    <a:pt x="1" y="750"/>
                  </a:cubicBezTo>
                  <a:cubicBezTo>
                    <a:pt x="440" y="912"/>
                    <a:pt x="833" y="981"/>
                    <a:pt x="1198" y="981"/>
                  </a:cubicBezTo>
                  <a:cubicBezTo>
                    <a:pt x="2150" y="981"/>
                    <a:pt x="2916" y="513"/>
                    <a:pt x="38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109"/>
            <p:cNvSpPr/>
            <p:nvPr/>
          </p:nvSpPr>
          <p:spPr>
            <a:xfrm>
              <a:off x="2015100" y="2627775"/>
              <a:ext cx="82200" cy="75375"/>
            </a:xfrm>
            <a:custGeom>
              <a:avLst/>
              <a:gdLst/>
              <a:ahLst/>
              <a:cxnLst/>
              <a:rect l="l" t="t" r="r" b="b"/>
              <a:pathLst>
                <a:path w="3288" h="3015" extrusionOk="0">
                  <a:moveTo>
                    <a:pt x="474" y="1"/>
                  </a:moveTo>
                  <a:lnTo>
                    <a:pt x="1" y="308"/>
                  </a:lnTo>
                  <a:cubicBezTo>
                    <a:pt x="758" y="1290"/>
                    <a:pt x="1978" y="2773"/>
                    <a:pt x="3250" y="3015"/>
                  </a:cubicBezTo>
                  <a:lnTo>
                    <a:pt x="3288" y="2883"/>
                  </a:lnTo>
                  <a:cubicBezTo>
                    <a:pt x="2386" y="2762"/>
                    <a:pt x="889" y="844"/>
                    <a:pt x="4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109"/>
            <p:cNvSpPr/>
            <p:nvPr/>
          </p:nvSpPr>
          <p:spPr>
            <a:xfrm>
              <a:off x="2024175" y="2633225"/>
              <a:ext cx="73125" cy="68975"/>
            </a:xfrm>
            <a:custGeom>
              <a:avLst/>
              <a:gdLst/>
              <a:ahLst/>
              <a:cxnLst/>
              <a:rect l="l" t="t" r="r" b="b"/>
              <a:pathLst>
                <a:path w="2925" h="2759" extrusionOk="0">
                  <a:moveTo>
                    <a:pt x="229" y="1"/>
                  </a:moveTo>
                  <a:lnTo>
                    <a:pt x="1" y="149"/>
                  </a:lnTo>
                  <a:cubicBezTo>
                    <a:pt x="688" y="1041"/>
                    <a:pt x="1756" y="2344"/>
                    <a:pt x="2900" y="2759"/>
                  </a:cubicBezTo>
                  <a:lnTo>
                    <a:pt x="2925" y="2665"/>
                  </a:lnTo>
                  <a:cubicBezTo>
                    <a:pt x="2095" y="2555"/>
                    <a:pt x="758" y="916"/>
                    <a:pt x="2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109"/>
            <p:cNvSpPr/>
            <p:nvPr/>
          </p:nvSpPr>
          <p:spPr>
            <a:xfrm>
              <a:off x="2017525" y="2629850"/>
              <a:ext cx="137225" cy="135675"/>
            </a:xfrm>
            <a:custGeom>
              <a:avLst/>
              <a:gdLst/>
              <a:ahLst/>
              <a:cxnLst/>
              <a:rect l="l" t="t" r="r" b="b"/>
              <a:pathLst>
                <a:path w="5489" h="5427" extrusionOk="0">
                  <a:moveTo>
                    <a:pt x="2123" y="1"/>
                  </a:moveTo>
                  <a:lnTo>
                    <a:pt x="2123" y="1"/>
                  </a:lnTo>
                  <a:cubicBezTo>
                    <a:pt x="2600" y="1591"/>
                    <a:pt x="2403" y="1898"/>
                    <a:pt x="2683" y="2586"/>
                  </a:cubicBezTo>
                  <a:cubicBezTo>
                    <a:pt x="2098" y="2706"/>
                    <a:pt x="1445" y="2927"/>
                    <a:pt x="470" y="2927"/>
                  </a:cubicBezTo>
                  <a:cubicBezTo>
                    <a:pt x="321" y="2927"/>
                    <a:pt x="165" y="2922"/>
                    <a:pt x="1" y="2911"/>
                  </a:cubicBezTo>
                  <a:lnTo>
                    <a:pt x="1" y="2911"/>
                  </a:lnTo>
                  <a:cubicBezTo>
                    <a:pt x="606" y="3353"/>
                    <a:pt x="1065" y="3536"/>
                    <a:pt x="1479" y="3536"/>
                  </a:cubicBezTo>
                  <a:cubicBezTo>
                    <a:pt x="1864" y="3536"/>
                    <a:pt x="2210" y="3378"/>
                    <a:pt x="2600" y="3125"/>
                  </a:cubicBezTo>
                  <a:lnTo>
                    <a:pt x="2600" y="3125"/>
                  </a:lnTo>
                  <a:cubicBezTo>
                    <a:pt x="2599" y="3125"/>
                    <a:pt x="1022" y="5414"/>
                    <a:pt x="989" y="5427"/>
                  </a:cubicBezTo>
                  <a:lnTo>
                    <a:pt x="989" y="5427"/>
                  </a:lnTo>
                  <a:cubicBezTo>
                    <a:pt x="1003" y="5422"/>
                    <a:pt x="3207" y="4597"/>
                    <a:pt x="2949" y="3312"/>
                  </a:cubicBezTo>
                  <a:lnTo>
                    <a:pt x="2949" y="3312"/>
                  </a:lnTo>
                  <a:cubicBezTo>
                    <a:pt x="2949" y="3312"/>
                    <a:pt x="3104" y="3689"/>
                    <a:pt x="3277" y="4127"/>
                  </a:cubicBezTo>
                  <a:cubicBezTo>
                    <a:pt x="3446" y="4570"/>
                    <a:pt x="3605" y="5423"/>
                    <a:pt x="3605" y="5423"/>
                  </a:cubicBezTo>
                  <a:cubicBezTo>
                    <a:pt x="3989" y="4711"/>
                    <a:pt x="4262" y="3536"/>
                    <a:pt x="3294" y="3153"/>
                  </a:cubicBezTo>
                  <a:lnTo>
                    <a:pt x="3294" y="3153"/>
                  </a:lnTo>
                  <a:cubicBezTo>
                    <a:pt x="3498" y="3207"/>
                    <a:pt x="3685" y="3233"/>
                    <a:pt x="3858" y="3233"/>
                  </a:cubicBezTo>
                  <a:cubicBezTo>
                    <a:pt x="4583" y="3233"/>
                    <a:pt x="5062" y="2778"/>
                    <a:pt x="5489" y="2074"/>
                  </a:cubicBezTo>
                  <a:lnTo>
                    <a:pt x="5489" y="2074"/>
                  </a:lnTo>
                  <a:cubicBezTo>
                    <a:pt x="5102" y="2330"/>
                    <a:pt x="4663" y="2503"/>
                    <a:pt x="4203" y="2579"/>
                  </a:cubicBezTo>
                  <a:cubicBezTo>
                    <a:pt x="3855" y="2638"/>
                    <a:pt x="3636" y="2655"/>
                    <a:pt x="3501" y="2655"/>
                  </a:cubicBezTo>
                  <a:cubicBezTo>
                    <a:pt x="3338" y="2655"/>
                    <a:pt x="3298" y="2631"/>
                    <a:pt x="3298" y="2631"/>
                  </a:cubicBezTo>
                  <a:cubicBezTo>
                    <a:pt x="4452" y="2040"/>
                    <a:pt x="4549" y="1400"/>
                    <a:pt x="4314" y="215"/>
                  </a:cubicBezTo>
                  <a:cubicBezTo>
                    <a:pt x="4314" y="213"/>
                    <a:pt x="4313" y="212"/>
                    <a:pt x="4313" y="212"/>
                  </a:cubicBezTo>
                  <a:cubicBezTo>
                    <a:pt x="4303" y="212"/>
                    <a:pt x="4260" y="527"/>
                    <a:pt x="3885" y="1269"/>
                  </a:cubicBezTo>
                  <a:cubicBezTo>
                    <a:pt x="3495" y="2050"/>
                    <a:pt x="3104" y="2361"/>
                    <a:pt x="3104" y="2361"/>
                  </a:cubicBezTo>
                  <a:cubicBezTo>
                    <a:pt x="3104" y="2361"/>
                    <a:pt x="3401" y="1774"/>
                    <a:pt x="3208" y="1190"/>
                  </a:cubicBezTo>
                  <a:cubicBezTo>
                    <a:pt x="3018" y="606"/>
                    <a:pt x="2168" y="42"/>
                    <a:pt x="2123" y="1"/>
                  </a:cubicBezTo>
                  <a:close/>
                  <a:moveTo>
                    <a:pt x="989" y="5427"/>
                  </a:moveTo>
                  <a:cubicBezTo>
                    <a:pt x="989" y="5427"/>
                    <a:pt x="989" y="5427"/>
                    <a:pt x="989" y="5427"/>
                  </a:cubicBezTo>
                  <a:cubicBezTo>
                    <a:pt x="989" y="5427"/>
                    <a:pt x="989" y="5427"/>
                    <a:pt x="989" y="54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109"/>
            <p:cNvSpPr/>
            <p:nvPr/>
          </p:nvSpPr>
          <p:spPr>
            <a:xfrm>
              <a:off x="2017525" y="2629850"/>
              <a:ext cx="75100" cy="79575"/>
            </a:xfrm>
            <a:custGeom>
              <a:avLst/>
              <a:gdLst/>
              <a:ahLst/>
              <a:cxnLst/>
              <a:rect l="l" t="t" r="r" b="b"/>
              <a:pathLst>
                <a:path w="3004" h="3183" extrusionOk="0">
                  <a:moveTo>
                    <a:pt x="2123" y="1"/>
                  </a:moveTo>
                  <a:lnTo>
                    <a:pt x="2123" y="1"/>
                  </a:lnTo>
                  <a:cubicBezTo>
                    <a:pt x="2600" y="1594"/>
                    <a:pt x="2403" y="1902"/>
                    <a:pt x="2683" y="2589"/>
                  </a:cubicBezTo>
                  <a:cubicBezTo>
                    <a:pt x="2099" y="2709"/>
                    <a:pt x="1447" y="2928"/>
                    <a:pt x="474" y="2928"/>
                  </a:cubicBezTo>
                  <a:cubicBezTo>
                    <a:pt x="324" y="2928"/>
                    <a:pt x="167" y="2922"/>
                    <a:pt x="1" y="2911"/>
                  </a:cubicBezTo>
                  <a:lnTo>
                    <a:pt x="1" y="2911"/>
                  </a:lnTo>
                  <a:cubicBezTo>
                    <a:pt x="261" y="3101"/>
                    <a:pt x="667" y="3182"/>
                    <a:pt x="1103" y="3182"/>
                  </a:cubicBezTo>
                  <a:cubicBezTo>
                    <a:pt x="1760" y="3182"/>
                    <a:pt x="2486" y="2997"/>
                    <a:pt x="2883" y="2721"/>
                  </a:cubicBezTo>
                  <a:cubicBezTo>
                    <a:pt x="3004" y="1940"/>
                    <a:pt x="2641" y="509"/>
                    <a:pt x="21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109"/>
            <p:cNvSpPr/>
            <p:nvPr/>
          </p:nvSpPr>
          <p:spPr>
            <a:xfrm>
              <a:off x="2095125" y="2635250"/>
              <a:ext cx="34500" cy="53650"/>
            </a:xfrm>
            <a:custGeom>
              <a:avLst/>
              <a:gdLst/>
              <a:ahLst/>
              <a:cxnLst/>
              <a:rect l="l" t="t" r="r" b="b"/>
              <a:pathLst>
                <a:path w="1380" h="2146" extrusionOk="0">
                  <a:moveTo>
                    <a:pt x="1209" y="1"/>
                  </a:moveTo>
                  <a:cubicBezTo>
                    <a:pt x="1193" y="1"/>
                    <a:pt x="1045" y="532"/>
                    <a:pt x="781" y="1053"/>
                  </a:cubicBezTo>
                  <a:cubicBezTo>
                    <a:pt x="512" y="1596"/>
                    <a:pt x="132" y="1976"/>
                    <a:pt x="0" y="2145"/>
                  </a:cubicBezTo>
                  <a:cubicBezTo>
                    <a:pt x="823" y="1838"/>
                    <a:pt x="1379" y="853"/>
                    <a:pt x="1210" y="2"/>
                  </a:cubicBezTo>
                  <a:cubicBezTo>
                    <a:pt x="1210" y="1"/>
                    <a:pt x="1209" y="1"/>
                    <a:pt x="12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109"/>
            <p:cNvSpPr/>
            <p:nvPr/>
          </p:nvSpPr>
          <p:spPr>
            <a:xfrm>
              <a:off x="2099950" y="2681700"/>
              <a:ext cx="54800" cy="17125"/>
            </a:xfrm>
            <a:custGeom>
              <a:avLst/>
              <a:gdLst/>
              <a:ahLst/>
              <a:cxnLst/>
              <a:rect l="l" t="t" r="r" b="b"/>
              <a:pathLst>
                <a:path w="2192" h="685" extrusionOk="0">
                  <a:moveTo>
                    <a:pt x="2192" y="0"/>
                  </a:moveTo>
                  <a:cubicBezTo>
                    <a:pt x="2192" y="0"/>
                    <a:pt x="1394" y="426"/>
                    <a:pt x="906" y="505"/>
                  </a:cubicBezTo>
                  <a:cubicBezTo>
                    <a:pt x="634" y="551"/>
                    <a:pt x="422" y="559"/>
                    <a:pt x="266" y="559"/>
                  </a:cubicBezTo>
                  <a:cubicBezTo>
                    <a:pt x="192" y="559"/>
                    <a:pt x="131" y="557"/>
                    <a:pt x="81" y="557"/>
                  </a:cubicBezTo>
                  <a:cubicBezTo>
                    <a:pt x="49" y="557"/>
                    <a:pt x="22" y="558"/>
                    <a:pt x="1" y="560"/>
                  </a:cubicBezTo>
                  <a:cubicBezTo>
                    <a:pt x="167" y="646"/>
                    <a:pt x="378" y="684"/>
                    <a:pt x="602" y="684"/>
                  </a:cubicBezTo>
                  <a:cubicBezTo>
                    <a:pt x="1222" y="684"/>
                    <a:pt x="1954" y="393"/>
                    <a:pt x="2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109"/>
            <p:cNvSpPr/>
            <p:nvPr/>
          </p:nvSpPr>
          <p:spPr>
            <a:xfrm>
              <a:off x="2091225" y="2712625"/>
              <a:ext cx="23025" cy="52900"/>
            </a:xfrm>
            <a:custGeom>
              <a:avLst/>
              <a:gdLst/>
              <a:ahLst/>
              <a:cxnLst/>
              <a:rect l="l" t="t" r="r" b="b"/>
              <a:pathLst>
                <a:path w="921" h="2116" extrusionOk="0">
                  <a:moveTo>
                    <a:pt x="1" y="1"/>
                  </a:moveTo>
                  <a:cubicBezTo>
                    <a:pt x="39" y="98"/>
                    <a:pt x="222" y="547"/>
                    <a:pt x="326" y="820"/>
                  </a:cubicBezTo>
                  <a:cubicBezTo>
                    <a:pt x="433" y="1093"/>
                    <a:pt x="657" y="2116"/>
                    <a:pt x="657" y="2116"/>
                  </a:cubicBezTo>
                  <a:cubicBezTo>
                    <a:pt x="920" y="1622"/>
                    <a:pt x="384" y="37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109"/>
            <p:cNvSpPr/>
            <p:nvPr/>
          </p:nvSpPr>
          <p:spPr>
            <a:xfrm>
              <a:off x="2042150" y="2707975"/>
              <a:ext cx="40375" cy="57650"/>
            </a:xfrm>
            <a:custGeom>
              <a:avLst/>
              <a:gdLst/>
              <a:ahLst/>
              <a:cxnLst/>
              <a:rect l="l" t="t" r="r" b="b"/>
              <a:pathLst>
                <a:path w="1615" h="2306" extrusionOk="0">
                  <a:moveTo>
                    <a:pt x="1615" y="0"/>
                  </a:moveTo>
                  <a:lnTo>
                    <a:pt x="1615" y="0"/>
                  </a:lnTo>
                  <a:cubicBezTo>
                    <a:pt x="1163" y="650"/>
                    <a:pt x="48" y="2262"/>
                    <a:pt x="2" y="2305"/>
                  </a:cubicBezTo>
                  <a:lnTo>
                    <a:pt x="2" y="2305"/>
                  </a:lnTo>
                  <a:cubicBezTo>
                    <a:pt x="844" y="1666"/>
                    <a:pt x="1535" y="1209"/>
                    <a:pt x="1615" y="0"/>
                  </a:cubicBezTo>
                  <a:close/>
                  <a:moveTo>
                    <a:pt x="2" y="2305"/>
                  </a:moveTo>
                  <a:lnTo>
                    <a:pt x="2" y="2305"/>
                  </a:lnTo>
                  <a:cubicBezTo>
                    <a:pt x="1" y="2305"/>
                    <a:pt x="1" y="2305"/>
                    <a:pt x="1" y="2305"/>
                  </a:cubicBezTo>
                  <a:cubicBezTo>
                    <a:pt x="1" y="2305"/>
                    <a:pt x="1" y="2305"/>
                    <a:pt x="2" y="2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109"/>
            <p:cNvSpPr/>
            <p:nvPr/>
          </p:nvSpPr>
          <p:spPr>
            <a:xfrm>
              <a:off x="1932500" y="2579300"/>
              <a:ext cx="140775" cy="94375"/>
            </a:xfrm>
            <a:custGeom>
              <a:avLst/>
              <a:gdLst/>
              <a:ahLst/>
              <a:cxnLst/>
              <a:rect l="l" t="t" r="r" b="b"/>
              <a:pathLst>
                <a:path w="5631" h="3775" extrusionOk="0">
                  <a:moveTo>
                    <a:pt x="5579" y="1"/>
                  </a:moveTo>
                  <a:lnTo>
                    <a:pt x="1" y="3626"/>
                  </a:lnTo>
                  <a:cubicBezTo>
                    <a:pt x="188" y="3726"/>
                    <a:pt x="430" y="3775"/>
                    <a:pt x="710" y="3775"/>
                  </a:cubicBezTo>
                  <a:cubicBezTo>
                    <a:pt x="1449" y="3775"/>
                    <a:pt x="2454" y="3435"/>
                    <a:pt x="3429" y="2800"/>
                  </a:cubicBezTo>
                  <a:cubicBezTo>
                    <a:pt x="4774" y="1926"/>
                    <a:pt x="5631" y="775"/>
                    <a:pt x="5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109"/>
            <p:cNvSpPr/>
            <p:nvPr/>
          </p:nvSpPr>
          <p:spPr>
            <a:xfrm>
              <a:off x="1946425" y="2579300"/>
              <a:ext cx="126675" cy="94325"/>
            </a:xfrm>
            <a:custGeom>
              <a:avLst/>
              <a:gdLst/>
              <a:ahLst/>
              <a:cxnLst/>
              <a:rect l="l" t="t" r="r" b="b"/>
              <a:pathLst>
                <a:path w="5067" h="3773" extrusionOk="0">
                  <a:moveTo>
                    <a:pt x="5018" y="1"/>
                  </a:moveTo>
                  <a:lnTo>
                    <a:pt x="3892" y="737"/>
                  </a:lnTo>
                  <a:cubicBezTo>
                    <a:pt x="3702" y="1217"/>
                    <a:pt x="3287" y="1764"/>
                    <a:pt x="2713" y="2272"/>
                  </a:cubicBezTo>
                  <a:cubicBezTo>
                    <a:pt x="2627" y="2348"/>
                    <a:pt x="2540" y="2420"/>
                    <a:pt x="2451" y="2493"/>
                  </a:cubicBezTo>
                  <a:cubicBezTo>
                    <a:pt x="2264" y="2641"/>
                    <a:pt x="2067" y="2783"/>
                    <a:pt x="1856" y="2921"/>
                  </a:cubicBezTo>
                  <a:cubicBezTo>
                    <a:pt x="1224" y="3333"/>
                    <a:pt x="581" y="3619"/>
                    <a:pt x="0" y="3768"/>
                  </a:cubicBezTo>
                  <a:cubicBezTo>
                    <a:pt x="49" y="3771"/>
                    <a:pt x="99" y="3773"/>
                    <a:pt x="150" y="3773"/>
                  </a:cubicBezTo>
                  <a:cubicBezTo>
                    <a:pt x="857" y="3773"/>
                    <a:pt x="1806" y="3463"/>
                    <a:pt x="2741" y="2883"/>
                  </a:cubicBezTo>
                  <a:cubicBezTo>
                    <a:pt x="2782" y="2856"/>
                    <a:pt x="2827" y="2828"/>
                    <a:pt x="2872" y="2800"/>
                  </a:cubicBezTo>
                  <a:cubicBezTo>
                    <a:pt x="3028" y="2697"/>
                    <a:pt x="3180" y="2593"/>
                    <a:pt x="3325" y="2482"/>
                  </a:cubicBezTo>
                  <a:cubicBezTo>
                    <a:pt x="4403" y="1660"/>
                    <a:pt x="5067" y="685"/>
                    <a:pt x="50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109"/>
            <p:cNvSpPr/>
            <p:nvPr/>
          </p:nvSpPr>
          <p:spPr>
            <a:xfrm>
              <a:off x="1979075" y="2642650"/>
              <a:ext cx="67175" cy="141975"/>
            </a:xfrm>
            <a:custGeom>
              <a:avLst/>
              <a:gdLst/>
              <a:ahLst/>
              <a:cxnLst/>
              <a:rect l="l" t="t" r="r" b="b"/>
              <a:pathLst>
                <a:path w="2687" h="5679" extrusionOk="0">
                  <a:moveTo>
                    <a:pt x="2085" y="5655"/>
                  </a:moveTo>
                  <a:cubicBezTo>
                    <a:pt x="2444" y="4435"/>
                    <a:pt x="844" y="1435"/>
                    <a:pt x="1" y="432"/>
                  </a:cubicBezTo>
                  <a:lnTo>
                    <a:pt x="664" y="0"/>
                  </a:lnTo>
                  <a:cubicBezTo>
                    <a:pt x="1490" y="1524"/>
                    <a:pt x="2686" y="3920"/>
                    <a:pt x="2275" y="56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109"/>
            <p:cNvSpPr/>
            <p:nvPr/>
          </p:nvSpPr>
          <p:spPr>
            <a:xfrm>
              <a:off x="1984425" y="2655075"/>
              <a:ext cx="54975" cy="129475"/>
            </a:xfrm>
            <a:custGeom>
              <a:avLst/>
              <a:gdLst/>
              <a:ahLst/>
              <a:cxnLst/>
              <a:rect l="l" t="t" r="r" b="b"/>
              <a:pathLst>
                <a:path w="2199" h="5179" extrusionOk="0">
                  <a:moveTo>
                    <a:pt x="1871" y="5158"/>
                  </a:moveTo>
                  <a:cubicBezTo>
                    <a:pt x="2199" y="4034"/>
                    <a:pt x="868" y="1404"/>
                    <a:pt x="1" y="208"/>
                  </a:cubicBezTo>
                  <a:lnTo>
                    <a:pt x="319" y="1"/>
                  </a:lnTo>
                  <a:cubicBezTo>
                    <a:pt x="1069" y="1383"/>
                    <a:pt x="2123" y="3485"/>
                    <a:pt x="2005" y="517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109"/>
            <p:cNvSpPr/>
            <p:nvPr/>
          </p:nvSpPr>
          <p:spPr>
            <a:xfrm>
              <a:off x="1931825" y="2683950"/>
              <a:ext cx="214375" cy="162975"/>
            </a:xfrm>
            <a:custGeom>
              <a:avLst/>
              <a:gdLst/>
              <a:ahLst/>
              <a:cxnLst/>
              <a:rect l="l" t="t" r="r" b="b"/>
              <a:pathLst>
                <a:path w="8575" h="6519" extrusionOk="0">
                  <a:moveTo>
                    <a:pt x="4725" y="3432"/>
                  </a:moveTo>
                  <a:cubicBezTo>
                    <a:pt x="5851" y="2696"/>
                    <a:pt x="6349" y="1967"/>
                    <a:pt x="5924" y="0"/>
                  </a:cubicBezTo>
                  <a:cubicBezTo>
                    <a:pt x="5329" y="1632"/>
                    <a:pt x="4552" y="2451"/>
                    <a:pt x="3992" y="3232"/>
                  </a:cubicBezTo>
                  <a:cubicBezTo>
                    <a:pt x="3273" y="2485"/>
                    <a:pt x="2775" y="2565"/>
                    <a:pt x="1009" y="1054"/>
                  </a:cubicBezTo>
                  <a:cubicBezTo>
                    <a:pt x="1040" y="1137"/>
                    <a:pt x="1272" y="2537"/>
                    <a:pt x="1911" y="3111"/>
                  </a:cubicBezTo>
                  <a:cubicBezTo>
                    <a:pt x="2547" y="3688"/>
                    <a:pt x="3463" y="3643"/>
                    <a:pt x="3463" y="3643"/>
                  </a:cubicBezTo>
                  <a:cubicBezTo>
                    <a:pt x="3463" y="3643"/>
                    <a:pt x="2844" y="3965"/>
                    <a:pt x="1628" y="4020"/>
                  </a:cubicBezTo>
                  <a:cubicBezTo>
                    <a:pt x="411" y="4075"/>
                    <a:pt x="0" y="3940"/>
                    <a:pt x="42" y="3971"/>
                  </a:cubicBezTo>
                  <a:cubicBezTo>
                    <a:pt x="1421" y="4943"/>
                    <a:pt x="2291" y="5181"/>
                    <a:pt x="3698" y="4044"/>
                  </a:cubicBezTo>
                  <a:cubicBezTo>
                    <a:pt x="3698" y="4044"/>
                    <a:pt x="3722" y="4258"/>
                    <a:pt x="3118" y="5167"/>
                  </a:cubicBezTo>
                  <a:cubicBezTo>
                    <a:pt x="2762" y="5710"/>
                    <a:pt x="2291" y="6170"/>
                    <a:pt x="1745" y="6519"/>
                  </a:cubicBezTo>
                  <a:cubicBezTo>
                    <a:pt x="3159" y="6335"/>
                    <a:pt x="4130" y="5841"/>
                    <a:pt x="4369" y="4331"/>
                  </a:cubicBezTo>
                  <a:cubicBezTo>
                    <a:pt x="4313" y="5782"/>
                    <a:pt x="5962" y="6100"/>
                    <a:pt x="7085" y="6014"/>
                  </a:cubicBezTo>
                  <a:cubicBezTo>
                    <a:pt x="7085" y="6014"/>
                    <a:pt x="6090" y="5330"/>
                    <a:pt x="5623" y="4863"/>
                  </a:cubicBezTo>
                  <a:cubicBezTo>
                    <a:pt x="5157" y="4393"/>
                    <a:pt x="4763" y="3982"/>
                    <a:pt x="4763" y="3982"/>
                  </a:cubicBezTo>
                  <a:cubicBezTo>
                    <a:pt x="6266" y="5046"/>
                    <a:pt x="8575" y="2679"/>
                    <a:pt x="8575" y="2679"/>
                  </a:cubicBezTo>
                  <a:cubicBezTo>
                    <a:pt x="8540" y="2717"/>
                    <a:pt x="4725" y="3432"/>
                    <a:pt x="4725" y="34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109"/>
            <p:cNvSpPr/>
            <p:nvPr/>
          </p:nvSpPr>
          <p:spPr>
            <a:xfrm>
              <a:off x="1957050" y="2683950"/>
              <a:ext cx="128850" cy="89200"/>
            </a:xfrm>
            <a:custGeom>
              <a:avLst/>
              <a:gdLst/>
              <a:ahLst/>
              <a:cxnLst/>
              <a:rect l="l" t="t" r="r" b="b"/>
              <a:pathLst>
                <a:path w="5154" h="3568" extrusionOk="0">
                  <a:moveTo>
                    <a:pt x="2983" y="3235"/>
                  </a:moveTo>
                  <a:cubicBezTo>
                    <a:pt x="2264" y="2489"/>
                    <a:pt x="1766" y="2565"/>
                    <a:pt x="0" y="1054"/>
                  </a:cubicBezTo>
                  <a:cubicBezTo>
                    <a:pt x="356" y="2001"/>
                    <a:pt x="1974" y="3277"/>
                    <a:pt x="3035" y="3567"/>
                  </a:cubicBezTo>
                  <a:cubicBezTo>
                    <a:pt x="3999" y="2983"/>
                    <a:pt x="5153" y="1099"/>
                    <a:pt x="4915" y="0"/>
                  </a:cubicBezTo>
                  <a:cubicBezTo>
                    <a:pt x="4320" y="1632"/>
                    <a:pt x="3543" y="2451"/>
                    <a:pt x="2983" y="32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109"/>
            <p:cNvSpPr/>
            <p:nvPr/>
          </p:nvSpPr>
          <p:spPr>
            <a:xfrm>
              <a:off x="1931825" y="2775025"/>
              <a:ext cx="86600" cy="25675"/>
            </a:xfrm>
            <a:custGeom>
              <a:avLst/>
              <a:gdLst/>
              <a:ahLst/>
              <a:cxnLst/>
              <a:rect l="l" t="t" r="r" b="b"/>
              <a:pathLst>
                <a:path w="3464" h="1027" extrusionOk="0">
                  <a:moveTo>
                    <a:pt x="3463" y="0"/>
                  </a:moveTo>
                  <a:cubicBezTo>
                    <a:pt x="3173" y="69"/>
                    <a:pt x="2471" y="339"/>
                    <a:pt x="1628" y="377"/>
                  </a:cubicBezTo>
                  <a:cubicBezTo>
                    <a:pt x="785" y="415"/>
                    <a:pt x="0" y="297"/>
                    <a:pt x="42" y="328"/>
                  </a:cubicBezTo>
                  <a:cubicBezTo>
                    <a:pt x="1033" y="1027"/>
                    <a:pt x="2603" y="875"/>
                    <a:pt x="34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109"/>
            <p:cNvSpPr/>
            <p:nvPr/>
          </p:nvSpPr>
          <p:spPr>
            <a:xfrm>
              <a:off x="1975450" y="2785050"/>
              <a:ext cx="50300" cy="61975"/>
            </a:xfrm>
            <a:custGeom>
              <a:avLst/>
              <a:gdLst/>
              <a:ahLst/>
              <a:cxnLst/>
              <a:rect l="l" t="t" r="r" b="b"/>
              <a:pathLst>
                <a:path w="2012" h="2479" extrusionOk="0">
                  <a:moveTo>
                    <a:pt x="1376" y="1123"/>
                  </a:moveTo>
                  <a:cubicBezTo>
                    <a:pt x="992" y="1697"/>
                    <a:pt x="0" y="2478"/>
                    <a:pt x="0" y="2478"/>
                  </a:cubicBezTo>
                  <a:cubicBezTo>
                    <a:pt x="868" y="2364"/>
                    <a:pt x="2012" y="978"/>
                    <a:pt x="1957" y="0"/>
                  </a:cubicBezTo>
                  <a:cubicBezTo>
                    <a:pt x="1870" y="152"/>
                    <a:pt x="1756" y="550"/>
                    <a:pt x="1376" y="11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109"/>
            <p:cNvSpPr/>
            <p:nvPr/>
          </p:nvSpPr>
          <p:spPr>
            <a:xfrm>
              <a:off x="2050975" y="2783575"/>
              <a:ext cx="58000" cy="52300"/>
            </a:xfrm>
            <a:custGeom>
              <a:avLst/>
              <a:gdLst/>
              <a:ahLst/>
              <a:cxnLst/>
              <a:rect l="l" t="t" r="r" b="b"/>
              <a:pathLst>
                <a:path w="2320" h="2092" extrusionOk="0">
                  <a:moveTo>
                    <a:pt x="2319" y="2032"/>
                  </a:moveTo>
                  <a:cubicBezTo>
                    <a:pt x="2319" y="2032"/>
                    <a:pt x="1148" y="1168"/>
                    <a:pt x="857" y="878"/>
                  </a:cubicBezTo>
                  <a:cubicBezTo>
                    <a:pt x="570" y="588"/>
                    <a:pt x="97" y="100"/>
                    <a:pt x="0" y="0"/>
                  </a:cubicBezTo>
                  <a:cubicBezTo>
                    <a:pt x="256" y="698"/>
                    <a:pt x="1538" y="2091"/>
                    <a:pt x="2319" y="20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109"/>
            <p:cNvSpPr/>
            <p:nvPr/>
          </p:nvSpPr>
          <p:spPr>
            <a:xfrm>
              <a:off x="2049925" y="2751000"/>
              <a:ext cx="96275" cy="33375"/>
            </a:xfrm>
            <a:custGeom>
              <a:avLst/>
              <a:gdLst/>
              <a:ahLst/>
              <a:cxnLst/>
              <a:rect l="l" t="t" r="r" b="b"/>
              <a:pathLst>
                <a:path w="3851" h="1335" extrusionOk="0">
                  <a:moveTo>
                    <a:pt x="3851" y="0"/>
                  </a:moveTo>
                  <a:cubicBezTo>
                    <a:pt x="3827" y="24"/>
                    <a:pt x="1096" y="543"/>
                    <a:pt x="1" y="750"/>
                  </a:cubicBezTo>
                  <a:cubicBezTo>
                    <a:pt x="1587" y="1334"/>
                    <a:pt x="2558" y="709"/>
                    <a:pt x="3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109"/>
            <p:cNvSpPr/>
            <p:nvPr/>
          </p:nvSpPr>
          <p:spPr>
            <a:xfrm>
              <a:off x="2015100" y="2627775"/>
              <a:ext cx="82200" cy="75375"/>
            </a:xfrm>
            <a:custGeom>
              <a:avLst/>
              <a:gdLst/>
              <a:ahLst/>
              <a:cxnLst/>
              <a:rect l="l" t="t" r="r" b="b"/>
              <a:pathLst>
                <a:path w="3288" h="3015" extrusionOk="0">
                  <a:moveTo>
                    <a:pt x="3288" y="2883"/>
                  </a:moveTo>
                  <a:cubicBezTo>
                    <a:pt x="2386" y="2762"/>
                    <a:pt x="889" y="844"/>
                    <a:pt x="474" y="1"/>
                  </a:cubicBezTo>
                  <a:lnTo>
                    <a:pt x="1" y="308"/>
                  </a:lnTo>
                  <a:cubicBezTo>
                    <a:pt x="758" y="1290"/>
                    <a:pt x="1978" y="2773"/>
                    <a:pt x="3250" y="30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109"/>
            <p:cNvSpPr/>
            <p:nvPr/>
          </p:nvSpPr>
          <p:spPr>
            <a:xfrm>
              <a:off x="2024175" y="2633225"/>
              <a:ext cx="73125" cy="68975"/>
            </a:xfrm>
            <a:custGeom>
              <a:avLst/>
              <a:gdLst/>
              <a:ahLst/>
              <a:cxnLst/>
              <a:rect l="l" t="t" r="r" b="b"/>
              <a:pathLst>
                <a:path w="2925" h="2759" extrusionOk="0">
                  <a:moveTo>
                    <a:pt x="2925" y="2665"/>
                  </a:moveTo>
                  <a:cubicBezTo>
                    <a:pt x="2095" y="2555"/>
                    <a:pt x="758" y="916"/>
                    <a:pt x="229" y="1"/>
                  </a:cubicBezTo>
                  <a:lnTo>
                    <a:pt x="1" y="149"/>
                  </a:lnTo>
                  <a:cubicBezTo>
                    <a:pt x="688" y="1041"/>
                    <a:pt x="1756" y="2344"/>
                    <a:pt x="2900" y="27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109"/>
            <p:cNvSpPr/>
            <p:nvPr/>
          </p:nvSpPr>
          <p:spPr>
            <a:xfrm>
              <a:off x="2017525" y="2629850"/>
              <a:ext cx="137225" cy="135675"/>
            </a:xfrm>
            <a:custGeom>
              <a:avLst/>
              <a:gdLst/>
              <a:ahLst/>
              <a:cxnLst/>
              <a:rect l="l" t="t" r="r" b="b"/>
              <a:pathLst>
                <a:path w="5489" h="5427" extrusionOk="0">
                  <a:moveTo>
                    <a:pt x="2600" y="3125"/>
                  </a:moveTo>
                  <a:cubicBezTo>
                    <a:pt x="1791" y="3650"/>
                    <a:pt x="1169" y="3764"/>
                    <a:pt x="1" y="2911"/>
                  </a:cubicBezTo>
                  <a:cubicBezTo>
                    <a:pt x="1245" y="2997"/>
                    <a:pt x="2009" y="2724"/>
                    <a:pt x="2683" y="2586"/>
                  </a:cubicBezTo>
                  <a:cubicBezTo>
                    <a:pt x="2403" y="1898"/>
                    <a:pt x="2600" y="1591"/>
                    <a:pt x="2123" y="1"/>
                  </a:cubicBezTo>
                  <a:cubicBezTo>
                    <a:pt x="2168" y="42"/>
                    <a:pt x="3018" y="606"/>
                    <a:pt x="3208" y="1190"/>
                  </a:cubicBezTo>
                  <a:cubicBezTo>
                    <a:pt x="3401" y="1774"/>
                    <a:pt x="3104" y="2361"/>
                    <a:pt x="3104" y="2361"/>
                  </a:cubicBezTo>
                  <a:cubicBezTo>
                    <a:pt x="3104" y="2361"/>
                    <a:pt x="3495" y="2050"/>
                    <a:pt x="3885" y="1269"/>
                  </a:cubicBezTo>
                  <a:cubicBezTo>
                    <a:pt x="4279" y="488"/>
                    <a:pt x="4307" y="180"/>
                    <a:pt x="4314" y="215"/>
                  </a:cubicBezTo>
                  <a:cubicBezTo>
                    <a:pt x="4549" y="1400"/>
                    <a:pt x="4452" y="2040"/>
                    <a:pt x="3298" y="2631"/>
                  </a:cubicBezTo>
                  <a:cubicBezTo>
                    <a:pt x="3298" y="2631"/>
                    <a:pt x="3433" y="2710"/>
                    <a:pt x="4203" y="2579"/>
                  </a:cubicBezTo>
                  <a:cubicBezTo>
                    <a:pt x="4663" y="2503"/>
                    <a:pt x="5102" y="2330"/>
                    <a:pt x="5489" y="2074"/>
                  </a:cubicBezTo>
                  <a:cubicBezTo>
                    <a:pt x="4960" y="2945"/>
                    <a:pt x="4352" y="3436"/>
                    <a:pt x="3294" y="3153"/>
                  </a:cubicBezTo>
                  <a:cubicBezTo>
                    <a:pt x="4262" y="3536"/>
                    <a:pt x="3989" y="4711"/>
                    <a:pt x="3605" y="5423"/>
                  </a:cubicBezTo>
                  <a:cubicBezTo>
                    <a:pt x="3605" y="5423"/>
                    <a:pt x="3446" y="4570"/>
                    <a:pt x="3277" y="4127"/>
                  </a:cubicBezTo>
                  <a:cubicBezTo>
                    <a:pt x="3104" y="3688"/>
                    <a:pt x="2949" y="3312"/>
                    <a:pt x="2949" y="3312"/>
                  </a:cubicBezTo>
                  <a:cubicBezTo>
                    <a:pt x="3208" y="4601"/>
                    <a:pt x="989" y="5427"/>
                    <a:pt x="989" y="5427"/>
                  </a:cubicBezTo>
                  <a:cubicBezTo>
                    <a:pt x="1020" y="5417"/>
                    <a:pt x="2600" y="3125"/>
                    <a:pt x="2600" y="31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109"/>
            <p:cNvSpPr/>
            <p:nvPr/>
          </p:nvSpPr>
          <p:spPr>
            <a:xfrm>
              <a:off x="2017525" y="2629850"/>
              <a:ext cx="75100" cy="84700"/>
            </a:xfrm>
            <a:custGeom>
              <a:avLst/>
              <a:gdLst/>
              <a:ahLst/>
              <a:cxnLst/>
              <a:rect l="l" t="t" r="r" b="b"/>
              <a:pathLst>
                <a:path w="3004" h="3388" extrusionOk="0">
                  <a:moveTo>
                    <a:pt x="2683" y="2589"/>
                  </a:moveTo>
                  <a:cubicBezTo>
                    <a:pt x="2403" y="1902"/>
                    <a:pt x="2600" y="1594"/>
                    <a:pt x="2123" y="1"/>
                  </a:cubicBezTo>
                  <a:cubicBezTo>
                    <a:pt x="2641" y="509"/>
                    <a:pt x="3004" y="1940"/>
                    <a:pt x="2883" y="2721"/>
                  </a:cubicBezTo>
                  <a:cubicBezTo>
                    <a:pt x="2223" y="3180"/>
                    <a:pt x="654" y="3388"/>
                    <a:pt x="1" y="2911"/>
                  </a:cubicBezTo>
                  <a:cubicBezTo>
                    <a:pt x="1245" y="2997"/>
                    <a:pt x="2009" y="2728"/>
                    <a:pt x="2683" y="25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109"/>
            <p:cNvSpPr/>
            <p:nvPr/>
          </p:nvSpPr>
          <p:spPr>
            <a:xfrm>
              <a:off x="2095125" y="2634350"/>
              <a:ext cx="34500" cy="54550"/>
            </a:xfrm>
            <a:custGeom>
              <a:avLst/>
              <a:gdLst/>
              <a:ahLst/>
              <a:cxnLst/>
              <a:rect l="l" t="t" r="r" b="b"/>
              <a:pathLst>
                <a:path w="1380" h="2182" extrusionOk="0">
                  <a:moveTo>
                    <a:pt x="0" y="2181"/>
                  </a:moveTo>
                  <a:cubicBezTo>
                    <a:pt x="132" y="2012"/>
                    <a:pt x="512" y="1632"/>
                    <a:pt x="781" y="1089"/>
                  </a:cubicBezTo>
                  <a:cubicBezTo>
                    <a:pt x="1054" y="550"/>
                    <a:pt x="1203" y="0"/>
                    <a:pt x="1210" y="38"/>
                  </a:cubicBezTo>
                  <a:cubicBezTo>
                    <a:pt x="1379" y="889"/>
                    <a:pt x="823" y="1874"/>
                    <a:pt x="0" y="21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109"/>
            <p:cNvSpPr/>
            <p:nvPr/>
          </p:nvSpPr>
          <p:spPr>
            <a:xfrm>
              <a:off x="2099950" y="2681700"/>
              <a:ext cx="54800" cy="22050"/>
            </a:xfrm>
            <a:custGeom>
              <a:avLst/>
              <a:gdLst/>
              <a:ahLst/>
              <a:cxnLst/>
              <a:rect l="l" t="t" r="r" b="b"/>
              <a:pathLst>
                <a:path w="2192" h="882" extrusionOk="0">
                  <a:moveTo>
                    <a:pt x="906" y="505"/>
                  </a:moveTo>
                  <a:cubicBezTo>
                    <a:pt x="1394" y="426"/>
                    <a:pt x="2192" y="0"/>
                    <a:pt x="2192" y="0"/>
                  </a:cubicBezTo>
                  <a:cubicBezTo>
                    <a:pt x="1867" y="536"/>
                    <a:pt x="626" y="882"/>
                    <a:pt x="1" y="560"/>
                  </a:cubicBezTo>
                  <a:cubicBezTo>
                    <a:pt x="125" y="547"/>
                    <a:pt x="419" y="588"/>
                    <a:pt x="906" y="5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109"/>
            <p:cNvSpPr/>
            <p:nvPr/>
          </p:nvSpPr>
          <p:spPr>
            <a:xfrm>
              <a:off x="2091225" y="2712625"/>
              <a:ext cx="23025" cy="52900"/>
            </a:xfrm>
            <a:custGeom>
              <a:avLst/>
              <a:gdLst/>
              <a:ahLst/>
              <a:cxnLst/>
              <a:rect l="l" t="t" r="r" b="b"/>
              <a:pathLst>
                <a:path w="921" h="2116" extrusionOk="0">
                  <a:moveTo>
                    <a:pt x="657" y="2116"/>
                  </a:moveTo>
                  <a:cubicBezTo>
                    <a:pt x="657" y="2116"/>
                    <a:pt x="433" y="1093"/>
                    <a:pt x="326" y="820"/>
                  </a:cubicBezTo>
                  <a:cubicBezTo>
                    <a:pt x="222" y="547"/>
                    <a:pt x="39" y="98"/>
                    <a:pt x="1" y="1"/>
                  </a:cubicBezTo>
                  <a:cubicBezTo>
                    <a:pt x="384" y="374"/>
                    <a:pt x="920" y="1622"/>
                    <a:pt x="657" y="21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109"/>
            <p:cNvSpPr/>
            <p:nvPr/>
          </p:nvSpPr>
          <p:spPr>
            <a:xfrm>
              <a:off x="2042150" y="2707975"/>
              <a:ext cx="40375" cy="57650"/>
            </a:xfrm>
            <a:custGeom>
              <a:avLst/>
              <a:gdLst/>
              <a:ahLst/>
              <a:cxnLst/>
              <a:rect l="l" t="t" r="r" b="b"/>
              <a:pathLst>
                <a:path w="1615" h="2306" extrusionOk="0">
                  <a:moveTo>
                    <a:pt x="1" y="2305"/>
                  </a:moveTo>
                  <a:cubicBezTo>
                    <a:pt x="25" y="2295"/>
                    <a:pt x="1158" y="657"/>
                    <a:pt x="1615" y="0"/>
                  </a:cubicBezTo>
                  <a:cubicBezTo>
                    <a:pt x="1535" y="1210"/>
                    <a:pt x="844" y="1666"/>
                    <a:pt x="1" y="23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109"/>
            <p:cNvSpPr/>
            <p:nvPr/>
          </p:nvSpPr>
          <p:spPr>
            <a:xfrm>
              <a:off x="1932500" y="2579300"/>
              <a:ext cx="140775" cy="99750"/>
            </a:xfrm>
            <a:custGeom>
              <a:avLst/>
              <a:gdLst/>
              <a:ahLst/>
              <a:cxnLst/>
              <a:rect l="l" t="t" r="r" b="b"/>
              <a:pathLst>
                <a:path w="5631" h="3990" extrusionOk="0">
                  <a:moveTo>
                    <a:pt x="3429" y="2800"/>
                  </a:moveTo>
                  <a:cubicBezTo>
                    <a:pt x="2085" y="3675"/>
                    <a:pt x="685" y="3989"/>
                    <a:pt x="1" y="3626"/>
                  </a:cubicBezTo>
                  <a:lnTo>
                    <a:pt x="5579" y="1"/>
                  </a:lnTo>
                  <a:cubicBezTo>
                    <a:pt x="5631" y="775"/>
                    <a:pt x="4774" y="1926"/>
                    <a:pt x="3429" y="28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109"/>
            <p:cNvSpPr/>
            <p:nvPr/>
          </p:nvSpPr>
          <p:spPr>
            <a:xfrm>
              <a:off x="1946425" y="2579300"/>
              <a:ext cx="126675" cy="95425"/>
            </a:xfrm>
            <a:custGeom>
              <a:avLst/>
              <a:gdLst/>
              <a:ahLst/>
              <a:cxnLst/>
              <a:rect l="l" t="t" r="r" b="b"/>
              <a:pathLst>
                <a:path w="5067" h="3817" extrusionOk="0">
                  <a:moveTo>
                    <a:pt x="3892" y="737"/>
                  </a:moveTo>
                  <a:cubicBezTo>
                    <a:pt x="3702" y="1217"/>
                    <a:pt x="3287" y="1764"/>
                    <a:pt x="2713" y="2272"/>
                  </a:cubicBezTo>
                  <a:cubicBezTo>
                    <a:pt x="2627" y="2348"/>
                    <a:pt x="2540" y="2420"/>
                    <a:pt x="2451" y="2493"/>
                  </a:cubicBezTo>
                  <a:cubicBezTo>
                    <a:pt x="2264" y="2641"/>
                    <a:pt x="2067" y="2783"/>
                    <a:pt x="1856" y="2921"/>
                  </a:cubicBezTo>
                  <a:cubicBezTo>
                    <a:pt x="1224" y="3333"/>
                    <a:pt x="581" y="3619"/>
                    <a:pt x="0" y="3768"/>
                  </a:cubicBezTo>
                  <a:cubicBezTo>
                    <a:pt x="719" y="3816"/>
                    <a:pt x="1739" y="3505"/>
                    <a:pt x="2741" y="2883"/>
                  </a:cubicBezTo>
                  <a:cubicBezTo>
                    <a:pt x="2782" y="2856"/>
                    <a:pt x="2827" y="2828"/>
                    <a:pt x="2872" y="2800"/>
                  </a:cubicBezTo>
                  <a:cubicBezTo>
                    <a:pt x="3028" y="2697"/>
                    <a:pt x="3180" y="2593"/>
                    <a:pt x="3325" y="2482"/>
                  </a:cubicBezTo>
                  <a:cubicBezTo>
                    <a:pt x="4403" y="1660"/>
                    <a:pt x="5067" y="685"/>
                    <a:pt x="50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109"/>
            <p:cNvSpPr/>
            <p:nvPr/>
          </p:nvSpPr>
          <p:spPr>
            <a:xfrm>
              <a:off x="1533575" y="2486425"/>
              <a:ext cx="332675" cy="113475"/>
            </a:xfrm>
            <a:custGeom>
              <a:avLst/>
              <a:gdLst/>
              <a:ahLst/>
              <a:cxnLst/>
              <a:rect l="l" t="t" r="r" b="b"/>
              <a:pathLst>
                <a:path w="13307" h="4539" extrusionOk="0">
                  <a:moveTo>
                    <a:pt x="10556" y="0"/>
                  </a:moveTo>
                  <a:lnTo>
                    <a:pt x="1573" y="2247"/>
                  </a:lnTo>
                  <a:lnTo>
                    <a:pt x="633" y="3540"/>
                  </a:lnTo>
                  <a:lnTo>
                    <a:pt x="370" y="3899"/>
                  </a:lnTo>
                  <a:lnTo>
                    <a:pt x="0" y="4538"/>
                  </a:lnTo>
                  <a:lnTo>
                    <a:pt x="0" y="4538"/>
                  </a:lnTo>
                  <a:lnTo>
                    <a:pt x="13307" y="1259"/>
                  </a:lnTo>
                  <a:lnTo>
                    <a:pt x="12398" y="892"/>
                  </a:lnTo>
                  <a:lnTo>
                    <a:pt x="11993" y="699"/>
                  </a:lnTo>
                  <a:lnTo>
                    <a:pt x="105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109"/>
            <p:cNvSpPr/>
            <p:nvPr/>
          </p:nvSpPr>
          <p:spPr>
            <a:xfrm>
              <a:off x="1551300" y="2486425"/>
              <a:ext cx="279275" cy="85900"/>
            </a:xfrm>
            <a:custGeom>
              <a:avLst/>
              <a:gdLst/>
              <a:ahLst/>
              <a:cxnLst/>
              <a:rect l="l" t="t" r="r" b="b"/>
              <a:pathLst>
                <a:path w="11171" h="3436" extrusionOk="0">
                  <a:moveTo>
                    <a:pt x="9847" y="0"/>
                  </a:moveTo>
                  <a:lnTo>
                    <a:pt x="864" y="2247"/>
                  </a:lnTo>
                  <a:lnTo>
                    <a:pt x="0" y="3436"/>
                  </a:lnTo>
                  <a:lnTo>
                    <a:pt x="11170" y="640"/>
                  </a:lnTo>
                  <a:lnTo>
                    <a:pt x="98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109"/>
            <p:cNvSpPr/>
            <p:nvPr/>
          </p:nvSpPr>
          <p:spPr>
            <a:xfrm>
              <a:off x="1714775" y="2531875"/>
              <a:ext cx="105775" cy="249900"/>
            </a:xfrm>
            <a:custGeom>
              <a:avLst/>
              <a:gdLst/>
              <a:ahLst/>
              <a:cxnLst/>
              <a:rect l="l" t="t" r="r" b="b"/>
              <a:pathLst>
                <a:path w="4231" h="9996" extrusionOk="0">
                  <a:moveTo>
                    <a:pt x="3767" y="0"/>
                  </a:moveTo>
                  <a:lnTo>
                    <a:pt x="0" y="941"/>
                  </a:lnTo>
                  <a:lnTo>
                    <a:pt x="2264" y="9996"/>
                  </a:lnTo>
                  <a:cubicBezTo>
                    <a:pt x="3581" y="6643"/>
                    <a:pt x="4230" y="3308"/>
                    <a:pt x="37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109"/>
            <p:cNvSpPr/>
            <p:nvPr/>
          </p:nvSpPr>
          <p:spPr>
            <a:xfrm>
              <a:off x="1575575" y="2558050"/>
              <a:ext cx="205750" cy="308825"/>
            </a:xfrm>
            <a:custGeom>
              <a:avLst/>
              <a:gdLst/>
              <a:ahLst/>
              <a:cxnLst/>
              <a:rect l="l" t="t" r="r" b="b"/>
              <a:pathLst>
                <a:path w="8230" h="12353" extrusionOk="0">
                  <a:moveTo>
                    <a:pt x="5140" y="1"/>
                  </a:moveTo>
                  <a:lnTo>
                    <a:pt x="0" y="1286"/>
                  </a:lnTo>
                  <a:cubicBezTo>
                    <a:pt x="249" y="1960"/>
                    <a:pt x="532" y="2624"/>
                    <a:pt x="847" y="3270"/>
                  </a:cubicBezTo>
                  <a:cubicBezTo>
                    <a:pt x="1193" y="3982"/>
                    <a:pt x="1576" y="4673"/>
                    <a:pt x="1998" y="5344"/>
                  </a:cubicBezTo>
                  <a:cubicBezTo>
                    <a:pt x="2689" y="6446"/>
                    <a:pt x="3463" y="7494"/>
                    <a:pt x="4314" y="8479"/>
                  </a:cubicBezTo>
                  <a:cubicBezTo>
                    <a:pt x="4873" y="9135"/>
                    <a:pt x="5468" y="9771"/>
                    <a:pt x="6097" y="10397"/>
                  </a:cubicBezTo>
                  <a:cubicBezTo>
                    <a:pt x="6774" y="11064"/>
                    <a:pt x="7483" y="11717"/>
                    <a:pt x="8229" y="12353"/>
                  </a:cubicBezTo>
                  <a:lnTo>
                    <a:pt x="51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109"/>
            <p:cNvSpPr/>
            <p:nvPr/>
          </p:nvSpPr>
          <p:spPr>
            <a:xfrm>
              <a:off x="1533575" y="2486425"/>
              <a:ext cx="332675" cy="113475"/>
            </a:xfrm>
            <a:custGeom>
              <a:avLst/>
              <a:gdLst/>
              <a:ahLst/>
              <a:cxnLst/>
              <a:rect l="l" t="t" r="r" b="b"/>
              <a:pathLst>
                <a:path w="13307" h="4539" extrusionOk="0">
                  <a:moveTo>
                    <a:pt x="0" y="4538"/>
                  </a:moveTo>
                  <a:lnTo>
                    <a:pt x="370" y="3899"/>
                  </a:lnTo>
                  <a:lnTo>
                    <a:pt x="633" y="3540"/>
                  </a:lnTo>
                  <a:lnTo>
                    <a:pt x="1573" y="2247"/>
                  </a:lnTo>
                  <a:lnTo>
                    <a:pt x="10556" y="0"/>
                  </a:lnTo>
                  <a:lnTo>
                    <a:pt x="11993" y="699"/>
                  </a:lnTo>
                  <a:lnTo>
                    <a:pt x="12398" y="892"/>
                  </a:lnTo>
                  <a:lnTo>
                    <a:pt x="13307" y="125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109"/>
            <p:cNvSpPr/>
            <p:nvPr/>
          </p:nvSpPr>
          <p:spPr>
            <a:xfrm>
              <a:off x="1551300" y="2486425"/>
              <a:ext cx="279275" cy="85900"/>
            </a:xfrm>
            <a:custGeom>
              <a:avLst/>
              <a:gdLst/>
              <a:ahLst/>
              <a:cxnLst/>
              <a:rect l="l" t="t" r="r" b="b"/>
              <a:pathLst>
                <a:path w="11171" h="3436" extrusionOk="0">
                  <a:moveTo>
                    <a:pt x="0" y="3436"/>
                  </a:moveTo>
                  <a:lnTo>
                    <a:pt x="864" y="2247"/>
                  </a:lnTo>
                  <a:lnTo>
                    <a:pt x="9847" y="0"/>
                  </a:lnTo>
                  <a:lnTo>
                    <a:pt x="11170" y="640"/>
                  </a:lnTo>
                  <a:lnTo>
                    <a:pt x="11170" y="6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109"/>
            <p:cNvSpPr/>
            <p:nvPr/>
          </p:nvSpPr>
          <p:spPr>
            <a:xfrm>
              <a:off x="1714775" y="2531875"/>
              <a:ext cx="105775" cy="249900"/>
            </a:xfrm>
            <a:custGeom>
              <a:avLst/>
              <a:gdLst/>
              <a:ahLst/>
              <a:cxnLst/>
              <a:rect l="l" t="t" r="r" b="b"/>
              <a:pathLst>
                <a:path w="4231" h="9996" extrusionOk="0">
                  <a:moveTo>
                    <a:pt x="0" y="941"/>
                  </a:moveTo>
                  <a:lnTo>
                    <a:pt x="3767" y="0"/>
                  </a:lnTo>
                  <a:cubicBezTo>
                    <a:pt x="4230" y="3308"/>
                    <a:pt x="3581" y="6643"/>
                    <a:pt x="2264" y="99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109"/>
            <p:cNvSpPr/>
            <p:nvPr/>
          </p:nvSpPr>
          <p:spPr>
            <a:xfrm>
              <a:off x="1575575" y="2558050"/>
              <a:ext cx="205750" cy="308825"/>
            </a:xfrm>
            <a:custGeom>
              <a:avLst/>
              <a:gdLst/>
              <a:ahLst/>
              <a:cxnLst/>
              <a:rect l="l" t="t" r="r" b="b"/>
              <a:pathLst>
                <a:path w="8230" h="12353" extrusionOk="0">
                  <a:moveTo>
                    <a:pt x="0" y="1286"/>
                  </a:moveTo>
                  <a:lnTo>
                    <a:pt x="5140" y="1"/>
                  </a:lnTo>
                  <a:lnTo>
                    <a:pt x="8229" y="12353"/>
                  </a:lnTo>
                  <a:cubicBezTo>
                    <a:pt x="7483" y="11717"/>
                    <a:pt x="6774" y="11064"/>
                    <a:pt x="6097" y="10397"/>
                  </a:cubicBezTo>
                  <a:cubicBezTo>
                    <a:pt x="5468" y="9771"/>
                    <a:pt x="4873" y="9135"/>
                    <a:pt x="4314" y="8479"/>
                  </a:cubicBezTo>
                  <a:cubicBezTo>
                    <a:pt x="3463" y="7494"/>
                    <a:pt x="2689" y="6446"/>
                    <a:pt x="1998" y="5344"/>
                  </a:cubicBezTo>
                  <a:cubicBezTo>
                    <a:pt x="1576" y="4673"/>
                    <a:pt x="1193" y="3982"/>
                    <a:pt x="847" y="3270"/>
                  </a:cubicBezTo>
                  <a:cubicBezTo>
                    <a:pt x="532" y="2624"/>
                    <a:pt x="249" y="1960"/>
                    <a:pt x="0" y="12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109"/>
            <p:cNvSpPr/>
            <p:nvPr/>
          </p:nvSpPr>
          <p:spPr>
            <a:xfrm>
              <a:off x="959850" y="2614300"/>
              <a:ext cx="281175" cy="188400"/>
            </a:xfrm>
            <a:custGeom>
              <a:avLst/>
              <a:gdLst/>
              <a:ahLst/>
              <a:cxnLst/>
              <a:rect l="l" t="t" r="r" b="b"/>
              <a:pathLst>
                <a:path w="11247" h="7536" extrusionOk="0">
                  <a:moveTo>
                    <a:pt x="1494" y="173"/>
                  </a:moveTo>
                  <a:cubicBezTo>
                    <a:pt x="1846" y="1"/>
                    <a:pt x="2112" y="122"/>
                    <a:pt x="2371" y="263"/>
                  </a:cubicBezTo>
                  <a:lnTo>
                    <a:pt x="2835" y="519"/>
                  </a:lnTo>
                  <a:lnTo>
                    <a:pt x="10922" y="4950"/>
                  </a:lnTo>
                  <a:cubicBezTo>
                    <a:pt x="11247" y="5257"/>
                    <a:pt x="10932" y="5821"/>
                    <a:pt x="10459" y="6505"/>
                  </a:cubicBezTo>
                  <a:cubicBezTo>
                    <a:pt x="10058" y="7089"/>
                    <a:pt x="9802" y="7535"/>
                    <a:pt x="9125" y="7314"/>
                  </a:cubicBezTo>
                  <a:cubicBezTo>
                    <a:pt x="8396" y="7079"/>
                    <a:pt x="7590" y="6598"/>
                    <a:pt x="7369" y="6699"/>
                  </a:cubicBezTo>
                  <a:cubicBezTo>
                    <a:pt x="6512" y="7089"/>
                    <a:pt x="5482" y="7431"/>
                    <a:pt x="4926" y="7386"/>
                  </a:cubicBezTo>
                  <a:cubicBezTo>
                    <a:pt x="4424" y="7355"/>
                    <a:pt x="512" y="5188"/>
                    <a:pt x="277" y="4853"/>
                  </a:cubicBezTo>
                  <a:cubicBezTo>
                    <a:pt x="73" y="4552"/>
                    <a:pt x="0" y="3367"/>
                    <a:pt x="139" y="2693"/>
                  </a:cubicBezTo>
                  <a:cubicBezTo>
                    <a:pt x="156" y="2607"/>
                    <a:pt x="94" y="2199"/>
                    <a:pt x="108" y="2126"/>
                  </a:cubicBezTo>
                  <a:cubicBezTo>
                    <a:pt x="274" y="1400"/>
                    <a:pt x="747" y="529"/>
                    <a:pt x="1494" y="1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109"/>
            <p:cNvSpPr/>
            <p:nvPr/>
          </p:nvSpPr>
          <p:spPr>
            <a:xfrm>
              <a:off x="1059550" y="2743900"/>
              <a:ext cx="80475" cy="49800"/>
            </a:xfrm>
            <a:custGeom>
              <a:avLst/>
              <a:gdLst/>
              <a:ahLst/>
              <a:cxnLst/>
              <a:rect l="l" t="t" r="r" b="b"/>
              <a:pathLst>
                <a:path w="3219" h="1992" extrusionOk="0">
                  <a:moveTo>
                    <a:pt x="810" y="1"/>
                  </a:moveTo>
                  <a:lnTo>
                    <a:pt x="3219" y="1325"/>
                  </a:lnTo>
                  <a:cubicBezTo>
                    <a:pt x="2476" y="1625"/>
                    <a:pt x="1535" y="1992"/>
                    <a:pt x="1024" y="1943"/>
                  </a:cubicBezTo>
                  <a:cubicBezTo>
                    <a:pt x="903" y="1933"/>
                    <a:pt x="509" y="1753"/>
                    <a:pt x="1" y="14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109"/>
            <p:cNvSpPr/>
            <p:nvPr/>
          </p:nvSpPr>
          <p:spPr>
            <a:xfrm>
              <a:off x="1005725" y="2714525"/>
              <a:ext cx="68800" cy="63975"/>
            </a:xfrm>
            <a:custGeom>
              <a:avLst/>
              <a:gdLst/>
              <a:ahLst/>
              <a:cxnLst/>
              <a:rect l="l" t="t" r="r" b="b"/>
              <a:pathLst>
                <a:path w="2752" h="2559" extrusionOk="0">
                  <a:moveTo>
                    <a:pt x="816" y="1"/>
                  </a:moveTo>
                  <a:lnTo>
                    <a:pt x="2752" y="1062"/>
                  </a:lnTo>
                  <a:lnTo>
                    <a:pt x="1940" y="2558"/>
                  </a:lnTo>
                  <a:cubicBezTo>
                    <a:pt x="1338" y="2247"/>
                    <a:pt x="619" y="1853"/>
                    <a:pt x="1" y="15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109"/>
            <p:cNvSpPr/>
            <p:nvPr/>
          </p:nvSpPr>
          <p:spPr>
            <a:xfrm>
              <a:off x="965725" y="2683525"/>
              <a:ext cx="55150" cy="65500"/>
            </a:xfrm>
            <a:custGeom>
              <a:avLst/>
              <a:gdLst/>
              <a:ahLst/>
              <a:cxnLst/>
              <a:rect l="l" t="t" r="r" b="b"/>
              <a:pathLst>
                <a:path w="2206" h="2620" extrusionOk="0">
                  <a:moveTo>
                    <a:pt x="1393" y="2620"/>
                  </a:moveTo>
                  <a:cubicBezTo>
                    <a:pt x="761" y="2253"/>
                    <a:pt x="277" y="1946"/>
                    <a:pt x="208" y="1853"/>
                  </a:cubicBezTo>
                  <a:cubicBezTo>
                    <a:pt x="0" y="1579"/>
                    <a:pt x="56" y="518"/>
                    <a:pt x="153" y="0"/>
                  </a:cubicBezTo>
                  <a:lnTo>
                    <a:pt x="2206" y="112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109"/>
            <p:cNvSpPr/>
            <p:nvPr/>
          </p:nvSpPr>
          <p:spPr>
            <a:xfrm>
              <a:off x="985350" y="2609475"/>
              <a:ext cx="254825" cy="150525"/>
            </a:xfrm>
            <a:custGeom>
              <a:avLst/>
              <a:gdLst/>
              <a:ahLst/>
              <a:cxnLst/>
              <a:rect l="l" t="t" r="r" b="b"/>
              <a:pathLst>
                <a:path w="10193" h="6021" extrusionOk="0">
                  <a:moveTo>
                    <a:pt x="0" y="563"/>
                  </a:moveTo>
                  <a:cubicBezTo>
                    <a:pt x="252" y="242"/>
                    <a:pt x="522" y="0"/>
                    <a:pt x="729" y="111"/>
                  </a:cubicBezTo>
                  <a:lnTo>
                    <a:pt x="9978" y="5181"/>
                  </a:lnTo>
                  <a:cubicBezTo>
                    <a:pt x="9978" y="5181"/>
                    <a:pt x="10192" y="5461"/>
                    <a:pt x="9954" y="6021"/>
                  </a:cubicBezTo>
                  <a:lnTo>
                    <a:pt x="266" y="70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109"/>
            <p:cNvSpPr/>
            <p:nvPr/>
          </p:nvSpPr>
          <p:spPr>
            <a:xfrm>
              <a:off x="1009625" y="2621650"/>
              <a:ext cx="72775" cy="62675"/>
            </a:xfrm>
            <a:custGeom>
              <a:avLst/>
              <a:gdLst/>
              <a:ahLst/>
              <a:cxnLst/>
              <a:rect l="l" t="t" r="r" b="b"/>
              <a:pathLst>
                <a:path w="2911" h="2507" extrusionOk="0">
                  <a:moveTo>
                    <a:pt x="2910" y="1352"/>
                  </a:moveTo>
                  <a:cubicBezTo>
                    <a:pt x="2468" y="2157"/>
                    <a:pt x="1559" y="2506"/>
                    <a:pt x="875" y="2133"/>
                  </a:cubicBezTo>
                  <a:cubicBezTo>
                    <a:pt x="194" y="1760"/>
                    <a:pt x="0" y="806"/>
                    <a:pt x="4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109"/>
            <p:cNvSpPr/>
            <p:nvPr/>
          </p:nvSpPr>
          <p:spPr>
            <a:xfrm>
              <a:off x="1013075" y="2611800"/>
              <a:ext cx="70275" cy="64300"/>
            </a:xfrm>
            <a:custGeom>
              <a:avLst/>
              <a:gdLst/>
              <a:ahLst/>
              <a:cxnLst/>
              <a:rect l="l" t="t" r="r" b="b"/>
              <a:pathLst>
                <a:path w="2811" h="2572" extrusionOk="0">
                  <a:moveTo>
                    <a:pt x="2340" y="1849"/>
                  </a:moveTo>
                  <a:cubicBezTo>
                    <a:pt x="2810" y="996"/>
                    <a:pt x="2012" y="0"/>
                    <a:pt x="1075" y="273"/>
                  </a:cubicBezTo>
                  <a:cubicBezTo>
                    <a:pt x="142" y="543"/>
                    <a:pt x="0" y="1811"/>
                    <a:pt x="858" y="2281"/>
                  </a:cubicBezTo>
                  <a:cubicBezTo>
                    <a:pt x="1386" y="2572"/>
                    <a:pt x="2050" y="2378"/>
                    <a:pt x="2340" y="18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109"/>
            <p:cNvSpPr/>
            <p:nvPr/>
          </p:nvSpPr>
          <p:spPr>
            <a:xfrm>
              <a:off x="1026200" y="2624325"/>
              <a:ext cx="43575" cy="39950"/>
            </a:xfrm>
            <a:custGeom>
              <a:avLst/>
              <a:gdLst/>
              <a:ahLst/>
              <a:cxnLst/>
              <a:rect l="l" t="t" r="r" b="b"/>
              <a:pathLst>
                <a:path w="1743" h="1598" extrusionOk="0">
                  <a:moveTo>
                    <a:pt x="1452" y="1148"/>
                  </a:moveTo>
                  <a:cubicBezTo>
                    <a:pt x="1743" y="619"/>
                    <a:pt x="1245" y="1"/>
                    <a:pt x="668" y="170"/>
                  </a:cubicBezTo>
                  <a:cubicBezTo>
                    <a:pt x="87" y="339"/>
                    <a:pt x="1" y="1127"/>
                    <a:pt x="530" y="1418"/>
                  </a:cubicBezTo>
                  <a:cubicBezTo>
                    <a:pt x="858" y="1597"/>
                    <a:pt x="1273" y="1476"/>
                    <a:pt x="1452" y="11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109"/>
            <p:cNvSpPr/>
            <p:nvPr/>
          </p:nvSpPr>
          <p:spPr>
            <a:xfrm>
              <a:off x="1140250" y="2693275"/>
              <a:ext cx="72800" cy="62750"/>
            </a:xfrm>
            <a:custGeom>
              <a:avLst/>
              <a:gdLst/>
              <a:ahLst/>
              <a:cxnLst/>
              <a:rect l="l" t="t" r="r" b="b"/>
              <a:pathLst>
                <a:path w="2912" h="2510" extrusionOk="0">
                  <a:moveTo>
                    <a:pt x="2911" y="1352"/>
                  </a:moveTo>
                  <a:cubicBezTo>
                    <a:pt x="2469" y="2157"/>
                    <a:pt x="1560" y="2510"/>
                    <a:pt x="879" y="2136"/>
                  </a:cubicBezTo>
                  <a:cubicBezTo>
                    <a:pt x="195" y="1763"/>
                    <a:pt x="1" y="806"/>
                    <a:pt x="4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109"/>
            <p:cNvSpPr/>
            <p:nvPr/>
          </p:nvSpPr>
          <p:spPr>
            <a:xfrm>
              <a:off x="1143725" y="2683350"/>
              <a:ext cx="70275" cy="64300"/>
            </a:xfrm>
            <a:custGeom>
              <a:avLst/>
              <a:gdLst/>
              <a:ahLst/>
              <a:cxnLst/>
              <a:rect l="l" t="t" r="r" b="b"/>
              <a:pathLst>
                <a:path w="2811" h="2572" extrusionOk="0">
                  <a:moveTo>
                    <a:pt x="2340" y="1849"/>
                  </a:moveTo>
                  <a:cubicBezTo>
                    <a:pt x="2810" y="995"/>
                    <a:pt x="2012" y="0"/>
                    <a:pt x="1075" y="273"/>
                  </a:cubicBezTo>
                  <a:cubicBezTo>
                    <a:pt x="142" y="546"/>
                    <a:pt x="0" y="1815"/>
                    <a:pt x="857" y="2281"/>
                  </a:cubicBezTo>
                  <a:cubicBezTo>
                    <a:pt x="1386" y="2571"/>
                    <a:pt x="2050" y="2378"/>
                    <a:pt x="2340" y="18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109"/>
            <p:cNvSpPr/>
            <p:nvPr/>
          </p:nvSpPr>
          <p:spPr>
            <a:xfrm>
              <a:off x="1156850" y="2695950"/>
              <a:ext cx="43500" cy="39950"/>
            </a:xfrm>
            <a:custGeom>
              <a:avLst/>
              <a:gdLst/>
              <a:ahLst/>
              <a:cxnLst/>
              <a:rect l="l" t="t" r="r" b="b"/>
              <a:pathLst>
                <a:path w="1740" h="1598" extrusionOk="0">
                  <a:moveTo>
                    <a:pt x="1452" y="1148"/>
                  </a:moveTo>
                  <a:cubicBezTo>
                    <a:pt x="1739" y="616"/>
                    <a:pt x="1245" y="1"/>
                    <a:pt x="664" y="170"/>
                  </a:cubicBezTo>
                  <a:cubicBezTo>
                    <a:pt x="84" y="343"/>
                    <a:pt x="1" y="1127"/>
                    <a:pt x="529" y="1418"/>
                  </a:cubicBezTo>
                  <a:cubicBezTo>
                    <a:pt x="858" y="1597"/>
                    <a:pt x="1272" y="1476"/>
                    <a:pt x="1452" y="11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75" name="Google Shape;6075;p109"/>
          <p:cNvSpPr txBox="1">
            <a:spLocks noGrp="1"/>
          </p:cNvSpPr>
          <p:nvPr>
            <p:ph type="title"/>
          </p:nvPr>
        </p:nvSpPr>
        <p:spPr>
          <a:xfrm>
            <a:off x="2803650" y="1931225"/>
            <a:ext cx="3629700" cy="141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5F243D1-66E6-2340-87C4-B92E6014DD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dirty="0">
                <a:solidFill>
                  <a:schemeClr val="accent2"/>
                </a:solidFill>
              </a:rPr>
              <a:t>Tr.Bushra </a:t>
            </a:r>
            <a:r>
              <a:rPr lang="en-US" sz="1800" dirty="0" err="1">
                <a:solidFill>
                  <a:schemeClr val="accent2"/>
                </a:solidFill>
              </a:rPr>
              <a:t>Alnouh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2DAB9439-53ED-F04E-90B0-70117E54EFF6}"/>
              </a:ext>
            </a:extLst>
          </p:cNvPr>
          <p:cNvSpPr/>
          <p:nvPr/>
        </p:nvSpPr>
        <p:spPr>
          <a:xfrm>
            <a:off x="479143" y="2943617"/>
            <a:ext cx="1828800" cy="18288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p52"/>
          <p:cNvSpPr txBox="1">
            <a:spLocks noGrp="1"/>
          </p:cNvSpPr>
          <p:nvPr>
            <p:ph type="title" idx="9"/>
          </p:nvPr>
        </p:nvSpPr>
        <p:spPr>
          <a:xfrm>
            <a:off x="742700" y="431398"/>
            <a:ext cx="7658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Objectives </a:t>
            </a:r>
            <a:br>
              <a:rPr lang="ar-SA" dirty="0"/>
            </a:br>
            <a:r>
              <a:rPr lang="en-US" sz="2800" dirty="0"/>
              <a:t>At the of this lesson, the students will be able to:</a:t>
            </a:r>
            <a:endParaRPr sz="2800" dirty="0"/>
          </a:p>
        </p:txBody>
      </p:sp>
      <p:grpSp>
        <p:nvGrpSpPr>
          <p:cNvPr id="1541" name="Google Shape;1541;p52"/>
          <p:cNvGrpSpPr/>
          <p:nvPr/>
        </p:nvGrpSpPr>
        <p:grpSpPr>
          <a:xfrm>
            <a:off x="3625371" y="1814346"/>
            <a:ext cx="1893259" cy="2010277"/>
            <a:chOff x="1793675" y="238125"/>
            <a:chExt cx="3612400" cy="3835675"/>
          </a:xfrm>
        </p:grpSpPr>
        <p:sp>
          <p:nvSpPr>
            <p:cNvPr id="1542" name="Google Shape;1542;p52"/>
            <p:cNvSpPr/>
            <p:nvPr/>
          </p:nvSpPr>
          <p:spPr>
            <a:xfrm>
              <a:off x="2818050" y="2221150"/>
              <a:ext cx="785850" cy="1103275"/>
            </a:xfrm>
            <a:custGeom>
              <a:avLst/>
              <a:gdLst/>
              <a:ahLst/>
              <a:cxnLst/>
              <a:rect l="l" t="t" r="r" b="b"/>
              <a:pathLst>
                <a:path w="31434" h="44131" extrusionOk="0">
                  <a:moveTo>
                    <a:pt x="27849" y="0"/>
                  </a:moveTo>
                  <a:cubicBezTo>
                    <a:pt x="24534" y="0"/>
                    <a:pt x="17229" y="8029"/>
                    <a:pt x="10683" y="19092"/>
                  </a:cubicBezTo>
                  <a:cubicBezTo>
                    <a:pt x="3532" y="31145"/>
                    <a:pt x="1" y="42265"/>
                    <a:pt x="2773" y="43928"/>
                  </a:cubicBezTo>
                  <a:cubicBezTo>
                    <a:pt x="3007" y="44065"/>
                    <a:pt x="3277" y="44131"/>
                    <a:pt x="3580" y="44131"/>
                  </a:cubicBezTo>
                  <a:cubicBezTo>
                    <a:pt x="6907" y="44131"/>
                    <a:pt x="14197" y="36121"/>
                    <a:pt x="20751" y="25045"/>
                  </a:cubicBezTo>
                  <a:cubicBezTo>
                    <a:pt x="27902" y="12992"/>
                    <a:pt x="31433" y="1872"/>
                    <a:pt x="28661" y="209"/>
                  </a:cubicBezTo>
                  <a:cubicBezTo>
                    <a:pt x="28427" y="68"/>
                    <a:pt x="28155" y="0"/>
                    <a:pt x="278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2"/>
            <p:cNvSpPr/>
            <p:nvPr/>
          </p:nvSpPr>
          <p:spPr>
            <a:xfrm>
              <a:off x="3614075" y="876425"/>
              <a:ext cx="786575" cy="1103300"/>
            </a:xfrm>
            <a:custGeom>
              <a:avLst/>
              <a:gdLst/>
              <a:ahLst/>
              <a:cxnLst/>
              <a:rect l="l" t="t" r="r" b="b"/>
              <a:pathLst>
                <a:path w="31463" h="44132" extrusionOk="0">
                  <a:moveTo>
                    <a:pt x="27849" y="1"/>
                  </a:moveTo>
                  <a:cubicBezTo>
                    <a:pt x="24534" y="1"/>
                    <a:pt x="17229" y="8027"/>
                    <a:pt x="10683" y="19063"/>
                  </a:cubicBezTo>
                  <a:cubicBezTo>
                    <a:pt x="3532" y="31146"/>
                    <a:pt x="1" y="42265"/>
                    <a:pt x="2803" y="43929"/>
                  </a:cubicBezTo>
                  <a:cubicBezTo>
                    <a:pt x="3034" y="44065"/>
                    <a:pt x="3302" y="44131"/>
                    <a:pt x="3603" y="44131"/>
                  </a:cubicBezTo>
                  <a:cubicBezTo>
                    <a:pt x="6917" y="44131"/>
                    <a:pt x="14253" y="36121"/>
                    <a:pt x="20781" y="25046"/>
                  </a:cubicBezTo>
                  <a:cubicBezTo>
                    <a:pt x="27931" y="12963"/>
                    <a:pt x="31462" y="1844"/>
                    <a:pt x="28661" y="209"/>
                  </a:cubicBezTo>
                  <a:cubicBezTo>
                    <a:pt x="28426" y="69"/>
                    <a:pt x="28155" y="1"/>
                    <a:pt x="27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2"/>
            <p:cNvSpPr/>
            <p:nvPr/>
          </p:nvSpPr>
          <p:spPr>
            <a:xfrm>
              <a:off x="2318275" y="1413375"/>
              <a:ext cx="1198800" cy="646100"/>
            </a:xfrm>
            <a:custGeom>
              <a:avLst/>
              <a:gdLst/>
              <a:ahLst/>
              <a:cxnLst/>
              <a:rect l="l" t="t" r="r" b="b"/>
              <a:pathLst>
                <a:path w="47952" h="25844" extrusionOk="0">
                  <a:moveTo>
                    <a:pt x="4466" y="0"/>
                  </a:moveTo>
                  <a:cubicBezTo>
                    <a:pt x="2922" y="0"/>
                    <a:pt x="1880" y="349"/>
                    <a:pt x="1489" y="1087"/>
                  </a:cubicBezTo>
                  <a:cubicBezTo>
                    <a:pt x="0" y="3947"/>
                    <a:pt x="8843" y="11565"/>
                    <a:pt x="21247" y="18102"/>
                  </a:cubicBezTo>
                  <a:cubicBezTo>
                    <a:pt x="30451" y="22953"/>
                    <a:pt x="39044" y="25844"/>
                    <a:pt x="43485" y="25844"/>
                  </a:cubicBezTo>
                  <a:cubicBezTo>
                    <a:pt x="45029" y="25844"/>
                    <a:pt x="46071" y="25494"/>
                    <a:pt x="46463" y="24757"/>
                  </a:cubicBezTo>
                  <a:cubicBezTo>
                    <a:pt x="47951" y="21896"/>
                    <a:pt x="39108" y="14279"/>
                    <a:pt x="26704" y="7742"/>
                  </a:cubicBezTo>
                  <a:cubicBezTo>
                    <a:pt x="17501" y="2891"/>
                    <a:pt x="8907" y="0"/>
                    <a:pt x="4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2"/>
            <p:cNvSpPr/>
            <p:nvPr/>
          </p:nvSpPr>
          <p:spPr>
            <a:xfrm>
              <a:off x="3701650" y="2141525"/>
              <a:ext cx="1198050" cy="646125"/>
            </a:xfrm>
            <a:custGeom>
              <a:avLst/>
              <a:gdLst/>
              <a:ahLst/>
              <a:cxnLst/>
              <a:rect l="l" t="t" r="r" b="b"/>
              <a:pathLst>
                <a:path w="47922" h="25845" extrusionOk="0">
                  <a:moveTo>
                    <a:pt x="4453" y="0"/>
                  </a:moveTo>
                  <a:cubicBezTo>
                    <a:pt x="2911" y="0"/>
                    <a:pt x="1873" y="350"/>
                    <a:pt x="1488" y="1088"/>
                  </a:cubicBezTo>
                  <a:cubicBezTo>
                    <a:pt x="0" y="3948"/>
                    <a:pt x="8814" y="11566"/>
                    <a:pt x="21247" y="18103"/>
                  </a:cubicBezTo>
                  <a:cubicBezTo>
                    <a:pt x="30451" y="22954"/>
                    <a:pt x="39044" y="25845"/>
                    <a:pt x="43473" y="25845"/>
                  </a:cubicBezTo>
                  <a:cubicBezTo>
                    <a:pt x="45013" y="25845"/>
                    <a:pt x="46050" y="25495"/>
                    <a:pt x="46434" y="24757"/>
                  </a:cubicBezTo>
                  <a:cubicBezTo>
                    <a:pt x="47922" y="21868"/>
                    <a:pt x="39108" y="14251"/>
                    <a:pt x="26704" y="7713"/>
                  </a:cubicBezTo>
                  <a:cubicBezTo>
                    <a:pt x="17481" y="2885"/>
                    <a:pt x="8884" y="0"/>
                    <a:pt x="4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2"/>
            <p:cNvSpPr/>
            <p:nvPr/>
          </p:nvSpPr>
          <p:spPr>
            <a:xfrm>
              <a:off x="2366425" y="2156075"/>
              <a:ext cx="1161575" cy="720000"/>
            </a:xfrm>
            <a:custGeom>
              <a:avLst/>
              <a:gdLst/>
              <a:ahLst/>
              <a:cxnLst/>
              <a:rect l="l" t="t" r="r" b="b"/>
              <a:pathLst>
                <a:path w="46463" h="28800" extrusionOk="0">
                  <a:moveTo>
                    <a:pt x="42361" y="1"/>
                  </a:moveTo>
                  <a:cubicBezTo>
                    <a:pt x="38149" y="1"/>
                    <a:pt x="29387" y="3624"/>
                    <a:pt x="20109" y="9437"/>
                  </a:cubicBezTo>
                  <a:cubicBezTo>
                    <a:pt x="8230" y="16879"/>
                    <a:pt x="0" y="25168"/>
                    <a:pt x="1722" y="27911"/>
                  </a:cubicBezTo>
                  <a:cubicBezTo>
                    <a:pt x="2100" y="28514"/>
                    <a:pt x="2928" y="28799"/>
                    <a:pt x="4114" y="28799"/>
                  </a:cubicBezTo>
                  <a:cubicBezTo>
                    <a:pt x="8330" y="28799"/>
                    <a:pt x="17085" y="25190"/>
                    <a:pt x="26354" y="19360"/>
                  </a:cubicBezTo>
                  <a:cubicBezTo>
                    <a:pt x="38233" y="11918"/>
                    <a:pt x="46463" y="3629"/>
                    <a:pt x="44741" y="886"/>
                  </a:cubicBezTo>
                  <a:cubicBezTo>
                    <a:pt x="44364" y="285"/>
                    <a:pt x="43541" y="1"/>
                    <a:pt x="423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2"/>
            <p:cNvSpPr/>
            <p:nvPr/>
          </p:nvSpPr>
          <p:spPr>
            <a:xfrm>
              <a:off x="3690700" y="1325025"/>
              <a:ext cx="1160850" cy="720000"/>
            </a:xfrm>
            <a:custGeom>
              <a:avLst/>
              <a:gdLst/>
              <a:ahLst/>
              <a:cxnLst/>
              <a:rect l="l" t="t" r="r" b="b"/>
              <a:pathLst>
                <a:path w="46434" h="28800" extrusionOk="0">
                  <a:moveTo>
                    <a:pt x="42335" y="1"/>
                  </a:moveTo>
                  <a:cubicBezTo>
                    <a:pt x="38131" y="1"/>
                    <a:pt x="29387" y="3624"/>
                    <a:pt x="20109" y="9437"/>
                  </a:cubicBezTo>
                  <a:cubicBezTo>
                    <a:pt x="8230" y="16879"/>
                    <a:pt x="0" y="25168"/>
                    <a:pt x="1693" y="27911"/>
                  </a:cubicBezTo>
                  <a:cubicBezTo>
                    <a:pt x="2071" y="28514"/>
                    <a:pt x="2898" y="28799"/>
                    <a:pt x="4085" y="28799"/>
                  </a:cubicBezTo>
                  <a:cubicBezTo>
                    <a:pt x="8301" y="28799"/>
                    <a:pt x="17055" y="25190"/>
                    <a:pt x="26325" y="19360"/>
                  </a:cubicBezTo>
                  <a:cubicBezTo>
                    <a:pt x="38204" y="11888"/>
                    <a:pt x="46434" y="3629"/>
                    <a:pt x="44712" y="886"/>
                  </a:cubicBezTo>
                  <a:cubicBezTo>
                    <a:pt x="44335" y="285"/>
                    <a:pt x="43513" y="1"/>
                    <a:pt x="42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2"/>
            <p:cNvSpPr/>
            <p:nvPr/>
          </p:nvSpPr>
          <p:spPr>
            <a:xfrm>
              <a:off x="2730500" y="933650"/>
              <a:ext cx="861000" cy="1053750"/>
            </a:xfrm>
            <a:custGeom>
              <a:avLst/>
              <a:gdLst/>
              <a:ahLst/>
              <a:cxnLst/>
              <a:rect l="l" t="t" r="r" b="b"/>
              <a:pathLst>
                <a:path w="34440" h="42150" extrusionOk="0">
                  <a:moveTo>
                    <a:pt x="3636" y="1"/>
                  </a:moveTo>
                  <a:cubicBezTo>
                    <a:pt x="3253" y="1"/>
                    <a:pt x="2924" y="93"/>
                    <a:pt x="2657" y="284"/>
                  </a:cubicBezTo>
                  <a:cubicBezTo>
                    <a:pt x="1" y="2152"/>
                    <a:pt x="4378" y="12922"/>
                    <a:pt x="12434" y="24421"/>
                  </a:cubicBezTo>
                  <a:cubicBezTo>
                    <a:pt x="19661" y="34776"/>
                    <a:pt x="27410" y="42149"/>
                    <a:pt x="30819" y="42149"/>
                  </a:cubicBezTo>
                  <a:cubicBezTo>
                    <a:pt x="31195" y="42149"/>
                    <a:pt x="31519" y="42059"/>
                    <a:pt x="31783" y="41873"/>
                  </a:cubicBezTo>
                  <a:cubicBezTo>
                    <a:pt x="34439" y="40005"/>
                    <a:pt x="30061" y="29207"/>
                    <a:pt x="22006" y="17708"/>
                  </a:cubicBezTo>
                  <a:cubicBezTo>
                    <a:pt x="14789" y="7368"/>
                    <a:pt x="7052" y="1"/>
                    <a:pt x="3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2"/>
            <p:cNvSpPr/>
            <p:nvPr/>
          </p:nvSpPr>
          <p:spPr>
            <a:xfrm>
              <a:off x="3626475" y="2213625"/>
              <a:ext cx="861000" cy="1054275"/>
            </a:xfrm>
            <a:custGeom>
              <a:avLst/>
              <a:gdLst/>
              <a:ahLst/>
              <a:cxnLst/>
              <a:rect l="l" t="t" r="r" b="b"/>
              <a:pathLst>
                <a:path w="34440" h="42171" extrusionOk="0">
                  <a:moveTo>
                    <a:pt x="3621" y="1"/>
                  </a:moveTo>
                  <a:cubicBezTo>
                    <a:pt x="3245" y="1"/>
                    <a:pt x="2921" y="91"/>
                    <a:pt x="2657" y="276"/>
                  </a:cubicBezTo>
                  <a:cubicBezTo>
                    <a:pt x="1" y="2144"/>
                    <a:pt x="4408" y="12943"/>
                    <a:pt x="12434" y="24442"/>
                  </a:cubicBezTo>
                  <a:cubicBezTo>
                    <a:pt x="19661" y="34797"/>
                    <a:pt x="27410" y="42170"/>
                    <a:pt x="30819" y="42170"/>
                  </a:cubicBezTo>
                  <a:cubicBezTo>
                    <a:pt x="31196" y="42170"/>
                    <a:pt x="31519" y="42080"/>
                    <a:pt x="31784" y="41894"/>
                  </a:cubicBezTo>
                  <a:cubicBezTo>
                    <a:pt x="34439" y="40027"/>
                    <a:pt x="30062" y="29228"/>
                    <a:pt x="22036" y="17729"/>
                  </a:cubicBezTo>
                  <a:cubicBezTo>
                    <a:pt x="14782" y="7374"/>
                    <a:pt x="7031" y="1"/>
                    <a:pt x="36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2"/>
            <p:cNvSpPr/>
            <p:nvPr/>
          </p:nvSpPr>
          <p:spPr>
            <a:xfrm>
              <a:off x="3174125" y="2241275"/>
              <a:ext cx="476475" cy="1231000"/>
            </a:xfrm>
            <a:custGeom>
              <a:avLst/>
              <a:gdLst/>
              <a:ahLst/>
              <a:cxnLst/>
              <a:rect l="l" t="t" r="r" b="b"/>
              <a:pathLst>
                <a:path w="19059" h="49240" extrusionOk="0">
                  <a:moveTo>
                    <a:pt x="15578" y="1"/>
                  </a:moveTo>
                  <a:cubicBezTo>
                    <a:pt x="12412" y="1"/>
                    <a:pt x="7253" y="10065"/>
                    <a:pt x="3853" y="23161"/>
                  </a:cubicBezTo>
                  <a:cubicBezTo>
                    <a:pt x="321" y="36732"/>
                    <a:pt x="0" y="48377"/>
                    <a:pt x="3123" y="49194"/>
                  </a:cubicBezTo>
                  <a:cubicBezTo>
                    <a:pt x="3239" y="49224"/>
                    <a:pt x="3358" y="49239"/>
                    <a:pt x="3480" y="49239"/>
                  </a:cubicBezTo>
                  <a:cubicBezTo>
                    <a:pt x="6646" y="49239"/>
                    <a:pt x="11805" y="39175"/>
                    <a:pt x="15206" y="26108"/>
                  </a:cubicBezTo>
                  <a:cubicBezTo>
                    <a:pt x="18737" y="12508"/>
                    <a:pt x="19058" y="863"/>
                    <a:pt x="15935" y="46"/>
                  </a:cubicBezTo>
                  <a:cubicBezTo>
                    <a:pt x="15819" y="16"/>
                    <a:pt x="15700" y="1"/>
                    <a:pt x="15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2"/>
            <p:cNvSpPr/>
            <p:nvPr/>
          </p:nvSpPr>
          <p:spPr>
            <a:xfrm>
              <a:off x="3568125" y="728675"/>
              <a:ext cx="475725" cy="1231075"/>
            </a:xfrm>
            <a:custGeom>
              <a:avLst/>
              <a:gdLst/>
              <a:ahLst/>
              <a:cxnLst/>
              <a:rect l="l" t="t" r="r" b="b"/>
              <a:pathLst>
                <a:path w="19029" h="49243" extrusionOk="0">
                  <a:moveTo>
                    <a:pt x="15538" y="0"/>
                  </a:moveTo>
                  <a:cubicBezTo>
                    <a:pt x="12373" y="0"/>
                    <a:pt x="7249" y="10083"/>
                    <a:pt x="3853" y="23134"/>
                  </a:cubicBezTo>
                  <a:cubicBezTo>
                    <a:pt x="321" y="36735"/>
                    <a:pt x="0" y="48380"/>
                    <a:pt x="3123" y="49197"/>
                  </a:cubicBezTo>
                  <a:cubicBezTo>
                    <a:pt x="3239" y="49227"/>
                    <a:pt x="3358" y="49242"/>
                    <a:pt x="3480" y="49242"/>
                  </a:cubicBezTo>
                  <a:cubicBezTo>
                    <a:pt x="6644" y="49242"/>
                    <a:pt x="11776" y="39177"/>
                    <a:pt x="15176" y="26082"/>
                  </a:cubicBezTo>
                  <a:cubicBezTo>
                    <a:pt x="18708" y="12511"/>
                    <a:pt x="19029" y="866"/>
                    <a:pt x="15906" y="49"/>
                  </a:cubicBezTo>
                  <a:cubicBezTo>
                    <a:pt x="15786" y="16"/>
                    <a:pt x="15664" y="0"/>
                    <a:pt x="15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2"/>
            <p:cNvSpPr/>
            <p:nvPr/>
          </p:nvSpPr>
          <p:spPr>
            <a:xfrm>
              <a:off x="2205900" y="1749000"/>
              <a:ext cx="1276150" cy="385625"/>
            </a:xfrm>
            <a:custGeom>
              <a:avLst/>
              <a:gdLst/>
              <a:ahLst/>
              <a:cxnLst/>
              <a:rect l="l" t="t" r="r" b="b"/>
              <a:pathLst>
                <a:path w="51046" h="15425" extrusionOk="0">
                  <a:moveTo>
                    <a:pt x="9808" y="0"/>
                  </a:moveTo>
                  <a:cubicBezTo>
                    <a:pt x="4521" y="0"/>
                    <a:pt x="1016" y="859"/>
                    <a:pt x="672" y="2547"/>
                  </a:cubicBezTo>
                  <a:cubicBezTo>
                    <a:pt x="1" y="5728"/>
                    <a:pt x="10595" y="10602"/>
                    <a:pt x="24341" y="13462"/>
                  </a:cubicBezTo>
                  <a:cubicBezTo>
                    <a:pt x="30715" y="14778"/>
                    <a:pt x="36648" y="15425"/>
                    <a:pt x="41240" y="15425"/>
                  </a:cubicBezTo>
                  <a:cubicBezTo>
                    <a:pt x="46531" y="15425"/>
                    <a:pt x="50044" y="14566"/>
                    <a:pt x="50403" y="12878"/>
                  </a:cubicBezTo>
                  <a:cubicBezTo>
                    <a:pt x="51045" y="9697"/>
                    <a:pt x="40451" y="4823"/>
                    <a:pt x="26705" y="1963"/>
                  </a:cubicBezTo>
                  <a:cubicBezTo>
                    <a:pt x="20331" y="648"/>
                    <a:pt x="14398" y="0"/>
                    <a:pt x="98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2"/>
            <p:cNvSpPr/>
            <p:nvPr/>
          </p:nvSpPr>
          <p:spPr>
            <a:xfrm>
              <a:off x="3735925" y="2066375"/>
              <a:ext cx="1276875" cy="385650"/>
            </a:xfrm>
            <a:custGeom>
              <a:avLst/>
              <a:gdLst/>
              <a:ahLst/>
              <a:cxnLst/>
              <a:rect l="l" t="t" r="r" b="b"/>
              <a:pathLst>
                <a:path w="51075" h="15426" extrusionOk="0">
                  <a:moveTo>
                    <a:pt x="9813" y="1"/>
                  </a:moveTo>
                  <a:cubicBezTo>
                    <a:pt x="4521" y="1"/>
                    <a:pt x="1016" y="860"/>
                    <a:pt x="672" y="2547"/>
                  </a:cubicBezTo>
                  <a:cubicBezTo>
                    <a:pt x="1" y="5729"/>
                    <a:pt x="10624" y="10602"/>
                    <a:pt x="24341" y="13463"/>
                  </a:cubicBezTo>
                  <a:cubicBezTo>
                    <a:pt x="30729" y="14778"/>
                    <a:pt x="36669" y="15426"/>
                    <a:pt x="41262" y="15426"/>
                  </a:cubicBezTo>
                  <a:cubicBezTo>
                    <a:pt x="46555" y="15426"/>
                    <a:pt x="50060" y="14566"/>
                    <a:pt x="50403" y="12879"/>
                  </a:cubicBezTo>
                  <a:cubicBezTo>
                    <a:pt x="51075" y="9698"/>
                    <a:pt x="40480" y="4824"/>
                    <a:pt x="26734" y="1964"/>
                  </a:cubicBezTo>
                  <a:cubicBezTo>
                    <a:pt x="20347" y="648"/>
                    <a:pt x="14407" y="1"/>
                    <a:pt x="98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2"/>
            <p:cNvSpPr/>
            <p:nvPr/>
          </p:nvSpPr>
          <p:spPr>
            <a:xfrm>
              <a:off x="3234675" y="713075"/>
              <a:ext cx="429775" cy="1244825"/>
            </a:xfrm>
            <a:custGeom>
              <a:avLst/>
              <a:gdLst/>
              <a:ahLst/>
              <a:cxnLst/>
              <a:rect l="l" t="t" r="r" b="b"/>
              <a:pathLst>
                <a:path w="17191" h="49793" extrusionOk="0">
                  <a:moveTo>
                    <a:pt x="3681" y="1"/>
                  </a:moveTo>
                  <a:cubicBezTo>
                    <a:pt x="3581" y="1"/>
                    <a:pt x="3483" y="11"/>
                    <a:pt x="3386" y="31"/>
                  </a:cubicBezTo>
                  <a:cubicBezTo>
                    <a:pt x="205" y="702"/>
                    <a:pt x="1" y="12376"/>
                    <a:pt x="2861" y="26093"/>
                  </a:cubicBezTo>
                  <a:cubicBezTo>
                    <a:pt x="5635" y="39398"/>
                    <a:pt x="10331" y="49793"/>
                    <a:pt x="13487" y="49793"/>
                  </a:cubicBezTo>
                  <a:cubicBezTo>
                    <a:pt x="13585" y="49793"/>
                    <a:pt x="13681" y="49783"/>
                    <a:pt x="13776" y="49762"/>
                  </a:cubicBezTo>
                  <a:cubicBezTo>
                    <a:pt x="16957" y="49091"/>
                    <a:pt x="17191" y="37417"/>
                    <a:pt x="14330" y="23700"/>
                  </a:cubicBezTo>
                  <a:cubicBezTo>
                    <a:pt x="11556" y="10368"/>
                    <a:pt x="6888" y="1"/>
                    <a:pt x="3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52"/>
            <p:cNvSpPr/>
            <p:nvPr/>
          </p:nvSpPr>
          <p:spPr>
            <a:xfrm>
              <a:off x="3554250" y="2243125"/>
              <a:ext cx="429775" cy="1244825"/>
            </a:xfrm>
            <a:custGeom>
              <a:avLst/>
              <a:gdLst/>
              <a:ahLst/>
              <a:cxnLst/>
              <a:rect l="l" t="t" r="r" b="b"/>
              <a:pathLst>
                <a:path w="17191" h="49793" extrusionOk="0">
                  <a:moveTo>
                    <a:pt x="3677" y="0"/>
                  </a:moveTo>
                  <a:cubicBezTo>
                    <a:pt x="3579" y="0"/>
                    <a:pt x="3482" y="10"/>
                    <a:pt x="3386" y="30"/>
                  </a:cubicBezTo>
                  <a:cubicBezTo>
                    <a:pt x="234" y="701"/>
                    <a:pt x="1" y="12376"/>
                    <a:pt x="2832" y="26093"/>
                  </a:cubicBezTo>
                  <a:cubicBezTo>
                    <a:pt x="5634" y="39425"/>
                    <a:pt x="10303" y="49792"/>
                    <a:pt x="13484" y="49792"/>
                  </a:cubicBezTo>
                  <a:cubicBezTo>
                    <a:pt x="13583" y="49792"/>
                    <a:pt x="13680" y="49782"/>
                    <a:pt x="13776" y="49762"/>
                  </a:cubicBezTo>
                  <a:cubicBezTo>
                    <a:pt x="16928" y="49091"/>
                    <a:pt x="17191" y="37446"/>
                    <a:pt x="14331" y="23699"/>
                  </a:cubicBezTo>
                  <a:cubicBezTo>
                    <a:pt x="11528" y="10394"/>
                    <a:pt x="6858" y="0"/>
                    <a:pt x="36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52"/>
            <p:cNvSpPr/>
            <p:nvPr/>
          </p:nvSpPr>
          <p:spPr>
            <a:xfrm>
              <a:off x="2205900" y="2066600"/>
              <a:ext cx="1276150" cy="386775"/>
            </a:xfrm>
            <a:custGeom>
              <a:avLst/>
              <a:gdLst/>
              <a:ahLst/>
              <a:cxnLst/>
              <a:rect l="l" t="t" r="r" b="b"/>
              <a:pathLst>
                <a:path w="51046" h="15471" extrusionOk="0">
                  <a:moveTo>
                    <a:pt x="41322" y="1"/>
                  </a:moveTo>
                  <a:cubicBezTo>
                    <a:pt x="36718" y="1"/>
                    <a:pt x="30753" y="662"/>
                    <a:pt x="24341" y="2013"/>
                  </a:cubicBezTo>
                  <a:cubicBezTo>
                    <a:pt x="10595" y="4873"/>
                    <a:pt x="1" y="9747"/>
                    <a:pt x="672" y="12928"/>
                  </a:cubicBezTo>
                  <a:cubicBezTo>
                    <a:pt x="1015" y="14611"/>
                    <a:pt x="4503" y="15470"/>
                    <a:pt x="9772" y="15470"/>
                  </a:cubicBezTo>
                  <a:cubicBezTo>
                    <a:pt x="14371" y="15470"/>
                    <a:pt x="20328" y="14816"/>
                    <a:pt x="26734" y="13483"/>
                  </a:cubicBezTo>
                  <a:cubicBezTo>
                    <a:pt x="40451" y="10623"/>
                    <a:pt x="51045" y="5720"/>
                    <a:pt x="50403" y="2538"/>
                  </a:cubicBezTo>
                  <a:cubicBezTo>
                    <a:pt x="50046" y="860"/>
                    <a:pt x="46568" y="1"/>
                    <a:pt x="41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52"/>
            <p:cNvSpPr/>
            <p:nvPr/>
          </p:nvSpPr>
          <p:spPr>
            <a:xfrm>
              <a:off x="3736650" y="1747650"/>
              <a:ext cx="1275425" cy="386700"/>
            </a:xfrm>
            <a:custGeom>
              <a:avLst/>
              <a:gdLst/>
              <a:ahLst/>
              <a:cxnLst/>
              <a:rect l="l" t="t" r="r" b="b"/>
              <a:pathLst>
                <a:path w="51017" h="15468" extrusionOk="0">
                  <a:moveTo>
                    <a:pt x="41253" y="0"/>
                  </a:moveTo>
                  <a:cubicBezTo>
                    <a:pt x="36654" y="0"/>
                    <a:pt x="30705" y="655"/>
                    <a:pt x="24312" y="1988"/>
                  </a:cubicBezTo>
                  <a:cubicBezTo>
                    <a:pt x="10566" y="4848"/>
                    <a:pt x="1" y="9751"/>
                    <a:pt x="643" y="12903"/>
                  </a:cubicBezTo>
                  <a:cubicBezTo>
                    <a:pt x="986" y="14601"/>
                    <a:pt x="4469" y="15467"/>
                    <a:pt x="9733" y="15467"/>
                  </a:cubicBezTo>
                  <a:cubicBezTo>
                    <a:pt x="14334" y="15467"/>
                    <a:pt x="20294" y="14805"/>
                    <a:pt x="26705" y="13458"/>
                  </a:cubicBezTo>
                  <a:cubicBezTo>
                    <a:pt x="40422" y="10597"/>
                    <a:pt x="51016" y="5724"/>
                    <a:pt x="50374" y="2542"/>
                  </a:cubicBezTo>
                  <a:cubicBezTo>
                    <a:pt x="50016" y="859"/>
                    <a:pt x="46521" y="0"/>
                    <a:pt x="412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52"/>
            <p:cNvSpPr/>
            <p:nvPr/>
          </p:nvSpPr>
          <p:spPr>
            <a:xfrm>
              <a:off x="3247800" y="1826150"/>
              <a:ext cx="699750" cy="651200"/>
            </a:xfrm>
            <a:custGeom>
              <a:avLst/>
              <a:gdLst/>
              <a:ahLst/>
              <a:cxnLst/>
              <a:rect l="l" t="t" r="r" b="b"/>
              <a:pathLst>
                <a:path w="27990" h="26048" extrusionOk="0">
                  <a:moveTo>
                    <a:pt x="14234" y="1"/>
                  </a:moveTo>
                  <a:cubicBezTo>
                    <a:pt x="13347" y="1"/>
                    <a:pt x="12451" y="91"/>
                    <a:pt x="11558" y="278"/>
                  </a:cubicBezTo>
                  <a:cubicBezTo>
                    <a:pt x="4525" y="1737"/>
                    <a:pt x="1" y="8625"/>
                    <a:pt x="1460" y="15688"/>
                  </a:cubicBezTo>
                  <a:cubicBezTo>
                    <a:pt x="2540" y="20824"/>
                    <a:pt x="6626" y="24823"/>
                    <a:pt x="11792" y="25815"/>
                  </a:cubicBezTo>
                  <a:cubicBezTo>
                    <a:pt x="12604" y="25971"/>
                    <a:pt x="13419" y="26047"/>
                    <a:pt x="14228" y="26047"/>
                  </a:cubicBezTo>
                  <a:cubicBezTo>
                    <a:pt x="18559" y="26047"/>
                    <a:pt x="22690" y="23867"/>
                    <a:pt x="25100" y="20153"/>
                  </a:cubicBezTo>
                  <a:cubicBezTo>
                    <a:pt x="27989" y="15746"/>
                    <a:pt x="27931" y="10026"/>
                    <a:pt x="24983" y="5677"/>
                  </a:cubicBezTo>
                  <a:cubicBezTo>
                    <a:pt x="22521" y="2080"/>
                    <a:pt x="18481" y="1"/>
                    <a:pt x="14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52"/>
            <p:cNvSpPr/>
            <p:nvPr/>
          </p:nvSpPr>
          <p:spPr>
            <a:xfrm>
              <a:off x="3381325" y="246875"/>
              <a:ext cx="215275" cy="1937925"/>
            </a:xfrm>
            <a:custGeom>
              <a:avLst/>
              <a:gdLst/>
              <a:ahLst/>
              <a:cxnLst/>
              <a:rect l="l" t="t" r="r" b="b"/>
              <a:pathLst>
                <a:path w="8611" h="77517" extrusionOk="0">
                  <a:moveTo>
                    <a:pt x="8610" y="0"/>
                  </a:moveTo>
                  <a:lnTo>
                    <a:pt x="1" y="65258"/>
                  </a:lnTo>
                  <a:lnTo>
                    <a:pt x="8610" y="77516"/>
                  </a:lnTo>
                  <a:lnTo>
                    <a:pt x="86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52"/>
            <p:cNvSpPr/>
            <p:nvPr/>
          </p:nvSpPr>
          <p:spPr>
            <a:xfrm>
              <a:off x="3596575" y="238125"/>
              <a:ext cx="216000" cy="1937900"/>
            </a:xfrm>
            <a:custGeom>
              <a:avLst/>
              <a:gdLst/>
              <a:ahLst/>
              <a:cxnLst/>
              <a:rect l="l" t="t" r="r" b="b"/>
              <a:pathLst>
                <a:path w="8640" h="77516" extrusionOk="0">
                  <a:moveTo>
                    <a:pt x="0" y="0"/>
                  </a:moveTo>
                  <a:lnTo>
                    <a:pt x="0" y="77516"/>
                  </a:lnTo>
                  <a:lnTo>
                    <a:pt x="8639" y="652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52"/>
            <p:cNvSpPr/>
            <p:nvPr/>
          </p:nvSpPr>
          <p:spPr>
            <a:xfrm>
              <a:off x="1802425" y="2130050"/>
              <a:ext cx="1794175" cy="313025"/>
            </a:xfrm>
            <a:custGeom>
              <a:avLst/>
              <a:gdLst/>
              <a:ahLst/>
              <a:cxnLst/>
              <a:rect l="l" t="t" r="r" b="b"/>
              <a:pathLst>
                <a:path w="71767" h="12521" extrusionOk="0">
                  <a:moveTo>
                    <a:pt x="0" y="0"/>
                  </a:moveTo>
                  <a:lnTo>
                    <a:pt x="63157" y="12521"/>
                  </a:lnTo>
                  <a:lnTo>
                    <a:pt x="717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52"/>
            <p:cNvSpPr/>
            <p:nvPr/>
          </p:nvSpPr>
          <p:spPr>
            <a:xfrm>
              <a:off x="1793675" y="1878325"/>
              <a:ext cx="1794900" cy="251750"/>
            </a:xfrm>
            <a:custGeom>
              <a:avLst/>
              <a:gdLst/>
              <a:ahLst/>
              <a:cxnLst/>
              <a:rect l="l" t="t" r="r" b="b"/>
              <a:pathLst>
                <a:path w="71796" h="10070" extrusionOk="0">
                  <a:moveTo>
                    <a:pt x="63507" y="0"/>
                  </a:moveTo>
                  <a:lnTo>
                    <a:pt x="0" y="10069"/>
                  </a:lnTo>
                  <a:lnTo>
                    <a:pt x="71795" y="10069"/>
                  </a:lnTo>
                  <a:lnTo>
                    <a:pt x="635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2"/>
            <p:cNvSpPr/>
            <p:nvPr/>
          </p:nvSpPr>
          <p:spPr>
            <a:xfrm>
              <a:off x="3602400" y="1822875"/>
              <a:ext cx="1794925" cy="313025"/>
            </a:xfrm>
            <a:custGeom>
              <a:avLst/>
              <a:gdLst/>
              <a:ahLst/>
              <a:cxnLst/>
              <a:rect l="l" t="t" r="r" b="b"/>
              <a:pathLst>
                <a:path w="71797" h="12521" extrusionOk="0">
                  <a:moveTo>
                    <a:pt x="8640" y="0"/>
                  </a:moveTo>
                  <a:lnTo>
                    <a:pt x="1" y="12521"/>
                  </a:lnTo>
                  <a:lnTo>
                    <a:pt x="71796" y="12521"/>
                  </a:lnTo>
                  <a:lnTo>
                    <a:pt x="86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52"/>
            <p:cNvSpPr/>
            <p:nvPr/>
          </p:nvSpPr>
          <p:spPr>
            <a:xfrm>
              <a:off x="3611175" y="2135875"/>
              <a:ext cx="1794900" cy="251025"/>
            </a:xfrm>
            <a:custGeom>
              <a:avLst/>
              <a:gdLst/>
              <a:ahLst/>
              <a:cxnLst/>
              <a:rect l="l" t="t" r="r" b="b"/>
              <a:pathLst>
                <a:path w="71796" h="10041" extrusionOk="0">
                  <a:moveTo>
                    <a:pt x="0" y="1"/>
                  </a:moveTo>
                  <a:lnTo>
                    <a:pt x="8289" y="10041"/>
                  </a:lnTo>
                  <a:lnTo>
                    <a:pt x="717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52"/>
            <p:cNvSpPr/>
            <p:nvPr/>
          </p:nvSpPr>
          <p:spPr>
            <a:xfrm>
              <a:off x="3596575" y="2127125"/>
              <a:ext cx="221825" cy="1937925"/>
            </a:xfrm>
            <a:custGeom>
              <a:avLst/>
              <a:gdLst/>
              <a:ahLst/>
              <a:cxnLst/>
              <a:rect l="l" t="t" r="r" b="b"/>
              <a:pathLst>
                <a:path w="8873" h="77517" extrusionOk="0">
                  <a:moveTo>
                    <a:pt x="0" y="1"/>
                  </a:moveTo>
                  <a:lnTo>
                    <a:pt x="0" y="77517"/>
                  </a:lnTo>
                  <a:lnTo>
                    <a:pt x="8873" y="103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52"/>
            <p:cNvSpPr/>
            <p:nvPr/>
          </p:nvSpPr>
          <p:spPr>
            <a:xfrm>
              <a:off x="3381325" y="2136600"/>
              <a:ext cx="216000" cy="1937200"/>
            </a:xfrm>
            <a:custGeom>
              <a:avLst/>
              <a:gdLst/>
              <a:ahLst/>
              <a:cxnLst/>
              <a:rect l="l" t="t" r="r" b="b"/>
              <a:pathLst>
                <a:path w="8640" h="77488" extrusionOk="0">
                  <a:moveTo>
                    <a:pt x="8640" y="1"/>
                  </a:moveTo>
                  <a:lnTo>
                    <a:pt x="1" y="12259"/>
                  </a:lnTo>
                  <a:lnTo>
                    <a:pt x="8640" y="77488"/>
                  </a:lnTo>
                  <a:lnTo>
                    <a:pt x="86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7" name="Google Shape;1567;p52"/>
          <p:cNvSpPr txBox="1">
            <a:spLocks noGrp="1"/>
          </p:cNvSpPr>
          <p:nvPr>
            <p:ph type="ctrTitle"/>
          </p:nvPr>
        </p:nvSpPr>
        <p:spPr>
          <a:xfrm>
            <a:off x="4977909" y="4000203"/>
            <a:ext cx="3758096" cy="6144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dirty="0"/>
              <a:t>Ask and answer about countries and nationalities </a:t>
            </a:r>
            <a:endParaRPr dirty="0"/>
          </a:p>
        </p:txBody>
      </p:sp>
      <p:sp>
        <p:nvSpPr>
          <p:cNvPr id="1568" name="Google Shape;1568;p52"/>
          <p:cNvSpPr txBox="1">
            <a:spLocks noGrp="1"/>
          </p:cNvSpPr>
          <p:nvPr>
            <p:ph type="ctrTitle" idx="2"/>
          </p:nvPr>
        </p:nvSpPr>
        <p:spPr>
          <a:xfrm>
            <a:off x="607406" y="1511896"/>
            <a:ext cx="3379219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List the countries and nationalities </a:t>
            </a:r>
            <a:endParaRPr dirty="0"/>
          </a:p>
        </p:txBody>
      </p:sp>
      <p:sp>
        <p:nvSpPr>
          <p:cNvPr id="1569" name="Google Shape;1569;p52"/>
          <p:cNvSpPr txBox="1">
            <a:spLocks noGrp="1"/>
          </p:cNvSpPr>
          <p:nvPr>
            <p:ph type="title" idx="3"/>
          </p:nvPr>
        </p:nvSpPr>
        <p:spPr>
          <a:xfrm>
            <a:off x="3986625" y="1313287"/>
            <a:ext cx="1123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570" name="Google Shape;1570;p52"/>
          <p:cNvSpPr txBox="1">
            <a:spLocks noGrp="1"/>
          </p:cNvSpPr>
          <p:nvPr>
            <p:ph type="ctrTitle" idx="4"/>
          </p:nvPr>
        </p:nvSpPr>
        <p:spPr>
          <a:xfrm>
            <a:off x="-190500" y="2369038"/>
            <a:ext cx="3070901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Differentiate between countries and nationalities </a:t>
            </a:r>
            <a:endParaRPr dirty="0"/>
          </a:p>
        </p:txBody>
      </p:sp>
      <p:sp>
        <p:nvSpPr>
          <p:cNvPr id="1571" name="Google Shape;1571;p52"/>
          <p:cNvSpPr txBox="1">
            <a:spLocks noGrp="1"/>
          </p:cNvSpPr>
          <p:nvPr>
            <p:ph type="title" idx="5"/>
          </p:nvPr>
        </p:nvSpPr>
        <p:spPr>
          <a:xfrm>
            <a:off x="2783044" y="2248751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572" name="Google Shape;1572;p52"/>
          <p:cNvSpPr txBox="1">
            <a:spLocks noGrp="1"/>
          </p:cNvSpPr>
          <p:nvPr>
            <p:ph type="title" idx="6"/>
          </p:nvPr>
        </p:nvSpPr>
        <p:spPr>
          <a:xfrm>
            <a:off x="5238881" y="2248751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573" name="Google Shape;1573;p52"/>
          <p:cNvSpPr txBox="1">
            <a:spLocks noGrp="1"/>
          </p:cNvSpPr>
          <p:nvPr>
            <p:ph type="ctrTitle" idx="7"/>
          </p:nvPr>
        </p:nvSpPr>
        <p:spPr>
          <a:xfrm>
            <a:off x="6113160" y="2364811"/>
            <a:ext cx="3410073" cy="78484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Pronounce the countries and nationalities correctly </a:t>
            </a:r>
            <a:endParaRPr sz="2400" dirty="0"/>
          </a:p>
        </p:txBody>
      </p:sp>
      <p:sp>
        <p:nvSpPr>
          <p:cNvPr id="1574" name="Google Shape;1574;p52"/>
          <p:cNvSpPr txBox="1">
            <a:spLocks noGrp="1"/>
          </p:cNvSpPr>
          <p:nvPr>
            <p:ph type="title" idx="8"/>
          </p:nvPr>
        </p:nvSpPr>
        <p:spPr>
          <a:xfrm>
            <a:off x="3986628" y="3682950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" name="Google Shape;3604;p84"/>
          <p:cNvSpPr txBox="1">
            <a:spLocks noGrp="1"/>
          </p:cNvSpPr>
          <p:nvPr>
            <p:ph type="title"/>
          </p:nvPr>
        </p:nvSpPr>
        <p:spPr>
          <a:xfrm>
            <a:off x="467534" y="2804584"/>
            <a:ext cx="2389966" cy="20091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Guess the Country by Clues</a:t>
            </a: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BE9D6-7011-CE40-81FD-FD8E55075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country do these 3 clues describe?</a:t>
            </a:r>
            <a:endParaRPr lang="en-SA" dirty="0"/>
          </a:p>
        </p:txBody>
      </p:sp>
      <p:grpSp>
        <p:nvGrpSpPr>
          <p:cNvPr id="67" name="Google Shape;9257;p111">
            <a:extLst>
              <a:ext uri="{FF2B5EF4-FFF2-40B4-BE49-F238E27FC236}">
                <a16:creationId xmlns:a16="http://schemas.microsoft.com/office/drawing/2014/main" id="{CBBBC43C-F436-8747-A4A2-A109D395BC9B}"/>
              </a:ext>
            </a:extLst>
          </p:cNvPr>
          <p:cNvGrpSpPr/>
          <p:nvPr/>
        </p:nvGrpSpPr>
        <p:grpSpPr>
          <a:xfrm>
            <a:off x="5284690" y="2423583"/>
            <a:ext cx="1957916" cy="2719917"/>
            <a:chOff x="310325" y="238125"/>
            <a:chExt cx="2644225" cy="5238325"/>
          </a:xfrm>
        </p:grpSpPr>
        <p:sp>
          <p:nvSpPr>
            <p:cNvPr id="36" name="Google Shape;9258;p111">
              <a:extLst>
                <a:ext uri="{FF2B5EF4-FFF2-40B4-BE49-F238E27FC236}">
                  <a16:creationId xmlns:a16="http://schemas.microsoft.com/office/drawing/2014/main" id="{CB8BADB8-C5B7-934D-9D6A-4260EE57887E}"/>
                </a:ext>
              </a:extLst>
            </p:cNvPr>
            <p:cNvSpPr/>
            <p:nvPr/>
          </p:nvSpPr>
          <p:spPr>
            <a:xfrm>
              <a:off x="310325" y="686125"/>
              <a:ext cx="2644225" cy="4790325"/>
            </a:xfrm>
            <a:custGeom>
              <a:avLst/>
              <a:gdLst/>
              <a:ahLst/>
              <a:cxnLst/>
              <a:rect l="l" t="t" r="r" b="b"/>
              <a:pathLst>
                <a:path w="105769" h="191613" extrusionOk="0">
                  <a:moveTo>
                    <a:pt x="52893" y="80077"/>
                  </a:moveTo>
                  <a:lnTo>
                    <a:pt x="54792" y="89304"/>
                  </a:lnTo>
                  <a:lnTo>
                    <a:pt x="53833" y="97856"/>
                  </a:lnTo>
                  <a:lnTo>
                    <a:pt x="58589" y="118758"/>
                  </a:lnTo>
                  <a:lnTo>
                    <a:pt x="47180" y="118758"/>
                  </a:lnTo>
                  <a:lnTo>
                    <a:pt x="51935" y="97856"/>
                  </a:lnTo>
                  <a:lnTo>
                    <a:pt x="50995" y="89304"/>
                  </a:lnTo>
                  <a:lnTo>
                    <a:pt x="52893" y="80077"/>
                  </a:lnTo>
                  <a:close/>
                  <a:moveTo>
                    <a:pt x="50835" y="1"/>
                  </a:moveTo>
                  <a:lnTo>
                    <a:pt x="48936" y="3496"/>
                  </a:lnTo>
                  <a:lnTo>
                    <a:pt x="50036" y="6176"/>
                  </a:lnTo>
                  <a:lnTo>
                    <a:pt x="50178" y="16165"/>
                  </a:lnTo>
                  <a:cubicBezTo>
                    <a:pt x="50178" y="16165"/>
                    <a:pt x="51296" y="69360"/>
                    <a:pt x="36108" y="118456"/>
                  </a:cubicBezTo>
                  <a:cubicBezTo>
                    <a:pt x="36108" y="118456"/>
                    <a:pt x="25018" y="159301"/>
                    <a:pt x="0" y="191612"/>
                  </a:cubicBezTo>
                  <a:lnTo>
                    <a:pt x="28496" y="191612"/>
                  </a:lnTo>
                  <a:cubicBezTo>
                    <a:pt x="28496" y="191612"/>
                    <a:pt x="29702" y="173727"/>
                    <a:pt x="36445" y="160490"/>
                  </a:cubicBezTo>
                  <a:cubicBezTo>
                    <a:pt x="39852" y="153819"/>
                    <a:pt x="46368" y="150483"/>
                    <a:pt x="52884" y="150483"/>
                  </a:cubicBezTo>
                  <a:cubicBezTo>
                    <a:pt x="59400" y="150483"/>
                    <a:pt x="65917" y="153819"/>
                    <a:pt x="69323" y="160490"/>
                  </a:cubicBezTo>
                  <a:cubicBezTo>
                    <a:pt x="76084" y="173709"/>
                    <a:pt x="77272" y="191595"/>
                    <a:pt x="77272" y="191595"/>
                  </a:cubicBezTo>
                  <a:lnTo>
                    <a:pt x="105768" y="191595"/>
                  </a:lnTo>
                  <a:cubicBezTo>
                    <a:pt x="80750" y="159301"/>
                    <a:pt x="69678" y="118438"/>
                    <a:pt x="69678" y="118438"/>
                  </a:cubicBezTo>
                  <a:cubicBezTo>
                    <a:pt x="54472" y="69360"/>
                    <a:pt x="55590" y="16165"/>
                    <a:pt x="55590" y="16165"/>
                  </a:cubicBezTo>
                  <a:lnTo>
                    <a:pt x="55732" y="6176"/>
                  </a:lnTo>
                  <a:lnTo>
                    <a:pt x="56850" y="3479"/>
                  </a:lnTo>
                  <a:lnTo>
                    <a:pt x="549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259;p111">
              <a:extLst>
                <a:ext uri="{FF2B5EF4-FFF2-40B4-BE49-F238E27FC236}">
                  <a16:creationId xmlns:a16="http://schemas.microsoft.com/office/drawing/2014/main" id="{9AA263E6-0593-624B-B52D-C07B125E159B}"/>
                </a:ext>
              </a:extLst>
            </p:cNvPr>
            <p:cNvSpPr/>
            <p:nvPr/>
          </p:nvSpPr>
          <p:spPr>
            <a:xfrm>
              <a:off x="1525300" y="1163000"/>
              <a:ext cx="219150" cy="27950"/>
            </a:xfrm>
            <a:custGeom>
              <a:avLst/>
              <a:gdLst/>
              <a:ahLst/>
              <a:cxnLst/>
              <a:rect l="l" t="t" r="r" b="b"/>
              <a:pathLst>
                <a:path w="8766" h="1118" extrusionOk="0">
                  <a:moveTo>
                    <a:pt x="568" y="0"/>
                  </a:moveTo>
                  <a:cubicBezTo>
                    <a:pt x="266" y="0"/>
                    <a:pt x="0" y="248"/>
                    <a:pt x="18" y="568"/>
                  </a:cubicBezTo>
                  <a:cubicBezTo>
                    <a:pt x="0" y="869"/>
                    <a:pt x="266" y="1118"/>
                    <a:pt x="568" y="1118"/>
                  </a:cubicBezTo>
                  <a:lnTo>
                    <a:pt x="8198" y="1118"/>
                  </a:lnTo>
                  <a:cubicBezTo>
                    <a:pt x="8499" y="1118"/>
                    <a:pt x="8765" y="869"/>
                    <a:pt x="8765" y="568"/>
                  </a:cubicBezTo>
                  <a:cubicBezTo>
                    <a:pt x="8765" y="248"/>
                    <a:pt x="8499" y="0"/>
                    <a:pt x="8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260;p111">
              <a:extLst>
                <a:ext uri="{FF2B5EF4-FFF2-40B4-BE49-F238E27FC236}">
                  <a16:creationId xmlns:a16="http://schemas.microsoft.com/office/drawing/2014/main" id="{402171BC-9750-9549-B38A-91A572549B2D}"/>
                </a:ext>
              </a:extLst>
            </p:cNvPr>
            <p:cNvSpPr/>
            <p:nvPr/>
          </p:nvSpPr>
          <p:spPr>
            <a:xfrm>
              <a:off x="1537700" y="784175"/>
              <a:ext cx="189450" cy="36825"/>
            </a:xfrm>
            <a:custGeom>
              <a:avLst/>
              <a:gdLst/>
              <a:ahLst/>
              <a:cxnLst/>
              <a:rect l="l" t="t" r="r" b="b"/>
              <a:pathLst>
                <a:path w="7578" h="1473" extrusionOk="0">
                  <a:moveTo>
                    <a:pt x="1" y="0"/>
                  </a:moveTo>
                  <a:lnTo>
                    <a:pt x="622" y="1473"/>
                  </a:lnTo>
                  <a:lnTo>
                    <a:pt x="6974" y="1473"/>
                  </a:lnTo>
                  <a:lnTo>
                    <a:pt x="75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261;p111">
              <a:extLst>
                <a:ext uri="{FF2B5EF4-FFF2-40B4-BE49-F238E27FC236}">
                  <a16:creationId xmlns:a16="http://schemas.microsoft.com/office/drawing/2014/main" id="{9F5AD2FB-592A-A544-A98B-EDBA721E4DAC}"/>
                </a:ext>
              </a:extLst>
            </p:cNvPr>
            <p:cNvSpPr/>
            <p:nvPr/>
          </p:nvSpPr>
          <p:spPr>
            <a:xfrm>
              <a:off x="967250" y="3908350"/>
              <a:ext cx="1290875" cy="95400"/>
            </a:xfrm>
            <a:custGeom>
              <a:avLst/>
              <a:gdLst/>
              <a:ahLst/>
              <a:cxnLst/>
              <a:rect l="l" t="t" r="r" b="b"/>
              <a:pathLst>
                <a:path w="51635" h="3816" extrusionOk="0">
                  <a:moveTo>
                    <a:pt x="2130" y="0"/>
                  </a:moveTo>
                  <a:cubicBezTo>
                    <a:pt x="959" y="0"/>
                    <a:pt x="1" y="852"/>
                    <a:pt x="1" y="1917"/>
                  </a:cubicBezTo>
                  <a:cubicBezTo>
                    <a:pt x="1" y="2963"/>
                    <a:pt x="959" y="3815"/>
                    <a:pt x="2130" y="3815"/>
                  </a:cubicBezTo>
                  <a:lnTo>
                    <a:pt x="49505" y="3815"/>
                  </a:lnTo>
                  <a:cubicBezTo>
                    <a:pt x="50676" y="3815"/>
                    <a:pt x="51634" y="2963"/>
                    <a:pt x="51634" y="1917"/>
                  </a:cubicBezTo>
                  <a:cubicBezTo>
                    <a:pt x="51634" y="852"/>
                    <a:pt x="50676" y="0"/>
                    <a:pt x="495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262;p111">
              <a:extLst>
                <a:ext uri="{FF2B5EF4-FFF2-40B4-BE49-F238E27FC236}">
                  <a16:creationId xmlns:a16="http://schemas.microsoft.com/office/drawing/2014/main" id="{BF2C3BC3-E466-EE46-9A8E-640A9F86B28C}"/>
                </a:ext>
              </a:extLst>
            </p:cNvPr>
            <p:cNvSpPr/>
            <p:nvPr/>
          </p:nvSpPr>
          <p:spPr>
            <a:xfrm>
              <a:off x="922450" y="3966450"/>
              <a:ext cx="1425275" cy="263950"/>
            </a:xfrm>
            <a:custGeom>
              <a:avLst/>
              <a:gdLst/>
              <a:ahLst/>
              <a:cxnLst/>
              <a:rect l="l" t="t" r="r" b="b"/>
              <a:pathLst>
                <a:path w="57011" h="10558" extrusionOk="0">
                  <a:moveTo>
                    <a:pt x="1" y="1"/>
                  </a:moveTo>
                  <a:lnTo>
                    <a:pt x="1" y="10558"/>
                  </a:lnTo>
                  <a:lnTo>
                    <a:pt x="57010" y="10558"/>
                  </a:lnTo>
                  <a:lnTo>
                    <a:pt x="570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263;p111">
              <a:extLst>
                <a:ext uri="{FF2B5EF4-FFF2-40B4-BE49-F238E27FC236}">
                  <a16:creationId xmlns:a16="http://schemas.microsoft.com/office/drawing/2014/main" id="{2D2248B0-B004-7C45-BDC0-32BA6633C6AD}"/>
                </a:ext>
              </a:extLst>
            </p:cNvPr>
            <p:cNvSpPr/>
            <p:nvPr/>
          </p:nvSpPr>
          <p:spPr>
            <a:xfrm>
              <a:off x="1301275" y="2839750"/>
              <a:ext cx="652550" cy="94950"/>
            </a:xfrm>
            <a:custGeom>
              <a:avLst/>
              <a:gdLst/>
              <a:ahLst/>
              <a:cxnLst/>
              <a:rect l="l" t="t" r="r" b="b"/>
              <a:pathLst>
                <a:path w="26102" h="3798" extrusionOk="0">
                  <a:moveTo>
                    <a:pt x="1083" y="0"/>
                  </a:moveTo>
                  <a:cubicBezTo>
                    <a:pt x="480" y="0"/>
                    <a:pt x="1" y="852"/>
                    <a:pt x="1" y="1899"/>
                  </a:cubicBezTo>
                  <a:cubicBezTo>
                    <a:pt x="1" y="2946"/>
                    <a:pt x="480" y="3797"/>
                    <a:pt x="1083" y="3797"/>
                  </a:cubicBezTo>
                  <a:lnTo>
                    <a:pt x="25037" y="3797"/>
                  </a:lnTo>
                  <a:cubicBezTo>
                    <a:pt x="25622" y="3797"/>
                    <a:pt x="26101" y="2946"/>
                    <a:pt x="26101" y="1899"/>
                  </a:cubicBezTo>
                  <a:cubicBezTo>
                    <a:pt x="26101" y="852"/>
                    <a:pt x="25622" y="0"/>
                    <a:pt x="250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264;p111">
              <a:extLst>
                <a:ext uri="{FF2B5EF4-FFF2-40B4-BE49-F238E27FC236}">
                  <a16:creationId xmlns:a16="http://schemas.microsoft.com/office/drawing/2014/main" id="{F4B150AE-029F-F642-8130-F63F0F513C32}"/>
                </a:ext>
              </a:extLst>
            </p:cNvPr>
            <p:cNvSpPr/>
            <p:nvPr/>
          </p:nvSpPr>
          <p:spPr>
            <a:xfrm>
              <a:off x="1278650" y="2897850"/>
              <a:ext cx="720425" cy="263950"/>
            </a:xfrm>
            <a:custGeom>
              <a:avLst/>
              <a:gdLst/>
              <a:ahLst/>
              <a:cxnLst/>
              <a:rect l="l" t="t" r="r" b="b"/>
              <a:pathLst>
                <a:path w="28817" h="10558" extrusionOk="0">
                  <a:moveTo>
                    <a:pt x="994" y="1"/>
                  </a:moveTo>
                  <a:cubicBezTo>
                    <a:pt x="444" y="1"/>
                    <a:pt x="1" y="426"/>
                    <a:pt x="1" y="977"/>
                  </a:cubicBezTo>
                  <a:lnTo>
                    <a:pt x="1" y="9564"/>
                  </a:lnTo>
                  <a:cubicBezTo>
                    <a:pt x="1" y="10114"/>
                    <a:pt x="444" y="10558"/>
                    <a:pt x="994" y="10558"/>
                  </a:cubicBezTo>
                  <a:lnTo>
                    <a:pt x="27840" y="10558"/>
                  </a:lnTo>
                  <a:cubicBezTo>
                    <a:pt x="28390" y="10558"/>
                    <a:pt x="28816" y="10114"/>
                    <a:pt x="28816" y="9564"/>
                  </a:cubicBezTo>
                  <a:lnTo>
                    <a:pt x="28816" y="977"/>
                  </a:lnTo>
                  <a:cubicBezTo>
                    <a:pt x="28816" y="426"/>
                    <a:pt x="28390" y="1"/>
                    <a:pt x="27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265;p111">
              <a:extLst>
                <a:ext uri="{FF2B5EF4-FFF2-40B4-BE49-F238E27FC236}">
                  <a16:creationId xmlns:a16="http://schemas.microsoft.com/office/drawing/2014/main" id="{186012F6-9C6F-1040-BE32-84BD93EDBABA}"/>
                </a:ext>
              </a:extLst>
            </p:cNvPr>
            <p:cNvSpPr/>
            <p:nvPr/>
          </p:nvSpPr>
          <p:spPr>
            <a:xfrm>
              <a:off x="1533725" y="769525"/>
              <a:ext cx="198750" cy="75000"/>
            </a:xfrm>
            <a:custGeom>
              <a:avLst/>
              <a:gdLst/>
              <a:ahLst/>
              <a:cxnLst/>
              <a:rect l="l" t="t" r="r" b="b"/>
              <a:pathLst>
                <a:path w="7950" h="3000" extrusionOk="0">
                  <a:moveTo>
                    <a:pt x="0" y="1"/>
                  </a:moveTo>
                  <a:lnTo>
                    <a:pt x="0" y="2023"/>
                  </a:lnTo>
                  <a:cubicBezTo>
                    <a:pt x="0" y="2556"/>
                    <a:pt x="444" y="2999"/>
                    <a:pt x="976" y="2999"/>
                  </a:cubicBezTo>
                  <a:lnTo>
                    <a:pt x="6973" y="2999"/>
                  </a:lnTo>
                  <a:cubicBezTo>
                    <a:pt x="7523" y="2999"/>
                    <a:pt x="7949" y="2556"/>
                    <a:pt x="7949" y="2023"/>
                  </a:cubicBezTo>
                  <a:lnTo>
                    <a:pt x="79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266;p111">
              <a:extLst>
                <a:ext uri="{FF2B5EF4-FFF2-40B4-BE49-F238E27FC236}">
                  <a16:creationId xmlns:a16="http://schemas.microsoft.com/office/drawing/2014/main" id="{23756017-0F3A-B24B-B3B1-0183E51F32A5}"/>
                </a:ext>
              </a:extLst>
            </p:cNvPr>
            <p:cNvSpPr/>
            <p:nvPr/>
          </p:nvSpPr>
          <p:spPr>
            <a:xfrm>
              <a:off x="1571875" y="649300"/>
              <a:ext cx="124675" cy="42625"/>
            </a:xfrm>
            <a:custGeom>
              <a:avLst/>
              <a:gdLst/>
              <a:ahLst/>
              <a:cxnLst/>
              <a:rect l="l" t="t" r="r" b="b"/>
              <a:pathLst>
                <a:path w="4987" h="1705" extrusionOk="0">
                  <a:moveTo>
                    <a:pt x="4148" y="1"/>
                  </a:moveTo>
                  <a:cubicBezTo>
                    <a:pt x="4138" y="1"/>
                    <a:pt x="4127" y="1"/>
                    <a:pt x="4117" y="1"/>
                  </a:cubicBezTo>
                  <a:lnTo>
                    <a:pt x="852" y="1"/>
                  </a:lnTo>
                  <a:cubicBezTo>
                    <a:pt x="391" y="1"/>
                    <a:pt x="0" y="374"/>
                    <a:pt x="0" y="853"/>
                  </a:cubicBezTo>
                  <a:cubicBezTo>
                    <a:pt x="0" y="1332"/>
                    <a:pt x="391" y="1705"/>
                    <a:pt x="852" y="1705"/>
                  </a:cubicBezTo>
                  <a:lnTo>
                    <a:pt x="4117" y="1705"/>
                  </a:lnTo>
                  <a:cubicBezTo>
                    <a:pt x="4596" y="1705"/>
                    <a:pt x="4986" y="1332"/>
                    <a:pt x="4986" y="853"/>
                  </a:cubicBezTo>
                  <a:cubicBezTo>
                    <a:pt x="4986" y="384"/>
                    <a:pt x="4613" y="1"/>
                    <a:pt x="41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267;p111">
              <a:extLst>
                <a:ext uri="{FF2B5EF4-FFF2-40B4-BE49-F238E27FC236}">
                  <a16:creationId xmlns:a16="http://schemas.microsoft.com/office/drawing/2014/main" id="{0DF3FA5A-D7AB-184B-ACE6-F425690618D9}"/>
                </a:ext>
              </a:extLst>
            </p:cNvPr>
            <p:cNvSpPr/>
            <p:nvPr/>
          </p:nvSpPr>
          <p:spPr>
            <a:xfrm>
              <a:off x="1315925" y="2962175"/>
              <a:ext cx="63450" cy="118900"/>
            </a:xfrm>
            <a:custGeom>
              <a:avLst/>
              <a:gdLst/>
              <a:ahLst/>
              <a:cxnLst/>
              <a:rect l="l" t="t" r="r" b="b"/>
              <a:pathLst>
                <a:path w="2538" h="4756" extrusionOk="0">
                  <a:moveTo>
                    <a:pt x="1260" y="0"/>
                  </a:moveTo>
                  <a:cubicBezTo>
                    <a:pt x="568" y="0"/>
                    <a:pt x="0" y="568"/>
                    <a:pt x="0" y="1278"/>
                  </a:cubicBezTo>
                  <a:lnTo>
                    <a:pt x="0" y="4756"/>
                  </a:lnTo>
                  <a:lnTo>
                    <a:pt x="2538" y="4756"/>
                  </a:lnTo>
                  <a:lnTo>
                    <a:pt x="2538" y="1278"/>
                  </a:lnTo>
                  <a:cubicBezTo>
                    <a:pt x="2538" y="568"/>
                    <a:pt x="1970" y="0"/>
                    <a:pt x="12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268;p111">
              <a:extLst>
                <a:ext uri="{FF2B5EF4-FFF2-40B4-BE49-F238E27FC236}">
                  <a16:creationId xmlns:a16="http://schemas.microsoft.com/office/drawing/2014/main" id="{436872E1-08D1-5F49-A096-E3578F9EFB64}"/>
                </a:ext>
              </a:extLst>
            </p:cNvPr>
            <p:cNvSpPr/>
            <p:nvPr/>
          </p:nvSpPr>
          <p:spPr>
            <a:xfrm>
              <a:off x="1426375" y="2962175"/>
              <a:ext cx="63450" cy="118900"/>
            </a:xfrm>
            <a:custGeom>
              <a:avLst/>
              <a:gdLst/>
              <a:ahLst/>
              <a:cxnLst/>
              <a:rect l="l" t="t" r="r" b="b"/>
              <a:pathLst>
                <a:path w="2538" h="4756" extrusionOk="0">
                  <a:moveTo>
                    <a:pt x="1278" y="0"/>
                  </a:moveTo>
                  <a:cubicBezTo>
                    <a:pt x="568" y="0"/>
                    <a:pt x="0" y="568"/>
                    <a:pt x="18" y="1278"/>
                  </a:cubicBezTo>
                  <a:lnTo>
                    <a:pt x="18" y="4756"/>
                  </a:lnTo>
                  <a:lnTo>
                    <a:pt x="2538" y="4756"/>
                  </a:lnTo>
                  <a:lnTo>
                    <a:pt x="2538" y="1278"/>
                  </a:lnTo>
                  <a:cubicBezTo>
                    <a:pt x="2538" y="568"/>
                    <a:pt x="1970" y="0"/>
                    <a:pt x="1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269;p111">
              <a:extLst>
                <a:ext uri="{FF2B5EF4-FFF2-40B4-BE49-F238E27FC236}">
                  <a16:creationId xmlns:a16="http://schemas.microsoft.com/office/drawing/2014/main" id="{3DC5023F-2423-F541-B6E7-2F80F6BE5C71}"/>
                </a:ext>
              </a:extLst>
            </p:cNvPr>
            <p:cNvSpPr/>
            <p:nvPr/>
          </p:nvSpPr>
          <p:spPr>
            <a:xfrm>
              <a:off x="1537275" y="2962175"/>
              <a:ext cx="63450" cy="118900"/>
            </a:xfrm>
            <a:custGeom>
              <a:avLst/>
              <a:gdLst/>
              <a:ahLst/>
              <a:cxnLst/>
              <a:rect l="l" t="t" r="r" b="b"/>
              <a:pathLst>
                <a:path w="2538" h="4756" extrusionOk="0">
                  <a:moveTo>
                    <a:pt x="1278" y="0"/>
                  </a:moveTo>
                  <a:cubicBezTo>
                    <a:pt x="568" y="0"/>
                    <a:pt x="0" y="568"/>
                    <a:pt x="0" y="1278"/>
                  </a:cubicBezTo>
                  <a:lnTo>
                    <a:pt x="0" y="4756"/>
                  </a:lnTo>
                  <a:lnTo>
                    <a:pt x="2538" y="4756"/>
                  </a:lnTo>
                  <a:lnTo>
                    <a:pt x="2538" y="1278"/>
                  </a:lnTo>
                  <a:cubicBezTo>
                    <a:pt x="2538" y="568"/>
                    <a:pt x="1970" y="0"/>
                    <a:pt x="1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270;p111">
              <a:extLst>
                <a:ext uri="{FF2B5EF4-FFF2-40B4-BE49-F238E27FC236}">
                  <a16:creationId xmlns:a16="http://schemas.microsoft.com/office/drawing/2014/main" id="{EC5E6B96-DD66-5B45-B21A-0C34460DDE60}"/>
                </a:ext>
              </a:extLst>
            </p:cNvPr>
            <p:cNvSpPr/>
            <p:nvPr/>
          </p:nvSpPr>
          <p:spPr>
            <a:xfrm>
              <a:off x="1648175" y="2962175"/>
              <a:ext cx="63450" cy="118900"/>
            </a:xfrm>
            <a:custGeom>
              <a:avLst/>
              <a:gdLst/>
              <a:ahLst/>
              <a:cxnLst/>
              <a:rect l="l" t="t" r="r" b="b"/>
              <a:pathLst>
                <a:path w="2538" h="4756" extrusionOk="0">
                  <a:moveTo>
                    <a:pt x="1278" y="0"/>
                  </a:moveTo>
                  <a:cubicBezTo>
                    <a:pt x="568" y="0"/>
                    <a:pt x="0" y="568"/>
                    <a:pt x="0" y="1278"/>
                  </a:cubicBezTo>
                  <a:lnTo>
                    <a:pt x="0" y="4756"/>
                  </a:lnTo>
                  <a:lnTo>
                    <a:pt x="2537" y="4756"/>
                  </a:lnTo>
                  <a:lnTo>
                    <a:pt x="2537" y="1278"/>
                  </a:lnTo>
                  <a:cubicBezTo>
                    <a:pt x="2537" y="568"/>
                    <a:pt x="1970" y="0"/>
                    <a:pt x="1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271;p111">
              <a:extLst>
                <a:ext uri="{FF2B5EF4-FFF2-40B4-BE49-F238E27FC236}">
                  <a16:creationId xmlns:a16="http://schemas.microsoft.com/office/drawing/2014/main" id="{76B3B886-F701-914B-A4AD-9EB8CC26AEAE}"/>
                </a:ext>
              </a:extLst>
            </p:cNvPr>
            <p:cNvSpPr/>
            <p:nvPr/>
          </p:nvSpPr>
          <p:spPr>
            <a:xfrm>
              <a:off x="1759050" y="2962175"/>
              <a:ext cx="63475" cy="118900"/>
            </a:xfrm>
            <a:custGeom>
              <a:avLst/>
              <a:gdLst/>
              <a:ahLst/>
              <a:cxnLst/>
              <a:rect l="l" t="t" r="r" b="b"/>
              <a:pathLst>
                <a:path w="2539" h="4756" extrusionOk="0">
                  <a:moveTo>
                    <a:pt x="1278" y="0"/>
                  </a:moveTo>
                  <a:cubicBezTo>
                    <a:pt x="569" y="0"/>
                    <a:pt x="1" y="568"/>
                    <a:pt x="1" y="1278"/>
                  </a:cubicBezTo>
                  <a:lnTo>
                    <a:pt x="1" y="4756"/>
                  </a:lnTo>
                  <a:lnTo>
                    <a:pt x="2538" y="4756"/>
                  </a:lnTo>
                  <a:lnTo>
                    <a:pt x="2538" y="1278"/>
                  </a:lnTo>
                  <a:cubicBezTo>
                    <a:pt x="2538" y="568"/>
                    <a:pt x="1970" y="0"/>
                    <a:pt x="1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272;p111">
              <a:extLst>
                <a:ext uri="{FF2B5EF4-FFF2-40B4-BE49-F238E27FC236}">
                  <a16:creationId xmlns:a16="http://schemas.microsoft.com/office/drawing/2014/main" id="{38863F7A-18BA-2041-AB9B-4C5206934B46}"/>
                </a:ext>
              </a:extLst>
            </p:cNvPr>
            <p:cNvSpPr/>
            <p:nvPr/>
          </p:nvSpPr>
          <p:spPr>
            <a:xfrm>
              <a:off x="1869950" y="2962175"/>
              <a:ext cx="63475" cy="118900"/>
            </a:xfrm>
            <a:custGeom>
              <a:avLst/>
              <a:gdLst/>
              <a:ahLst/>
              <a:cxnLst/>
              <a:rect l="l" t="t" r="r" b="b"/>
              <a:pathLst>
                <a:path w="2539" h="4756" extrusionOk="0">
                  <a:moveTo>
                    <a:pt x="1261" y="0"/>
                  </a:moveTo>
                  <a:cubicBezTo>
                    <a:pt x="569" y="0"/>
                    <a:pt x="1" y="568"/>
                    <a:pt x="1" y="1278"/>
                  </a:cubicBezTo>
                  <a:lnTo>
                    <a:pt x="1" y="4756"/>
                  </a:lnTo>
                  <a:lnTo>
                    <a:pt x="2538" y="4756"/>
                  </a:lnTo>
                  <a:lnTo>
                    <a:pt x="2538" y="1278"/>
                  </a:lnTo>
                  <a:cubicBezTo>
                    <a:pt x="2538" y="568"/>
                    <a:pt x="1970" y="0"/>
                    <a:pt x="12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273;p111">
              <a:extLst>
                <a:ext uri="{FF2B5EF4-FFF2-40B4-BE49-F238E27FC236}">
                  <a16:creationId xmlns:a16="http://schemas.microsoft.com/office/drawing/2014/main" id="{4B8D24EC-D84F-B34A-8D4D-06C484570D61}"/>
                </a:ext>
              </a:extLst>
            </p:cNvPr>
            <p:cNvSpPr/>
            <p:nvPr/>
          </p:nvSpPr>
          <p:spPr>
            <a:xfrm>
              <a:off x="856375" y="4209550"/>
              <a:ext cx="1533500" cy="31500"/>
            </a:xfrm>
            <a:custGeom>
              <a:avLst/>
              <a:gdLst/>
              <a:ahLst/>
              <a:cxnLst/>
              <a:rect l="l" t="t" r="r" b="b"/>
              <a:pathLst>
                <a:path w="61340" h="1260" extrusionOk="0">
                  <a:moveTo>
                    <a:pt x="0" y="0"/>
                  </a:moveTo>
                  <a:lnTo>
                    <a:pt x="0" y="1260"/>
                  </a:lnTo>
                  <a:lnTo>
                    <a:pt x="61339" y="1260"/>
                  </a:lnTo>
                  <a:lnTo>
                    <a:pt x="613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274;p111">
              <a:extLst>
                <a:ext uri="{FF2B5EF4-FFF2-40B4-BE49-F238E27FC236}">
                  <a16:creationId xmlns:a16="http://schemas.microsoft.com/office/drawing/2014/main" id="{D53126DD-600A-F644-9648-C6AEFCE063C0}"/>
                </a:ext>
              </a:extLst>
            </p:cNvPr>
            <p:cNvSpPr/>
            <p:nvPr/>
          </p:nvSpPr>
          <p:spPr>
            <a:xfrm>
              <a:off x="1626875" y="238125"/>
              <a:ext cx="19975" cy="420975"/>
            </a:xfrm>
            <a:custGeom>
              <a:avLst/>
              <a:gdLst/>
              <a:ahLst/>
              <a:cxnLst/>
              <a:rect l="l" t="t" r="r" b="b"/>
              <a:pathLst>
                <a:path w="799" h="16839" extrusionOk="0">
                  <a:moveTo>
                    <a:pt x="0" y="0"/>
                  </a:moveTo>
                  <a:lnTo>
                    <a:pt x="0" y="16839"/>
                  </a:lnTo>
                  <a:lnTo>
                    <a:pt x="799" y="16839"/>
                  </a:lnTo>
                  <a:lnTo>
                    <a:pt x="7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275;p111">
              <a:extLst>
                <a:ext uri="{FF2B5EF4-FFF2-40B4-BE49-F238E27FC236}">
                  <a16:creationId xmlns:a16="http://schemas.microsoft.com/office/drawing/2014/main" id="{A68A4D8E-9A72-0B42-9178-28A09E373D94}"/>
                </a:ext>
              </a:extLst>
            </p:cNvPr>
            <p:cNvSpPr/>
            <p:nvPr/>
          </p:nvSpPr>
          <p:spPr>
            <a:xfrm>
              <a:off x="1513750" y="986450"/>
              <a:ext cx="236025" cy="133525"/>
            </a:xfrm>
            <a:custGeom>
              <a:avLst/>
              <a:gdLst/>
              <a:ahLst/>
              <a:cxnLst/>
              <a:rect l="l" t="t" r="r" b="b"/>
              <a:pathLst>
                <a:path w="9441" h="5341" extrusionOk="0">
                  <a:moveTo>
                    <a:pt x="2662" y="0"/>
                  </a:moveTo>
                  <a:cubicBezTo>
                    <a:pt x="1190" y="0"/>
                    <a:pt x="1" y="1189"/>
                    <a:pt x="1" y="2679"/>
                  </a:cubicBezTo>
                  <a:cubicBezTo>
                    <a:pt x="1" y="4152"/>
                    <a:pt x="1207" y="5341"/>
                    <a:pt x="2680" y="5341"/>
                  </a:cubicBezTo>
                  <a:lnTo>
                    <a:pt x="6761" y="5341"/>
                  </a:lnTo>
                  <a:cubicBezTo>
                    <a:pt x="8234" y="5341"/>
                    <a:pt x="9423" y="4134"/>
                    <a:pt x="9440" y="2679"/>
                  </a:cubicBezTo>
                  <a:cubicBezTo>
                    <a:pt x="9440" y="1189"/>
                    <a:pt x="8234" y="0"/>
                    <a:pt x="67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276;p111">
              <a:extLst>
                <a:ext uri="{FF2B5EF4-FFF2-40B4-BE49-F238E27FC236}">
                  <a16:creationId xmlns:a16="http://schemas.microsoft.com/office/drawing/2014/main" id="{5990FB20-8895-F248-8EE9-997FBDE14CFE}"/>
                </a:ext>
              </a:extLst>
            </p:cNvPr>
            <p:cNvSpPr/>
            <p:nvPr/>
          </p:nvSpPr>
          <p:spPr>
            <a:xfrm>
              <a:off x="1418825" y="2487975"/>
              <a:ext cx="431650" cy="51475"/>
            </a:xfrm>
            <a:custGeom>
              <a:avLst/>
              <a:gdLst/>
              <a:ahLst/>
              <a:cxnLst/>
              <a:rect l="l" t="t" r="r" b="b"/>
              <a:pathLst>
                <a:path w="17266" h="2059" extrusionOk="0">
                  <a:moveTo>
                    <a:pt x="1030" y="1"/>
                  </a:moveTo>
                  <a:cubicBezTo>
                    <a:pt x="462" y="1"/>
                    <a:pt x="1" y="462"/>
                    <a:pt x="1" y="1030"/>
                  </a:cubicBezTo>
                  <a:cubicBezTo>
                    <a:pt x="1" y="1598"/>
                    <a:pt x="462" y="2059"/>
                    <a:pt x="1030" y="2059"/>
                  </a:cubicBezTo>
                  <a:lnTo>
                    <a:pt x="16236" y="2059"/>
                  </a:lnTo>
                  <a:cubicBezTo>
                    <a:pt x="16804" y="2059"/>
                    <a:pt x="17265" y="1598"/>
                    <a:pt x="17265" y="1030"/>
                  </a:cubicBezTo>
                  <a:cubicBezTo>
                    <a:pt x="17265" y="462"/>
                    <a:pt x="16804" y="1"/>
                    <a:pt x="162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277;p111">
              <a:extLst>
                <a:ext uri="{FF2B5EF4-FFF2-40B4-BE49-F238E27FC236}">
                  <a16:creationId xmlns:a16="http://schemas.microsoft.com/office/drawing/2014/main" id="{085348D3-E8A6-D042-AF3A-605C6C1614C9}"/>
                </a:ext>
              </a:extLst>
            </p:cNvPr>
            <p:cNvSpPr/>
            <p:nvPr/>
          </p:nvSpPr>
          <p:spPr>
            <a:xfrm>
              <a:off x="989875" y="4033425"/>
              <a:ext cx="63475" cy="118925"/>
            </a:xfrm>
            <a:custGeom>
              <a:avLst/>
              <a:gdLst/>
              <a:ahLst/>
              <a:cxnLst/>
              <a:rect l="l" t="t" r="r" b="b"/>
              <a:pathLst>
                <a:path w="2539" h="4757" extrusionOk="0">
                  <a:moveTo>
                    <a:pt x="1278" y="1"/>
                  </a:moveTo>
                  <a:cubicBezTo>
                    <a:pt x="569" y="1"/>
                    <a:pt x="1" y="569"/>
                    <a:pt x="1" y="1278"/>
                  </a:cubicBezTo>
                  <a:lnTo>
                    <a:pt x="1" y="4756"/>
                  </a:lnTo>
                  <a:lnTo>
                    <a:pt x="2538" y="4756"/>
                  </a:lnTo>
                  <a:lnTo>
                    <a:pt x="2538" y="1278"/>
                  </a:lnTo>
                  <a:cubicBezTo>
                    <a:pt x="2538" y="569"/>
                    <a:pt x="1970" y="1"/>
                    <a:pt x="1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278;p111">
              <a:extLst>
                <a:ext uri="{FF2B5EF4-FFF2-40B4-BE49-F238E27FC236}">
                  <a16:creationId xmlns:a16="http://schemas.microsoft.com/office/drawing/2014/main" id="{BBDE4272-219A-C14E-8741-CB91ACDC9A0C}"/>
                </a:ext>
              </a:extLst>
            </p:cNvPr>
            <p:cNvSpPr/>
            <p:nvPr/>
          </p:nvSpPr>
          <p:spPr>
            <a:xfrm>
              <a:off x="1100775" y="4033425"/>
              <a:ext cx="63475" cy="118925"/>
            </a:xfrm>
            <a:custGeom>
              <a:avLst/>
              <a:gdLst/>
              <a:ahLst/>
              <a:cxnLst/>
              <a:rect l="l" t="t" r="r" b="b"/>
              <a:pathLst>
                <a:path w="2539" h="4757" extrusionOk="0">
                  <a:moveTo>
                    <a:pt x="1261" y="1"/>
                  </a:moveTo>
                  <a:cubicBezTo>
                    <a:pt x="569" y="1"/>
                    <a:pt x="1" y="569"/>
                    <a:pt x="1" y="1278"/>
                  </a:cubicBezTo>
                  <a:lnTo>
                    <a:pt x="1" y="4756"/>
                  </a:lnTo>
                  <a:lnTo>
                    <a:pt x="2538" y="4756"/>
                  </a:lnTo>
                  <a:lnTo>
                    <a:pt x="2538" y="1278"/>
                  </a:lnTo>
                  <a:cubicBezTo>
                    <a:pt x="2538" y="569"/>
                    <a:pt x="1970" y="1"/>
                    <a:pt x="1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279;p111">
              <a:extLst>
                <a:ext uri="{FF2B5EF4-FFF2-40B4-BE49-F238E27FC236}">
                  <a16:creationId xmlns:a16="http://schemas.microsoft.com/office/drawing/2014/main" id="{23D2144C-5DF0-1A4C-9F46-EBD12760CFA7}"/>
                </a:ext>
              </a:extLst>
            </p:cNvPr>
            <p:cNvSpPr/>
            <p:nvPr/>
          </p:nvSpPr>
          <p:spPr>
            <a:xfrm>
              <a:off x="1211675" y="4033425"/>
              <a:ext cx="63450" cy="118925"/>
            </a:xfrm>
            <a:custGeom>
              <a:avLst/>
              <a:gdLst/>
              <a:ahLst/>
              <a:cxnLst/>
              <a:rect l="l" t="t" r="r" b="b"/>
              <a:pathLst>
                <a:path w="2538" h="4757" extrusionOk="0">
                  <a:moveTo>
                    <a:pt x="1260" y="1"/>
                  </a:moveTo>
                  <a:cubicBezTo>
                    <a:pt x="568" y="1"/>
                    <a:pt x="1" y="569"/>
                    <a:pt x="1" y="1278"/>
                  </a:cubicBezTo>
                  <a:lnTo>
                    <a:pt x="1" y="4756"/>
                  </a:lnTo>
                  <a:lnTo>
                    <a:pt x="2538" y="4756"/>
                  </a:lnTo>
                  <a:lnTo>
                    <a:pt x="2538" y="1278"/>
                  </a:lnTo>
                  <a:cubicBezTo>
                    <a:pt x="2538" y="569"/>
                    <a:pt x="1970" y="1"/>
                    <a:pt x="1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280;p111">
              <a:extLst>
                <a:ext uri="{FF2B5EF4-FFF2-40B4-BE49-F238E27FC236}">
                  <a16:creationId xmlns:a16="http://schemas.microsoft.com/office/drawing/2014/main" id="{6FE20B45-37CE-574F-AD5F-966B379AE358}"/>
                </a:ext>
              </a:extLst>
            </p:cNvPr>
            <p:cNvSpPr/>
            <p:nvPr/>
          </p:nvSpPr>
          <p:spPr>
            <a:xfrm>
              <a:off x="1322575" y="4033425"/>
              <a:ext cx="63450" cy="118925"/>
            </a:xfrm>
            <a:custGeom>
              <a:avLst/>
              <a:gdLst/>
              <a:ahLst/>
              <a:cxnLst/>
              <a:rect l="l" t="t" r="r" b="b"/>
              <a:pathLst>
                <a:path w="2538" h="4757" extrusionOk="0">
                  <a:moveTo>
                    <a:pt x="1260" y="1"/>
                  </a:moveTo>
                  <a:cubicBezTo>
                    <a:pt x="568" y="1"/>
                    <a:pt x="0" y="569"/>
                    <a:pt x="0" y="1278"/>
                  </a:cubicBezTo>
                  <a:lnTo>
                    <a:pt x="0" y="4756"/>
                  </a:lnTo>
                  <a:lnTo>
                    <a:pt x="2538" y="4756"/>
                  </a:lnTo>
                  <a:lnTo>
                    <a:pt x="2538" y="1278"/>
                  </a:lnTo>
                  <a:cubicBezTo>
                    <a:pt x="2520" y="569"/>
                    <a:pt x="1952" y="1"/>
                    <a:pt x="1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281;p111">
              <a:extLst>
                <a:ext uri="{FF2B5EF4-FFF2-40B4-BE49-F238E27FC236}">
                  <a16:creationId xmlns:a16="http://schemas.microsoft.com/office/drawing/2014/main" id="{1B14FD3B-6347-6444-8782-3D883C7FDC21}"/>
                </a:ext>
              </a:extLst>
            </p:cNvPr>
            <p:cNvSpPr/>
            <p:nvPr/>
          </p:nvSpPr>
          <p:spPr>
            <a:xfrm>
              <a:off x="1433475" y="4033425"/>
              <a:ext cx="63450" cy="118925"/>
            </a:xfrm>
            <a:custGeom>
              <a:avLst/>
              <a:gdLst/>
              <a:ahLst/>
              <a:cxnLst/>
              <a:rect l="l" t="t" r="r" b="b"/>
              <a:pathLst>
                <a:path w="2538" h="4757" extrusionOk="0">
                  <a:moveTo>
                    <a:pt x="1260" y="1"/>
                  </a:moveTo>
                  <a:cubicBezTo>
                    <a:pt x="550" y="1"/>
                    <a:pt x="0" y="569"/>
                    <a:pt x="0" y="1278"/>
                  </a:cubicBezTo>
                  <a:lnTo>
                    <a:pt x="0" y="4756"/>
                  </a:lnTo>
                  <a:lnTo>
                    <a:pt x="2538" y="4756"/>
                  </a:lnTo>
                  <a:lnTo>
                    <a:pt x="2520" y="1278"/>
                  </a:lnTo>
                  <a:cubicBezTo>
                    <a:pt x="2520" y="569"/>
                    <a:pt x="1952" y="1"/>
                    <a:pt x="1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282;p111">
              <a:extLst>
                <a:ext uri="{FF2B5EF4-FFF2-40B4-BE49-F238E27FC236}">
                  <a16:creationId xmlns:a16="http://schemas.microsoft.com/office/drawing/2014/main" id="{C04C073D-AC2A-9C4B-BA0B-73B509CD0809}"/>
                </a:ext>
              </a:extLst>
            </p:cNvPr>
            <p:cNvSpPr/>
            <p:nvPr/>
          </p:nvSpPr>
          <p:spPr>
            <a:xfrm>
              <a:off x="1543925" y="4033425"/>
              <a:ext cx="63450" cy="118925"/>
            </a:xfrm>
            <a:custGeom>
              <a:avLst/>
              <a:gdLst/>
              <a:ahLst/>
              <a:cxnLst/>
              <a:rect l="l" t="t" r="r" b="b"/>
              <a:pathLst>
                <a:path w="2538" h="4757" extrusionOk="0">
                  <a:moveTo>
                    <a:pt x="1278" y="1"/>
                  </a:moveTo>
                  <a:cubicBezTo>
                    <a:pt x="568" y="1"/>
                    <a:pt x="0" y="569"/>
                    <a:pt x="0" y="1278"/>
                  </a:cubicBezTo>
                  <a:lnTo>
                    <a:pt x="0" y="4756"/>
                  </a:lnTo>
                  <a:lnTo>
                    <a:pt x="2538" y="4756"/>
                  </a:lnTo>
                  <a:lnTo>
                    <a:pt x="2538" y="1278"/>
                  </a:lnTo>
                  <a:cubicBezTo>
                    <a:pt x="2538" y="569"/>
                    <a:pt x="1970" y="1"/>
                    <a:pt x="1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283;p111">
              <a:extLst>
                <a:ext uri="{FF2B5EF4-FFF2-40B4-BE49-F238E27FC236}">
                  <a16:creationId xmlns:a16="http://schemas.microsoft.com/office/drawing/2014/main" id="{18437C52-8CE1-6948-9E2F-2DF549771689}"/>
                </a:ext>
              </a:extLst>
            </p:cNvPr>
            <p:cNvSpPr/>
            <p:nvPr/>
          </p:nvSpPr>
          <p:spPr>
            <a:xfrm>
              <a:off x="1656150" y="4033425"/>
              <a:ext cx="63025" cy="118925"/>
            </a:xfrm>
            <a:custGeom>
              <a:avLst/>
              <a:gdLst/>
              <a:ahLst/>
              <a:cxnLst/>
              <a:rect l="l" t="t" r="r" b="b"/>
              <a:pathLst>
                <a:path w="2521" h="4757" extrusionOk="0">
                  <a:moveTo>
                    <a:pt x="1260" y="1"/>
                  </a:moveTo>
                  <a:cubicBezTo>
                    <a:pt x="551" y="1"/>
                    <a:pt x="0" y="569"/>
                    <a:pt x="0" y="1278"/>
                  </a:cubicBezTo>
                  <a:lnTo>
                    <a:pt x="0" y="4756"/>
                  </a:lnTo>
                  <a:lnTo>
                    <a:pt x="2520" y="4756"/>
                  </a:lnTo>
                  <a:lnTo>
                    <a:pt x="2520" y="1278"/>
                  </a:lnTo>
                  <a:cubicBezTo>
                    <a:pt x="2520" y="569"/>
                    <a:pt x="1952" y="1"/>
                    <a:pt x="1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284;p111">
              <a:extLst>
                <a:ext uri="{FF2B5EF4-FFF2-40B4-BE49-F238E27FC236}">
                  <a16:creationId xmlns:a16="http://schemas.microsoft.com/office/drawing/2014/main" id="{896D0AEE-1A95-0345-A5C3-29ABB19CCA7B}"/>
                </a:ext>
              </a:extLst>
            </p:cNvPr>
            <p:cNvSpPr/>
            <p:nvPr/>
          </p:nvSpPr>
          <p:spPr>
            <a:xfrm>
              <a:off x="1766600" y="4033425"/>
              <a:ext cx="63450" cy="118925"/>
            </a:xfrm>
            <a:custGeom>
              <a:avLst/>
              <a:gdLst/>
              <a:ahLst/>
              <a:cxnLst/>
              <a:rect l="l" t="t" r="r" b="b"/>
              <a:pathLst>
                <a:path w="2538" h="4757" extrusionOk="0">
                  <a:moveTo>
                    <a:pt x="1278" y="1"/>
                  </a:moveTo>
                  <a:cubicBezTo>
                    <a:pt x="568" y="1"/>
                    <a:pt x="1" y="569"/>
                    <a:pt x="1" y="1278"/>
                  </a:cubicBezTo>
                  <a:lnTo>
                    <a:pt x="1" y="4756"/>
                  </a:lnTo>
                  <a:lnTo>
                    <a:pt x="2538" y="4756"/>
                  </a:lnTo>
                  <a:lnTo>
                    <a:pt x="2538" y="1278"/>
                  </a:lnTo>
                  <a:cubicBezTo>
                    <a:pt x="2538" y="569"/>
                    <a:pt x="1970" y="1"/>
                    <a:pt x="1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285;p111">
              <a:extLst>
                <a:ext uri="{FF2B5EF4-FFF2-40B4-BE49-F238E27FC236}">
                  <a16:creationId xmlns:a16="http://schemas.microsoft.com/office/drawing/2014/main" id="{A09F12EA-706F-D742-8541-6C2B1407BBFF}"/>
                </a:ext>
              </a:extLst>
            </p:cNvPr>
            <p:cNvSpPr/>
            <p:nvPr/>
          </p:nvSpPr>
          <p:spPr>
            <a:xfrm>
              <a:off x="1877500" y="4033425"/>
              <a:ext cx="63450" cy="118925"/>
            </a:xfrm>
            <a:custGeom>
              <a:avLst/>
              <a:gdLst/>
              <a:ahLst/>
              <a:cxnLst/>
              <a:rect l="l" t="t" r="r" b="b"/>
              <a:pathLst>
                <a:path w="2538" h="4757" extrusionOk="0">
                  <a:moveTo>
                    <a:pt x="1278" y="1"/>
                  </a:moveTo>
                  <a:cubicBezTo>
                    <a:pt x="568" y="1"/>
                    <a:pt x="0" y="569"/>
                    <a:pt x="0" y="1278"/>
                  </a:cubicBezTo>
                  <a:lnTo>
                    <a:pt x="0" y="4756"/>
                  </a:lnTo>
                  <a:lnTo>
                    <a:pt x="2538" y="4756"/>
                  </a:lnTo>
                  <a:lnTo>
                    <a:pt x="2538" y="1278"/>
                  </a:lnTo>
                  <a:cubicBezTo>
                    <a:pt x="2538" y="569"/>
                    <a:pt x="1970" y="1"/>
                    <a:pt x="1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286;p111">
              <a:extLst>
                <a:ext uri="{FF2B5EF4-FFF2-40B4-BE49-F238E27FC236}">
                  <a16:creationId xmlns:a16="http://schemas.microsoft.com/office/drawing/2014/main" id="{48946A96-3531-5440-AFB6-7FA737402C4F}"/>
                </a:ext>
              </a:extLst>
            </p:cNvPr>
            <p:cNvSpPr/>
            <p:nvPr/>
          </p:nvSpPr>
          <p:spPr>
            <a:xfrm>
              <a:off x="1988400" y="4033425"/>
              <a:ext cx="63450" cy="118925"/>
            </a:xfrm>
            <a:custGeom>
              <a:avLst/>
              <a:gdLst/>
              <a:ahLst/>
              <a:cxnLst/>
              <a:rect l="l" t="t" r="r" b="b"/>
              <a:pathLst>
                <a:path w="2538" h="4757" extrusionOk="0">
                  <a:moveTo>
                    <a:pt x="1260" y="1"/>
                  </a:moveTo>
                  <a:cubicBezTo>
                    <a:pt x="568" y="1"/>
                    <a:pt x="0" y="569"/>
                    <a:pt x="0" y="1278"/>
                  </a:cubicBezTo>
                  <a:lnTo>
                    <a:pt x="0" y="4756"/>
                  </a:lnTo>
                  <a:lnTo>
                    <a:pt x="2538" y="4756"/>
                  </a:lnTo>
                  <a:lnTo>
                    <a:pt x="2538" y="1278"/>
                  </a:lnTo>
                  <a:cubicBezTo>
                    <a:pt x="2538" y="569"/>
                    <a:pt x="1970" y="1"/>
                    <a:pt x="1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287;p111">
              <a:extLst>
                <a:ext uri="{FF2B5EF4-FFF2-40B4-BE49-F238E27FC236}">
                  <a16:creationId xmlns:a16="http://schemas.microsoft.com/office/drawing/2014/main" id="{8738A898-CAE4-1543-BF84-DA940F7F6AFF}"/>
                </a:ext>
              </a:extLst>
            </p:cNvPr>
            <p:cNvSpPr/>
            <p:nvPr/>
          </p:nvSpPr>
          <p:spPr>
            <a:xfrm>
              <a:off x="2099300" y="4033425"/>
              <a:ext cx="63450" cy="118925"/>
            </a:xfrm>
            <a:custGeom>
              <a:avLst/>
              <a:gdLst/>
              <a:ahLst/>
              <a:cxnLst/>
              <a:rect l="l" t="t" r="r" b="b"/>
              <a:pathLst>
                <a:path w="2538" h="4757" extrusionOk="0">
                  <a:moveTo>
                    <a:pt x="1260" y="1"/>
                  </a:moveTo>
                  <a:cubicBezTo>
                    <a:pt x="568" y="1"/>
                    <a:pt x="0" y="569"/>
                    <a:pt x="0" y="1278"/>
                  </a:cubicBezTo>
                  <a:lnTo>
                    <a:pt x="0" y="4756"/>
                  </a:lnTo>
                  <a:lnTo>
                    <a:pt x="2537" y="4756"/>
                  </a:lnTo>
                  <a:lnTo>
                    <a:pt x="2537" y="1278"/>
                  </a:lnTo>
                  <a:cubicBezTo>
                    <a:pt x="2537" y="569"/>
                    <a:pt x="1970" y="1"/>
                    <a:pt x="1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288;p111">
              <a:extLst>
                <a:ext uri="{FF2B5EF4-FFF2-40B4-BE49-F238E27FC236}">
                  <a16:creationId xmlns:a16="http://schemas.microsoft.com/office/drawing/2014/main" id="{DF91D98B-15CA-0B42-BDA3-64E18389F791}"/>
                </a:ext>
              </a:extLst>
            </p:cNvPr>
            <p:cNvSpPr/>
            <p:nvPr/>
          </p:nvSpPr>
          <p:spPr>
            <a:xfrm>
              <a:off x="2211075" y="4033425"/>
              <a:ext cx="63450" cy="118925"/>
            </a:xfrm>
            <a:custGeom>
              <a:avLst/>
              <a:gdLst/>
              <a:ahLst/>
              <a:cxnLst/>
              <a:rect l="l" t="t" r="r" b="b"/>
              <a:pathLst>
                <a:path w="2538" h="4757" extrusionOk="0">
                  <a:moveTo>
                    <a:pt x="1260" y="1"/>
                  </a:moveTo>
                  <a:cubicBezTo>
                    <a:pt x="568" y="1"/>
                    <a:pt x="0" y="569"/>
                    <a:pt x="0" y="1278"/>
                  </a:cubicBezTo>
                  <a:lnTo>
                    <a:pt x="0" y="4756"/>
                  </a:lnTo>
                  <a:lnTo>
                    <a:pt x="2538" y="4756"/>
                  </a:lnTo>
                  <a:lnTo>
                    <a:pt x="2538" y="1278"/>
                  </a:lnTo>
                  <a:cubicBezTo>
                    <a:pt x="2538" y="569"/>
                    <a:pt x="1970" y="1"/>
                    <a:pt x="1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FEEEDC48-89BE-2F40-8BAE-A409519726C3}"/>
              </a:ext>
            </a:extLst>
          </p:cNvPr>
          <p:cNvSpPr/>
          <p:nvPr/>
        </p:nvSpPr>
        <p:spPr>
          <a:xfrm>
            <a:off x="3682227" y="4349223"/>
            <a:ext cx="1828800" cy="572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Eiffel Tower </a:t>
            </a:r>
            <a:endParaRPr lang="en-SA" sz="2000" dirty="0">
              <a:solidFill>
                <a:schemeClr val="tx1"/>
              </a:solidFill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2F11D83-907B-3B48-AA19-DB56C438E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436" y="966822"/>
            <a:ext cx="2234748" cy="14224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80AA36-7960-B247-9E81-BF3D3DA0CA74}"/>
              </a:ext>
            </a:extLst>
          </p:cNvPr>
          <p:cNvSpPr/>
          <p:nvPr/>
        </p:nvSpPr>
        <p:spPr>
          <a:xfrm>
            <a:off x="664321" y="1402439"/>
            <a:ext cx="1828800" cy="937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cheese </a:t>
            </a:r>
            <a:endParaRPr lang="en-SA" sz="20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EA5C5A-2E63-3146-806B-1DD101A84B45}"/>
              </a:ext>
            </a:extLst>
          </p:cNvPr>
          <p:cNvSpPr/>
          <p:nvPr/>
        </p:nvSpPr>
        <p:spPr>
          <a:xfrm>
            <a:off x="0" y="2738447"/>
            <a:ext cx="1828800" cy="937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French beard </a:t>
            </a:r>
            <a:endParaRPr lang="en-SA" sz="2000" dirty="0">
              <a:solidFill>
                <a:schemeClr val="tx1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821284F-B695-2D42-912F-38C11CA1B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394" y="2648145"/>
            <a:ext cx="2234748" cy="150283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AAC73C7-866F-4644-B820-F0FF4B4B5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318" y="1023718"/>
            <a:ext cx="2142545" cy="11557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DD3F327-0822-C042-8770-EB734B7097A9}"/>
              </a:ext>
            </a:extLst>
          </p:cNvPr>
          <p:cNvSpPr/>
          <p:nvPr/>
        </p:nvSpPr>
        <p:spPr>
          <a:xfrm>
            <a:off x="6838520" y="2230670"/>
            <a:ext cx="1828800" cy="937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France</a:t>
            </a:r>
            <a:endParaRPr lang="en-SA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5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BE9D6-7011-CE40-81FD-FD8E55075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country do these </a:t>
            </a:r>
            <a:r>
              <a:rPr lang="en-GB" dirty="0"/>
              <a:t>2</a:t>
            </a:r>
            <a:r>
              <a:rPr lang="en-US" dirty="0"/>
              <a:t> clues describe?</a:t>
            </a:r>
            <a:endParaRPr lang="en-SA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EEEDC48-89BE-2F40-8BAE-A409519726C3}"/>
              </a:ext>
            </a:extLst>
          </p:cNvPr>
          <p:cNvSpPr/>
          <p:nvPr/>
        </p:nvSpPr>
        <p:spPr>
          <a:xfrm>
            <a:off x="4247810" y="3774435"/>
            <a:ext cx="1828800" cy="937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Egypt </a:t>
            </a:r>
            <a:endParaRPr lang="en-SA" sz="2800" dirty="0">
              <a:solidFill>
                <a:schemeClr val="tx1"/>
              </a:solidFill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2F11D83-907B-3B48-AA19-DB56C438EE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97748" y="1284667"/>
            <a:ext cx="1957916" cy="14224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80AA36-7960-B247-9E81-BF3D3DA0CA74}"/>
              </a:ext>
            </a:extLst>
          </p:cNvPr>
          <p:cNvSpPr/>
          <p:nvPr/>
        </p:nvSpPr>
        <p:spPr>
          <a:xfrm>
            <a:off x="2982071" y="1602588"/>
            <a:ext cx="1828800" cy="937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Cleopatra</a:t>
            </a:r>
            <a:endParaRPr lang="en-SA" sz="20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EA5C5A-2E63-3146-806B-1DD101A84B45}"/>
              </a:ext>
            </a:extLst>
          </p:cNvPr>
          <p:cNvSpPr/>
          <p:nvPr/>
        </p:nvSpPr>
        <p:spPr>
          <a:xfrm>
            <a:off x="0" y="2738447"/>
            <a:ext cx="1828800" cy="937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Pyramids </a:t>
            </a:r>
            <a:endParaRPr lang="en-SA" sz="2000" dirty="0">
              <a:solidFill>
                <a:schemeClr val="tx1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821284F-B695-2D42-912F-38C11CA1B9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56400" y="2540255"/>
            <a:ext cx="2279742" cy="1494564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A3AC687-1E06-A347-9660-DDE5A79BF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333" y="3186237"/>
            <a:ext cx="2279742" cy="134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686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BE9D6-7011-CE40-81FD-FD8E55075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country do these 3 clues describe?</a:t>
            </a:r>
            <a:endParaRPr lang="en-SA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EEEDC48-89BE-2F40-8BAE-A409519726C3}"/>
              </a:ext>
            </a:extLst>
          </p:cNvPr>
          <p:cNvSpPr/>
          <p:nvPr/>
        </p:nvSpPr>
        <p:spPr>
          <a:xfrm>
            <a:off x="3836918" y="3786317"/>
            <a:ext cx="1828800" cy="937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Pisa Tower </a:t>
            </a:r>
            <a:endParaRPr lang="en-SA" sz="2000" dirty="0">
              <a:solidFill>
                <a:schemeClr val="tx1"/>
              </a:solidFill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2F11D83-907B-3B48-AA19-DB56C438EE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45696" y="1042278"/>
            <a:ext cx="1778055" cy="14224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80AA36-7960-B247-9E81-BF3D3DA0CA74}"/>
              </a:ext>
            </a:extLst>
          </p:cNvPr>
          <p:cNvSpPr/>
          <p:nvPr/>
        </p:nvSpPr>
        <p:spPr>
          <a:xfrm>
            <a:off x="1806190" y="1284667"/>
            <a:ext cx="1828800" cy="937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Pasta</a:t>
            </a:r>
            <a:endParaRPr lang="en-SA" sz="20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EA5C5A-2E63-3146-806B-1DD101A84B45}"/>
              </a:ext>
            </a:extLst>
          </p:cNvPr>
          <p:cNvSpPr/>
          <p:nvPr/>
        </p:nvSpPr>
        <p:spPr>
          <a:xfrm>
            <a:off x="0" y="2738447"/>
            <a:ext cx="1828800" cy="937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Pizza  </a:t>
            </a:r>
            <a:endParaRPr lang="en-SA" sz="2000" dirty="0">
              <a:solidFill>
                <a:schemeClr val="tx1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821284F-B695-2D42-912F-38C11CA1B9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16644" y="2559594"/>
            <a:ext cx="1816440" cy="1502833"/>
          </a:xfrm>
          <a:prstGeom prst="rect">
            <a:avLst/>
          </a:prstGeom>
        </p:spPr>
      </p:pic>
      <p:grpSp>
        <p:nvGrpSpPr>
          <p:cNvPr id="7" name="Google Shape;1600;p56">
            <a:extLst>
              <a:ext uri="{FF2B5EF4-FFF2-40B4-BE49-F238E27FC236}">
                <a16:creationId xmlns:a16="http://schemas.microsoft.com/office/drawing/2014/main" id="{8612E3E5-73AB-D340-B594-EFB2F73F72A0}"/>
              </a:ext>
            </a:extLst>
          </p:cNvPr>
          <p:cNvGrpSpPr/>
          <p:nvPr/>
        </p:nvGrpSpPr>
        <p:grpSpPr>
          <a:xfrm>
            <a:off x="6145017" y="2820288"/>
            <a:ext cx="1082339" cy="1932058"/>
            <a:chOff x="1256025" y="1789375"/>
            <a:chExt cx="328975" cy="753950"/>
          </a:xfrm>
          <a:solidFill>
            <a:schemeClr val="accent3"/>
          </a:solidFill>
        </p:grpSpPr>
        <p:sp>
          <p:nvSpPr>
            <p:cNvPr id="149" name="Google Shape;1601;p56">
              <a:extLst>
                <a:ext uri="{FF2B5EF4-FFF2-40B4-BE49-F238E27FC236}">
                  <a16:creationId xmlns:a16="http://schemas.microsoft.com/office/drawing/2014/main" id="{9AA4E9F4-2A43-034D-803C-A537FBD985B7}"/>
                </a:ext>
              </a:extLst>
            </p:cNvPr>
            <p:cNvSpPr/>
            <p:nvPr/>
          </p:nvSpPr>
          <p:spPr>
            <a:xfrm>
              <a:off x="1390900" y="2242525"/>
              <a:ext cx="38850" cy="94250"/>
            </a:xfrm>
            <a:custGeom>
              <a:avLst/>
              <a:gdLst/>
              <a:ahLst/>
              <a:cxnLst/>
              <a:rect l="l" t="t" r="r" b="b"/>
              <a:pathLst>
                <a:path w="1554" h="3770" extrusionOk="0">
                  <a:moveTo>
                    <a:pt x="961" y="0"/>
                  </a:moveTo>
                  <a:cubicBezTo>
                    <a:pt x="684" y="0"/>
                    <a:pt x="442" y="169"/>
                    <a:pt x="412" y="404"/>
                  </a:cubicBezTo>
                  <a:lnTo>
                    <a:pt x="354" y="848"/>
                  </a:lnTo>
                  <a:lnTo>
                    <a:pt x="362" y="848"/>
                  </a:lnTo>
                  <a:cubicBezTo>
                    <a:pt x="437" y="848"/>
                    <a:pt x="499" y="913"/>
                    <a:pt x="499" y="989"/>
                  </a:cubicBezTo>
                  <a:lnTo>
                    <a:pt x="499" y="1000"/>
                  </a:lnTo>
                  <a:cubicBezTo>
                    <a:pt x="483" y="1067"/>
                    <a:pt x="422" y="1114"/>
                    <a:pt x="355" y="1114"/>
                  </a:cubicBezTo>
                  <a:cubicBezTo>
                    <a:pt x="346" y="1114"/>
                    <a:pt x="338" y="1113"/>
                    <a:pt x="329" y="1112"/>
                  </a:cubicBezTo>
                  <a:lnTo>
                    <a:pt x="322" y="1112"/>
                  </a:lnTo>
                  <a:lnTo>
                    <a:pt x="0" y="3665"/>
                  </a:lnTo>
                  <a:lnTo>
                    <a:pt x="1066" y="3769"/>
                  </a:lnTo>
                  <a:lnTo>
                    <a:pt x="1416" y="1227"/>
                  </a:lnTo>
                  <a:lnTo>
                    <a:pt x="1420" y="1227"/>
                  </a:lnTo>
                  <a:cubicBezTo>
                    <a:pt x="1333" y="1217"/>
                    <a:pt x="1271" y="1152"/>
                    <a:pt x="1282" y="1083"/>
                  </a:cubicBezTo>
                  <a:lnTo>
                    <a:pt x="1282" y="1072"/>
                  </a:lnTo>
                  <a:cubicBezTo>
                    <a:pt x="1298" y="1005"/>
                    <a:pt x="1359" y="958"/>
                    <a:pt x="1428" y="958"/>
                  </a:cubicBezTo>
                  <a:cubicBezTo>
                    <a:pt x="1437" y="958"/>
                    <a:pt x="1446" y="959"/>
                    <a:pt x="1456" y="960"/>
                  </a:cubicBezTo>
                  <a:lnTo>
                    <a:pt x="1517" y="516"/>
                  </a:lnTo>
                  <a:cubicBezTo>
                    <a:pt x="1553" y="267"/>
                    <a:pt x="1333" y="36"/>
                    <a:pt x="1026" y="3"/>
                  </a:cubicBezTo>
                  <a:cubicBezTo>
                    <a:pt x="1004" y="1"/>
                    <a:pt x="982" y="0"/>
                    <a:pt x="961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602;p56">
              <a:extLst>
                <a:ext uri="{FF2B5EF4-FFF2-40B4-BE49-F238E27FC236}">
                  <a16:creationId xmlns:a16="http://schemas.microsoft.com/office/drawing/2014/main" id="{9F911A97-E051-4B42-9CE1-72B81D663EAF}"/>
                </a:ext>
              </a:extLst>
            </p:cNvPr>
            <p:cNvSpPr/>
            <p:nvPr/>
          </p:nvSpPr>
          <p:spPr>
            <a:xfrm>
              <a:off x="1275000" y="2205850"/>
              <a:ext cx="230400" cy="137775"/>
            </a:xfrm>
            <a:custGeom>
              <a:avLst/>
              <a:gdLst/>
              <a:ahLst/>
              <a:cxnLst/>
              <a:rect l="l" t="t" r="r" b="b"/>
              <a:pathLst>
                <a:path w="9216" h="5511" extrusionOk="0">
                  <a:moveTo>
                    <a:pt x="339" y="1"/>
                  </a:moveTo>
                  <a:lnTo>
                    <a:pt x="202" y="1817"/>
                  </a:lnTo>
                  <a:lnTo>
                    <a:pt x="181" y="2088"/>
                  </a:lnTo>
                  <a:lnTo>
                    <a:pt x="0" y="4666"/>
                  </a:lnTo>
                  <a:lnTo>
                    <a:pt x="838" y="4753"/>
                  </a:lnTo>
                  <a:lnTo>
                    <a:pt x="1044" y="2178"/>
                  </a:lnTo>
                  <a:cubicBezTo>
                    <a:pt x="1052" y="2180"/>
                    <a:pt x="1061" y="2180"/>
                    <a:pt x="1070" y="2180"/>
                  </a:cubicBezTo>
                  <a:cubicBezTo>
                    <a:pt x="1136" y="2180"/>
                    <a:pt x="1197" y="2133"/>
                    <a:pt x="1210" y="2066"/>
                  </a:cubicBezTo>
                  <a:lnTo>
                    <a:pt x="1210" y="2055"/>
                  </a:lnTo>
                  <a:cubicBezTo>
                    <a:pt x="1217" y="1983"/>
                    <a:pt x="1152" y="1918"/>
                    <a:pt x="1065" y="1911"/>
                  </a:cubicBezTo>
                  <a:lnTo>
                    <a:pt x="1062" y="1911"/>
                  </a:lnTo>
                  <a:lnTo>
                    <a:pt x="1101" y="1463"/>
                  </a:lnTo>
                  <a:cubicBezTo>
                    <a:pt x="1121" y="1230"/>
                    <a:pt x="1350" y="1058"/>
                    <a:pt x="1629" y="1058"/>
                  </a:cubicBezTo>
                  <a:cubicBezTo>
                    <a:pt x="1652" y="1058"/>
                    <a:pt x="1676" y="1060"/>
                    <a:pt x="1701" y="1062"/>
                  </a:cubicBezTo>
                  <a:cubicBezTo>
                    <a:pt x="2008" y="1095"/>
                    <a:pt x="2239" y="1326"/>
                    <a:pt x="2213" y="1579"/>
                  </a:cubicBezTo>
                  <a:lnTo>
                    <a:pt x="2167" y="2026"/>
                  </a:lnTo>
                  <a:lnTo>
                    <a:pt x="2159" y="2026"/>
                  </a:lnTo>
                  <a:cubicBezTo>
                    <a:pt x="2151" y="2025"/>
                    <a:pt x="2142" y="2024"/>
                    <a:pt x="2133" y="2024"/>
                  </a:cubicBezTo>
                  <a:cubicBezTo>
                    <a:pt x="2068" y="2024"/>
                    <a:pt x="2009" y="2071"/>
                    <a:pt x="1993" y="2138"/>
                  </a:cubicBezTo>
                  <a:lnTo>
                    <a:pt x="1993" y="2149"/>
                  </a:lnTo>
                  <a:cubicBezTo>
                    <a:pt x="1997" y="2229"/>
                    <a:pt x="2058" y="2290"/>
                    <a:pt x="2138" y="2294"/>
                  </a:cubicBezTo>
                  <a:lnTo>
                    <a:pt x="2145" y="2294"/>
                  </a:lnTo>
                  <a:lnTo>
                    <a:pt x="1903" y="4861"/>
                  </a:lnTo>
                  <a:lnTo>
                    <a:pt x="2737" y="4948"/>
                  </a:lnTo>
                  <a:lnTo>
                    <a:pt x="3004" y="2384"/>
                  </a:lnTo>
                  <a:lnTo>
                    <a:pt x="3008" y="2384"/>
                  </a:lnTo>
                  <a:cubicBezTo>
                    <a:pt x="3017" y="2386"/>
                    <a:pt x="3025" y="2386"/>
                    <a:pt x="3034" y="2386"/>
                  </a:cubicBezTo>
                  <a:cubicBezTo>
                    <a:pt x="3100" y="2386"/>
                    <a:pt x="3161" y="2339"/>
                    <a:pt x="3174" y="2272"/>
                  </a:cubicBezTo>
                  <a:lnTo>
                    <a:pt x="3174" y="2257"/>
                  </a:lnTo>
                  <a:cubicBezTo>
                    <a:pt x="3181" y="2189"/>
                    <a:pt x="3120" y="2124"/>
                    <a:pt x="3033" y="2113"/>
                  </a:cubicBezTo>
                  <a:lnTo>
                    <a:pt x="3030" y="2113"/>
                  </a:lnTo>
                  <a:lnTo>
                    <a:pt x="3077" y="1669"/>
                  </a:lnTo>
                  <a:cubicBezTo>
                    <a:pt x="3103" y="1434"/>
                    <a:pt x="3339" y="1265"/>
                    <a:pt x="3618" y="1265"/>
                  </a:cubicBezTo>
                  <a:cubicBezTo>
                    <a:pt x="3639" y="1265"/>
                    <a:pt x="3661" y="1266"/>
                    <a:pt x="3683" y="1268"/>
                  </a:cubicBezTo>
                  <a:cubicBezTo>
                    <a:pt x="3990" y="1301"/>
                    <a:pt x="4218" y="1532"/>
                    <a:pt x="4185" y="1784"/>
                  </a:cubicBezTo>
                  <a:lnTo>
                    <a:pt x="4135" y="2229"/>
                  </a:lnTo>
                  <a:lnTo>
                    <a:pt x="4127" y="2229"/>
                  </a:lnTo>
                  <a:cubicBezTo>
                    <a:pt x="4119" y="2227"/>
                    <a:pt x="4110" y="2226"/>
                    <a:pt x="4101" y="2226"/>
                  </a:cubicBezTo>
                  <a:cubicBezTo>
                    <a:pt x="4035" y="2226"/>
                    <a:pt x="3974" y="2273"/>
                    <a:pt x="3961" y="2341"/>
                  </a:cubicBezTo>
                  <a:lnTo>
                    <a:pt x="3961" y="2351"/>
                  </a:lnTo>
                  <a:cubicBezTo>
                    <a:pt x="3950" y="2424"/>
                    <a:pt x="4015" y="2489"/>
                    <a:pt x="4098" y="2496"/>
                  </a:cubicBezTo>
                  <a:lnTo>
                    <a:pt x="4102" y="2496"/>
                  </a:lnTo>
                  <a:lnTo>
                    <a:pt x="3806" y="5052"/>
                  </a:lnTo>
                  <a:lnTo>
                    <a:pt x="4640" y="5135"/>
                  </a:lnTo>
                  <a:lnTo>
                    <a:pt x="4958" y="2586"/>
                  </a:lnTo>
                  <a:lnTo>
                    <a:pt x="4965" y="2586"/>
                  </a:lnTo>
                  <a:cubicBezTo>
                    <a:pt x="4973" y="2587"/>
                    <a:pt x="4980" y="2588"/>
                    <a:pt x="4988" y="2588"/>
                  </a:cubicBezTo>
                  <a:cubicBezTo>
                    <a:pt x="5058" y="2588"/>
                    <a:pt x="5118" y="2543"/>
                    <a:pt x="5135" y="2474"/>
                  </a:cubicBezTo>
                  <a:lnTo>
                    <a:pt x="5135" y="2460"/>
                  </a:lnTo>
                  <a:cubicBezTo>
                    <a:pt x="5138" y="2384"/>
                    <a:pt x="5077" y="2319"/>
                    <a:pt x="5001" y="2319"/>
                  </a:cubicBezTo>
                  <a:lnTo>
                    <a:pt x="4994" y="2319"/>
                  </a:lnTo>
                  <a:lnTo>
                    <a:pt x="5052" y="1875"/>
                  </a:lnTo>
                  <a:cubicBezTo>
                    <a:pt x="5082" y="1642"/>
                    <a:pt x="5320" y="1474"/>
                    <a:pt x="5594" y="1474"/>
                  </a:cubicBezTo>
                  <a:cubicBezTo>
                    <a:pt x="5617" y="1474"/>
                    <a:pt x="5641" y="1475"/>
                    <a:pt x="5666" y="1478"/>
                  </a:cubicBezTo>
                  <a:cubicBezTo>
                    <a:pt x="5972" y="1506"/>
                    <a:pt x="6193" y="1737"/>
                    <a:pt x="6157" y="1990"/>
                  </a:cubicBezTo>
                  <a:lnTo>
                    <a:pt x="6092" y="2431"/>
                  </a:lnTo>
                  <a:cubicBezTo>
                    <a:pt x="6083" y="2429"/>
                    <a:pt x="6074" y="2428"/>
                    <a:pt x="6066" y="2428"/>
                  </a:cubicBezTo>
                  <a:cubicBezTo>
                    <a:pt x="5999" y="2428"/>
                    <a:pt x="5938" y="2476"/>
                    <a:pt x="5922" y="2543"/>
                  </a:cubicBezTo>
                  <a:lnTo>
                    <a:pt x="5922" y="2554"/>
                  </a:lnTo>
                  <a:cubicBezTo>
                    <a:pt x="5911" y="2626"/>
                    <a:pt x="5972" y="2691"/>
                    <a:pt x="6056" y="2698"/>
                  </a:cubicBezTo>
                  <a:lnTo>
                    <a:pt x="5705" y="5244"/>
                  </a:lnTo>
                  <a:lnTo>
                    <a:pt x="6532" y="5323"/>
                  </a:lnTo>
                  <a:lnTo>
                    <a:pt x="6908" y="2785"/>
                  </a:lnTo>
                  <a:lnTo>
                    <a:pt x="6919" y="2785"/>
                  </a:lnTo>
                  <a:cubicBezTo>
                    <a:pt x="6928" y="2786"/>
                    <a:pt x="6937" y="2787"/>
                    <a:pt x="6946" y="2787"/>
                  </a:cubicBezTo>
                  <a:cubicBezTo>
                    <a:pt x="7014" y="2787"/>
                    <a:pt x="7073" y="2740"/>
                    <a:pt x="7092" y="2673"/>
                  </a:cubicBezTo>
                  <a:lnTo>
                    <a:pt x="7092" y="2662"/>
                  </a:lnTo>
                  <a:cubicBezTo>
                    <a:pt x="7103" y="2593"/>
                    <a:pt x="7041" y="2528"/>
                    <a:pt x="6955" y="2521"/>
                  </a:cubicBezTo>
                  <a:lnTo>
                    <a:pt x="6947" y="2521"/>
                  </a:lnTo>
                  <a:lnTo>
                    <a:pt x="7012" y="2077"/>
                  </a:lnTo>
                  <a:cubicBezTo>
                    <a:pt x="7049" y="1848"/>
                    <a:pt x="7290" y="1679"/>
                    <a:pt x="7565" y="1679"/>
                  </a:cubicBezTo>
                  <a:cubicBezTo>
                    <a:pt x="7589" y="1679"/>
                    <a:pt x="7613" y="1681"/>
                    <a:pt x="7637" y="1683"/>
                  </a:cubicBezTo>
                  <a:cubicBezTo>
                    <a:pt x="7940" y="1716"/>
                    <a:pt x="8157" y="1943"/>
                    <a:pt x="8114" y="2192"/>
                  </a:cubicBezTo>
                  <a:lnTo>
                    <a:pt x="8042" y="2633"/>
                  </a:lnTo>
                  <a:cubicBezTo>
                    <a:pt x="8033" y="2631"/>
                    <a:pt x="8024" y="2631"/>
                    <a:pt x="8015" y="2631"/>
                  </a:cubicBezTo>
                  <a:cubicBezTo>
                    <a:pt x="7949" y="2631"/>
                    <a:pt x="7887" y="2678"/>
                    <a:pt x="7868" y="2745"/>
                  </a:cubicBezTo>
                  <a:lnTo>
                    <a:pt x="7868" y="2756"/>
                  </a:lnTo>
                  <a:cubicBezTo>
                    <a:pt x="7857" y="2824"/>
                    <a:pt x="7915" y="2889"/>
                    <a:pt x="8002" y="2897"/>
                  </a:cubicBezTo>
                  <a:lnTo>
                    <a:pt x="7590" y="5431"/>
                  </a:lnTo>
                  <a:lnTo>
                    <a:pt x="8413" y="5511"/>
                  </a:lnTo>
                  <a:lnTo>
                    <a:pt x="9215" y="939"/>
                  </a:lnTo>
                  <a:lnTo>
                    <a:pt x="339" y="1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603;p56">
              <a:extLst>
                <a:ext uri="{FF2B5EF4-FFF2-40B4-BE49-F238E27FC236}">
                  <a16:creationId xmlns:a16="http://schemas.microsoft.com/office/drawing/2014/main" id="{2090EDAB-A3AB-2B40-AE8A-B441AA5AF050}"/>
                </a:ext>
              </a:extLst>
            </p:cNvPr>
            <p:cNvSpPr/>
            <p:nvPr/>
          </p:nvSpPr>
          <p:spPr>
            <a:xfrm>
              <a:off x="1285275" y="2095250"/>
              <a:ext cx="224000" cy="113525"/>
            </a:xfrm>
            <a:custGeom>
              <a:avLst/>
              <a:gdLst/>
              <a:ahLst/>
              <a:cxnLst/>
              <a:rect l="l" t="t" r="r" b="b"/>
              <a:pathLst>
                <a:path w="8960" h="4541" extrusionOk="0">
                  <a:moveTo>
                    <a:pt x="1751" y="0"/>
                  </a:moveTo>
                  <a:cubicBezTo>
                    <a:pt x="1462" y="0"/>
                    <a:pt x="1219" y="168"/>
                    <a:pt x="1196" y="398"/>
                  </a:cubicBezTo>
                  <a:lnTo>
                    <a:pt x="1153" y="846"/>
                  </a:lnTo>
                  <a:cubicBezTo>
                    <a:pt x="1243" y="853"/>
                    <a:pt x="1311" y="922"/>
                    <a:pt x="1304" y="991"/>
                  </a:cubicBezTo>
                  <a:lnTo>
                    <a:pt x="1304" y="1001"/>
                  </a:lnTo>
                  <a:cubicBezTo>
                    <a:pt x="1298" y="1067"/>
                    <a:pt x="1231" y="1115"/>
                    <a:pt x="1152" y="1115"/>
                  </a:cubicBezTo>
                  <a:cubicBezTo>
                    <a:pt x="1144" y="1115"/>
                    <a:pt x="1135" y="1114"/>
                    <a:pt x="1127" y="1113"/>
                  </a:cubicBezTo>
                  <a:lnTo>
                    <a:pt x="889" y="3681"/>
                  </a:lnTo>
                  <a:lnTo>
                    <a:pt x="1" y="3587"/>
                  </a:lnTo>
                  <a:lnTo>
                    <a:pt x="1" y="3587"/>
                  </a:lnTo>
                  <a:lnTo>
                    <a:pt x="2030" y="3803"/>
                  </a:lnTo>
                  <a:lnTo>
                    <a:pt x="2030" y="3803"/>
                  </a:lnTo>
                  <a:lnTo>
                    <a:pt x="2301" y="1243"/>
                  </a:lnTo>
                  <a:lnTo>
                    <a:pt x="2294" y="1243"/>
                  </a:lnTo>
                  <a:cubicBezTo>
                    <a:pt x="2203" y="1233"/>
                    <a:pt x="2135" y="1168"/>
                    <a:pt x="2142" y="1095"/>
                  </a:cubicBezTo>
                  <a:lnTo>
                    <a:pt x="2142" y="1085"/>
                  </a:lnTo>
                  <a:cubicBezTo>
                    <a:pt x="2149" y="1017"/>
                    <a:pt x="2218" y="972"/>
                    <a:pt x="2301" y="972"/>
                  </a:cubicBezTo>
                  <a:cubicBezTo>
                    <a:pt x="2307" y="972"/>
                    <a:pt x="2313" y="972"/>
                    <a:pt x="2319" y="973"/>
                  </a:cubicBezTo>
                  <a:lnTo>
                    <a:pt x="2326" y="973"/>
                  </a:lnTo>
                  <a:lnTo>
                    <a:pt x="2377" y="528"/>
                  </a:lnTo>
                  <a:cubicBezTo>
                    <a:pt x="2402" y="276"/>
                    <a:pt x="2160" y="41"/>
                    <a:pt x="1835" y="5"/>
                  </a:cubicBezTo>
                  <a:cubicBezTo>
                    <a:pt x="1807" y="2"/>
                    <a:pt x="1779" y="0"/>
                    <a:pt x="1751" y="0"/>
                  </a:cubicBezTo>
                  <a:close/>
                  <a:moveTo>
                    <a:pt x="2030" y="3803"/>
                  </a:moveTo>
                  <a:lnTo>
                    <a:pt x="2030" y="3804"/>
                  </a:lnTo>
                  <a:lnTo>
                    <a:pt x="2915" y="3897"/>
                  </a:lnTo>
                  <a:lnTo>
                    <a:pt x="2915" y="3897"/>
                  </a:lnTo>
                  <a:lnTo>
                    <a:pt x="2915" y="3897"/>
                  </a:lnTo>
                  <a:lnTo>
                    <a:pt x="2030" y="3803"/>
                  </a:lnTo>
                  <a:close/>
                  <a:moveTo>
                    <a:pt x="3860" y="235"/>
                  </a:moveTo>
                  <a:cubicBezTo>
                    <a:pt x="3570" y="235"/>
                    <a:pt x="3324" y="402"/>
                    <a:pt x="3297" y="630"/>
                  </a:cubicBezTo>
                  <a:lnTo>
                    <a:pt x="3243" y="1074"/>
                  </a:lnTo>
                  <a:lnTo>
                    <a:pt x="3247" y="1074"/>
                  </a:lnTo>
                  <a:cubicBezTo>
                    <a:pt x="3337" y="1085"/>
                    <a:pt x="3406" y="1150"/>
                    <a:pt x="3399" y="1222"/>
                  </a:cubicBezTo>
                  <a:lnTo>
                    <a:pt x="3399" y="1233"/>
                  </a:lnTo>
                  <a:cubicBezTo>
                    <a:pt x="3389" y="1295"/>
                    <a:pt x="3322" y="1342"/>
                    <a:pt x="3242" y="1342"/>
                  </a:cubicBezTo>
                  <a:cubicBezTo>
                    <a:pt x="3234" y="1342"/>
                    <a:pt x="3226" y="1342"/>
                    <a:pt x="3218" y="1341"/>
                  </a:cubicBezTo>
                  <a:lnTo>
                    <a:pt x="3211" y="1341"/>
                  </a:lnTo>
                  <a:lnTo>
                    <a:pt x="2915" y="3897"/>
                  </a:lnTo>
                  <a:lnTo>
                    <a:pt x="2915" y="3897"/>
                  </a:lnTo>
                  <a:lnTo>
                    <a:pt x="4056" y="4018"/>
                  </a:lnTo>
                  <a:lnTo>
                    <a:pt x="4056" y="4018"/>
                  </a:lnTo>
                  <a:lnTo>
                    <a:pt x="4381" y="1471"/>
                  </a:lnTo>
                  <a:lnTo>
                    <a:pt x="4377" y="1471"/>
                  </a:lnTo>
                  <a:cubicBezTo>
                    <a:pt x="4287" y="1460"/>
                    <a:pt x="4222" y="1395"/>
                    <a:pt x="4229" y="1323"/>
                  </a:cubicBezTo>
                  <a:lnTo>
                    <a:pt x="4229" y="1312"/>
                  </a:lnTo>
                  <a:cubicBezTo>
                    <a:pt x="4239" y="1250"/>
                    <a:pt x="4305" y="1202"/>
                    <a:pt x="4385" y="1202"/>
                  </a:cubicBezTo>
                  <a:cubicBezTo>
                    <a:pt x="4393" y="1202"/>
                    <a:pt x="4401" y="1203"/>
                    <a:pt x="4410" y="1204"/>
                  </a:cubicBezTo>
                  <a:lnTo>
                    <a:pt x="4417" y="1204"/>
                  </a:lnTo>
                  <a:lnTo>
                    <a:pt x="4475" y="760"/>
                  </a:lnTo>
                  <a:cubicBezTo>
                    <a:pt x="4507" y="510"/>
                    <a:pt x="4269" y="276"/>
                    <a:pt x="3944" y="240"/>
                  </a:cubicBezTo>
                  <a:cubicBezTo>
                    <a:pt x="3915" y="236"/>
                    <a:pt x="3887" y="235"/>
                    <a:pt x="3860" y="235"/>
                  </a:cubicBezTo>
                  <a:close/>
                  <a:moveTo>
                    <a:pt x="4056" y="4018"/>
                  </a:moveTo>
                  <a:lnTo>
                    <a:pt x="4056" y="4020"/>
                  </a:lnTo>
                  <a:lnTo>
                    <a:pt x="4940" y="4114"/>
                  </a:lnTo>
                  <a:lnTo>
                    <a:pt x="4941" y="4113"/>
                  </a:lnTo>
                  <a:lnTo>
                    <a:pt x="4941" y="4113"/>
                  </a:lnTo>
                  <a:lnTo>
                    <a:pt x="4056" y="4018"/>
                  </a:lnTo>
                  <a:close/>
                  <a:moveTo>
                    <a:pt x="5961" y="466"/>
                  </a:moveTo>
                  <a:cubicBezTo>
                    <a:pt x="5671" y="466"/>
                    <a:pt x="5421" y="633"/>
                    <a:pt x="5388" y="861"/>
                  </a:cubicBezTo>
                  <a:lnTo>
                    <a:pt x="5327" y="1305"/>
                  </a:lnTo>
                  <a:lnTo>
                    <a:pt x="5334" y="1305"/>
                  </a:lnTo>
                  <a:cubicBezTo>
                    <a:pt x="5424" y="1312"/>
                    <a:pt x="5489" y="1377"/>
                    <a:pt x="5478" y="1449"/>
                  </a:cubicBezTo>
                  <a:lnTo>
                    <a:pt x="5478" y="1460"/>
                  </a:lnTo>
                  <a:cubicBezTo>
                    <a:pt x="5472" y="1522"/>
                    <a:pt x="5403" y="1570"/>
                    <a:pt x="5322" y="1570"/>
                  </a:cubicBezTo>
                  <a:cubicBezTo>
                    <a:pt x="5314" y="1570"/>
                    <a:pt x="5306" y="1569"/>
                    <a:pt x="5298" y="1568"/>
                  </a:cubicBezTo>
                  <a:lnTo>
                    <a:pt x="5291" y="1568"/>
                  </a:lnTo>
                  <a:lnTo>
                    <a:pt x="4941" y="4113"/>
                  </a:lnTo>
                  <a:lnTo>
                    <a:pt x="4941" y="4113"/>
                  </a:lnTo>
                  <a:lnTo>
                    <a:pt x="6074" y="4233"/>
                  </a:lnTo>
                  <a:lnTo>
                    <a:pt x="6074" y="4233"/>
                  </a:lnTo>
                  <a:lnTo>
                    <a:pt x="6457" y="1695"/>
                  </a:lnTo>
                  <a:cubicBezTo>
                    <a:pt x="6367" y="1688"/>
                    <a:pt x="6302" y="1623"/>
                    <a:pt x="6313" y="1550"/>
                  </a:cubicBezTo>
                  <a:lnTo>
                    <a:pt x="6313" y="1540"/>
                  </a:lnTo>
                  <a:cubicBezTo>
                    <a:pt x="6322" y="1477"/>
                    <a:pt x="6389" y="1430"/>
                    <a:pt x="6469" y="1430"/>
                  </a:cubicBezTo>
                  <a:cubicBezTo>
                    <a:pt x="6477" y="1430"/>
                    <a:pt x="6485" y="1430"/>
                    <a:pt x="6493" y="1431"/>
                  </a:cubicBezTo>
                  <a:lnTo>
                    <a:pt x="6562" y="991"/>
                  </a:lnTo>
                  <a:cubicBezTo>
                    <a:pt x="6601" y="742"/>
                    <a:pt x="6370" y="507"/>
                    <a:pt x="6045" y="471"/>
                  </a:cubicBezTo>
                  <a:cubicBezTo>
                    <a:pt x="6017" y="468"/>
                    <a:pt x="5989" y="466"/>
                    <a:pt x="5961" y="466"/>
                  </a:cubicBezTo>
                  <a:close/>
                  <a:moveTo>
                    <a:pt x="6074" y="4233"/>
                  </a:moveTo>
                  <a:lnTo>
                    <a:pt x="6074" y="4233"/>
                  </a:lnTo>
                  <a:lnTo>
                    <a:pt x="6955" y="4327"/>
                  </a:lnTo>
                  <a:lnTo>
                    <a:pt x="6955" y="4327"/>
                  </a:lnTo>
                  <a:lnTo>
                    <a:pt x="6955" y="4327"/>
                  </a:lnTo>
                  <a:lnTo>
                    <a:pt x="6074" y="4233"/>
                  </a:lnTo>
                  <a:close/>
                  <a:moveTo>
                    <a:pt x="8055" y="697"/>
                  </a:moveTo>
                  <a:cubicBezTo>
                    <a:pt x="7765" y="697"/>
                    <a:pt x="7515" y="864"/>
                    <a:pt x="7475" y="1088"/>
                  </a:cubicBezTo>
                  <a:lnTo>
                    <a:pt x="7403" y="1532"/>
                  </a:lnTo>
                  <a:lnTo>
                    <a:pt x="7414" y="1532"/>
                  </a:lnTo>
                  <a:cubicBezTo>
                    <a:pt x="7504" y="1540"/>
                    <a:pt x="7566" y="1605"/>
                    <a:pt x="7555" y="1677"/>
                  </a:cubicBezTo>
                  <a:lnTo>
                    <a:pt x="7555" y="1688"/>
                  </a:lnTo>
                  <a:cubicBezTo>
                    <a:pt x="7545" y="1750"/>
                    <a:pt x="7475" y="1797"/>
                    <a:pt x="7395" y="1797"/>
                  </a:cubicBezTo>
                  <a:cubicBezTo>
                    <a:pt x="7387" y="1797"/>
                    <a:pt x="7379" y="1797"/>
                    <a:pt x="7371" y="1796"/>
                  </a:cubicBezTo>
                  <a:lnTo>
                    <a:pt x="7360" y="1796"/>
                  </a:lnTo>
                  <a:lnTo>
                    <a:pt x="6955" y="4327"/>
                  </a:lnTo>
                  <a:lnTo>
                    <a:pt x="6955" y="4327"/>
                  </a:lnTo>
                  <a:lnTo>
                    <a:pt x="8959" y="4540"/>
                  </a:lnTo>
                  <a:lnTo>
                    <a:pt x="8082" y="4446"/>
                  </a:lnTo>
                  <a:lnTo>
                    <a:pt x="8522" y="1922"/>
                  </a:lnTo>
                  <a:cubicBezTo>
                    <a:pt x="8432" y="1911"/>
                    <a:pt x="8371" y="1846"/>
                    <a:pt x="8382" y="1778"/>
                  </a:cubicBezTo>
                  <a:lnTo>
                    <a:pt x="8382" y="1767"/>
                  </a:lnTo>
                  <a:cubicBezTo>
                    <a:pt x="8395" y="1705"/>
                    <a:pt x="8465" y="1657"/>
                    <a:pt x="8542" y="1657"/>
                  </a:cubicBezTo>
                  <a:cubicBezTo>
                    <a:pt x="8550" y="1657"/>
                    <a:pt x="8558" y="1658"/>
                    <a:pt x="8566" y="1659"/>
                  </a:cubicBezTo>
                  <a:lnTo>
                    <a:pt x="8645" y="1218"/>
                  </a:lnTo>
                  <a:cubicBezTo>
                    <a:pt x="8692" y="969"/>
                    <a:pt x="8461" y="738"/>
                    <a:pt x="8140" y="702"/>
                  </a:cubicBezTo>
                  <a:cubicBezTo>
                    <a:pt x="8111" y="699"/>
                    <a:pt x="8083" y="697"/>
                    <a:pt x="8055" y="697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604;p56">
              <a:extLst>
                <a:ext uri="{FF2B5EF4-FFF2-40B4-BE49-F238E27FC236}">
                  <a16:creationId xmlns:a16="http://schemas.microsoft.com/office/drawing/2014/main" id="{1C4E4A65-4D3E-B44A-9830-096704DE9693}"/>
                </a:ext>
              </a:extLst>
            </p:cNvPr>
            <p:cNvSpPr/>
            <p:nvPr/>
          </p:nvSpPr>
          <p:spPr>
            <a:xfrm>
              <a:off x="1285275" y="2068650"/>
              <a:ext cx="245200" cy="140125"/>
            </a:xfrm>
            <a:custGeom>
              <a:avLst/>
              <a:gdLst/>
              <a:ahLst/>
              <a:cxnLst/>
              <a:rect l="l" t="t" r="r" b="b"/>
              <a:pathLst>
                <a:path w="9808" h="5605" extrusionOk="0">
                  <a:moveTo>
                    <a:pt x="398" y="0"/>
                  </a:moveTo>
                  <a:lnTo>
                    <a:pt x="235" y="1809"/>
                  </a:lnTo>
                  <a:lnTo>
                    <a:pt x="225" y="1809"/>
                  </a:lnTo>
                  <a:cubicBezTo>
                    <a:pt x="216" y="1808"/>
                    <a:pt x="208" y="1808"/>
                    <a:pt x="200" y="1808"/>
                  </a:cubicBezTo>
                  <a:cubicBezTo>
                    <a:pt x="120" y="1808"/>
                    <a:pt x="54" y="1855"/>
                    <a:pt x="48" y="1921"/>
                  </a:cubicBezTo>
                  <a:lnTo>
                    <a:pt x="48" y="1932"/>
                  </a:lnTo>
                  <a:cubicBezTo>
                    <a:pt x="44" y="2000"/>
                    <a:pt x="113" y="2065"/>
                    <a:pt x="203" y="2076"/>
                  </a:cubicBezTo>
                  <a:lnTo>
                    <a:pt x="214" y="2076"/>
                  </a:lnTo>
                  <a:lnTo>
                    <a:pt x="1" y="4651"/>
                  </a:lnTo>
                  <a:lnTo>
                    <a:pt x="889" y="4745"/>
                  </a:lnTo>
                  <a:lnTo>
                    <a:pt x="1127" y="2177"/>
                  </a:lnTo>
                  <a:lnTo>
                    <a:pt x="1131" y="2177"/>
                  </a:lnTo>
                  <a:cubicBezTo>
                    <a:pt x="1139" y="2178"/>
                    <a:pt x="1147" y="2179"/>
                    <a:pt x="1155" y="2179"/>
                  </a:cubicBezTo>
                  <a:cubicBezTo>
                    <a:pt x="1235" y="2179"/>
                    <a:pt x="1301" y="2131"/>
                    <a:pt x="1304" y="2065"/>
                  </a:cubicBezTo>
                  <a:lnTo>
                    <a:pt x="1304" y="2055"/>
                  </a:lnTo>
                  <a:cubicBezTo>
                    <a:pt x="1311" y="1986"/>
                    <a:pt x="1243" y="1921"/>
                    <a:pt x="1153" y="1910"/>
                  </a:cubicBezTo>
                  <a:lnTo>
                    <a:pt x="1199" y="1462"/>
                  </a:lnTo>
                  <a:cubicBezTo>
                    <a:pt x="1223" y="1232"/>
                    <a:pt x="1462" y="1064"/>
                    <a:pt x="1754" y="1064"/>
                  </a:cubicBezTo>
                  <a:cubicBezTo>
                    <a:pt x="1782" y="1064"/>
                    <a:pt x="1810" y="1066"/>
                    <a:pt x="1839" y="1069"/>
                  </a:cubicBezTo>
                  <a:cubicBezTo>
                    <a:pt x="2164" y="1105"/>
                    <a:pt x="2409" y="1340"/>
                    <a:pt x="2380" y="1592"/>
                  </a:cubicBezTo>
                  <a:lnTo>
                    <a:pt x="2330" y="2040"/>
                  </a:lnTo>
                  <a:lnTo>
                    <a:pt x="2322" y="2040"/>
                  </a:lnTo>
                  <a:cubicBezTo>
                    <a:pt x="2314" y="2039"/>
                    <a:pt x="2306" y="2039"/>
                    <a:pt x="2298" y="2039"/>
                  </a:cubicBezTo>
                  <a:cubicBezTo>
                    <a:pt x="2218" y="2039"/>
                    <a:pt x="2152" y="2086"/>
                    <a:pt x="2146" y="2149"/>
                  </a:cubicBezTo>
                  <a:lnTo>
                    <a:pt x="2146" y="2159"/>
                  </a:lnTo>
                  <a:cubicBezTo>
                    <a:pt x="2138" y="2232"/>
                    <a:pt x="2203" y="2297"/>
                    <a:pt x="2294" y="2307"/>
                  </a:cubicBezTo>
                  <a:lnTo>
                    <a:pt x="2301" y="2307"/>
                  </a:lnTo>
                  <a:lnTo>
                    <a:pt x="2030" y="4868"/>
                  </a:lnTo>
                  <a:lnTo>
                    <a:pt x="2918" y="4961"/>
                  </a:lnTo>
                  <a:lnTo>
                    <a:pt x="3214" y="2405"/>
                  </a:lnTo>
                  <a:lnTo>
                    <a:pt x="3218" y="2405"/>
                  </a:lnTo>
                  <a:cubicBezTo>
                    <a:pt x="3227" y="2406"/>
                    <a:pt x="3235" y="2406"/>
                    <a:pt x="3244" y="2406"/>
                  </a:cubicBezTo>
                  <a:cubicBezTo>
                    <a:pt x="3324" y="2406"/>
                    <a:pt x="3392" y="2362"/>
                    <a:pt x="3399" y="2297"/>
                  </a:cubicBezTo>
                  <a:lnTo>
                    <a:pt x="3399" y="2286"/>
                  </a:lnTo>
                  <a:cubicBezTo>
                    <a:pt x="3409" y="2214"/>
                    <a:pt x="3341" y="2149"/>
                    <a:pt x="3250" y="2141"/>
                  </a:cubicBezTo>
                  <a:lnTo>
                    <a:pt x="3247" y="2141"/>
                  </a:lnTo>
                  <a:lnTo>
                    <a:pt x="3301" y="1694"/>
                  </a:lnTo>
                  <a:cubicBezTo>
                    <a:pt x="3327" y="1466"/>
                    <a:pt x="3573" y="1299"/>
                    <a:pt x="3863" y="1299"/>
                  </a:cubicBezTo>
                  <a:cubicBezTo>
                    <a:pt x="3891" y="1299"/>
                    <a:pt x="3919" y="1300"/>
                    <a:pt x="3947" y="1304"/>
                  </a:cubicBezTo>
                  <a:cubicBezTo>
                    <a:pt x="4272" y="1340"/>
                    <a:pt x="4511" y="1574"/>
                    <a:pt x="4478" y="1824"/>
                  </a:cubicBezTo>
                  <a:lnTo>
                    <a:pt x="4417" y="2268"/>
                  </a:lnTo>
                  <a:lnTo>
                    <a:pt x="4413" y="2268"/>
                  </a:lnTo>
                  <a:cubicBezTo>
                    <a:pt x="4407" y="2267"/>
                    <a:pt x="4401" y="2267"/>
                    <a:pt x="4395" y="2267"/>
                  </a:cubicBezTo>
                  <a:cubicBezTo>
                    <a:pt x="4312" y="2267"/>
                    <a:pt x="4243" y="2312"/>
                    <a:pt x="4233" y="2380"/>
                  </a:cubicBezTo>
                  <a:lnTo>
                    <a:pt x="4233" y="2390"/>
                  </a:lnTo>
                  <a:cubicBezTo>
                    <a:pt x="4225" y="2459"/>
                    <a:pt x="4290" y="2524"/>
                    <a:pt x="4381" y="2535"/>
                  </a:cubicBezTo>
                  <a:lnTo>
                    <a:pt x="4384" y="2535"/>
                  </a:lnTo>
                  <a:lnTo>
                    <a:pt x="4056" y="5084"/>
                  </a:lnTo>
                  <a:lnTo>
                    <a:pt x="4940" y="5178"/>
                  </a:lnTo>
                  <a:lnTo>
                    <a:pt x="5294" y="2632"/>
                  </a:lnTo>
                  <a:lnTo>
                    <a:pt x="5301" y="2632"/>
                  </a:lnTo>
                  <a:cubicBezTo>
                    <a:pt x="5310" y="2633"/>
                    <a:pt x="5318" y="2634"/>
                    <a:pt x="5326" y="2634"/>
                  </a:cubicBezTo>
                  <a:cubicBezTo>
                    <a:pt x="5406" y="2634"/>
                    <a:pt x="5472" y="2586"/>
                    <a:pt x="5482" y="2524"/>
                  </a:cubicBezTo>
                  <a:lnTo>
                    <a:pt x="5482" y="2513"/>
                  </a:lnTo>
                  <a:cubicBezTo>
                    <a:pt x="5493" y="2445"/>
                    <a:pt x="5428" y="2376"/>
                    <a:pt x="5338" y="2369"/>
                  </a:cubicBezTo>
                  <a:lnTo>
                    <a:pt x="5330" y="2369"/>
                  </a:lnTo>
                  <a:lnTo>
                    <a:pt x="5392" y="1925"/>
                  </a:lnTo>
                  <a:cubicBezTo>
                    <a:pt x="5425" y="1697"/>
                    <a:pt x="5674" y="1530"/>
                    <a:pt x="5962" y="1530"/>
                  </a:cubicBezTo>
                  <a:cubicBezTo>
                    <a:pt x="5989" y="1530"/>
                    <a:pt x="6017" y="1532"/>
                    <a:pt x="6045" y="1535"/>
                  </a:cubicBezTo>
                  <a:cubicBezTo>
                    <a:pt x="6370" y="1571"/>
                    <a:pt x="6605" y="1806"/>
                    <a:pt x="6565" y="2055"/>
                  </a:cubicBezTo>
                  <a:lnTo>
                    <a:pt x="6497" y="2495"/>
                  </a:lnTo>
                  <a:cubicBezTo>
                    <a:pt x="6488" y="2494"/>
                    <a:pt x="6480" y="2494"/>
                    <a:pt x="6472" y="2494"/>
                  </a:cubicBezTo>
                  <a:cubicBezTo>
                    <a:pt x="6392" y="2494"/>
                    <a:pt x="6323" y="2541"/>
                    <a:pt x="6316" y="2604"/>
                  </a:cubicBezTo>
                  <a:lnTo>
                    <a:pt x="6316" y="2618"/>
                  </a:lnTo>
                  <a:cubicBezTo>
                    <a:pt x="6305" y="2687"/>
                    <a:pt x="6370" y="2752"/>
                    <a:pt x="6461" y="2762"/>
                  </a:cubicBezTo>
                  <a:lnTo>
                    <a:pt x="6074" y="5297"/>
                  </a:lnTo>
                  <a:lnTo>
                    <a:pt x="6959" y="5391"/>
                  </a:lnTo>
                  <a:lnTo>
                    <a:pt x="7363" y="2860"/>
                  </a:lnTo>
                  <a:lnTo>
                    <a:pt x="7374" y="2860"/>
                  </a:lnTo>
                  <a:cubicBezTo>
                    <a:pt x="7382" y="2861"/>
                    <a:pt x="7391" y="2861"/>
                    <a:pt x="7399" y="2861"/>
                  </a:cubicBezTo>
                  <a:cubicBezTo>
                    <a:pt x="7479" y="2861"/>
                    <a:pt x="7548" y="2814"/>
                    <a:pt x="7558" y="2752"/>
                  </a:cubicBezTo>
                  <a:lnTo>
                    <a:pt x="7558" y="2741"/>
                  </a:lnTo>
                  <a:cubicBezTo>
                    <a:pt x="7573" y="2669"/>
                    <a:pt x="7508" y="2604"/>
                    <a:pt x="7417" y="2596"/>
                  </a:cubicBezTo>
                  <a:lnTo>
                    <a:pt x="7407" y="2596"/>
                  </a:lnTo>
                  <a:lnTo>
                    <a:pt x="7482" y="2156"/>
                  </a:lnTo>
                  <a:cubicBezTo>
                    <a:pt x="7519" y="1928"/>
                    <a:pt x="7772" y="1761"/>
                    <a:pt x="8060" y="1761"/>
                  </a:cubicBezTo>
                  <a:cubicBezTo>
                    <a:pt x="8087" y="1761"/>
                    <a:pt x="8115" y="1763"/>
                    <a:pt x="8143" y="1766"/>
                  </a:cubicBezTo>
                  <a:cubicBezTo>
                    <a:pt x="8468" y="1802"/>
                    <a:pt x="8696" y="2033"/>
                    <a:pt x="8649" y="2282"/>
                  </a:cubicBezTo>
                  <a:lnTo>
                    <a:pt x="8573" y="2723"/>
                  </a:lnTo>
                  <a:cubicBezTo>
                    <a:pt x="8565" y="2722"/>
                    <a:pt x="8557" y="2721"/>
                    <a:pt x="8549" y="2721"/>
                  </a:cubicBezTo>
                  <a:cubicBezTo>
                    <a:pt x="8468" y="2721"/>
                    <a:pt x="8399" y="2769"/>
                    <a:pt x="8389" y="2831"/>
                  </a:cubicBezTo>
                  <a:lnTo>
                    <a:pt x="8389" y="2842"/>
                  </a:lnTo>
                  <a:cubicBezTo>
                    <a:pt x="8374" y="2910"/>
                    <a:pt x="8439" y="2979"/>
                    <a:pt x="8526" y="2986"/>
                  </a:cubicBezTo>
                  <a:lnTo>
                    <a:pt x="8082" y="5510"/>
                  </a:lnTo>
                  <a:lnTo>
                    <a:pt x="8956" y="5604"/>
                  </a:lnTo>
                  <a:lnTo>
                    <a:pt x="9422" y="3084"/>
                  </a:lnTo>
                  <a:lnTo>
                    <a:pt x="9436" y="3084"/>
                  </a:lnTo>
                  <a:cubicBezTo>
                    <a:pt x="9442" y="3084"/>
                    <a:pt x="9448" y="3085"/>
                    <a:pt x="9454" y="3085"/>
                  </a:cubicBezTo>
                  <a:cubicBezTo>
                    <a:pt x="9537" y="3085"/>
                    <a:pt x="9610" y="3039"/>
                    <a:pt x="9624" y="2975"/>
                  </a:cubicBezTo>
                  <a:lnTo>
                    <a:pt x="9624" y="2961"/>
                  </a:lnTo>
                  <a:cubicBezTo>
                    <a:pt x="9638" y="2896"/>
                    <a:pt x="9577" y="2831"/>
                    <a:pt x="9487" y="2820"/>
                  </a:cubicBezTo>
                  <a:lnTo>
                    <a:pt x="9472" y="2820"/>
                  </a:lnTo>
                  <a:lnTo>
                    <a:pt x="9808" y="1051"/>
                  </a:lnTo>
                  <a:lnTo>
                    <a:pt x="398" y="0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605;p56">
              <a:extLst>
                <a:ext uri="{FF2B5EF4-FFF2-40B4-BE49-F238E27FC236}">
                  <a16:creationId xmlns:a16="http://schemas.microsoft.com/office/drawing/2014/main" id="{5948E9C7-1EE7-9648-B957-7669AC9606A7}"/>
                </a:ext>
              </a:extLst>
            </p:cNvPr>
            <p:cNvSpPr/>
            <p:nvPr/>
          </p:nvSpPr>
          <p:spPr>
            <a:xfrm>
              <a:off x="1297200" y="1958100"/>
              <a:ext cx="237450" cy="115700"/>
            </a:xfrm>
            <a:custGeom>
              <a:avLst/>
              <a:gdLst/>
              <a:ahLst/>
              <a:cxnLst/>
              <a:rect l="l" t="t" r="r" b="b"/>
              <a:pathLst>
                <a:path w="9498" h="4628" extrusionOk="0">
                  <a:moveTo>
                    <a:pt x="0" y="3559"/>
                  </a:moveTo>
                  <a:lnTo>
                    <a:pt x="939" y="3667"/>
                  </a:lnTo>
                  <a:lnTo>
                    <a:pt x="939" y="3665"/>
                  </a:lnTo>
                  <a:lnTo>
                    <a:pt x="939" y="3665"/>
                  </a:lnTo>
                  <a:lnTo>
                    <a:pt x="0" y="3559"/>
                  </a:lnTo>
                  <a:close/>
                  <a:moveTo>
                    <a:pt x="1866" y="0"/>
                  </a:moveTo>
                  <a:cubicBezTo>
                    <a:pt x="1562" y="0"/>
                    <a:pt x="1312" y="164"/>
                    <a:pt x="1286" y="392"/>
                  </a:cubicBezTo>
                  <a:lnTo>
                    <a:pt x="1239" y="836"/>
                  </a:lnTo>
                  <a:lnTo>
                    <a:pt x="1242" y="836"/>
                  </a:lnTo>
                  <a:cubicBezTo>
                    <a:pt x="1336" y="847"/>
                    <a:pt x="1409" y="916"/>
                    <a:pt x="1401" y="984"/>
                  </a:cubicBezTo>
                  <a:lnTo>
                    <a:pt x="1401" y="995"/>
                  </a:lnTo>
                  <a:cubicBezTo>
                    <a:pt x="1395" y="1061"/>
                    <a:pt x="1326" y="1105"/>
                    <a:pt x="1241" y="1105"/>
                  </a:cubicBezTo>
                  <a:cubicBezTo>
                    <a:pt x="1232" y="1105"/>
                    <a:pt x="1223" y="1105"/>
                    <a:pt x="1214" y="1104"/>
                  </a:cubicBezTo>
                  <a:lnTo>
                    <a:pt x="1210" y="1104"/>
                  </a:lnTo>
                  <a:lnTo>
                    <a:pt x="939" y="3665"/>
                  </a:lnTo>
                  <a:lnTo>
                    <a:pt x="939" y="3665"/>
                  </a:lnTo>
                  <a:lnTo>
                    <a:pt x="2149" y="3801"/>
                  </a:lnTo>
                  <a:lnTo>
                    <a:pt x="2149" y="3801"/>
                  </a:lnTo>
                  <a:lnTo>
                    <a:pt x="2448" y="1248"/>
                  </a:lnTo>
                  <a:lnTo>
                    <a:pt x="2441" y="1248"/>
                  </a:lnTo>
                  <a:cubicBezTo>
                    <a:pt x="2347" y="1237"/>
                    <a:pt x="2275" y="1169"/>
                    <a:pt x="2286" y="1100"/>
                  </a:cubicBezTo>
                  <a:lnTo>
                    <a:pt x="2286" y="1089"/>
                  </a:lnTo>
                  <a:cubicBezTo>
                    <a:pt x="2293" y="1024"/>
                    <a:pt x="2361" y="979"/>
                    <a:pt x="2446" y="979"/>
                  </a:cubicBezTo>
                  <a:cubicBezTo>
                    <a:pt x="2455" y="979"/>
                    <a:pt x="2464" y="980"/>
                    <a:pt x="2474" y="981"/>
                  </a:cubicBezTo>
                  <a:lnTo>
                    <a:pt x="2481" y="981"/>
                  </a:lnTo>
                  <a:lnTo>
                    <a:pt x="2535" y="537"/>
                  </a:lnTo>
                  <a:cubicBezTo>
                    <a:pt x="2568" y="284"/>
                    <a:pt x="2308" y="46"/>
                    <a:pt x="1965" y="6"/>
                  </a:cubicBezTo>
                  <a:cubicBezTo>
                    <a:pt x="1931" y="2"/>
                    <a:pt x="1898" y="0"/>
                    <a:pt x="1866" y="0"/>
                  </a:cubicBezTo>
                  <a:close/>
                  <a:moveTo>
                    <a:pt x="2149" y="3801"/>
                  </a:moveTo>
                  <a:lnTo>
                    <a:pt x="2149" y="3805"/>
                  </a:lnTo>
                  <a:lnTo>
                    <a:pt x="3091" y="3909"/>
                  </a:lnTo>
                  <a:lnTo>
                    <a:pt x="3092" y="3907"/>
                  </a:lnTo>
                  <a:lnTo>
                    <a:pt x="3092" y="3907"/>
                  </a:lnTo>
                  <a:lnTo>
                    <a:pt x="2149" y="3801"/>
                  </a:lnTo>
                  <a:close/>
                  <a:moveTo>
                    <a:pt x="4093" y="264"/>
                  </a:moveTo>
                  <a:cubicBezTo>
                    <a:pt x="3792" y="264"/>
                    <a:pt x="3536" y="424"/>
                    <a:pt x="3506" y="652"/>
                  </a:cubicBezTo>
                  <a:lnTo>
                    <a:pt x="3449" y="1096"/>
                  </a:lnTo>
                  <a:lnTo>
                    <a:pt x="3452" y="1096"/>
                  </a:lnTo>
                  <a:cubicBezTo>
                    <a:pt x="3550" y="1107"/>
                    <a:pt x="3618" y="1172"/>
                    <a:pt x="3611" y="1241"/>
                  </a:cubicBezTo>
                  <a:lnTo>
                    <a:pt x="3611" y="1255"/>
                  </a:lnTo>
                  <a:cubicBezTo>
                    <a:pt x="3601" y="1317"/>
                    <a:pt x="3533" y="1362"/>
                    <a:pt x="3448" y="1362"/>
                  </a:cubicBezTo>
                  <a:cubicBezTo>
                    <a:pt x="3439" y="1362"/>
                    <a:pt x="3429" y="1361"/>
                    <a:pt x="3420" y="1360"/>
                  </a:cubicBezTo>
                  <a:lnTo>
                    <a:pt x="3416" y="1360"/>
                  </a:lnTo>
                  <a:lnTo>
                    <a:pt x="3092" y="3907"/>
                  </a:lnTo>
                  <a:lnTo>
                    <a:pt x="3092" y="3907"/>
                  </a:lnTo>
                  <a:lnTo>
                    <a:pt x="4294" y="4042"/>
                  </a:lnTo>
                  <a:lnTo>
                    <a:pt x="4294" y="4042"/>
                  </a:lnTo>
                  <a:lnTo>
                    <a:pt x="4651" y="1501"/>
                  </a:lnTo>
                  <a:lnTo>
                    <a:pt x="4648" y="1501"/>
                  </a:lnTo>
                  <a:cubicBezTo>
                    <a:pt x="4550" y="1490"/>
                    <a:pt x="4481" y="1425"/>
                    <a:pt x="4492" y="1356"/>
                  </a:cubicBezTo>
                  <a:lnTo>
                    <a:pt x="4492" y="1346"/>
                  </a:lnTo>
                  <a:cubicBezTo>
                    <a:pt x="4502" y="1280"/>
                    <a:pt x="4574" y="1236"/>
                    <a:pt x="4657" y="1236"/>
                  </a:cubicBezTo>
                  <a:cubicBezTo>
                    <a:pt x="4666" y="1236"/>
                    <a:pt x="4675" y="1236"/>
                    <a:pt x="4684" y="1237"/>
                  </a:cubicBezTo>
                  <a:lnTo>
                    <a:pt x="4687" y="1237"/>
                  </a:lnTo>
                  <a:lnTo>
                    <a:pt x="4752" y="797"/>
                  </a:lnTo>
                  <a:cubicBezTo>
                    <a:pt x="4788" y="544"/>
                    <a:pt x="4536" y="309"/>
                    <a:pt x="4193" y="270"/>
                  </a:cubicBezTo>
                  <a:cubicBezTo>
                    <a:pt x="4159" y="266"/>
                    <a:pt x="4126" y="264"/>
                    <a:pt x="4093" y="264"/>
                  </a:cubicBezTo>
                  <a:close/>
                  <a:moveTo>
                    <a:pt x="4294" y="4042"/>
                  </a:moveTo>
                  <a:lnTo>
                    <a:pt x="4294" y="4047"/>
                  </a:lnTo>
                  <a:lnTo>
                    <a:pt x="5233" y="4151"/>
                  </a:lnTo>
                  <a:lnTo>
                    <a:pt x="5233" y="4148"/>
                  </a:lnTo>
                  <a:lnTo>
                    <a:pt x="5233" y="4148"/>
                  </a:lnTo>
                  <a:lnTo>
                    <a:pt x="4294" y="4042"/>
                  </a:lnTo>
                  <a:close/>
                  <a:moveTo>
                    <a:pt x="6317" y="520"/>
                  </a:moveTo>
                  <a:cubicBezTo>
                    <a:pt x="6015" y="520"/>
                    <a:pt x="5756" y="680"/>
                    <a:pt x="5724" y="905"/>
                  </a:cubicBezTo>
                  <a:lnTo>
                    <a:pt x="5655" y="1349"/>
                  </a:lnTo>
                  <a:lnTo>
                    <a:pt x="5662" y="1349"/>
                  </a:lnTo>
                  <a:cubicBezTo>
                    <a:pt x="5756" y="1360"/>
                    <a:pt x="5825" y="1425"/>
                    <a:pt x="5814" y="1494"/>
                  </a:cubicBezTo>
                  <a:lnTo>
                    <a:pt x="5814" y="1508"/>
                  </a:lnTo>
                  <a:cubicBezTo>
                    <a:pt x="5804" y="1570"/>
                    <a:pt x="5732" y="1614"/>
                    <a:pt x="5649" y="1614"/>
                  </a:cubicBezTo>
                  <a:cubicBezTo>
                    <a:pt x="5641" y="1614"/>
                    <a:pt x="5632" y="1614"/>
                    <a:pt x="5622" y="1613"/>
                  </a:cubicBezTo>
                  <a:lnTo>
                    <a:pt x="5615" y="1613"/>
                  </a:lnTo>
                  <a:lnTo>
                    <a:pt x="5233" y="4148"/>
                  </a:lnTo>
                  <a:lnTo>
                    <a:pt x="5233" y="4148"/>
                  </a:lnTo>
                  <a:lnTo>
                    <a:pt x="6432" y="4283"/>
                  </a:lnTo>
                  <a:lnTo>
                    <a:pt x="6432" y="4283"/>
                  </a:lnTo>
                  <a:lnTo>
                    <a:pt x="6847" y="1754"/>
                  </a:lnTo>
                  <a:cubicBezTo>
                    <a:pt x="6753" y="1743"/>
                    <a:pt x="6684" y="1678"/>
                    <a:pt x="6695" y="1609"/>
                  </a:cubicBezTo>
                  <a:lnTo>
                    <a:pt x="6695" y="1598"/>
                  </a:lnTo>
                  <a:cubicBezTo>
                    <a:pt x="6705" y="1533"/>
                    <a:pt x="6779" y="1488"/>
                    <a:pt x="6863" y="1488"/>
                  </a:cubicBezTo>
                  <a:cubicBezTo>
                    <a:pt x="6872" y="1488"/>
                    <a:pt x="6881" y="1489"/>
                    <a:pt x="6890" y="1490"/>
                  </a:cubicBezTo>
                  <a:lnTo>
                    <a:pt x="6962" y="1049"/>
                  </a:lnTo>
                  <a:cubicBezTo>
                    <a:pt x="7005" y="800"/>
                    <a:pt x="6760" y="566"/>
                    <a:pt x="6417" y="526"/>
                  </a:cubicBezTo>
                  <a:cubicBezTo>
                    <a:pt x="6383" y="522"/>
                    <a:pt x="6350" y="520"/>
                    <a:pt x="6317" y="520"/>
                  </a:cubicBezTo>
                  <a:close/>
                  <a:moveTo>
                    <a:pt x="6432" y="4283"/>
                  </a:moveTo>
                  <a:lnTo>
                    <a:pt x="6431" y="4285"/>
                  </a:lnTo>
                  <a:lnTo>
                    <a:pt x="7367" y="4390"/>
                  </a:lnTo>
                  <a:lnTo>
                    <a:pt x="7367" y="4388"/>
                  </a:lnTo>
                  <a:lnTo>
                    <a:pt x="7367" y="4388"/>
                  </a:lnTo>
                  <a:lnTo>
                    <a:pt x="6432" y="4283"/>
                  </a:lnTo>
                  <a:close/>
                  <a:moveTo>
                    <a:pt x="8535" y="776"/>
                  </a:moveTo>
                  <a:cubicBezTo>
                    <a:pt x="8235" y="776"/>
                    <a:pt x="7973" y="937"/>
                    <a:pt x="7933" y="1161"/>
                  </a:cubicBezTo>
                  <a:lnTo>
                    <a:pt x="7854" y="1598"/>
                  </a:lnTo>
                  <a:lnTo>
                    <a:pt x="7865" y="1598"/>
                  </a:lnTo>
                  <a:cubicBezTo>
                    <a:pt x="7959" y="1609"/>
                    <a:pt x="8027" y="1674"/>
                    <a:pt x="8013" y="1746"/>
                  </a:cubicBezTo>
                  <a:lnTo>
                    <a:pt x="8013" y="1757"/>
                  </a:lnTo>
                  <a:cubicBezTo>
                    <a:pt x="8000" y="1819"/>
                    <a:pt x="7928" y="1863"/>
                    <a:pt x="7845" y="1863"/>
                  </a:cubicBezTo>
                  <a:cubicBezTo>
                    <a:pt x="7836" y="1863"/>
                    <a:pt x="7827" y="1863"/>
                    <a:pt x="7818" y="1862"/>
                  </a:cubicBezTo>
                  <a:lnTo>
                    <a:pt x="7807" y="1862"/>
                  </a:lnTo>
                  <a:lnTo>
                    <a:pt x="7367" y="4388"/>
                  </a:lnTo>
                  <a:lnTo>
                    <a:pt x="7367" y="4388"/>
                  </a:lnTo>
                  <a:lnTo>
                    <a:pt x="8565" y="4523"/>
                  </a:lnTo>
                  <a:lnTo>
                    <a:pt x="8565" y="4523"/>
                  </a:lnTo>
                  <a:lnTo>
                    <a:pt x="9038" y="2003"/>
                  </a:lnTo>
                  <a:cubicBezTo>
                    <a:pt x="8945" y="1992"/>
                    <a:pt x="8876" y="1927"/>
                    <a:pt x="8890" y="1858"/>
                  </a:cubicBezTo>
                  <a:lnTo>
                    <a:pt x="8890" y="1847"/>
                  </a:lnTo>
                  <a:cubicBezTo>
                    <a:pt x="8904" y="1784"/>
                    <a:pt x="8980" y="1738"/>
                    <a:pt x="9066" y="1738"/>
                  </a:cubicBezTo>
                  <a:cubicBezTo>
                    <a:pt x="9073" y="1738"/>
                    <a:pt x="9079" y="1739"/>
                    <a:pt x="9085" y="1739"/>
                  </a:cubicBezTo>
                  <a:lnTo>
                    <a:pt x="9168" y="1302"/>
                  </a:lnTo>
                  <a:cubicBezTo>
                    <a:pt x="9215" y="1053"/>
                    <a:pt x="8977" y="818"/>
                    <a:pt x="8634" y="782"/>
                  </a:cubicBezTo>
                  <a:cubicBezTo>
                    <a:pt x="8601" y="778"/>
                    <a:pt x="8568" y="776"/>
                    <a:pt x="8535" y="776"/>
                  </a:cubicBezTo>
                  <a:close/>
                  <a:moveTo>
                    <a:pt x="8565" y="4523"/>
                  </a:moveTo>
                  <a:lnTo>
                    <a:pt x="8565" y="4523"/>
                  </a:lnTo>
                  <a:lnTo>
                    <a:pt x="9497" y="4628"/>
                  </a:lnTo>
                  <a:lnTo>
                    <a:pt x="9497" y="4628"/>
                  </a:lnTo>
                  <a:lnTo>
                    <a:pt x="8565" y="4523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606;p56">
              <a:extLst>
                <a:ext uri="{FF2B5EF4-FFF2-40B4-BE49-F238E27FC236}">
                  <a16:creationId xmlns:a16="http://schemas.microsoft.com/office/drawing/2014/main" id="{B66C878D-322D-A24B-B630-EC1A8AE6303E}"/>
                </a:ext>
              </a:extLst>
            </p:cNvPr>
            <p:cNvSpPr/>
            <p:nvPr/>
          </p:nvSpPr>
          <p:spPr>
            <a:xfrm>
              <a:off x="1297200" y="1931075"/>
              <a:ext cx="260100" cy="142650"/>
            </a:xfrm>
            <a:custGeom>
              <a:avLst/>
              <a:gdLst/>
              <a:ahLst/>
              <a:cxnLst/>
              <a:rect l="l" t="t" r="r" b="b"/>
              <a:pathLst>
                <a:path w="10404" h="5706" extrusionOk="0">
                  <a:moveTo>
                    <a:pt x="452" y="0"/>
                  </a:moveTo>
                  <a:lnTo>
                    <a:pt x="271" y="1805"/>
                  </a:lnTo>
                  <a:lnTo>
                    <a:pt x="260" y="1805"/>
                  </a:lnTo>
                  <a:cubicBezTo>
                    <a:pt x="251" y="1804"/>
                    <a:pt x="242" y="1804"/>
                    <a:pt x="233" y="1804"/>
                  </a:cubicBezTo>
                  <a:cubicBezTo>
                    <a:pt x="147" y="1804"/>
                    <a:pt x="79" y="1849"/>
                    <a:pt x="73" y="1914"/>
                  </a:cubicBezTo>
                  <a:lnTo>
                    <a:pt x="73" y="1925"/>
                  </a:lnTo>
                  <a:cubicBezTo>
                    <a:pt x="65" y="1997"/>
                    <a:pt x="138" y="2062"/>
                    <a:pt x="231" y="2073"/>
                  </a:cubicBezTo>
                  <a:lnTo>
                    <a:pt x="246" y="2073"/>
                  </a:lnTo>
                  <a:lnTo>
                    <a:pt x="0" y="4640"/>
                  </a:lnTo>
                  <a:lnTo>
                    <a:pt x="943" y="4748"/>
                  </a:lnTo>
                  <a:lnTo>
                    <a:pt x="1214" y="2185"/>
                  </a:lnTo>
                  <a:lnTo>
                    <a:pt x="1217" y="2185"/>
                  </a:lnTo>
                  <a:cubicBezTo>
                    <a:pt x="1226" y="2186"/>
                    <a:pt x="1235" y="2186"/>
                    <a:pt x="1244" y="2186"/>
                  </a:cubicBezTo>
                  <a:cubicBezTo>
                    <a:pt x="1327" y="2186"/>
                    <a:pt x="1398" y="2142"/>
                    <a:pt x="1405" y="2076"/>
                  </a:cubicBezTo>
                  <a:lnTo>
                    <a:pt x="1405" y="2065"/>
                  </a:lnTo>
                  <a:cubicBezTo>
                    <a:pt x="1412" y="1997"/>
                    <a:pt x="1340" y="1932"/>
                    <a:pt x="1242" y="1917"/>
                  </a:cubicBezTo>
                  <a:lnTo>
                    <a:pt x="1239" y="1917"/>
                  </a:lnTo>
                  <a:lnTo>
                    <a:pt x="1289" y="1473"/>
                  </a:lnTo>
                  <a:cubicBezTo>
                    <a:pt x="1312" y="1245"/>
                    <a:pt x="1565" y="1081"/>
                    <a:pt x="1867" y="1081"/>
                  </a:cubicBezTo>
                  <a:cubicBezTo>
                    <a:pt x="1899" y="1081"/>
                    <a:pt x="1932" y="1083"/>
                    <a:pt x="1965" y="1087"/>
                  </a:cubicBezTo>
                  <a:cubicBezTo>
                    <a:pt x="2308" y="1127"/>
                    <a:pt x="2568" y="1365"/>
                    <a:pt x="2535" y="1618"/>
                  </a:cubicBezTo>
                  <a:lnTo>
                    <a:pt x="2481" y="2062"/>
                  </a:lnTo>
                  <a:lnTo>
                    <a:pt x="2474" y="2062"/>
                  </a:lnTo>
                  <a:cubicBezTo>
                    <a:pt x="2465" y="2061"/>
                    <a:pt x="2456" y="2060"/>
                    <a:pt x="2447" y="2060"/>
                  </a:cubicBezTo>
                  <a:cubicBezTo>
                    <a:pt x="2364" y="2060"/>
                    <a:pt x="2293" y="2105"/>
                    <a:pt x="2286" y="2170"/>
                  </a:cubicBezTo>
                  <a:lnTo>
                    <a:pt x="2286" y="2181"/>
                  </a:lnTo>
                  <a:cubicBezTo>
                    <a:pt x="2275" y="2250"/>
                    <a:pt x="2347" y="2315"/>
                    <a:pt x="2441" y="2329"/>
                  </a:cubicBezTo>
                  <a:lnTo>
                    <a:pt x="2448" y="2329"/>
                  </a:lnTo>
                  <a:lnTo>
                    <a:pt x="2149" y="4882"/>
                  </a:lnTo>
                  <a:lnTo>
                    <a:pt x="3091" y="4990"/>
                  </a:lnTo>
                  <a:lnTo>
                    <a:pt x="3416" y="2441"/>
                  </a:lnTo>
                  <a:lnTo>
                    <a:pt x="3423" y="2441"/>
                  </a:lnTo>
                  <a:cubicBezTo>
                    <a:pt x="3432" y="2442"/>
                    <a:pt x="3441" y="2442"/>
                    <a:pt x="3449" y="2442"/>
                  </a:cubicBezTo>
                  <a:cubicBezTo>
                    <a:pt x="3532" y="2442"/>
                    <a:pt x="3605" y="2395"/>
                    <a:pt x="3611" y="2333"/>
                  </a:cubicBezTo>
                  <a:lnTo>
                    <a:pt x="3611" y="2322"/>
                  </a:lnTo>
                  <a:cubicBezTo>
                    <a:pt x="3622" y="2250"/>
                    <a:pt x="3550" y="2185"/>
                    <a:pt x="3456" y="2174"/>
                  </a:cubicBezTo>
                  <a:lnTo>
                    <a:pt x="3449" y="2174"/>
                  </a:lnTo>
                  <a:lnTo>
                    <a:pt x="3510" y="1730"/>
                  </a:lnTo>
                  <a:cubicBezTo>
                    <a:pt x="3539" y="1504"/>
                    <a:pt x="3793" y="1341"/>
                    <a:pt x="4097" y="1341"/>
                  </a:cubicBezTo>
                  <a:cubicBezTo>
                    <a:pt x="4130" y="1341"/>
                    <a:pt x="4163" y="1343"/>
                    <a:pt x="4196" y="1347"/>
                  </a:cubicBezTo>
                  <a:cubicBezTo>
                    <a:pt x="4539" y="1387"/>
                    <a:pt x="4788" y="1625"/>
                    <a:pt x="4752" y="1874"/>
                  </a:cubicBezTo>
                  <a:lnTo>
                    <a:pt x="4691" y="2315"/>
                  </a:lnTo>
                  <a:lnTo>
                    <a:pt x="4684" y="2315"/>
                  </a:lnTo>
                  <a:cubicBezTo>
                    <a:pt x="4675" y="2314"/>
                    <a:pt x="4667" y="2313"/>
                    <a:pt x="4658" y="2313"/>
                  </a:cubicBezTo>
                  <a:cubicBezTo>
                    <a:pt x="4575" y="2313"/>
                    <a:pt x="4502" y="2361"/>
                    <a:pt x="4492" y="2423"/>
                  </a:cubicBezTo>
                  <a:lnTo>
                    <a:pt x="4492" y="2434"/>
                  </a:lnTo>
                  <a:cubicBezTo>
                    <a:pt x="4485" y="2502"/>
                    <a:pt x="4554" y="2571"/>
                    <a:pt x="4648" y="2582"/>
                  </a:cubicBezTo>
                  <a:lnTo>
                    <a:pt x="4651" y="2582"/>
                  </a:lnTo>
                  <a:lnTo>
                    <a:pt x="4294" y="5124"/>
                  </a:lnTo>
                  <a:lnTo>
                    <a:pt x="5233" y="5232"/>
                  </a:lnTo>
                  <a:lnTo>
                    <a:pt x="5615" y="2694"/>
                  </a:lnTo>
                  <a:lnTo>
                    <a:pt x="5622" y="2694"/>
                  </a:lnTo>
                  <a:cubicBezTo>
                    <a:pt x="5631" y="2695"/>
                    <a:pt x="5640" y="2695"/>
                    <a:pt x="5649" y="2695"/>
                  </a:cubicBezTo>
                  <a:cubicBezTo>
                    <a:pt x="5735" y="2695"/>
                    <a:pt x="5804" y="2648"/>
                    <a:pt x="5817" y="2585"/>
                  </a:cubicBezTo>
                  <a:lnTo>
                    <a:pt x="5817" y="2575"/>
                  </a:lnTo>
                  <a:cubicBezTo>
                    <a:pt x="5828" y="2502"/>
                    <a:pt x="5760" y="2437"/>
                    <a:pt x="5662" y="2427"/>
                  </a:cubicBezTo>
                  <a:lnTo>
                    <a:pt x="5655" y="2427"/>
                  </a:lnTo>
                  <a:lnTo>
                    <a:pt x="5724" y="1986"/>
                  </a:lnTo>
                  <a:cubicBezTo>
                    <a:pt x="5759" y="1761"/>
                    <a:pt x="6017" y="1598"/>
                    <a:pt x="6319" y="1598"/>
                  </a:cubicBezTo>
                  <a:cubicBezTo>
                    <a:pt x="6351" y="1598"/>
                    <a:pt x="6384" y="1599"/>
                    <a:pt x="6417" y="1603"/>
                  </a:cubicBezTo>
                  <a:cubicBezTo>
                    <a:pt x="6760" y="1643"/>
                    <a:pt x="7005" y="1881"/>
                    <a:pt x="6966" y="2130"/>
                  </a:cubicBezTo>
                  <a:lnTo>
                    <a:pt x="6890" y="2571"/>
                  </a:lnTo>
                  <a:cubicBezTo>
                    <a:pt x="6881" y="2570"/>
                    <a:pt x="6872" y="2569"/>
                    <a:pt x="6863" y="2569"/>
                  </a:cubicBezTo>
                  <a:cubicBezTo>
                    <a:pt x="6780" y="2569"/>
                    <a:pt x="6708" y="2614"/>
                    <a:pt x="6695" y="2676"/>
                  </a:cubicBezTo>
                  <a:lnTo>
                    <a:pt x="6695" y="2687"/>
                  </a:lnTo>
                  <a:cubicBezTo>
                    <a:pt x="6684" y="2759"/>
                    <a:pt x="6753" y="2824"/>
                    <a:pt x="6847" y="2835"/>
                  </a:cubicBezTo>
                  <a:lnTo>
                    <a:pt x="6431" y="5366"/>
                  </a:lnTo>
                  <a:lnTo>
                    <a:pt x="7370" y="5471"/>
                  </a:lnTo>
                  <a:lnTo>
                    <a:pt x="7807" y="2943"/>
                  </a:lnTo>
                  <a:lnTo>
                    <a:pt x="7818" y="2943"/>
                  </a:lnTo>
                  <a:cubicBezTo>
                    <a:pt x="7827" y="2944"/>
                    <a:pt x="7836" y="2944"/>
                    <a:pt x="7845" y="2944"/>
                  </a:cubicBezTo>
                  <a:cubicBezTo>
                    <a:pt x="7928" y="2944"/>
                    <a:pt x="8000" y="2900"/>
                    <a:pt x="8013" y="2835"/>
                  </a:cubicBezTo>
                  <a:lnTo>
                    <a:pt x="8013" y="2824"/>
                  </a:lnTo>
                  <a:cubicBezTo>
                    <a:pt x="8024" y="2755"/>
                    <a:pt x="7959" y="2690"/>
                    <a:pt x="7865" y="2679"/>
                  </a:cubicBezTo>
                  <a:lnTo>
                    <a:pt x="7854" y="2679"/>
                  </a:lnTo>
                  <a:lnTo>
                    <a:pt x="7930" y="2239"/>
                  </a:lnTo>
                  <a:cubicBezTo>
                    <a:pt x="7972" y="2014"/>
                    <a:pt x="8232" y="1854"/>
                    <a:pt x="8534" y="1854"/>
                  </a:cubicBezTo>
                  <a:cubicBezTo>
                    <a:pt x="8567" y="1854"/>
                    <a:pt x="8600" y="1856"/>
                    <a:pt x="8634" y="1860"/>
                  </a:cubicBezTo>
                  <a:cubicBezTo>
                    <a:pt x="8973" y="1899"/>
                    <a:pt x="9215" y="2134"/>
                    <a:pt x="9168" y="2380"/>
                  </a:cubicBezTo>
                  <a:lnTo>
                    <a:pt x="9085" y="2820"/>
                  </a:lnTo>
                  <a:cubicBezTo>
                    <a:pt x="9076" y="2819"/>
                    <a:pt x="9067" y="2819"/>
                    <a:pt x="9058" y="2819"/>
                  </a:cubicBezTo>
                  <a:cubicBezTo>
                    <a:pt x="8975" y="2819"/>
                    <a:pt x="8903" y="2863"/>
                    <a:pt x="8890" y="2925"/>
                  </a:cubicBezTo>
                  <a:lnTo>
                    <a:pt x="8890" y="2936"/>
                  </a:lnTo>
                  <a:cubicBezTo>
                    <a:pt x="8876" y="3008"/>
                    <a:pt x="8941" y="3073"/>
                    <a:pt x="9038" y="3084"/>
                  </a:cubicBezTo>
                  <a:lnTo>
                    <a:pt x="8565" y="5604"/>
                  </a:lnTo>
                  <a:lnTo>
                    <a:pt x="9493" y="5705"/>
                  </a:lnTo>
                  <a:lnTo>
                    <a:pt x="9992" y="3192"/>
                  </a:lnTo>
                  <a:lnTo>
                    <a:pt x="10006" y="3192"/>
                  </a:lnTo>
                  <a:cubicBezTo>
                    <a:pt x="10015" y="3193"/>
                    <a:pt x="10024" y="3194"/>
                    <a:pt x="10033" y="3194"/>
                  </a:cubicBezTo>
                  <a:cubicBezTo>
                    <a:pt x="10116" y="3194"/>
                    <a:pt x="10188" y="3149"/>
                    <a:pt x="10205" y="3087"/>
                  </a:cubicBezTo>
                  <a:lnTo>
                    <a:pt x="10205" y="3073"/>
                  </a:lnTo>
                  <a:cubicBezTo>
                    <a:pt x="10223" y="3008"/>
                    <a:pt x="10154" y="2943"/>
                    <a:pt x="10060" y="2936"/>
                  </a:cubicBezTo>
                  <a:lnTo>
                    <a:pt x="10042" y="2936"/>
                  </a:lnTo>
                  <a:lnTo>
                    <a:pt x="10403" y="1166"/>
                  </a:lnTo>
                  <a:lnTo>
                    <a:pt x="452" y="0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607;p56">
              <a:extLst>
                <a:ext uri="{FF2B5EF4-FFF2-40B4-BE49-F238E27FC236}">
                  <a16:creationId xmlns:a16="http://schemas.microsoft.com/office/drawing/2014/main" id="{0AE46817-A813-6244-A2D7-36B7DA855009}"/>
                </a:ext>
              </a:extLst>
            </p:cNvPr>
            <p:cNvSpPr/>
            <p:nvPr/>
          </p:nvSpPr>
          <p:spPr>
            <a:xfrm>
              <a:off x="1325175" y="1831000"/>
              <a:ext cx="220575" cy="106325"/>
            </a:xfrm>
            <a:custGeom>
              <a:avLst/>
              <a:gdLst/>
              <a:ahLst/>
              <a:cxnLst/>
              <a:rect l="l" t="t" r="r" b="b"/>
              <a:pathLst>
                <a:path w="8823" h="4253" extrusionOk="0">
                  <a:moveTo>
                    <a:pt x="1" y="3212"/>
                  </a:moveTo>
                  <a:lnTo>
                    <a:pt x="1131" y="3346"/>
                  </a:lnTo>
                  <a:lnTo>
                    <a:pt x="1131" y="3345"/>
                  </a:lnTo>
                  <a:lnTo>
                    <a:pt x="1131" y="3345"/>
                  </a:lnTo>
                  <a:lnTo>
                    <a:pt x="1" y="3212"/>
                  </a:lnTo>
                  <a:close/>
                  <a:moveTo>
                    <a:pt x="2168" y="1"/>
                  </a:moveTo>
                  <a:cubicBezTo>
                    <a:pt x="1962" y="1"/>
                    <a:pt x="1779" y="60"/>
                    <a:pt x="1654" y="161"/>
                  </a:cubicBezTo>
                  <a:cubicBezTo>
                    <a:pt x="1564" y="226"/>
                    <a:pt x="1506" y="324"/>
                    <a:pt x="1488" y="432"/>
                  </a:cubicBezTo>
                  <a:lnTo>
                    <a:pt x="1431" y="934"/>
                  </a:lnTo>
                  <a:lnTo>
                    <a:pt x="1434" y="934"/>
                  </a:lnTo>
                  <a:cubicBezTo>
                    <a:pt x="1546" y="948"/>
                    <a:pt x="1633" y="1024"/>
                    <a:pt x="1622" y="1103"/>
                  </a:cubicBezTo>
                  <a:lnTo>
                    <a:pt x="1622" y="1118"/>
                  </a:lnTo>
                  <a:cubicBezTo>
                    <a:pt x="1612" y="1189"/>
                    <a:pt x="1531" y="1239"/>
                    <a:pt x="1432" y="1239"/>
                  </a:cubicBezTo>
                  <a:cubicBezTo>
                    <a:pt x="1420" y="1239"/>
                    <a:pt x="1407" y="1239"/>
                    <a:pt x="1394" y="1237"/>
                  </a:cubicBezTo>
                  <a:lnTo>
                    <a:pt x="1391" y="1237"/>
                  </a:lnTo>
                  <a:lnTo>
                    <a:pt x="1131" y="3345"/>
                  </a:lnTo>
                  <a:lnTo>
                    <a:pt x="1131" y="3345"/>
                  </a:lnTo>
                  <a:lnTo>
                    <a:pt x="2572" y="3515"/>
                  </a:lnTo>
                  <a:lnTo>
                    <a:pt x="2572" y="3515"/>
                  </a:lnTo>
                  <a:lnTo>
                    <a:pt x="2864" y="1418"/>
                  </a:lnTo>
                  <a:lnTo>
                    <a:pt x="2857" y="1418"/>
                  </a:lnTo>
                  <a:cubicBezTo>
                    <a:pt x="2741" y="1403"/>
                    <a:pt x="2658" y="1327"/>
                    <a:pt x="2669" y="1248"/>
                  </a:cubicBezTo>
                  <a:lnTo>
                    <a:pt x="2669" y="1237"/>
                  </a:lnTo>
                  <a:cubicBezTo>
                    <a:pt x="2679" y="1166"/>
                    <a:pt x="2764" y="1112"/>
                    <a:pt x="2862" y="1112"/>
                  </a:cubicBezTo>
                  <a:cubicBezTo>
                    <a:pt x="2873" y="1112"/>
                    <a:pt x="2885" y="1113"/>
                    <a:pt x="2897" y="1114"/>
                  </a:cubicBezTo>
                  <a:lnTo>
                    <a:pt x="2904" y="1114"/>
                  </a:lnTo>
                  <a:lnTo>
                    <a:pt x="2976" y="612"/>
                  </a:lnTo>
                  <a:cubicBezTo>
                    <a:pt x="2991" y="504"/>
                    <a:pt x="2958" y="396"/>
                    <a:pt x="2889" y="309"/>
                  </a:cubicBezTo>
                  <a:cubicBezTo>
                    <a:pt x="2868" y="280"/>
                    <a:pt x="2839" y="251"/>
                    <a:pt x="2810" y="222"/>
                  </a:cubicBezTo>
                  <a:cubicBezTo>
                    <a:pt x="2666" y="103"/>
                    <a:pt x="2489" y="27"/>
                    <a:pt x="2304" y="9"/>
                  </a:cubicBezTo>
                  <a:cubicBezTo>
                    <a:pt x="2258" y="4"/>
                    <a:pt x="2212" y="1"/>
                    <a:pt x="2168" y="1"/>
                  </a:cubicBezTo>
                  <a:close/>
                  <a:moveTo>
                    <a:pt x="2572" y="3515"/>
                  </a:moveTo>
                  <a:lnTo>
                    <a:pt x="2572" y="3519"/>
                  </a:lnTo>
                  <a:lnTo>
                    <a:pt x="3702" y="3653"/>
                  </a:lnTo>
                  <a:lnTo>
                    <a:pt x="3702" y="3649"/>
                  </a:lnTo>
                  <a:lnTo>
                    <a:pt x="3702" y="3649"/>
                  </a:lnTo>
                  <a:lnTo>
                    <a:pt x="2572" y="3515"/>
                  </a:lnTo>
                  <a:close/>
                  <a:moveTo>
                    <a:pt x="4842" y="320"/>
                  </a:moveTo>
                  <a:cubicBezTo>
                    <a:pt x="4482" y="320"/>
                    <a:pt x="4178" y="500"/>
                    <a:pt x="4139" y="753"/>
                  </a:cubicBezTo>
                  <a:lnTo>
                    <a:pt x="4063" y="1255"/>
                  </a:lnTo>
                  <a:lnTo>
                    <a:pt x="4067" y="1255"/>
                  </a:lnTo>
                  <a:cubicBezTo>
                    <a:pt x="4182" y="1266"/>
                    <a:pt x="4265" y="1345"/>
                    <a:pt x="4251" y="1421"/>
                  </a:cubicBezTo>
                  <a:lnTo>
                    <a:pt x="4251" y="1436"/>
                  </a:lnTo>
                  <a:cubicBezTo>
                    <a:pt x="4241" y="1506"/>
                    <a:pt x="4160" y="1557"/>
                    <a:pt x="4060" y="1557"/>
                  </a:cubicBezTo>
                  <a:cubicBezTo>
                    <a:pt x="4048" y="1557"/>
                    <a:pt x="4036" y="1556"/>
                    <a:pt x="4023" y="1555"/>
                  </a:cubicBezTo>
                  <a:lnTo>
                    <a:pt x="4016" y="1555"/>
                  </a:lnTo>
                  <a:lnTo>
                    <a:pt x="3702" y="3649"/>
                  </a:lnTo>
                  <a:lnTo>
                    <a:pt x="3702" y="3649"/>
                  </a:lnTo>
                  <a:lnTo>
                    <a:pt x="5143" y="3818"/>
                  </a:lnTo>
                  <a:lnTo>
                    <a:pt x="5143" y="3818"/>
                  </a:lnTo>
                  <a:lnTo>
                    <a:pt x="5489" y="1732"/>
                  </a:lnTo>
                  <a:lnTo>
                    <a:pt x="5482" y="1732"/>
                  </a:lnTo>
                  <a:cubicBezTo>
                    <a:pt x="5370" y="1717"/>
                    <a:pt x="5287" y="1641"/>
                    <a:pt x="5302" y="1562"/>
                  </a:cubicBezTo>
                  <a:lnTo>
                    <a:pt x="5302" y="1551"/>
                  </a:lnTo>
                  <a:cubicBezTo>
                    <a:pt x="5314" y="1480"/>
                    <a:pt x="5396" y="1430"/>
                    <a:pt x="5495" y="1430"/>
                  </a:cubicBezTo>
                  <a:cubicBezTo>
                    <a:pt x="5508" y="1430"/>
                    <a:pt x="5520" y="1430"/>
                    <a:pt x="5533" y="1432"/>
                  </a:cubicBezTo>
                  <a:lnTo>
                    <a:pt x="5536" y="1432"/>
                  </a:lnTo>
                  <a:lnTo>
                    <a:pt x="5623" y="930"/>
                  </a:lnTo>
                  <a:cubicBezTo>
                    <a:pt x="5670" y="648"/>
                    <a:pt x="5374" y="378"/>
                    <a:pt x="4966" y="327"/>
                  </a:cubicBezTo>
                  <a:cubicBezTo>
                    <a:pt x="4924" y="322"/>
                    <a:pt x="4882" y="320"/>
                    <a:pt x="4842" y="320"/>
                  </a:cubicBezTo>
                  <a:close/>
                  <a:moveTo>
                    <a:pt x="5143" y="3818"/>
                  </a:moveTo>
                  <a:lnTo>
                    <a:pt x="5143" y="3822"/>
                  </a:lnTo>
                  <a:lnTo>
                    <a:pt x="6266" y="3952"/>
                  </a:lnTo>
                  <a:lnTo>
                    <a:pt x="6266" y="3951"/>
                  </a:lnTo>
                  <a:lnTo>
                    <a:pt x="6266" y="3951"/>
                  </a:lnTo>
                  <a:lnTo>
                    <a:pt x="5143" y="3818"/>
                  </a:lnTo>
                  <a:close/>
                  <a:moveTo>
                    <a:pt x="7461" y="638"/>
                  </a:moveTo>
                  <a:cubicBezTo>
                    <a:pt x="7410" y="638"/>
                    <a:pt x="7363" y="641"/>
                    <a:pt x="7316" y="652"/>
                  </a:cubicBezTo>
                  <a:cubicBezTo>
                    <a:pt x="7269" y="659"/>
                    <a:pt x="7226" y="670"/>
                    <a:pt x="7179" y="685"/>
                  </a:cubicBezTo>
                  <a:cubicBezTo>
                    <a:pt x="6966" y="753"/>
                    <a:pt x="6807" y="890"/>
                    <a:pt x="6775" y="1067"/>
                  </a:cubicBezTo>
                  <a:lnTo>
                    <a:pt x="6684" y="1566"/>
                  </a:lnTo>
                  <a:lnTo>
                    <a:pt x="6695" y="1566"/>
                  </a:lnTo>
                  <a:cubicBezTo>
                    <a:pt x="6807" y="1576"/>
                    <a:pt x="6887" y="1656"/>
                    <a:pt x="6876" y="1732"/>
                  </a:cubicBezTo>
                  <a:lnTo>
                    <a:pt x="6876" y="1746"/>
                  </a:lnTo>
                  <a:cubicBezTo>
                    <a:pt x="6863" y="1814"/>
                    <a:pt x="6779" y="1864"/>
                    <a:pt x="6681" y="1864"/>
                  </a:cubicBezTo>
                  <a:cubicBezTo>
                    <a:pt x="6669" y="1864"/>
                    <a:pt x="6657" y="1863"/>
                    <a:pt x="6645" y="1862"/>
                  </a:cubicBezTo>
                  <a:lnTo>
                    <a:pt x="6634" y="1862"/>
                  </a:lnTo>
                  <a:lnTo>
                    <a:pt x="6266" y="3951"/>
                  </a:lnTo>
                  <a:lnTo>
                    <a:pt x="6266" y="3951"/>
                  </a:lnTo>
                  <a:lnTo>
                    <a:pt x="7703" y="4120"/>
                  </a:lnTo>
                  <a:lnTo>
                    <a:pt x="7703" y="4120"/>
                  </a:lnTo>
                  <a:lnTo>
                    <a:pt x="8100" y="2039"/>
                  </a:lnTo>
                  <a:cubicBezTo>
                    <a:pt x="7984" y="2024"/>
                    <a:pt x="7905" y="1948"/>
                    <a:pt x="7919" y="1873"/>
                  </a:cubicBezTo>
                  <a:lnTo>
                    <a:pt x="7923" y="1858"/>
                  </a:lnTo>
                  <a:cubicBezTo>
                    <a:pt x="7936" y="1791"/>
                    <a:pt x="8020" y="1740"/>
                    <a:pt x="8120" y="1740"/>
                  </a:cubicBezTo>
                  <a:cubicBezTo>
                    <a:pt x="8133" y="1740"/>
                    <a:pt x="8145" y="1741"/>
                    <a:pt x="8158" y="1743"/>
                  </a:cubicBezTo>
                  <a:lnTo>
                    <a:pt x="8255" y="1244"/>
                  </a:lnTo>
                  <a:cubicBezTo>
                    <a:pt x="8309" y="963"/>
                    <a:pt x="8021" y="695"/>
                    <a:pt x="7612" y="645"/>
                  </a:cubicBezTo>
                  <a:cubicBezTo>
                    <a:pt x="7562" y="638"/>
                    <a:pt x="7511" y="638"/>
                    <a:pt x="7461" y="638"/>
                  </a:cubicBezTo>
                  <a:close/>
                  <a:moveTo>
                    <a:pt x="7703" y="4120"/>
                  </a:moveTo>
                  <a:lnTo>
                    <a:pt x="7703" y="4122"/>
                  </a:lnTo>
                  <a:lnTo>
                    <a:pt x="8822" y="4252"/>
                  </a:lnTo>
                  <a:lnTo>
                    <a:pt x="7703" y="4120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608;p56">
              <a:extLst>
                <a:ext uri="{FF2B5EF4-FFF2-40B4-BE49-F238E27FC236}">
                  <a16:creationId xmlns:a16="http://schemas.microsoft.com/office/drawing/2014/main" id="{85983A6C-7B25-B74E-B398-7A2909D33CC1}"/>
                </a:ext>
              </a:extLst>
            </p:cNvPr>
            <p:cNvSpPr/>
            <p:nvPr/>
          </p:nvSpPr>
          <p:spPr>
            <a:xfrm>
              <a:off x="1325175" y="1809650"/>
              <a:ext cx="241150" cy="127675"/>
            </a:xfrm>
            <a:custGeom>
              <a:avLst/>
              <a:gdLst/>
              <a:ahLst/>
              <a:cxnLst/>
              <a:rect l="l" t="t" r="r" b="b"/>
              <a:pathLst>
                <a:path w="9646" h="5107" extrusionOk="0">
                  <a:moveTo>
                    <a:pt x="470" y="0"/>
                  </a:moveTo>
                  <a:lnTo>
                    <a:pt x="275" y="1654"/>
                  </a:lnTo>
                  <a:lnTo>
                    <a:pt x="261" y="1654"/>
                  </a:lnTo>
                  <a:cubicBezTo>
                    <a:pt x="248" y="1653"/>
                    <a:pt x="236" y="1652"/>
                    <a:pt x="223" y="1652"/>
                  </a:cubicBezTo>
                  <a:cubicBezTo>
                    <a:pt x="124" y="1652"/>
                    <a:pt x="43" y="1703"/>
                    <a:pt x="33" y="1773"/>
                  </a:cubicBezTo>
                  <a:lnTo>
                    <a:pt x="33" y="1784"/>
                  </a:lnTo>
                  <a:cubicBezTo>
                    <a:pt x="26" y="1864"/>
                    <a:pt x="109" y="1943"/>
                    <a:pt x="225" y="1954"/>
                  </a:cubicBezTo>
                  <a:lnTo>
                    <a:pt x="239" y="1954"/>
                  </a:lnTo>
                  <a:lnTo>
                    <a:pt x="1" y="4070"/>
                  </a:lnTo>
                  <a:lnTo>
                    <a:pt x="1127" y="4203"/>
                  </a:lnTo>
                  <a:lnTo>
                    <a:pt x="1391" y="2095"/>
                  </a:lnTo>
                  <a:lnTo>
                    <a:pt x="1394" y="2095"/>
                  </a:lnTo>
                  <a:cubicBezTo>
                    <a:pt x="1405" y="2096"/>
                    <a:pt x="1415" y="2096"/>
                    <a:pt x="1425" y="2096"/>
                  </a:cubicBezTo>
                  <a:cubicBezTo>
                    <a:pt x="1525" y="2096"/>
                    <a:pt x="1612" y="2047"/>
                    <a:pt x="1618" y="1972"/>
                  </a:cubicBezTo>
                  <a:lnTo>
                    <a:pt x="1618" y="1961"/>
                  </a:lnTo>
                  <a:cubicBezTo>
                    <a:pt x="1629" y="1882"/>
                    <a:pt x="1546" y="1806"/>
                    <a:pt x="1431" y="1791"/>
                  </a:cubicBezTo>
                  <a:lnTo>
                    <a:pt x="1492" y="1286"/>
                  </a:lnTo>
                  <a:cubicBezTo>
                    <a:pt x="1510" y="1178"/>
                    <a:pt x="1571" y="1080"/>
                    <a:pt x="1658" y="1015"/>
                  </a:cubicBezTo>
                  <a:cubicBezTo>
                    <a:pt x="1783" y="917"/>
                    <a:pt x="1971" y="855"/>
                    <a:pt x="2176" y="855"/>
                  </a:cubicBezTo>
                  <a:cubicBezTo>
                    <a:pt x="2220" y="855"/>
                    <a:pt x="2264" y="858"/>
                    <a:pt x="2308" y="863"/>
                  </a:cubicBezTo>
                  <a:cubicBezTo>
                    <a:pt x="2496" y="881"/>
                    <a:pt x="2673" y="957"/>
                    <a:pt x="2814" y="1080"/>
                  </a:cubicBezTo>
                  <a:cubicBezTo>
                    <a:pt x="2842" y="1105"/>
                    <a:pt x="2871" y="1134"/>
                    <a:pt x="2893" y="1167"/>
                  </a:cubicBezTo>
                  <a:cubicBezTo>
                    <a:pt x="2962" y="1250"/>
                    <a:pt x="2994" y="1362"/>
                    <a:pt x="2980" y="1470"/>
                  </a:cubicBezTo>
                  <a:lnTo>
                    <a:pt x="2911" y="1968"/>
                  </a:lnTo>
                  <a:lnTo>
                    <a:pt x="2900" y="1968"/>
                  </a:lnTo>
                  <a:cubicBezTo>
                    <a:pt x="2888" y="1967"/>
                    <a:pt x="2876" y="1966"/>
                    <a:pt x="2864" y="1966"/>
                  </a:cubicBezTo>
                  <a:cubicBezTo>
                    <a:pt x="2767" y="1966"/>
                    <a:pt x="2682" y="2017"/>
                    <a:pt x="2673" y="2087"/>
                  </a:cubicBezTo>
                  <a:lnTo>
                    <a:pt x="2673" y="2102"/>
                  </a:lnTo>
                  <a:cubicBezTo>
                    <a:pt x="2662" y="2181"/>
                    <a:pt x="2749" y="2257"/>
                    <a:pt x="2861" y="2268"/>
                  </a:cubicBezTo>
                  <a:lnTo>
                    <a:pt x="2868" y="2268"/>
                  </a:lnTo>
                  <a:lnTo>
                    <a:pt x="2579" y="4373"/>
                  </a:lnTo>
                  <a:lnTo>
                    <a:pt x="3705" y="4507"/>
                  </a:lnTo>
                  <a:lnTo>
                    <a:pt x="4023" y="2409"/>
                  </a:lnTo>
                  <a:lnTo>
                    <a:pt x="4027" y="2409"/>
                  </a:lnTo>
                  <a:cubicBezTo>
                    <a:pt x="4037" y="2410"/>
                    <a:pt x="4047" y="2410"/>
                    <a:pt x="4056" y="2410"/>
                  </a:cubicBezTo>
                  <a:cubicBezTo>
                    <a:pt x="4159" y="2410"/>
                    <a:pt x="4245" y="2359"/>
                    <a:pt x="4258" y="2290"/>
                  </a:cubicBezTo>
                  <a:lnTo>
                    <a:pt x="4258" y="2275"/>
                  </a:lnTo>
                  <a:cubicBezTo>
                    <a:pt x="4269" y="2196"/>
                    <a:pt x="4186" y="2120"/>
                    <a:pt x="4074" y="2106"/>
                  </a:cubicBezTo>
                  <a:lnTo>
                    <a:pt x="4067" y="2106"/>
                  </a:lnTo>
                  <a:lnTo>
                    <a:pt x="4142" y="1607"/>
                  </a:lnTo>
                  <a:cubicBezTo>
                    <a:pt x="4184" y="1353"/>
                    <a:pt x="4482" y="1173"/>
                    <a:pt x="4838" y="1173"/>
                  </a:cubicBezTo>
                  <a:cubicBezTo>
                    <a:pt x="4881" y="1173"/>
                    <a:pt x="4925" y="1176"/>
                    <a:pt x="4969" y="1181"/>
                  </a:cubicBezTo>
                  <a:cubicBezTo>
                    <a:pt x="5377" y="1232"/>
                    <a:pt x="5673" y="1502"/>
                    <a:pt x="5626" y="1784"/>
                  </a:cubicBezTo>
                  <a:lnTo>
                    <a:pt x="5540" y="2286"/>
                  </a:lnTo>
                  <a:lnTo>
                    <a:pt x="5533" y="2286"/>
                  </a:lnTo>
                  <a:cubicBezTo>
                    <a:pt x="5520" y="2284"/>
                    <a:pt x="5508" y="2284"/>
                    <a:pt x="5496" y="2284"/>
                  </a:cubicBezTo>
                  <a:cubicBezTo>
                    <a:pt x="5399" y="2284"/>
                    <a:pt x="5314" y="2334"/>
                    <a:pt x="5302" y="2402"/>
                  </a:cubicBezTo>
                  <a:lnTo>
                    <a:pt x="5302" y="2416"/>
                  </a:lnTo>
                  <a:cubicBezTo>
                    <a:pt x="5291" y="2495"/>
                    <a:pt x="5370" y="2571"/>
                    <a:pt x="5482" y="2586"/>
                  </a:cubicBezTo>
                  <a:lnTo>
                    <a:pt x="5489" y="2586"/>
                  </a:lnTo>
                  <a:lnTo>
                    <a:pt x="5143" y="4676"/>
                  </a:lnTo>
                  <a:lnTo>
                    <a:pt x="6266" y="4810"/>
                  </a:lnTo>
                  <a:lnTo>
                    <a:pt x="6634" y="2719"/>
                  </a:lnTo>
                  <a:lnTo>
                    <a:pt x="6645" y="2719"/>
                  </a:lnTo>
                  <a:cubicBezTo>
                    <a:pt x="6657" y="2721"/>
                    <a:pt x="6669" y="2722"/>
                    <a:pt x="6681" y="2722"/>
                  </a:cubicBezTo>
                  <a:cubicBezTo>
                    <a:pt x="6779" y="2722"/>
                    <a:pt x="6863" y="2671"/>
                    <a:pt x="6876" y="2604"/>
                  </a:cubicBezTo>
                  <a:lnTo>
                    <a:pt x="6876" y="2589"/>
                  </a:lnTo>
                  <a:cubicBezTo>
                    <a:pt x="6890" y="2510"/>
                    <a:pt x="6807" y="2434"/>
                    <a:pt x="6695" y="2423"/>
                  </a:cubicBezTo>
                  <a:lnTo>
                    <a:pt x="6684" y="2423"/>
                  </a:lnTo>
                  <a:lnTo>
                    <a:pt x="6775" y="1925"/>
                  </a:lnTo>
                  <a:cubicBezTo>
                    <a:pt x="6807" y="1748"/>
                    <a:pt x="6966" y="1611"/>
                    <a:pt x="7183" y="1542"/>
                  </a:cubicBezTo>
                  <a:cubicBezTo>
                    <a:pt x="7226" y="1528"/>
                    <a:pt x="7269" y="1517"/>
                    <a:pt x="7316" y="1510"/>
                  </a:cubicBezTo>
                  <a:cubicBezTo>
                    <a:pt x="7363" y="1499"/>
                    <a:pt x="7414" y="1495"/>
                    <a:pt x="7461" y="1495"/>
                  </a:cubicBezTo>
                  <a:cubicBezTo>
                    <a:pt x="7511" y="1495"/>
                    <a:pt x="7562" y="1495"/>
                    <a:pt x="7612" y="1502"/>
                  </a:cubicBezTo>
                  <a:cubicBezTo>
                    <a:pt x="8017" y="1553"/>
                    <a:pt x="8309" y="1820"/>
                    <a:pt x="8255" y="2102"/>
                  </a:cubicBezTo>
                  <a:lnTo>
                    <a:pt x="8158" y="2597"/>
                  </a:lnTo>
                  <a:cubicBezTo>
                    <a:pt x="8148" y="2596"/>
                    <a:pt x="8138" y="2595"/>
                    <a:pt x="8128" y="2595"/>
                  </a:cubicBezTo>
                  <a:cubicBezTo>
                    <a:pt x="8028" y="2595"/>
                    <a:pt x="7939" y="2643"/>
                    <a:pt x="7923" y="2716"/>
                  </a:cubicBezTo>
                  <a:lnTo>
                    <a:pt x="7923" y="2730"/>
                  </a:lnTo>
                  <a:cubicBezTo>
                    <a:pt x="7909" y="2806"/>
                    <a:pt x="7988" y="2882"/>
                    <a:pt x="8100" y="2896"/>
                  </a:cubicBezTo>
                  <a:lnTo>
                    <a:pt x="7703" y="4976"/>
                  </a:lnTo>
                  <a:lnTo>
                    <a:pt x="8822" y="5106"/>
                  </a:lnTo>
                  <a:lnTo>
                    <a:pt x="9245" y="3030"/>
                  </a:lnTo>
                  <a:lnTo>
                    <a:pt x="9255" y="3030"/>
                  </a:lnTo>
                  <a:cubicBezTo>
                    <a:pt x="9268" y="3031"/>
                    <a:pt x="9280" y="3032"/>
                    <a:pt x="9292" y="3032"/>
                  </a:cubicBezTo>
                  <a:cubicBezTo>
                    <a:pt x="9389" y="3032"/>
                    <a:pt x="9474" y="2982"/>
                    <a:pt x="9490" y="2911"/>
                  </a:cubicBezTo>
                  <a:lnTo>
                    <a:pt x="9494" y="2900"/>
                  </a:lnTo>
                  <a:cubicBezTo>
                    <a:pt x="9508" y="2820"/>
                    <a:pt x="9429" y="2748"/>
                    <a:pt x="9317" y="2737"/>
                  </a:cubicBezTo>
                  <a:lnTo>
                    <a:pt x="9306" y="2737"/>
                  </a:lnTo>
                  <a:lnTo>
                    <a:pt x="9645" y="1113"/>
                  </a:lnTo>
                  <a:lnTo>
                    <a:pt x="470" y="0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609;p56">
              <a:extLst>
                <a:ext uri="{FF2B5EF4-FFF2-40B4-BE49-F238E27FC236}">
                  <a16:creationId xmlns:a16="http://schemas.microsoft.com/office/drawing/2014/main" id="{B58CE02A-C51A-514E-9FC7-2582672C36E1}"/>
                </a:ext>
              </a:extLst>
            </p:cNvPr>
            <p:cNvSpPr/>
            <p:nvPr/>
          </p:nvSpPr>
          <p:spPr>
            <a:xfrm>
              <a:off x="1256025" y="2344700"/>
              <a:ext cx="231500" cy="198625"/>
            </a:xfrm>
            <a:custGeom>
              <a:avLst/>
              <a:gdLst/>
              <a:ahLst/>
              <a:cxnLst/>
              <a:rect l="l" t="t" r="r" b="b"/>
              <a:pathLst>
                <a:path w="9260" h="7945" extrusionOk="0">
                  <a:moveTo>
                    <a:pt x="427" y="0"/>
                  </a:moveTo>
                  <a:lnTo>
                    <a:pt x="311" y="1928"/>
                  </a:lnTo>
                  <a:lnTo>
                    <a:pt x="1" y="7876"/>
                  </a:lnTo>
                  <a:lnTo>
                    <a:pt x="781" y="7944"/>
                  </a:lnTo>
                  <a:lnTo>
                    <a:pt x="8118" y="7944"/>
                  </a:lnTo>
                  <a:lnTo>
                    <a:pt x="8898" y="3041"/>
                  </a:lnTo>
                  <a:lnTo>
                    <a:pt x="8941" y="2759"/>
                  </a:lnTo>
                  <a:lnTo>
                    <a:pt x="9259" y="874"/>
                  </a:lnTo>
                  <a:lnTo>
                    <a:pt x="9234" y="870"/>
                  </a:lnTo>
                  <a:lnTo>
                    <a:pt x="6977" y="650"/>
                  </a:lnTo>
                  <a:lnTo>
                    <a:pt x="427" y="0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610;p56">
              <a:extLst>
                <a:ext uri="{FF2B5EF4-FFF2-40B4-BE49-F238E27FC236}">
                  <a16:creationId xmlns:a16="http://schemas.microsoft.com/office/drawing/2014/main" id="{039D8D25-970C-2F48-A717-17E64701746F}"/>
                </a:ext>
              </a:extLst>
            </p:cNvPr>
            <p:cNvSpPr/>
            <p:nvPr/>
          </p:nvSpPr>
          <p:spPr>
            <a:xfrm>
              <a:off x="1347475" y="2402375"/>
              <a:ext cx="35325" cy="140950"/>
            </a:xfrm>
            <a:custGeom>
              <a:avLst/>
              <a:gdLst/>
              <a:ahLst/>
              <a:cxnLst/>
              <a:rect l="l" t="t" r="r" b="b"/>
              <a:pathLst>
                <a:path w="1413" h="5638" extrusionOk="0">
                  <a:moveTo>
                    <a:pt x="560" y="1"/>
                  </a:moveTo>
                  <a:lnTo>
                    <a:pt x="1" y="5637"/>
                  </a:lnTo>
                  <a:lnTo>
                    <a:pt x="802" y="5637"/>
                  </a:lnTo>
                  <a:lnTo>
                    <a:pt x="1412" y="84"/>
                  </a:lnTo>
                  <a:lnTo>
                    <a:pt x="560" y="1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611;p56">
              <a:extLst>
                <a:ext uri="{FF2B5EF4-FFF2-40B4-BE49-F238E27FC236}">
                  <a16:creationId xmlns:a16="http://schemas.microsoft.com/office/drawing/2014/main" id="{C8552E1B-79F4-6F49-B981-2F6A0C1F6582}"/>
                </a:ext>
              </a:extLst>
            </p:cNvPr>
            <p:cNvSpPr/>
            <p:nvPr/>
          </p:nvSpPr>
          <p:spPr>
            <a:xfrm>
              <a:off x="1301700" y="2397675"/>
              <a:ext cx="32450" cy="145650"/>
            </a:xfrm>
            <a:custGeom>
              <a:avLst/>
              <a:gdLst/>
              <a:ahLst/>
              <a:cxnLst/>
              <a:rect l="l" t="t" r="r" b="b"/>
              <a:pathLst>
                <a:path w="1298" h="5826" extrusionOk="0">
                  <a:moveTo>
                    <a:pt x="441" y="1"/>
                  </a:moveTo>
                  <a:lnTo>
                    <a:pt x="1" y="5825"/>
                  </a:lnTo>
                  <a:lnTo>
                    <a:pt x="802" y="5825"/>
                  </a:lnTo>
                  <a:lnTo>
                    <a:pt x="1297" y="84"/>
                  </a:lnTo>
                  <a:lnTo>
                    <a:pt x="441" y="1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12;p56">
              <a:extLst>
                <a:ext uri="{FF2B5EF4-FFF2-40B4-BE49-F238E27FC236}">
                  <a16:creationId xmlns:a16="http://schemas.microsoft.com/office/drawing/2014/main" id="{1B8530F0-5782-0D41-941B-A84ED178B345}"/>
                </a:ext>
              </a:extLst>
            </p:cNvPr>
            <p:cNvSpPr/>
            <p:nvPr/>
          </p:nvSpPr>
          <p:spPr>
            <a:xfrm>
              <a:off x="1393150" y="2407075"/>
              <a:ext cx="38125" cy="136250"/>
            </a:xfrm>
            <a:custGeom>
              <a:avLst/>
              <a:gdLst/>
              <a:ahLst/>
              <a:cxnLst/>
              <a:rect l="l" t="t" r="r" b="b"/>
              <a:pathLst>
                <a:path w="1525" h="5450" extrusionOk="0">
                  <a:moveTo>
                    <a:pt x="676" y="0"/>
                  </a:moveTo>
                  <a:lnTo>
                    <a:pt x="1" y="5449"/>
                  </a:lnTo>
                  <a:lnTo>
                    <a:pt x="806" y="5449"/>
                  </a:lnTo>
                  <a:lnTo>
                    <a:pt x="1525" y="80"/>
                  </a:lnTo>
                  <a:lnTo>
                    <a:pt x="1228" y="55"/>
                  </a:lnTo>
                  <a:lnTo>
                    <a:pt x="676" y="0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3;p56">
              <a:extLst>
                <a:ext uri="{FF2B5EF4-FFF2-40B4-BE49-F238E27FC236}">
                  <a16:creationId xmlns:a16="http://schemas.microsoft.com/office/drawing/2014/main" id="{EF1D4F45-65F9-1346-A530-1E3C3E62CC2B}"/>
                </a:ext>
              </a:extLst>
            </p:cNvPr>
            <p:cNvSpPr/>
            <p:nvPr/>
          </p:nvSpPr>
          <p:spPr>
            <a:xfrm>
              <a:off x="1439025" y="2411675"/>
              <a:ext cx="40550" cy="131650"/>
            </a:xfrm>
            <a:custGeom>
              <a:avLst/>
              <a:gdLst/>
              <a:ahLst/>
              <a:cxnLst/>
              <a:rect l="l" t="t" r="r" b="b"/>
              <a:pathLst>
                <a:path w="1622" h="5266" extrusionOk="0">
                  <a:moveTo>
                    <a:pt x="776" y="1"/>
                  </a:moveTo>
                  <a:lnTo>
                    <a:pt x="0" y="5265"/>
                  </a:lnTo>
                  <a:lnTo>
                    <a:pt x="798" y="5265"/>
                  </a:lnTo>
                  <a:lnTo>
                    <a:pt x="1578" y="362"/>
                  </a:lnTo>
                  <a:lnTo>
                    <a:pt x="1621" y="80"/>
                  </a:lnTo>
                  <a:lnTo>
                    <a:pt x="776" y="1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14;p56">
              <a:extLst>
                <a:ext uri="{FF2B5EF4-FFF2-40B4-BE49-F238E27FC236}">
                  <a16:creationId xmlns:a16="http://schemas.microsoft.com/office/drawing/2014/main" id="{117F4D57-802D-9342-AD75-D244C7D9B152}"/>
                </a:ext>
              </a:extLst>
            </p:cNvPr>
            <p:cNvSpPr/>
            <p:nvPr/>
          </p:nvSpPr>
          <p:spPr>
            <a:xfrm>
              <a:off x="1256125" y="2392900"/>
              <a:ext cx="29100" cy="150425"/>
            </a:xfrm>
            <a:custGeom>
              <a:avLst/>
              <a:gdLst/>
              <a:ahLst/>
              <a:cxnLst/>
              <a:rect l="l" t="t" r="r" b="b"/>
              <a:pathLst>
                <a:path w="1164" h="6017" extrusionOk="0">
                  <a:moveTo>
                    <a:pt x="307" y="0"/>
                  </a:moveTo>
                  <a:lnTo>
                    <a:pt x="0" y="5944"/>
                  </a:lnTo>
                  <a:lnTo>
                    <a:pt x="795" y="6016"/>
                  </a:lnTo>
                  <a:lnTo>
                    <a:pt x="1163" y="87"/>
                  </a:lnTo>
                  <a:lnTo>
                    <a:pt x="307" y="0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15;p56">
              <a:extLst>
                <a:ext uri="{FF2B5EF4-FFF2-40B4-BE49-F238E27FC236}">
                  <a16:creationId xmlns:a16="http://schemas.microsoft.com/office/drawing/2014/main" id="{73AE763B-0CE1-8547-887A-7B0BE569D2E5}"/>
                </a:ext>
              </a:extLst>
            </p:cNvPr>
            <p:cNvSpPr/>
            <p:nvPr/>
          </p:nvSpPr>
          <p:spPr>
            <a:xfrm>
              <a:off x="1263875" y="2344700"/>
              <a:ext cx="223650" cy="69075"/>
            </a:xfrm>
            <a:custGeom>
              <a:avLst/>
              <a:gdLst/>
              <a:ahLst/>
              <a:cxnLst/>
              <a:rect l="l" t="t" r="r" b="b"/>
              <a:pathLst>
                <a:path w="8946" h="2763" extrusionOk="0">
                  <a:moveTo>
                    <a:pt x="116" y="0"/>
                  </a:moveTo>
                  <a:lnTo>
                    <a:pt x="1" y="1928"/>
                  </a:lnTo>
                  <a:lnTo>
                    <a:pt x="857" y="2011"/>
                  </a:lnTo>
                  <a:lnTo>
                    <a:pt x="889" y="1535"/>
                  </a:lnTo>
                  <a:cubicBezTo>
                    <a:pt x="906" y="1282"/>
                    <a:pt x="1140" y="1099"/>
                    <a:pt x="1420" y="1099"/>
                  </a:cubicBezTo>
                  <a:cubicBezTo>
                    <a:pt x="1440" y="1099"/>
                    <a:pt x="1461" y="1100"/>
                    <a:pt x="1481" y="1102"/>
                  </a:cubicBezTo>
                  <a:cubicBezTo>
                    <a:pt x="1788" y="1134"/>
                    <a:pt x="2019" y="1376"/>
                    <a:pt x="1994" y="1643"/>
                  </a:cubicBezTo>
                  <a:lnTo>
                    <a:pt x="1958" y="2120"/>
                  </a:lnTo>
                  <a:lnTo>
                    <a:pt x="2814" y="2203"/>
                  </a:lnTo>
                  <a:lnTo>
                    <a:pt x="2861" y="1726"/>
                  </a:lnTo>
                  <a:cubicBezTo>
                    <a:pt x="2881" y="1479"/>
                    <a:pt x="3115" y="1293"/>
                    <a:pt x="3393" y="1293"/>
                  </a:cubicBezTo>
                  <a:cubicBezTo>
                    <a:pt x="3415" y="1293"/>
                    <a:pt x="3438" y="1294"/>
                    <a:pt x="3460" y="1297"/>
                  </a:cubicBezTo>
                  <a:cubicBezTo>
                    <a:pt x="3763" y="1325"/>
                    <a:pt x="3987" y="1567"/>
                    <a:pt x="3958" y="1838"/>
                  </a:cubicBezTo>
                  <a:lnTo>
                    <a:pt x="3911" y="2311"/>
                  </a:lnTo>
                  <a:lnTo>
                    <a:pt x="4764" y="2391"/>
                  </a:lnTo>
                  <a:lnTo>
                    <a:pt x="4818" y="1921"/>
                  </a:lnTo>
                  <a:cubicBezTo>
                    <a:pt x="4848" y="1672"/>
                    <a:pt x="5090" y="1485"/>
                    <a:pt x="5368" y="1485"/>
                  </a:cubicBezTo>
                  <a:cubicBezTo>
                    <a:pt x="5388" y="1485"/>
                    <a:pt x="5408" y="1486"/>
                    <a:pt x="5428" y="1488"/>
                  </a:cubicBezTo>
                  <a:cubicBezTo>
                    <a:pt x="5731" y="1520"/>
                    <a:pt x="5948" y="1759"/>
                    <a:pt x="5916" y="2026"/>
                  </a:cubicBezTo>
                  <a:lnTo>
                    <a:pt x="5854" y="2495"/>
                  </a:lnTo>
                  <a:lnTo>
                    <a:pt x="6703" y="2578"/>
                  </a:lnTo>
                  <a:lnTo>
                    <a:pt x="6768" y="2109"/>
                  </a:lnTo>
                  <a:cubicBezTo>
                    <a:pt x="6805" y="1860"/>
                    <a:pt x="7049" y="1676"/>
                    <a:pt x="7328" y="1676"/>
                  </a:cubicBezTo>
                  <a:cubicBezTo>
                    <a:pt x="7348" y="1676"/>
                    <a:pt x="7368" y="1677"/>
                    <a:pt x="7389" y="1679"/>
                  </a:cubicBezTo>
                  <a:cubicBezTo>
                    <a:pt x="7689" y="1708"/>
                    <a:pt x="7902" y="1950"/>
                    <a:pt x="7862" y="2214"/>
                  </a:cubicBezTo>
                  <a:lnTo>
                    <a:pt x="7790" y="2683"/>
                  </a:lnTo>
                  <a:lnTo>
                    <a:pt x="8635" y="2763"/>
                  </a:lnTo>
                  <a:lnTo>
                    <a:pt x="8945" y="874"/>
                  </a:lnTo>
                  <a:lnTo>
                    <a:pt x="116" y="0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16;p56">
              <a:extLst>
                <a:ext uri="{FF2B5EF4-FFF2-40B4-BE49-F238E27FC236}">
                  <a16:creationId xmlns:a16="http://schemas.microsoft.com/office/drawing/2014/main" id="{EBC976D0-B5C5-2F48-884F-C725C76A6C66}"/>
                </a:ext>
              </a:extLst>
            </p:cNvPr>
            <p:cNvSpPr/>
            <p:nvPr/>
          </p:nvSpPr>
          <p:spPr>
            <a:xfrm>
              <a:off x="1259450" y="2392875"/>
              <a:ext cx="29550" cy="9375"/>
            </a:xfrm>
            <a:custGeom>
              <a:avLst/>
              <a:gdLst/>
              <a:ahLst/>
              <a:cxnLst/>
              <a:rect l="l" t="t" r="r" b="b"/>
              <a:pathLst>
                <a:path w="1182" h="375" extrusionOk="0">
                  <a:moveTo>
                    <a:pt x="141" y="0"/>
                  </a:moveTo>
                  <a:cubicBezTo>
                    <a:pt x="69" y="0"/>
                    <a:pt x="8" y="55"/>
                    <a:pt x="1" y="131"/>
                  </a:cubicBezTo>
                  <a:cubicBezTo>
                    <a:pt x="1" y="211"/>
                    <a:pt x="62" y="279"/>
                    <a:pt x="142" y="287"/>
                  </a:cubicBezTo>
                  <a:lnTo>
                    <a:pt x="1019" y="373"/>
                  </a:lnTo>
                  <a:cubicBezTo>
                    <a:pt x="1025" y="374"/>
                    <a:pt x="1031" y="375"/>
                    <a:pt x="1037" y="375"/>
                  </a:cubicBezTo>
                  <a:cubicBezTo>
                    <a:pt x="1109" y="375"/>
                    <a:pt x="1171" y="317"/>
                    <a:pt x="1178" y="243"/>
                  </a:cubicBezTo>
                  <a:cubicBezTo>
                    <a:pt x="1182" y="164"/>
                    <a:pt x="1120" y="92"/>
                    <a:pt x="1037" y="88"/>
                  </a:cubicBezTo>
                  <a:lnTo>
                    <a:pt x="160" y="1"/>
                  </a:lnTo>
                  <a:cubicBezTo>
                    <a:pt x="153" y="1"/>
                    <a:pt x="147" y="0"/>
                    <a:pt x="141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17;p56">
              <a:extLst>
                <a:ext uri="{FF2B5EF4-FFF2-40B4-BE49-F238E27FC236}">
                  <a16:creationId xmlns:a16="http://schemas.microsoft.com/office/drawing/2014/main" id="{49B57D47-5DFB-684D-815F-18551D099163}"/>
                </a:ext>
              </a:extLst>
            </p:cNvPr>
            <p:cNvSpPr/>
            <p:nvPr/>
          </p:nvSpPr>
          <p:spPr>
            <a:xfrm>
              <a:off x="1308400" y="2397625"/>
              <a:ext cx="29450" cy="9325"/>
            </a:xfrm>
            <a:custGeom>
              <a:avLst/>
              <a:gdLst/>
              <a:ahLst/>
              <a:cxnLst/>
              <a:rect l="l" t="t" r="r" b="b"/>
              <a:pathLst>
                <a:path w="1178" h="373" extrusionOk="0">
                  <a:moveTo>
                    <a:pt x="142" y="1"/>
                  </a:moveTo>
                  <a:cubicBezTo>
                    <a:pt x="72" y="1"/>
                    <a:pt x="13" y="54"/>
                    <a:pt x="0" y="126"/>
                  </a:cubicBezTo>
                  <a:lnTo>
                    <a:pt x="0" y="136"/>
                  </a:lnTo>
                  <a:cubicBezTo>
                    <a:pt x="0" y="216"/>
                    <a:pt x="65" y="284"/>
                    <a:pt x="144" y="288"/>
                  </a:cubicBezTo>
                  <a:lnTo>
                    <a:pt x="1007" y="371"/>
                  </a:lnTo>
                  <a:cubicBezTo>
                    <a:pt x="1014" y="372"/>
                    <a:pt x="1021" y="373"/>
                    <a:pt x="1028" y="373"/>
                  </a:cubicBezTo>
                  <a:cubicBezTo>
                    <a:pt x="1099" y="373"/>
                    <a:pt x="1160" y="321"/>
                    <a:pt x="1174" y="248"/>
                  </a:cubicBezTo>
                  <a:lnTo>
                    <a:pt x="1174" y="238"/>
                  </a:lnTo>
                  <a:cubicBezTo>
                    <a:pt x="1177" y="158"/>
                    <a:pt x="1112" y="89"/>
                    <a:pt x="1033" y="86"/>
                  </a:cubicBezTo>
                  <a:lnTo>
                    <a:pt x="166" y="3"/>
                  </a:lnTo>
                  <a:cubicBezTo>
                    <a:pt x="158" y="1"/>
                    <a:pt x="150" y="1"/>
                    <a:pt x="142" y="1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18;p56">
              <a:extLst>
                <a:ext uri="{FF2B5EF4-FFF2-40B4-BE49-F238E27FC236}">
                  <a16:creationId xmlns:a16="http://schemas.microsoft.com/office/drawing/2014/main" id="{DE132006-52B0-EF4A-B95C-2273B81448B9}"/>
                </a:ext>
              </a:extLst>
            </p:cNvPr>
            <p:cNvSpPr/>
            <p:nvPr/>
          </p:nvSpPr>
          <p:spPr>
            <a:xfrm>
              <a:off x="1357125" y="2402350"/>
              <a:ext cx="29375" cy="9225"/>
            </a:xfrm>
            <a:custGeom>
              <a:avLst/>
              <a:gdLst/>
              <a:ahLst/>
              <a:cxnLst/>
              <a:rect l="l" t="t" r="r" b="b"/>
              <a:pathLst>
                <a:path w="1175" h="369" extrusionOk="0">
                  <a:moveTo>
                    <a:pt x="150" y="0"/>
                  </a:moveTo>
                  <a:cubicBezTo>
                    <a:pt x="79" y="0"/>
                    <a:pt x="14" y="52"/>
                    <a:pt x="5" y="124"/>
                  </a:cubicBezTo>
                  <a:lnTo>
                    <a:pt x="5" y="135"/>
                  </a:lnTo>
                  <a:cubicBezTo>
                    <a:pt x="1" y="215"/>
                    <a:pt x="62" y="283"/>
                    <a:pt x="142" y="287"/>
                  </a:cubicBezTo>
                  <a:lnTo>
                    <a:pt x="1005" y="366"/>
                  </a:lnTo>
                  <a:cubicBezTo>
                    <a:pt x="1013" y="368"/>
                    <a:pt x="1021" y="369"/>
                    <a:pt x="1029" y="369"/>
                  </a:cubicBezTo>
                  <a:cubicBezTo>
                    <a:pt x="1096" y="369"/>
                    <a:pt x="1158" y="318"/>
                    <a:pt x="1171" y="247"/>
                  </a:cubicBezTo>
                  <a:lnTo>
                    <a:pt x="1171" y="236"/>
                  </a:lnTo>
                  <a:cubicBezTo>
                    <a:pt x="1174" y="157"/>
                    <a:pt x="1113" y="88"/>
                    <a:pt x="1034" y="85"/>
                  </a:cubicBezTo>
                  <a:lnTo>
                    <a:pt x="171" y="2"/>
                  </a:lnTo>
                  <a:cubicBezTo>
                    <a:pt x="164" y="1"/>
                    <a:pt x="157" y="0"/>
                    <a:pt x="150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19;p56">
              <a:extLst>
                <a:ext uri="{FF2B5EF4-FFF2-40B4-BE49-F238E27FC236}">
                  <a16:creationId xmlns:a16="http://schemas.microsoft.com/office/drawing/2014/main" id="{813133B0-42AB-F14F-B852-AE6494CF59FA}"/>
                </a:ext>
              </a:extLst>
            </p:cNvPr>
            <p:cNvSpPr/>
            <p:nvPr/>
          </p:nvSpPr>
          <p:spPr>
            <a:xfrm>
              <a:off x="1405625" y="2407025"/>
              <a:ext cx="29450" cy="9225"/>
            </a:xfrm>
            <a:custGeom>
              <a:avLst/>
              <a:gdLst/>
              <a:ahLst/>
              <a:cxnLst/>
              <a:rect l="l" t="t" r="r" b="b"/>
              <a:pathLst>
                <a:path w="1178" h="369" extrusionOk="0">
                  <a:moveTo>
                    <a:pt x="156" y="1"/>
                  </a:moveTo>
                  <a:cubicBezTo>
                    <a:pt x="84" y="1"/>
                    <a:pt x="20" y="49"/>
                    <a:pt x="7" y="122"/>
                  </a:cubicBezTo>
                  <a:lnTo>
                    <a:pt x="7" y="136"/>
                  </a:lnTo>
                  <a:cubicBezTo>
                    <a:pt x="0" y="212"/>
                    <a:pt x="61" y="280"/>
                    <a:pt x="141" y="284"/>
                  </a:cubicBezTo>
                  <a:lnTo>
                    <a:pt x="1000" y="367"/>
                  </a:lnTo>
                  <a:cubicBezTo>
                    <a:pt x="1007" y="368"/>
                    <a:pt x="1014" y="368"/>
                    <a:pt x="1020" y="368"/>
                  </a:cubicBezTo>
                  <a:cubicBezTo>
                    <a:pt x="1092" y="368"/>
                    <a:pt x="1153" y="317"/>
                    <a:pt x="1170" y="244"/>
                  </a:cubicBezTo>
                  <a:lnTo>
                    <a:pt x="1170" y="233"/>
                  </a:lnTo>
                  <a:cubicBezTo>
                    <a:pt x="1177" y="154"/>
                    <a:pt x="1116" y="85"/>
                    <a:pt x="1036" y="85"/>
                  </a:cubicBezTo>
                  <a:lnTo>
                    <a:pt x="177" y="2"/>
                  </a:lnTo>
                  <a:cubicBezTo>
                    <a:pt x="170" y="1"/>
                    <a:pt x="163" y="1"/>
                    <a:pt x="156" y="1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20;p56">
              <a:extLst>
                <a:ext uri="{FF2B5EF4-FFF2-40B4-BE49-F238E27FC236}">
                  <a16:creationId xmlns:a16="http://schemas.microsoft.com/office/drawing/2014/main" id="{4372F228-C9ED-B74D-B67D-814813B9838A}"/>
                </a:ext>
              </a:extLst>
            </p:cNvPr>
            <p:cNvSpPr/>
            <p:nvPr/>
          </p:nvSpPr>
          <p:spPr>
            <a:xfrm>
              <a:off x="1453900" y="2411650"/>
              <a:ext cx="29550" cy="9175"/>
            </a:xfrm>
            <a:custGeom>
              <a:avLst/>
              <a:gdLst/>
              <a:ahLst/>
              <a:cxnLst/>
              <a:rect l="l" t="t" r="r" b="b"/>
              <a:pathLst>
                <a:path w="1182" h="367" extrusionOk="0">
                  <a:moveTo>
                    <a:pt x="164" y="1"/>
                  </a:moveTo>
                  <a:cubicBezTo>
                    <a:pt x="90" y="1"/>
                    <a:pt x="25" y="53"/>
                    <a:pt x="12" y="128"/>
                  </a:cubicBezTo>
                  <a:lnTo>
                    <a:pt x="12" y="132"/>
                  </a:lnTo>
                  <a:cubicBezTo>
                    <a:pt x="1" y="207"/>
                    <a:pt x="59" y="276"/>
                    <a:pt x="134" y="283"/>
                  </a:cubicBezTo>
                  <a:lnTo>
                    <a:pt x="1001" y="366"/>
                  </a:lnTo>
                  <a:cubicBezTo>
                    <a:pt x="1006" y="367"/>
                    <a:pt x="1011" y="367"/>
                    <a:pt x="1015" y="367"/>
                  </a:cubicBezTo>
                  <a:cubicBezTo>
                    <a:pt x="1089" y="367"/>
                    <a:pt x="1154" y="315"/>
                    <a:pt x="1171" y="240"/>
                  </a:cubicBezTo>
                  <a:lnTo>
                    <a:pt x="1171" y="236"/>
                  </a:lnTo>
                  <a:cubicBezTo>
                    <a:pt x="1182" y="160"/>
                    <a:pt x="1124" y="88"/>
                    <a:pt x="1044" y="85"/>
                  </a:cubicBezTo>
                  <a:lnTo>
                    <a:pt x="178" y="2"/>
                  </a:lnTo>
                  <a:cubicBezTo>
                    <a:pt x="173" y="1"/>
                    <a:pt x="168" y="1"/>
                    <a:pt x="164" y="1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21;p56">
              <a:extLst>
                <a:ext uri="{FF2B5EF4-FFF2-40B4-BE49-F238E27FC236}">
                  <a16:creationId xmlns:a16="http://schemas.microsoft.com/office/drawing/2014/main" id="{C9C83E49-6FA9-3C46-ABDF-D6510EC3EF1C}"/>
                </a:ext>
              </a:extLst>
            </p:cNvPr>
            <p:cNvSpPr/>
            <p:nvPr/>
          </p:nvSpPr>
          <p:spPr>
            <a:xfrm>
              <a:off x="1295925" y="2232125"/>
              <a:ext cx="35050" cy="95075"/>
            </a:xfrm>
            <a:custGeom>
              <a:avLst/>
              <a:gdLst/>
              <a:ahLst/>
              <a:cxnLst/>
              <a:rect l="l" t="t" r="r" b="b"/>
              <a:pathLst>
                <a:path w="1402" h="3803" extrusionOk="0">
                  <a:moveTo>
                    <a:pt x="792" y="0"/>
                  </a:moveTo>
                  <a:cubicBezTo>
                    <a:pt x="516" y="0"/>
                    <a:pt x="288" y="172"/>
                    <a:pt x="268" y="405"/>
                  </a:cubicBezTo>
                  <a:lnTo>
                    <a:pt x="228" y="853"/>
                  </a:lnTo>
                  <a:lnTo>
                    <a:pt x="232" y="853"/>
                  </a:lnTo>
                  <a:cubicBezTo>
                    <a:pt x="315" y="863"/>
                    <a:pt x="380" y="928"/>
                    <a:pt x="373" y="997"/>
                  </a:cubicBezTo>
                  <a:lnTo>
                    <a:pt x="373" y="1011"/>
                  </a:lnTo>
                  <a:cubicBezTo>
                    <a:pt x="363" y="1079"/>
                    <a:pt x="303" y="1126"/>
                    <a:pt x="236" y="1126"/>
                  </a:cubicBezTo>
                  <a:cubicBezTo>
                    <a:pt x="228" y="1126"/>
                    <a:pt x="219" y="1125"/>
                    <a:pt x="210" y="1123"/>
                  </a:cubicBezTo>
                  <a:lnTo>
                    <a:pt x="207" y="1123"/>
                  </a:lnTo>
                  <a:lnTo>
                    <a:pt x="1" y="3694"/>
                  </a:lnTo>
                  <a:lnTo>
                    <a:pt x="1070" y="3803"/>
                  </a:lnTo>
                  <a:lnTo>
                    <a:pt x="1312" y="1235"/>
                  </a:lnTo>
                  <a:lnTo>
                    <a:pt x="1312" y="1235"/>
                  </a:lnTo>
                  <a:lnTo>
                    <a:pt x="1301" y="1239"/>
                  </a:lnTo>
                  <a:cubicBezTo>
                    <a:pt x="1225" y="1235"/>
                    <a:pt x="1160" y="1170"/>
                    <a:pt x="1160" y="1095"/>
                  </a:cubicBezTo>
                  <a:lnTo>
                    <a:pt x="1160" y="1080"/>
                  </a:lnTo>
                  <a:cubicBezTo>
                    <a:pt x="1173" y="1013"/>
                    <a:pt x="1233" y="966"/>
                    <a:pt x="1300" y="966"/>
                  </a:cubicBezTo>
                  <a:cubicBezTo>
                    <a:pt x="1308" y="966"/>
                    <a:pt x="1317" y="966"/>
                    <a:pt x="1326" y="968"/>
                  </a:cubicBezTo>
                  <a:lnTo>
                    <a:pt x="1333" y="968"/>
                  </a:lnTo>
                  <a:lnTo>
                    <a:pt x="1380" y="524"/>
                  </a:lnTo>
                  <a:cubicBezTo>
                    <a:pt x="1402" y="271"/>
                    <a:pt x="1171" y="37"/>
                    <a:pt x="864" y="4"/>
                  </a:cubicBezTo>
                  <a:cubicBezTo>
                    <a:pt x="840" y="1"/>
                    <a:pt x="816" y="0"/>
                    <a:pt x="792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622;p56">
              <a:extLst>
                <a:ext uri="{FF2B5EF4-FFF2-40B4-BE49-F238E27FC236}">
                  <a16:creationId xmlns:a16="http://schemas.microsoft.com/office/drawing/2014/main" id="{B7DEC155-3DE2-2F40-9A64-051DB39B307B}"/>
                </a:ext>
              </a:extLst>
            </p:cNvPr>
            <p:cNvSpPr/>
            <p:nvPr/>
          </p:nvSpPr>
          <p:spPr>
            <a:xfrm>
              <a:off x="1343500" y="2237350"/>
              <a:ext cx="36950" cy="94725"/>
            </a:xfrm>
            <a:custGeom>
              <a:avLst/>
              <a:gdLst/>
              <a:ahLst/>
              <a:cxnLst/>
              <a:rect l="l" t="t" r="r" b="b"/>
              <a:pathLst>
                <a:path w="1478" h="3789" extrusionOk="0">
                  <a:moveTo>
                    <a:pt x="875" y="1"/>
                  </a:moveTo>
                  <a:cubicBezTo>
                    <a:pt x="598" y="1"/>
                    <a:pt x="363" y="172"/>
                    <a:pt x="340" y="405"/>
                  </a:cubicBezTo>
                  <a:lnTo>
                    <a:pt x="293" y="849"/>
                  </a:lnTo>
                  <a:lnTo>
                    <a:pt x="297" y="849"/>
                  </a:lnTo>
                  <a:cubicBezTo>
                    <a:pt x="383" y="860"/>
                    <a:pt x="445" y="925"/>
                    <a:pt x="438" y="994"/>
                  </a:cubicBezTo>
                  <a:lnTo>
                    <a:pt x="438" y="1005"/>
                  </a:lnTo>
                  <a:cubicBezTo>
                    <a:pt x="422" y="1072"/>
                    <a:pt x="363" y="1119"/>
                    <a:pt x="297" y="1119"/>
                  </a:cubicBezTo>
                  <a:cubicBezTo>
                    <a:pt x="289" y="1119"/>
                    <a:pt x="280" y="1118"/>
                    <a:pt x="272" y="1117"/>
                  </a:cubicBezTo>
                  <a:lnTo>
                    <a:pt x="264" y="1117"/>
                  </a:lnTo>
                  <a:lnTo>
                    <a:pt x="1" y="3684"/>
                  </a:lnTo>
                  <a:lnTo>
                    <a:pt x="1070" y="3789"/>
                  </a:lnTo>
                  <a:lnTo>
                    <a:pt x="1366" y="1232"/>
                  </a:lnTo>
                  <a:lnTo>
                    <a:pt x="1362" y="1232"/>
                  </a:lnTo>
                  <a:cubicBezTo>
                    <a:pt x="1275" y="1221"/>
                    <a:pt x="1214" y="1156"/>
                    <a:pt x="1221" y="1088"/>
                  </a:cubicBezTo>
                  <a:lnTo>
                    <a:pt x="1221" y="1077"/>
                  </a:lnTo>
                  <a:cubicBezTo>
                    <a:pt x="1237" y="1010"/>
                    <a:pt x="1298" y="962"/>
                    <a:pt x="1365" y="962"/>
                  </a:cubicBezTo>
                  <a:cubicBezTo>
                    <a:pt x="1373" y="962"/>
                    <a:pt x="1382" y="963"/>
                    <a:pt x="1391" y="965"/>
                  </a:cubicBezTo>
                  <a:lnTo>
                    <a:pt x="1395" y="965"/>
                  </a:lnTo>
                  <a:lnTo>
                    <a:pt x="1449" y="521"/>
                  </a:lnTo>
                  <a:cubicBezTo>
                    <a:pt x="1478" y="268"/>
                    <a:pt x="1254" y="37"/>
                    <a:pt x="947" y="4"/>
                  </a:cubicBezTo>
                  <a:cubicBezTo>
                    <a:pt x="923" y="2"/>
                    <a:pt x="899" y="1"/>
                    <a:pt x="875" y="1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623;p56">
              <a:extLst>
                <a:ext uri="{FF2B5EF4-FFF2-40B4-BE49-F238E27FC236}">
                  <a16:creationId xmlns:a16="http://schemas.microsoft.com/office/drawing/2014/main" id="{1E9FE9D3-DDB3-464C-ADF4-970A8288830A}"/>
                </a:ext>
              </a:extLst>
            </p:cNvPr>
            <p:cNvSpPr/>
            <p:nvPr/>
          </p:nvSpPr>
          <p:spPr>
            <a:xfrm>
              <a:off x="1438375" y="2247675"/>
              <a:ext cx="40650" cy="93800"/>
            </a:xfrm>
            <a:custGeom>
              <a:avLst/>
              <a:gdLst/>
              <a:ahLst/>
              <a:cxnLst/>
              <a:rect l="l" t="t" r="r" b="b"/>
              <a:pathLst>
                <a:path w="1626" h="3752" extrusionOk="0">
                  <a:moveTo>
                    <a:pt x="1040" y="0"/>
                  </a:moveTo>
                  <a:cubicBezTo>
                    <a:pt x="760" y="0"/>
                    <a:pt x="515" y="169"/>
                    <a:pt x="481" y="400"/>
                  </a:cubicBezTo>
                  <a:lnTo>
                    <a:pt x="412" y="841"/>
                  </a:lnTo>
                  <a:lnTo>
                    <a:pt x="423" y="841"/>
                  </a:lnTo>
                  <a:cubicBezTo>
                    <a:pt x="506" y="852"/>
                    <a:pt x="568" y="913"/>
                    <a:pt x="560" y="985"/>
                  </a:cubicBezTo>
                  <a:lnTo>
                    <a:pt x="560" y="996"/>
                  </a:lnTo>
                  <a:cubicBezTo>
                    <a:pt x="541" y="1065"/>
                    <a:pt x="477" y="1110"/>
                    <a:pt x="409" y="1110"/>
                  </a:cubicBezTo>
                  <a:cubicBezTo>
                    <a:pt x="402" y="1110"/>
                    <a:pt x="394" y="1109"/>
                    <a:pt x="387" y="1108"/>
                  </a:cubicBezTo>
                  <a:lnTo>
                    <a:pt x="376" y="1108"/>
                  </a:lnTo>
                  <a:lnTo>
                    <a:pt x="1" y="3647"/>
                  </a:lnTo>
                  <a:lnTo>
                    <a:pt x="1059" y="3751"/>
                  </a:lnTo>
                  <a:lnTo>
                    <a:pt x="1470" y="1220"/>
                  </a:lnTo>
                  <a:cubicBezTo>
                    <a:pt x="1384" y="1209"/>
                    <a:pt x="1326" y="1148"/>
                    <a:pt x="1337" y="1076"/>
                  </a:cubicBezTo>
                  <a:lnTo>
                    <a:pt x="1337" y="1065"/>
                  </a:lnTo>
                  <a:cubicBezTo>
                    <a:pt x="1356" y="996"/>
                    <a:pt x="1417" y="951"/>
                    <a:pt x="1487" y="951"/>
                  </a:cubicBezTo>
                  <a:cubicBezTo>
                    <a:pt x="1495" y="951"/>
                    <a:pt x="1503" y="952"/>
                    <a:pt x="1510" y="953"/>
                  </a:cubicBezTo>
                  <a:lnTo>
                    <a:pt x="1582" y="512"/>
                  </a:lnTo>
                  <a:cubicBezTo>
                    <a:pt x="1626" y="267"/>
                    <a:pt x="1409" y="36"/>
                    <a:pt x="1106" y="3"/>
                  </a:cubicBezTo>
                  <a:cubicBezTo>
                    <a:pt x="1084" y="1"/>
                    <a:pt x="1062" y="0"/>
                    <a:pt x="1040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624;p56">
              <a:extLst>
                <a:ext uri="{FF2B5EF4-FFF2-40B4-BE49-F238E27FC236}">
                  <a16:creationId xmlns:a16="http://schemas.microsoft.com/office/drawing/2014/main" id="{AA50080D-3E00-644D-9B4E-51ABB15A181C}"/>
                </a:ext>
              </a:extLst>
            </p:cNvPr>
            <p:cNvSpPr/>
            <p:nvPr/>
          </p:nvSpPr>
          <p:spPr>
            <a:xfrm>
              <a:off x="1400375" y="2242525"/>
              <a:ext cx="29450" cy="20125"/>
            </a:xfrm>
            <a:custGeom>
              <a:avLst/>
              <a:gdLst/>
              <a:ahLst/>
              <a:cxnLst/>
              <a:rect l="l" t="t" r="r" b="b"/>
              <a:pathLst>
                <a:path w="1178" h="805" extrusionOk="0">
                  <a:moveTo>
                    <a:pt x="1" y="686"/>
                  </a:moveTo>
                  <a:cubicBezTo>
                    <a:pt x="1" y="689"/>
                    <a:pt x="1" y="691"/>
                    <a:pt x="1" y="693"/>
                  </a:cubicBezTo>
                  <a:lnTo>
                    <a:pt x="1" y="686"/>
                  </a:lnTo>
                  <a:close/>
                  <a:moveTo>
                    <a:pt x="589" y="0"/>
                  </a:moveTo>
                  <a:cubicBezTo>
                    <a:pt x="309" y="0"/>
                    <a:pt x="70" y="169"/>
                    <a:pt x="40" y="404"/>
                  </a:cubicBezTo>
                  <a:lnTo>
                    <a:pt x="1" y="686"/>
                  </a:lnTo>
                  <a:lnTo>
                    <a:pt x="1" y="686"/>
                  </a:lnTo>
                  <a:cubicBezTo>
                    <a:pt x="35" y="455"/>
                    <a:pt x="275" y="289"/>
                    <a:pt x="550" y="289"/>
                  </a:cubicBezTo>
                  <a:cubicBezTo>
                    <a:pt x="571" y="289"/>
                    <a:pt x="593" y="290"/>
                    <a:pt x="614" y="292"/>
                  </a:cubicBezTo>
                  <a:cubicBezTo>
                    <a:pt x="916" y="324"/>
                    <a:pt x="1135" y="552"/>
                    <a:pt x="1103" y="799"/>
                  </a:cubicBezTo>
                  <a:lnTo>
                    <a:pt x="1103" y="799"/>
                  </a:lnTo>
                  <a:lnTo>
                    <a:pt x="1142" y="516"/>
                  </a:lnTo>
                  <a:cubicBezTo>
                    <a:pt x="1178" y="267"/>
                    <a:pt x="957" y="36"/>
                    <a:pt x="654" y="3"/>
                  </a:cubicBezTo>
                  <a:cubicBezTo>
                    <a:pt x="632" y="1"/>
                    <a:pt x="610" y="0"/>
                    <a:pt x="589" y="0"/>
                  </a:cubicBezTo>
                  <a:close/>
                  <a:moveTo>
                    <a:pt x="1103" y="799"/>
                  </a:moveTo>
                  <a:lnTo>
                    <a:pt x="1102" y="805"/>
                  </a:lnTo>
                  <a:cubicBezTo>
                    <a:pt x="1102" y="803"/>
                    <a:pt x="1102" y="801"/>
                    <a:pt x="1103" y="799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625;p56">
              <a:extLst>
                <a:ext uri="{FF2B5EF4-FFF2-40B4-BE49-F238E27FC236}">
                  <a16:creationId xmlns:a16="http://schemas.microsoft.com/office/drawing/2014/main" id="{CA12B609-49D6-6144-A2A5-F9CB5E26CB76}"/>
                </a:ext>
              </a:extLst>
            </p:cNvPr>
            <p:cNvSpPr/>
            <p:nvPr/>
          </p:nvSpPr>
          <p:spPr>
            <a:xfrm>
              <a:off x="1398125" y="2270950"/>
              <a:ext cx="4450" cy="6675"/>
            </a:xfrm>
            <a:custGeom>
              <a:avLst/>
              <a:gdLst/>
              <a:ahLst/>
              <a:cxnLst/>
              <a:rect l="l" t="t" r="r" b="b"/>
              <a:pathLst>
                <a:path w="178" h="267" extrusionOk="0">
                  <a:moveTo>
                    <a:pt x="33" y="0"/>
                  </a:moveTo>
                  <a:lnTo>
                    <a:pt x="0" y="264"/>
                  </a:lnTo>
                  <a:lnTo>
                    <a:pt x="8" y="264"/>
                  </a:lnTo>
                  <a:cubicBezTo>
                    <a:pt x="17" y="265"/>
                    <a:pt x="26" y="266"/>
                    <a:pt x="35" y="266"/>
                  </a:cubicBezTo>
                  <a:cubicBezTo>
                    <a:pt x="101" y="266"/>
                    <a:pt x="161" y="222"/>
                    <a:pt x="177" y="155"/>
                  </a:cubicBezTo>
                  <a:lnTo>
                    <a:pt x="177" y="141"/>
                  </a:lnTo>
                  <a:cubicBezTo>
                    <a:pt x="177" y="65"/>
                    <a:pt x="116" y="0"/>
                    <a:pt x="40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626;p56">
              <a:extLst>
                <a:ext uri="{FF2B5EF4-FFF2-40B4-BE49-F238E27FC236}">
                  <a16:creationId xmlns:a16="http://schemas.microsoft.com/office/drawing/2014/main" id="{ACF0B755-F2FB-1D45-A66B-D98D33CD3639}"/>
                </a:ext>
              </a:extLst>
            </p:cNvPr>
            <p:cNvSpPr/>
            <p:nvPr/>
          </p:nvSpPr>
          <p:spPr>
            <a:xfrm>
              <a:off x="1421950" y="2273675"/>
              <a:ext cx="4450" cy="6675"/>
            </a:xfrm>
            <a:custGeom>
              <a:avLst/>
              <a:gdLst/>
              <a:ahLst/>
              <a:cxnLst/>
              <a:rect l="l" t="t" r="r" b="b"/>
              <a:pathLst>
                <a:path w="178" h="267" extrusionOk="0">
                  <a:moveTo>
                    <a:pt x="149" y="0"/>
                  </a:moveTo>
                  <a:cubicBezTo>
                    <a:pt x="81" y="0"/>
                    <a:pt x="20" y="45"/>
                    <a:pt x="4" y="115"/>
                  </a:cubicBezTo>
                  <a:lnTo>
                    <a:pt x="4" y="126"/>
                  </a:lnTo>
                  <a:cubicBezTo>
                    <a:pt x="1" y="202"/>
                    <a:pt x="62" y="267"/>
                    <a:pt x="138" y="267"/>
                  </a:cubicBezTo>
                  <a:lnTo>
                    <a:pt x="178" y="3"/>
                  </a:lnTo>
                  <a:cubicBezTo>
                    <a:pt x="168" y="1"/>
                    <a:pt x="158" y="0"/>
                    <a:pt x="149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627;p56">
              <a:extLst>
                <a:ext uri="{FF2B5EF4-FFF2-40B4-BE49-F238E27FC236}">
                  <a16:creationId xmlns:a16="http://schemas.microsoft.com/office/drawing/2014/main" id="{5669EB67-0095-1644-B215-DBBEF21E4A71}"/>
                </a:ext>
              </a:extLst>
            </p:cNvPr>
            <p:cNvSpPr/>
            <p:nvPr/>
          </p:nvSpPr>
          <p:spPr>
            <a:xfrm>
              <a:off x="1324275" y="2263575"/>
              <a:ext cx="4350" cy="6750"/>
            </a:xfrm>
            <a:custGeom>
              <a:avLst/>
              <a:gdLst/>
              <a:ahLst/>
              <a:cxnLst/>
              <a:rect l="l" t="t" r="r" b="b"/>
              <a:pathLst>
                <a:path w="174" h="270" extrusionOk="0">
                  <a:moveTo>
                    <a:pt x="141" y="0"/>
                  </a:moveTo>
                  <a:cubicBezTo>
                    <a:pt x="74" y="0"/>
                    <a:pt x="13" y="47"/>
                    <a:pt x="1" y="115"/>
                  </a:cubicBezTo>
                  <a:lnTo>
                    <a:pt x="1" y="125"/>
                  </a:lnTo>
                  <a:cubicBezTo>
                    <a:pt x="1" y="205"/>
                    <a:pt x="62" y="270"/>
                    <a:pt x="141" y="270"/>
                  </a:cubicBezTo>
                  <a:lnTo>
                    <a:pt x="149" y="270"/>
                  </a:lnTo>
                  <a:lnTo>
                    <a:pt x="174" y="3"/>
                  </a:lnTo>
                  <a:lnTo>
                    <a:pt x="167" y="3"/>
                  </a:lnTo>
                  <a:cubicBezTo>
                    <a:pt x="158" y="1"/>
                    <a:pt x="149" y="0"/>
                    <a:pt x="141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628;p56">
              <a:extLst>
                <a:ext uri="{FF2B5EF4-FFF2-40B4-BE49-F238E27FC236}">
                  <a16:creationId xmlns:a16="http://schemas.microsoft.com/office/drawing/2014/main" id="{8F576B74-669C-C04F-8CD1-752822136E43}"/>
                </a:ext>
              </a:extLst>
            </p:cNvPr>
            <p:cNvSpPr/>
            <p:nvPr/>
          </p:nvSpPr>
          <p:spPr>
            <a:xfrm>
              <a:off x="1300450" y="2260750"/>
              <a:ext cx="4350" cy="6875"/>
            </a:xfrm>
            <a:custGeom>
              <a:avLst/>
              <a:gdLst/>
              <a:ahLst/>
              <a:cxnLst/>
              <a:rect l="l" t="t" r="r" b="b"/>
              <a:pathLst>
                <a:path w="174" h="275" extrusionOk="0">
                  <a:moveTo>
                    <a:pt x="22" y="0"/>
                  </a:moveTo>
                  <a:lnTo>
                    <a:pt x="0" y="271"/>
                  </a:lnTo>
                  <a:cubicBezTo>
                    <a:pt x="11" y="273"/>
                    <a:pt x="21" y="275"/>
                    <a:pt x="31" y="275"/>
                  </a:cubicBezTo>
                  <a:cubicBezTo>
                    <a:pt x="97" y="275"/>
                    <a:pt x="157" y="228"/>
                    <a:pt x="166" y="159"/>
                  </a:cubicBezTo>
                  <a:lnTo>
                    <a:pt x="166" y="148"/>
                  </a:lnTo>
                  <a:cubicBezTo>
                    <a:pt x="174" y="76"/>
                    <a:pt x="109" y="11"/>
                    <a:pt x="26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629;p56">
              <a:extLst>
                <a:ext uri="{FF2B5EF4-FFF2-40B4-BE49-F238E27FC236}">
                  <a16:creationId xmlns:a16="http://schemas.microsoft.com/office/drawing/2014/main" id="{D2BBAE67-5D5B-8D44-860D-8075998C8A9C}"/>
                </a:ext>
              </a:extLst>
            </p:cNvPr>
            <p:cNvSpPr/>
            <p:nvPr/>
          </p:nvSpPr>
          <p:spPr>
            <a:xfrm>
              <a:off x="1301975" y="2232200"/>
              <a:ext cx="29000" cy="20250"/>
            </a:xfrm>
            <a:custGeom>
              <a:avLst/>
              <a:gdLst/>
              <a:ahLst/>
              <a:cxnLst/>
              <a:rect l="l" t="t" r="r" b="b"/>
              <a:pathLst>
                <a:path w="1160" h="810" extrusionOk="0">
                  <a:moveTo>
                    <a:pt x="550" y="1"/>
                  </a:moveTo>
                  <a:cubicBezTo>
                    <a:pt x="274" y="1"/>
                    <a:pt x="42" y="172"/>
                    <a:pt x="22" y="405"/>
                  </a:cubicBezTo>
                  <a:lnTo>
                    <a:pt x="1" y="694"/>
                  </a:lnTo>
                  <a:cubicBezTo>
                    <a:pt x="21" y="461"/>
                    <a:pt x="249" y="290"/>
                    <a:pt x="525" y="290"/>
                  </a:cubicBezTo>
                  <a:cubicBezTo>
                    <a:pt x="549" y="290"/>
                    <a:pt x="572" y="291"/>
                    <a:pt x="596" y="294"/>
                  </a:cubicBezTo>
                  <a:cubicBezTo>
                    <a:pt x="903" y="326"/>
                    <a:pt x="1131" y="557"/>
                    <a:pt x="1109" y="810"/>
                  </a:cubicBezTo>
                  <a:lnTo>
                    <a:pt x="1134" y="521"/>
                  </a:lnTo>
                  <a:cubicBezTo>
                    <a:pt x="1160" y="268"/>
                    <a:pt x="929" y="34"/>
                    <a:pt x="622" y="5"/>
                  </a:cubicBezTo>
                  <a:cubicBezTo>
                    <a:pt x="598" y="2"/>
                    <a:pt x="574" y="1"/>
                    <a:pt x="550" y="1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630;p56">
              <a:extLst>
                <a:ext uri="{FF2B5EF4-FFF2-40B4-BE49-F238E27FC236}">
                  <a16:creationId xmlns:a16="http://schemas.microsoft.com/office/drawing/2014/main" id="{461BBBF0-7CE8-6A43-8F6B-090A0C908DED}"/>
                </a:ext>
              </a:extLst>
            </p:cNvPr>
            <p:cNvSpPr/>
            <p:nvPr/>
          </p:nvSpPr>
          <p:spPr>
            <a:xfrm>
              <a:off x="1349275" y="2265875"/>
              <a:ext cx="4450" cy="6775"/>
            </a:xfrm>
            <a:custGeom>
              <a:avLst/>
              <a:gdLst/>
              <a:ahLst/>
              <a:cxnLst/>
              <a:rect l="l" t="t" r="r" b="b"/>
              <a:pathLst>
                <a:path w="178" h="271" extrusionOk="0">
                  <a:moveTo>
                    <a:pt x="30" y="1"/>
                  </a:moveTo>
                  <a:lnTo>
                    <a:pt x="1" y="268"/>
                  </a:lnTo>
                  <a:lnTo>
                    <a:pt x="8" y="268"/>
                  </a:lnTo>
                  <a:cubicBezTo>
                    <a:pt x="17" y="270"/>
                    <a:pt x="25" y="271"/>
                    <a:pt x="34" y="271"/>
                  </a:cubicBezTo>
                  <a:cubicBezTo>
                    <a:pt x="100" y="271"/>
                    <a:pt x="161" y="223"/>
                    <a:pt x="174" y="156"/>
                  </a:cubicBezTo>
                  <a:lnTo>
                    <a:pt x="174" y="145"/>
                  </a:lnTo>
                  <a:cubicBezTo>
                    <a:pt x="178" y="66"/>
                    <a:pt x="113" y="1"/>
                    <a:pt x="37" y="1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631;p56">
              <a:extLst>
                <a:ext uri="{FF2B5EF4-FFF2-40B4-BE49-F238E27FC236}">
                  <a16:creationId xmlns:a16="http://schemas.microsoft.com/office/drawing/2014/main" id="{B9A9C2FF-4F6A-A14D-B8F0-3B1A6DC07BFC}"/>
                </a:ext>
              </a:extLst>
            </p:cNvPr>
            <p:cNvSpPr/>
            <p:nvPr/>
          </p:nvSpPr>
          <p:spPr>
            <a:xfrm>
              <a:off x="1351275" y="2237350"/>
              <a:ext cx="29275" cy="20250"/>
            </a:xfrm>
            <a:custGeom>
              <a:avLst/>
              <a:gdLst/>
              <a:ahLst/>
              <a:cxnLst/>
              <a:rect l="l" t="t" r="r" b="b"/>
              <a:pathLst>
                <a:path w="1171" h="810" extrusionOk="0">
                  <a:moveTo>
                    <a:pt x="565" y="1"/>
                  </a:moveTo>
                  <a:cubicBezTo>
                    <a:pt x="291" y="1"/>
                    <a:pt x="56" y="172"/>
                    <a:pt x="29" y="405"/>
                  </a:cubicBezTo>
                  <a:lnTo>
                    <a:pt x="0" y="694"/>
                  </a:lnTo>
                  <a:cubicBezTo>
                    <a:pt x="24" y="461"/>
                    <a:pt x="258" y="290"/>
                    <a:pt x="533" y="290"/>
                  </a:cubicBezTo>
                  <a:cubicBezTo>
                    <a:pt x="556" y="290"/>
                    <a:pt x="580" y="291"/>
                    <a:pt x="603" y="293"/>
                  </a:cubicBezTo>
                  <a:cubicBezTo>
                    <a:pt x="910" y="326"/>
                    <a:pt x="1133" y="556"/>
                    <a:pt x="1105" y="808"/>
                  </a:cubicBezTo>
                  <a:lnTo>
                    <a:pt x="1105" y="808"/>
                  </a:lnTo>
                  <a:lnTo>
                    <a:pt x="1138" y="521"/>
                  </a:lnTo>
                  <a:cubicBezTo>
                    <a:pt x="1170" y="268"/>
                    <a:pt x="943" y="37"/>
                    <a:pt x="636" y="4"/>
                  </a:cubicBezTo>
                  <a:cubicBezTo>
                    <a:pt x="612" y="2"/>
                    <a:pt x="588" y="1"/>
                    <a:pt x="565" y="1"/>
                  </a:cubicBezTo>
                  <a:close/>
                  <a:moveTo>
                    <a:pt x="1105" y="808"/>
                  </a:moveTo>
                  <a:lnTo>
                    <a:pt x="1105" y="810"/>
                  </a:lnTo>
                  <a:cubicBezTo>
                    <a:pt x="1105" y="809"/>
                    <a:pt x="1105" y="809"/>
                    <a:pt x="1105" y="808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632;p56">
              <a:extLst>
                <a:ext uri="{FF2B5EF4-FFF2-40B4-BE49-F238E27FC236}">
                  <a16:creationId xmlns:a16="http://schemas.microsoft.com/office/drawing/2014/main" id="{AF09639E-34C4-4D44-B6E3-1FA8085334B0}"/>
                </a:ext>
              </a:extLst>
            </p:cNvPr>
            <p:cNvSpPr/>
            <p:nvPr/>
          </p:nvSpPr>
          <p:spPr>
            <a:xfrm>
              <a:off x="1373200" y="2268625"/>
              <a:ext cx="4375" cy="6775"/>
            </a:xfrm>
            <a:custGeom>
              <a:avLst/>
              <a:gdLst/>
              <a:ahLst/>
              <a:cxnLst/>
              <a:rect l="l" t="t" r="r" b="b"/>
              <a:pathLst>
                <a:path w="175" h="271" extrusionOk="0">
                  <a:moveTo>
                    <a:pt x="144" y="0"/>
                  </a:moveTo>
                  <a:cubicBezTo>
                    <a:pt x="78" y="0"/>
                    <a:pt x="17" y="48"/>
                    <a:pt x="1" y="115"/>
                  </a:cubicBezTo>
                  <a:lnTo>
                    <a:pt x="1" y="126"/>
                  </a:lnTo>
                  <a:cubicBezTo>
                    <a:pt x="1" y="205"/>
                    <a:pt x="62" y="266"/>
                    <a:pt x="142" y="270"/>
                  </a:cubicBezTo>
                  <a:lnTo>
                    <a:pt x="145" y="270"/>
                  </a:lnTo>
                  <a:lnTo>
                    <a:pt x="174" y="3"/>
                  </a:lnTo>
                  <a:lnTo>
                    <a:pt x="170" y="3"/>
                  </a:lnTo>
                  <a:cubicBezTo>
                    <a:pt x="162" y="1"/>
                    <a:pt x="153" y="0"/>
                    <a:pt x="144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633;p56">
              <a:extLst>
                <a:ext uri="{FF2B5EF4-FFF2-40B4-BE49-F238E27FC236}">
                  <a16:creationId xmlns:a16="http://schemas.microsoft.com/office/drawing/2014/main" id="{D987028B-F8D2-B74A-9EA8-7A4C21BBDEEC}"/>
                </a:ext>
              </a:extLst>
            </p:cNvPr>
            <p:cNvSpPr/>
            <p:nvPr/>
          </p:nvSpPr>
          <p:spPr>
            <a:xfrm>
              <a:off x="1449300" y="2247650"/>
              <a:ext cx="29725" cy="20075"/>
            </a:xfrm>
            <a:custGeom>
              <a:avLst/>
              <a:gdLst/>
              <a:ahLst/>
              <a:cxnLst/>
              <a:rect l="l" t="t" r="r" b="b"/>
              <a:pathLst>
                <a:path w="1189" h="803" extrusionOk="0">
                  <a:moveTo>
                    <a:pt x="1" y="688"/>
                  </a:moveTo>
                  <a:cubicBezTo>
                    <a:pt x="1" y="689"/>
                    <a:pt x="1" y="689"/>
                    <a:pt x="1" y="690"/>
                  </a:cubicBezTo>
                  <a:lnTo>
                    <a:pt x="1" y="688"/>
                  </a:lnTo>
                  <a:close/>
                  <a:moveTo>
                    <a:pt x="598" y="0"/>
                  </a:moveTo>
                  <a:cubicBezTo>
                    <a:pt x="323" y="0"/>
                    <a:pt x="81" y="172"/>
                    <a:pt x="48" y="401"/>
                  </a:cubicBezTo>
                  <a:lnTo>
                    <a:pt x="1" y="688"/>
                  </a:lnTo>
                  <a:lnTo>
                    <a:pt x="1" y="688"/>
                  </a:lnTo>
                  <a:cubicBezTo>
                    <a:pt x="39" y="459"/>
                    <a:pt x="277" y="289"/>
                    <a:pt x="551" y="289"/>
                  </a:cubicBezTo>
                  <a:cubicBezTo>
                    <a:pt x="574" y="289"/>
                    <a:pt x="598" y="290"/>
                    <a:pt x="622" y="293"/>
                  </a:cubicBezTo>
                  <a:cubicBezTo>
                    <a:pt x="925" y="322"/>
                    <a:pt x="1137" y="548"/>
                    <a:pt x="1100" y="794"/>
                  </a:cubicBezTo>
                  <a:lnTo>
                    <a:pt x="1100" y="794"/>
                  </a:lnTo>
                  <a:lnTo>
                    <a:pt x="1145" y="513"/>
                  </a:lnTo>
                  <a:cubicBezTo>
                    <a:pt x="1189" y="268"/>
                    <a:pt x="976" y="37"/>
                    <a:pt x="669" y="4"/>
                  </a:cubicBezTo>
                  <a:cubicBezTo>
                    <a:pt x="645" y="2"/>
                    <a:pt x="621" y="0"/>
                    <a:pt x="598" y="0"/>
                  </a:cubicBezTo>
                  <a:close/>
                  <a:moveTo>
                    <a:pt x="1100" y="794"/>
                  </a:moveTo>
                  <a:lnTo>
                    <a:pt x="1098" y="802"/>
                  </a:lnTo>
                  <a:cubicBezTo>
                    <a:pt x="1099" y="799"/>
                    <a:pt x="1099" y="797"/>
                    <a:pt x="1100" y="794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634;p56">
              <a:extLst>
                <a:ext uri="{FF2B5EF4-FFF2-40B4-BE49-F238E27FC236}">
                  <a16:creationId xmlns:a16="http://schemas.microsoft.com/office/drawing/2014/main" id="{E3BD83A4-35B1-F34F-B934-BCF4824C5E4B}"/>
                </a:ext>
              </a:extLst>
            </p:cNvPr>
            <p:cNvSpPr/>
            <p:nvPr/>
          </p:nvSpPr>
          <p:spPr>
            <a:xfrm>
              <a:off x="1446500" y="2275900"/>
              <a:ext cx="5000" cy="6675"/>
            </a:xfrm>
            <a:custGeom>
              <a:avLst/>
              <a:gdLst/>
              <a:ahLst/>
              <a:cxnLst/>
              <a:rect l="l" t="t" r="r" b="b"/>
              <a:pathLst>
                <a:path w="200" h="267" extrusionOk="0">
                  <a:moveTo>
                    <a:pt x="40" y="1"/>
                  </a:moveTo>
                  <a:lnTo>
                    <a:pt x="1" y="264"/>
                  </a:lnTo>
                  <a:lnTo>
                    <a:pt x="12" y="264"/>
                  </a:lnTo>
                  <a:cubicBezTo>
                    <a:pt x="21" y="266"/>
                    <a:pt x="31" y="267"/>
                    <a:pt x="40" y="267"/>
                  </a:cubicBezTo>
                  <a:cubicBezTo>
                    <a:pt x="109" y="267"/>
                    <a:pt x="169" y="223"/>
                    <a:pt x="189" y="156"/>
                  </a:cubicBezTo>
                  <a:lnTo>
                    <a:pt x="189" y="142"/>
                  </a:lnTo>
                  <a:cubicBezTo>
                    <a:pt x="199" y="73"/>
                    <a:pt x="138" y="8"/>
                    <a:pt x="51" y="1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635;p56">
              <a:extLst>
                <a:ext uri="{FF2B5EF4-FFF2-40B4-BE49-F238E27FC236}">
                  <a16:creationId xmlns:a16="http://schemas.microsoft.com/office/drawing/2014/main" id="{FF16BE46-D1E0-9943-92A5-C35565901679}"/>
                </a:ext>
              </a:extLst>
            </p:cNvPr>
            <p:cNvSpPr/>
            <p:nvPr/>
          </p:nvSpPr>
          <p:spPr>
            <a:xfrm>
              <a:off x="1470350" y="2278650"/>
              <a:ext cx="4700" cy="6675"/>
            </a:xfrm>
            <a:custGeom>
              <a:avLst/>
              <a:gdLst/>
              <a:ahLst/>
              <a:cxnLst/>
              <a:rect l="l" t="t" r="r" b="b"/>
              <a:pathLst>
                <a:path w="188" h="267" extrusionOk="0">
                  <a:moveTo>
                    <a:pt x="159" y="0"/>
                  </a:moveTo>
                  <a:cubicBezTo>
                    <a:pt x="91" y="0"/>
                    <a:pt x="30" y="45"/>
                    <a:pt x="14" y="115"/>
                  </a:cubicBezTo>
                  <a:lnTo>
                    <a:pt x="14" y="125"/>
                  </a:lnTo>
                  <a:cubicBezTo>
                    <a:pt x="0" y="194"/>
                    <a:pt x="61" y="259"/>
                    <a:pt x="144" y="266"/>
                  </a:cubicBezTo>
                  <a:lnTo>
                    <a:pt x="188" y="3"/>
                  </a:lnTo>
                  <a:cubicBezTo>
                    <a:pt x="178" y="1"/>
                    <a:pt x="169" y="0"/>
                    <a:pt x="159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636;p56">
              <a:extLst>
                <a:ext uri="{FF2B5EF4-FFF2-40B4-BE49-F238E27FC236}">
                  <a16:creationId xmlns:a16="http://schemas.microsoft.com/office/drawing/2014/main" id="{4EA7F331-43D4-3D40-BEB9-494AC9921E62}"/>
                </a:ext>
              </a:extLst>
            </p:cNvPr>
            <p:cNvSpPr/>
            <p:nvPr/>
          </p:nvSpPr>
          <p:spPr>
            <a:xfrm>
              <a:off x="1399025" y="2263725"/>
              <a:ext cx="4525" cy="6725"/>
            </a:xfrm>
            <a:custGeom>
              <a:avLst/>
              <a:gdLst/>
              <a:ahLst/>
              <a:cxnLst/>
              <a:rect l="l" t="t" r="r" b="b"/>
              <a:pathLst>
                <a:path w="181" h="269" extrusionOk="0">
                  <a:moveTo>
                    <a:pt x="37" y="0"/>
                  </a:moveTo>
                  <a:lnTo>
                    <a:pt x="0" y="267"/>
                  </a:lnTo>
                  <a:lnTo>
                    <a:pt x="8" y="267"/>
                  </a:lnTo>
                  <a:cubicBezTo>
                    <a:pt x="15" y="268"/>
                    <a:pt x="22" y="269"/>
                    <a:pt x="29" y="269"/>
                  </a:cubicBezTo>
                  <a:cubicBezTo>
                    <a:pt x="97" y="269"/>
                    <a:pt x="161" y="224"/>
                    <a:pt x="177" y="156"/>
                  </a:cubicBezTo>
                  <a:lnTo>
                    <a:pt x="177" y="141"/>
                  </a:lnTo>
                  <a:cubicBezTo>
                    <a:pt x="181" y="65"/>
                    <a:pt x="120" y="0"/>
                    <a:pt x="44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637;p56">
              <a:extLst>
                <a:ext uri="{FF2B5EF4-FFF2-40B4-BE49-F238E27FC236}">
                  <a16:creationId xmlns:a16="http://schemas.microsoft.com/office/drawing/2014/main" id="{D8223244-5FDC-4942-A130-C593FE9663CE}"/>
                </a:ext>
              </a:extLst>
            </p:cNvPr>
            <p:cNvSpPr/>
            <p:nvPr/>
          </p:nvSpPr>
          <p:spPr>
            <a:xfrm>
              <a:off x="1422775" y="2266450"/>
              <a:ext cx="4625" cy="6775"/>
            </a:xfrm>
            <a:custGeom>
              <a:avLst/>
              <a:gdLst/>
              <a:ahLst/>
              <a:cxnLst/>
              <a:rect l="l" t="t" r="r" b="b"/>
              <a:pathLst>
                <a:path w="185" h="271" extrusionOk="0">
                  <a:moveTo>
                    <a:pt x="156" y="1"/>
                  </a:moveTo>
                  <a:cubicBezTo>
                    <a:pt x="87" y="1"/>
                    <a:pt x="27" y="45"/>
                    <a:pt x="11" y="115"/>
                  </a:cubicBezTo>
                  <a:lnTo>
                    <a:pt x="11" y="126"/>
                  </a:lnTo>
                  <a:cubicBezTo>
                    <a:pt x="0" y="195"/>
                    <a:pt x="61" y="260"/>
                    <a:pt x="145" y="270"/>
                  </a:cubicBezTo>
                  <a:lnTo>
                    <a:pt x="184" y="3"/>
                  </a:lnTo>
                  <a:cubicBezTo>
                    <a:pt x="175" y="1"/>
                    <a:pt x="165" y="1"/>
                    <a:pt x="156" y="1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638;p56">
              <a:extLst>
                <a:ext uri="{FF2B5EF4-FFF2-40B4-BE49-F238E27FC236}">
                  <a16:creationId xmlns:a16="http://schemas.microsoft.com/office/drawing/2014/main" id="{383B424B-13F3-5E42-98E7-DAFEC1CC7BF6}"/>
                </a:ext>
              </a:extLst>
            </p:cNvPr>
            <p:cNvSpPr/>
            <p:nvPr/>
          </p:nvSpPr>
          <p:spPr>
            <a:xfrm>
              <a:off x="1300975" y="2253525"/>
              <a:ext cx="4450" cy="6850"/>
            </a:xfrm>
            <a:custGeom>
              <a:avLst/>
              <a:gdLst/>
              <a:ahLst/>
              <a:cxnLst/>
              <a:rect l="l" t="t" r="r" b="b"/>
              <a:pathLst>
                <a:path w="178" h="274" extrusionOk="0">
                  <a:moveTo>
                    <a:pt x="26" y="0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14" y="273"/>
                    <a:pt x="23" y="273"/>
                    <a:pt x="32" y="273"/>
                  </a:cubicBezTo>
                  <a:cubicBezTo>
                    <a:pt x="100" y="273"/>
                    <a:pt x="158" y="226"/>
                    <a:pt x="171" y="155"/>
                  </a:cubicBezTo>
                  <a:lnTo>
                    <a:pt x="171" y="145"/>
                  </a:lnTo>
                  <a:cubicBezTo>
                    <a:pt x="178" y="72"/>
                    <a:pt x="113" y="7"/>
                    <a:pt x="26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639;p56">
              <a:extLst>
                <a:ext uri="{FF2B5EF4-FFF2-40B4-BE49-F238E27FC236}">
                  <a16:creationId xmlns:a16="http://schemas.microsoft.com/office/drawing/2014/main" id="{85434793-E3B8-DB49-BB8C-4D422C48940D}"/>
                </a:ext>
              </a:extLst>
            </p:cNvPr>
            <p:cNvSpPr/>
            <p:nvPr/>
          </p:nvSpPr>
          <p:spPr>
            <a:xfrm>
              <a:off x="1324900" y="2256250"/>
              <a:ext cx="4450" cy="6850"/>
            </a:xfrm>
            <a:custGeom>
              <a:avLst/>
              <a:gdLst/>
              <a:ahLst/>
              <a:cxnLst/>
              <a:rect l="l" t="t" r="r" b="b"/>
              <a:pathLst>
                <a:path w="178" h="274" extrusionOk="0">
                  <a:moveTo>
                    <a:pt x="143" y="1"/>
                  </a:moveTo>
                  <a:cubicBezTo>
                    <a:pt x="75" y="1"/>
                    <a:pt x="17" y="48"/>
                    <a:pt x="1" y="115"/>
                  </a:cubicBezTo>
                  <a:lnTo>
                    <a:pt x="1" y="130"/>
                  </a:lnTo>
                  <a:cubicBezTo>
                    <a:pt x="4" y="205"/>
                    <a:pt x="66" y="270"/>
                    <a:pt x="145" y="274"/>
                  </a:cubicBezTo>
                  <a:lnTo>
                    <a:pt x="153" y="274"/>
                  </a:lnTo>
                  <a:lnTo>
                    <a:pt x="178" y="3"/>
                  </a:lnTo>
                  <a:lnTo>
                    <a:pt x="171" y="3"/>
                  </a:lnTo>
                  <a:cubicBezTo>
                    <a:pt x="161" y="1"/>
                    <a:pt x="152" y="1"/>
                    <a:pt x="143" y="1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640;p56">
              <a:extLst>
                <a:ext uri="{FF2B5EF4-FFF2-40B4-BE49-F238E27FC236}">
                  <a16:creationId xmlns:a16="http://schemas.microsoft.com/office/drawing/2014/main" id="{2E94CC91-214A-0249-B279-AAB3B69F6682}"/>
                </a:ext>
              </a:extLst>
            </p:cNvPr>
            <p:cNvSpPr/>
            <p:nvPr/>
          </p:nvSpPr>
          <p:spPr>
            <a:xfrm>
              <a:off x="1350100" y="2258575"/>
              <a:ext cx="4525" cy="6850"/>
            </a:xfrm>
            <a:custGeom>
              <a:avLst/>
              <a:gdLst/>
              <a:ahLst/>
              <a:cxnLst/>
              <a:rect l="l" t="t" r="r" b="b"/>
              <a:pathLst>
                <a:path w="181" h="274" extrusionOk="0">
                  <a:moveTo>
                    <a:pt x="29" y="0"/>
                  </a:moveTo>
                  <a:lnTo>
                    <a:pt x="0" y="271"/>
                  </a:lnTo>
                  <a:lnTo>
                    <a:pt x="4" y="271"/>
                  </a:lnTo>
                  <a:cubicBezTo>
                    <a:pt x="13" y="273"/>
                    <a:pt x="22" y="274"/>
                    <a:pt x="31" y="274"/>
                  </a:cubicBezTo>
                  <a:cubicBezTo>
                    <a:pt x="99" y="274"/>
                    <a:pt x="158" y="226"/>
                    <a:pt x="174" y="159"/>
                  </a:cubicBezTo>
                  <a:lnTo>
                    <a:pt x="174" y="145"/>
                  </a:lnTo>
                  <a:cubicBezTo>
                    <a:pt x="181" y="76"/>
                    <a:pt x="119" y="11"/>
                    <a:pt x="33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641;p56">
              <a:extLst>
                <a:ext uri="{FF2B5EF4-FFF2-40B4-BE49-F238E27FC236}">
                  <a16:creationId xmlns:a16="http://schemas.microsoft.com/office/drawing/2014/main" id="{CA39A243-91B8-5744-B74E-E24D889AF1E5}"/>
                </a:ext>
              </a:extLst>
            </p:cNvPr>
            <p:cNvSpPr/>
            <p:nvPr/>
          </p:nvSpPr>
          <p:spPr>
            <a:xfrm>
              <a:off x="1373825" y="2261400"/>
              <a:ext cx="4650" cy="6775"/>
            </a:xfrm>
            <a:custGeom>
              <a:avLst/>
              <a:gdLst/>
              <a:ahLst/>
              <a:cxnLst/>
              <a:rect l="l" t="t" r="r" b="b"/>
              <a:pathLst>
                <a:path w="186" h="271" extrusionOk="0">
                  <a:moveTo>
                    <a:pt x="153" y="0"/>
                  </a:moveTo>
                  <a:cubicBezTo>
                    <a:pt x="85" y="0"/>
                    <a:pt x="24" y="45"/>
                    <a:pt x="12" y="115"/>
                  </a:cubicBezTo>
                  <a:lnTo>
                    <a:pt x="12" y="126"/>
                  </a:lnTo>
                  <a:cubicBezTo>
                    <a:pt x="1" y="194"/>
                    <a:pt x="66" y="259"/>
                    <a:pt x="149" y="270"/>
                  </a:cubicBezTo>
                  <a:lnTo>
                    <a:pt x="153" y="270"/>
                  </a:lnTo>
                  <a:lnTo>
                    <a:pt x="185" y="3"/>
                  </a:lnTo>
                  <a:lnTo>
                    <a:pt x="182" y="3"/>
                  </a:lnTo>
                  <a:cubicBezTo>
                    <a:pt x="172" y="1"/>
                    <a:pt x="162" y="0"/>
                    <a:pt x="153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642;p56">
              <a:extLst>
                <a:ext uri="{FF2B5EF4-FFF2-40B4-BE49-F238E27FC236}">
                  <a16:creationId xmlns:a16="http://schemas.microsoft.com/office/drawing/2014/main" id="{FAC6998B-E49B-2F4D-AD4C-7CA121B86B2F}"/>
                </a:ext>
              </a:extLst>
            </p:cNvPr>
            <p:cNvSpPr/>
            <p:nvPr/>
          </p:nvSpPr>
          <p:spPr>
            <a:xfrm>
              <a:off x="1471500" y="2271425"/>
              <a:ext cx="4725" cy="6750"/>
            </a:xfrm>
            <a:custGeom>
              <a:avLst/>
              <a:gdLst/>
              <a:ahLst/>
              <a:cxnLst/>
              <a:rect l="l" t="t" r="r" b="b"/>
              <a:pathLst>
                <a:path w="189" h="270" extrusionOk="0">
                  <a:moveTo>
                    <a:pt x="162" y="0"/>
                  </a:moveTo>
                  <a:cubicBezTo>
                    <a:pt x="95" y="0"/>
                    <a:pt x="31" y="48"/>
                    <a:pt x="12" y="115"/>
                  </a:cubicBezTo>
                  <a:lnTo>
                    <a:pt x="12" y="126"/>
                  </a:lnTo>
                  <a:cubicBezTo>
                    <a:pt x="1" y="198"/>
                    <a:pt x="62" y="263"/>
                    <a:pt x="145" y="270"/>
                  </a:cubicBezTo>
                  <a:lnTo>
                    <a:pt x="189" y="3"/>
                  </a:lnTo>
                  <a:cubicBezTo>
                    <a:pt x="180" y="1"/>
                    <a:pt x="171" y="0"/>
                    <a:pt x="162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643;p56">
              <a:extLst>
                <a:ext uri="{FF2B5EF4-FFF2-40B4-BE49-F238E27FC236}">
                  <a16:creationId xmlns:a16="http://schemas.microsoft.com/office/drawing/2014/main" id="{211A813D-B8E3-6748-B34B-15407F5976DD}"/>
                </a:ext>
              </a:extLst>
            </p:cNvPr>
            <p:cNvSpPr/>
            <p:nvPr/>
          </p:nvSpPr>
          <p:spPr>
            <a:xfrm>
              <a:off x="1447675" y="2268775"/>
              <a:ext cx="4900" cy="6675"/>
            </a:xfrm>
            <a:custGeom>
              <a:avLst/>
              <a:gdLst/>
              <a:ahLst/>
              <a:cxnLst/>
              <a:rect l="l" t="t" r="r" b="b"/>
              <a:pathLst>
                <a:path w="196" h="267" extrusionOk="0">
                  <a:moveTo>
                    <a:pt x="40" y="0"/>
                  </a:moveTo>
                  <a:lnTo>
                    <a:pt x="1" y="264"/>
                  </a:lnTo>
                  <a:lnTo>
                    <a:pt x="8" y="264"/>
                  </a:lnTo>
                  <a:cubicBezTo>
                    <a:pt x="18" y="266"/>
                    <a:pt x="27" y="267"/>
                    <a:pt x="37" y="267"/>
                  </a:cubicBezTo>
                  <a:cubicBezTo>
                    <a:pt x="105" y="267"/>
                    <a:pt x="166" y="222"/>
                    <a:pt x="185" y="152"/>
                  </a:cubicBezTo>
                  <a:lnTo>
                    <a:pt x="185" y="141"/>
                  </a:lnTo>
                  <a:cubicBezTo>
                    <a:pt x="196" y="73"/>
                    <a:pt x="134" y="8"/>
                    <a:pt x="51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644;p56">
              <a:extLst>
                <a:ext uri="{FF2B5EF4-FFF2-40B4-BE49-F238E27FC236}">
                  <a16:creationId xmlns:a16="http://schemas.microsoft.com/office/drawing/2014/main" id="{24437ED9-F049-A044-9B0B-CC2A033A643E}"/>
                </a:ext>
              </a:extLst>
            </p:cNvPr>
            <p:cNvSpPr/>
            <p:nvPr/>
          </p:nvSpPr>
          <p:spPr>
            <a:xfrm>
              <a:off x="1275625" y="2251150"/>
              <a:ext cx="4450" cy="6825"/>
            </a:xfrm>
            <a:custGeom>
              <a:avLst/>
              <a:gdLst/>
              <a:ahLst/>
              <a:cxnLst/>
              <a:rect l="l" t="t" r="r" b="b"/>
              <a:pathLst>
                <a:path w="178" h="273" extrusionOk="0">
                  <a:moveTo>
                    <a:pt x="150" y="1"/>
                  </a:moveTo>
                  <a:cubicBezTo>
                    <a:pt x="71" y="1"/>
                    <a:pt x="7" y="49"/>
                    <a:pt x="0" y="117"/>
                  </a:cubicBezTo>
                  <a:lnTo>
                    <a:pt x="0" y="128"/>
                  </a:lnTo>
                  <a:cubicBezTo>
                    <a:pt x="4" y="207"/>
                    <a:pt x="69" y="269"/>
                    <a:pt x="148" y="272"/>
                  </a:cubicBezTo>
                  <a:lnTo>
                    <a:pt x="159" y="272"/>
                  </a:lnTo>
                  <a:lnTo>
                    <a:pt x="177" y="1"/>
                  </a:lnTo>
                  <a:lnTo>
                    <a:pt x="166" y="1"/>
                  </a:lnTo>
                  <a:cubicBezTo>
                    <a:pt x="161" y="1"/>
                    <a:pt x="155" y="1"/>
                    <a:pt x="150" y="1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645;p56">
              <a:extLst>
                <a:ext uri="{FF2B5EF4-FFF2-40B4-BE49-F238E27FC236}">
                  <a16:creationId xmlns:a16="http://schemas.microsoft.com/office/drawing/2014/main" id="{58509637-DFE4-0848-8332-12DCBB84AC8D}"/>
                </a:ext>
              </a:extLst>
            </p:cNvPr>
            <p:cNvSpPr/>
            <p:nvPr/>
          </p:nvSpPr>
          <p:spPr>
            <a:xfrm>
              <a:off x="1485425" y="2229325"/>
              <a:ext cx="19975" cy="114225"/>
            </a:xfrm>
            <a:custGeom>
              <a:avLst/>
              <a:gdLst/>
              <a:ahLst/>
              <a:cxnLst/>
              <a:rect l="l" t="t" r="r" b="b"/>
              <a:pathLst>
                <a:path w="799" h="4569" extrusionOk="0">
                  <a:moveTo>
                    <a:pt x="798" y="0"/>
                  </a:moveTo>
                  <a:lnTo>
                    <a:pt x="480" y="1777"/>
                  </a:lnTo>
                  <a:lnTo>
                    <a:pt x="488" y="1777"/>
                  </a:lnTo>
                  <a:lnTo>
                    <a:pt x="798" y="0"/>
                  </a:lnTo>
                  <a:close/>
                  <a:moveTo>
                    <a:pt x="488" y="1777"/>
                  </a:moveTo>
                  <a:lnTo>
                    <a:pt x="442" y="2041"/>
                  </a:lnTo>
                  <a:lnTo>
                    <a:pt x="448" y="2041"/>
                  </a:lnTo>
                  <a:cubicBezTo>
                    <a:pt x="457" y="2042"/>
                    <a:pt x="467" y="2043"/>
                    <a:pt x="477" y="2043"/>
                  </a:cubicBezTo>
                  <a:cubicBezTo>
                    <a:pt x="545" y="2043"/>
                    <a:pt x="606" y="1999"/>
                    <a:pt x="625" y="1932"/>
                  </a:cubicBezTo>
                  <a:lnTo>
                    <a:pt x="625" y="1918"/>
                  </a:lnTo>
                  <a:cubicBezTo>
                    <a:pt x="639" y="1849"/>
                    <a:pt x="578" y="1788"/>
                    <a:pt x="495" y="1777"/>
                  </a:cubicBezTo>
                  <a:close/>
                  <a:moveTo>
                    <a:pt x="437" y="2041"/>
                  </a:moveTo>
                  <a:lnTo>
                    <a:pt x="0" y="4568"/>
                  </a:lnTo>
                  <a:lnTo>
                    <a:pt x="442" y="2041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646;p56">
              <a:extLst>
                <a:ext uri="{FF2B5EF4-FFF2-40B4-BE49-F238E27FC236}">
                  <a16:creationId xmlns:a16="http://schemas.microsoft.com/office/drawing/2014/main" id="{0B965EEB-3DDA-AE47-84A9-16F4ABDEEC36}"/>
                </a:ext>
              </a:extLst>
            </p:cNvPr>
            <p:cNvSpPr/>
            <p:nvPr/>
          </p:nvSpPr>
          <p:spPr>
            <a:xfrm>
              <a:off x="1471250" y="2112675"/>
              <a:ext cx="31350" cy="18825"/>
            </a:xfrm>
            <a:custGeom>
              <a:avLst/>
              <a:gdLst/>
              <a:ahLst/>
              <a:cxnLst/>
              <a:rect l="l" t="t" r="r" b="b"/>
              <a:pathLst>
                <a:path w="1254" h="753" extrusionOk="0">
                  <a:moveTo>
                    <a:pt x="617" y="0"/>
                  </a:moveTo>
                  <a:cubicBezTo>
                    <a:pt x="329" y="0"/>
                    <a:pt x="76" y="167"/>
                    <a:pt x="40" y="391"/>
                  </a:cubicBezTo>
                  <a:lnTo>
                    <a:pt x="0" y="626"/>
                  </a:lnTo>
                  <a:cubicBezTo>
                    <a:pt x="40" y="399"/>
                    <a:pt x="289" y="235"/>
                    <a:pt x="576" y="235"/>
                  </a:cubicBezTo>
                  <a:cubicBezTo>
                    <a:pt x="604" y="235"/>
                    <a:pt x="632" y="236"/>
                    <a:pt x="661" y="239"/>
                  </a:cubicBezTo>
                  <a:cubicBezTo>
                    <a:pt x="986" y="272"/>
                    <a:pt x="1210" y="507"/>
                    <a:pt x="1166" y="752"/>
                  </a:cubicBezTo>
                  <a:lnTo>
                    <a:pt x="1210" y="521"/>
                  </a:lnTo>
                  <a:cubicBezTo>
                    <a:pt x="1253" y="272"/>
                    <a:pt x="1026" y="41"/>
                    <a:pt x="701" y="5"/>
                  </a:cubicBezTo>
                  <a:cubicBezTo>
                    <a:pt x="673" y="2"/>
                    <a:pt x="645" y="0"/>
                    <a:pt x="617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647;p56">
              <a:extLst>
                <a:ext uri="{FF2B5EF4-FFF2-40B4-BE49-F238E27FC236}">
                  <a16:creationId xmlns:a16="http://schemas.microsoft.com/office/drawing/2014/main" id="{781E8762-FE3D-664C-AEA2-06DB069CC10A}"/>
                </a:ext>
              </a:extLst>
            </p:cNvPr>
            <p:cNvSpPr/>
            <p:nvPr/>
          </p:nvSpPr>
          <p:spPr>
            <a:xfrm>
              <a:off x="1314625" y="2095250"/>
              <a:ext cx="30800" cy="19100"/>
            </a:xfrm>
            <a:custGeom>
              <a:avLst/>
              <a:gdLst/>
              <a:ahLst/>
              <a:cxnLst/>
              <a:rect l="l" t="t" r="r" b="b"/>
              <a:pathLst>
                <a:path w="1232" h="764" extrusionOk="0">
                  <a:moveTo>
                    <a:pt x="1" y="629"/>
                  </a:moveTo>
                  <a:lnTo>
                    <a:pt x="1" y="629"/>
                  </a:lnTo>
                  <a:cubicBezTo>
                    <a:pt x="1" y="630"/>
                    <a:pt x="0" y="632"/>
                    <a:pt x="0" y="633"/>
                  </a:cubicBezTo>
                  <a:lnTo>
                    <a:pt x="1" y="629"/>
                  </a:lnTo>
                  <a:close/>
                  <a:moveTo>
                    <a:pt x="580" y="0"/>
                  </a:moveTo>
                  <a:cubicBezTo>
                    <a:pt x="288" y="0"/>
                    <a:pt x="49" y="168"/>
                    <a:pt x="25" y="398"/>
                  </a:cubicBezTo>
                  <a:lnTo>
                    <a:pt x="1" y="629"/>
                  </a:lnTo>
                  <a:lnTo>
                    <a:pt x="1" y="629"/>
                  </a:lnTo>
                  <a:cubicBezTo>
                    <a:pt x="26" y="403"/>
                    <a:pt x="266" y="235"/>
                    <a:pt x="553" y="235"/>
                  </a:cubicBezTo>
                  <a:cubicBezTo>
                    <a:pt x="580" y="235"/>
                    <a:pt x="608" y="236"/>
                    <a:pt x="636" y="240"/>
                  </a:cubicBezTo>
                  <a:cubicBezTo>
                    <a:pt x="961" y="276"/>
                    <a:pt x="1206" y="510"/>
                    <a:pt x="1177" y="763"/>
                  </a:cubicBezTo>
                  <a:lnTo>
                    <a:pt x="1206" y="528"/>
                  </a:lnTo>
                  <a:cubicBezTo>
                    <a:pt x="1232" y="276"/>
                    <a:pt x="990" y="41"/>
                    <a:pt x="665" y="5"/>
                  </a:cubicBezTo>
                  <a:cubicBezTo>
                    <a:pt x="636" y="2"/>
                    <a:pt x="608" y="0"/>
                    <a:pt x="580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648;p56">
              <a:extLst>
                <a:ext uri="{FF2B5EF4-FFF2-40B4-BE49-F238E27FC236}">
                  <a16:creationId xmlns:a16="http://schemas.microsoft.com/office/drawing/2014/main" id="{5441DD11-7547-B348-9AB7-8602264DE25F}"/>
                </a:ext>
              </a:extLst>
            </p:cNvPr>
            <p:cNvSpPr/>
            <p:nvPr/>
          </p:nvSpPr>
          <p:spPr>
            <a:xfrm>
              <a:off x="1419250" y="2106900"/>
              <a:ext cx="31175" cy="18900"/>
            </a:xfrm>
            <a:custGeom>
              <a:avLst/>
              <a:gdLst/>
              <a:ahLst/>
              <a:cxnLst/>
              <a:rect l="l" t="t" r="r" b="b"/>
              <a:pathLst>
                <a:path w="1247" h="756" extrusionOk="0">
                  <a:moveTo>
                    <a:pt x="1" y="624"/>
                  </a:moveTo>
                  <a:cubicBezTo>
                    <a:pt x="1" y="626"/>
                    <a:pt x="0" y="628"/>
                    <a:pt x="0" y="629"/>
                  </a:cubicBezTo>
                  <a:lnTo>
                    <a:pt x="1" y="624"/>
                  </a:lnTo>
                  <a:close/>
                  <a:moveTo>
                    <a:pt x="602" y="0"/>
                  </a:moveTo>
                  <a:cubicBezTo>
                    <a:pt x="312" y="0"/>
                    <a:pt x="66" y="167"/>
                    <a:pt x="33" y="395"/>
                  </a:cubicBezTo>
                  <a:lnTo>
                    <a:pt x="1" y="624"/>
                  </a:lnTo>
                  <a:lnTo>
                    <a:pt x="1" y="624"/>
                  </a:lnTo>
                  <a:cubicBezTo>
                    <a:pt x="34" y="399"/>
                    <a:pt x="281" y="235"/>
                    <a:pt x="567" y="235"/>
                  </a:cubicBezTo>
                  <a:cubicBezTo>
                    <a:pt x="594" y="235"/>
                    <a:pt x="622" y="236"/>
                    <a:pt x="650" y="239"/>
                  </a:cubicBezTo>
                  <a:cubicBezTo>
                    <a:pt x="975" y="276"/>
                    <a:pt x="1206" y="507"/>
                    <a:pt x="1170" y="756"/>
                  </a:cubicBezTo>
                  <a:lnTo>
                    <a:pt x="1206" y="525"/>
                  </a:lnTo>
                  <a:cubicBezTo>
                    <a:pt x="1246" y="276"/>
                    <a:pt x="1011" y="41"/>
                    <a:pt x="686" y="5"/>
                  </a:cubicBezTo>
                  <a:cubicBezTo>
                    <a:pt x="658" y="2"/>
                    <a:pt x="630" y="0"/>
                    <a:pt x="602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649;p56">
              <a:extLst>
                <a:ext uri="{FF2B5EF4-FFF2-40B4-BE49-F238E27FC236}">
                  <a16:creationId xmlns:a16="http://schemas.microsoft.com/office/drawing/2014/main" id="{30F24F67-6758-A94C-A11C-167ACFF96FBA}"/>
                </a:ext>
              </a:extLst>
            </p:cNvPr>
            <p:cNvSpPr/>
            <p:nvPr/>
          </p:nvSpPr>
          <p:spPr>
            <a:xfrm>
              <a:off x="1366975" y="2101100"/>
              <a:ext cx="31000" cy="19025"/>
            </a:xfrm>
            <a:custGeom>
              <a:avLst/>
              <a:gdLst/>
              <a:ahLst/>
              <a:cxnLst/>
              <a:rect l="l" t="t" r="r" b="b"/>
              <a:pathLst>
                <a:path w="1240" h="761" extrusionOk="0">
                  <a:moveTo>
                    <a:pt x="592" y="1"/>
                  </a:moveTo>
                  <a:cubicBezTo>
                    <a:pt x="302" y="1"/>
                    <a:pt x="56" y="168"/>
                    <a:pt x="29" y="396"/>
                  </a:cubicBezTo>
                  <a:lnTo>
                    <a:pt x="1" y="634"/>
                  </a:lnTo>
                  <a:cubicBezTo>
                    <a:pt x="30" y="403"/>
                    <a:pt x="273" y="236"/>
                    <a:pt x="563" y="236"/>
                  </a:cubicBezTo>
                  <a:cubicBezTo>
                    <a:pt x="590" y="236"/>
                    <a:pt x="619" y="237"/>
                    <a:pt x="647" y="240"/>
                  </a:cubicBezTo>
                  <a:cubicBezTo>
                    <a:pt x="970" y="276"/>
                    <a:pt x="1207" y="508"/>
                    <a:pt x="1175" y="756"/>
                  </a:cubicBezTo>
                  <a:lnTo>
                    <a:pt x="1175" y="756"/>
                  </a:lnTo>
                  <a:lnTo>
                    <a:pt x="1207" y="526"/>
                  </a:lnTo>
                  <a:cubicBezTo>
                    <a:pt x="1239" y="276"/>
                    <a:pt x="1001" y="42"/>
                    <a:pt x="676" y="6"/>
                  </a:cubicBezTo>
                  <a:cubicBezTo>
                    <a:pt x="647" y="2"/>
                    <a:pt x="619" y="1"/>
                    <a:pt x="592" y="1"/>
                  </a:cubicBezTo>
                  <a:close/>
                  <a:moveTo>
                    <a:pt x="1175" y="756"/>
                  </a:moveTo>
                  <a:lnTo>
                    <a:pt x="1174" y="760"/>
                  </a:lnTo>
                  <a:cubicBezTo>
                    <a:pt x="1174" y="759"/>
                    <a:pt x="1174" y="757"/>
                    <a:pt x="1175" y="756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650;p56">
              <a:extLst>
                <a:ext uri="{FF2B5EF4-FFF2-40B4-BE49-F238E27FC236}">
                  <a16:creationId xmlns:a16="http://schemas.microsoft.com/office/drawing/2014/main" id="{31648114-C822-3345-AD94-E2DFF67A3717}"/>
                </a:ext>
              </a:extLst>
            </p:cNvPr>
            <p:cNvSpPr/>
            <p:nvPr/>
          </p:nvSpPr>
          <p:spPr>
            <a:xfrm>
              <a:off x="1439375" y="1971100"/>
              <a:ext cx="33075" cy="19375"/>
            </a:xfrm>
            <a:custGeom>
              <a:avLst/>
              <a:gdLst/>
              <a:ahLst/>
              <a:cxnLst/>
              <a:rect l="l" t="t" r="r" b="b"/>
              <a:pathLst>
                <a:path w="1323" h="775" extrusionOk="0">
                  <a:moveTo>
                    <a:pt x="634" y="0"/>
                  </a:moveTo>
                  <a:cubicBezTo>
                    <a:pt x="332" y="0"/>
                    <a:pt x="73" y="160"/>
                    <a:pt x="40" y="385"/>
                  </a:cubicBezTo>
                  <a:lnTo>
                    <a:pt x="0" y="634"/>
                  </a:lnTo>
                  <a:cubicBezTo>
                    <a:pt x="36" y="409"/>
                    <a:pt x="294" y="246"/>
                    <a:pt x="596" y="246"/>
                  </a:cubicBezTo>
                  <a:cubicBezTo>
                    <a:pt x="628" y="246"/>
                    <a:pt x="661" y="248"/>
                    <a:pt x="694" y="251"/>
                  </a:cubicBezTo>
                  <a:cubicBezTo>
                    <a:pt x="1033" y="291"/>
                    <a:pt x="1279" y="529"/>
                    <a:pt x="1239" y="775"/>
                  </a:cubicBezTo>
                  <a:lnTo>
                    <a:pt x="1279" y="529"/>
                  </a:lnTo>
                  <a:cubicBezTo>
                    <a:pt x="1322" y="280"/>
                    <a:pt x="1077" y="46"/>
                    <a:pt x="734" y="6"/>
                  </a:cubicBezTo>
                  <a:cubicBezTo>
                    <a:pt x="700" y="2"/>
                    <a:pt x="667" y="0"/>
                    <a:pt x="634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651;p56">
              <a:extLst>
                <a:ext uri="{FF2B5EF4-FFF2-40B4-BE49-F238E27FC236}">
                  <a16:creationId xmlns:a16="http://schemas.microsoft.com/office/drawing/2014/main" id="{94A2337A-96BA-504D-AA94-009834E9C4DB}"/>
                </a:ext>
              </a:extLst>
            </p:cNvPr>
            <p:cNvSpPr/>
            <p:nvPr/>
          </p:nvSpPr>
          <p:spPr>
            <a:xfrm>
              <a:off x="1458050" y="2065200"/>
              <a:ext cx="23425" cy="2650"/>
            </a:xfrm>
            <a:custGeom>
              <a:avLst/>
              <a:gdLst/>
              <a:ahLst/>
              <a:cxnLst/>
              <a:rect l="l" t="t" r="r" b="b"/>
              <a:pathLst>
                <a:path w="937" h="106" extrusionOk="0">
                  <a:moveTo>
                    <a:pt x="1" y="1"/>
                  </a:moveTo>
                  <a:lnTo>
                    <a:pt x="936" y="106"/>
                  </a:lnTo>
                  <a:lnTo>
                    <a:pt x="936" y="106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652;p56">
              <a:extLst>
                <a:ext uri="{FF2B5EF4-FFF2-40B4-BE49-F238E27FC236}">
                  <a16:creationId xmlns:a16="http://schemas.microsoft.com/office/drawing/2014/main" id="{4B7C3FA8-535D-964F-8EED-0A00D726A12A}"/>
                </a:ext>
              </a:extLst>
            </p:cNvPr>
            <p:cNvSpPr/>
            <p:nvPr/>
          </p:nvSpPr>
          <p:spPr>
            <a:xfrm>
              <a:off x="1494350" y="1977500"/>
              <a:ext cx="33250" cy="19300"/>
            </a:xfrm>
            <a:custGeom>
              <a:avLst/>
              <a:gdLst/>
              <a:ahLst/>
              <a:cxnLst/>
              <a:rect l="l" t="t" r="r" b="b"/>
              <a:pathLst>
                <a:path w="1330" h="772" extrusionOk="0">
                  <a:moveTo>
                    <a:pt x="1" y="629"/>
                  </a:moveTo>
                  <a:lnTo>
                    <a:pt x="1" y="629"/>
                  </a:lnTo>
                  <a:cubicBezTo>
                    <a:pt x="1" y="630"/>
                    <a:pt x="1" y="630"/>
                    <a:pt x="1" y="631"/>
                  </a:cubicBezTo>
                  <a:lnTo>
                    <a:pt x="1" y="629"/>
                  </a:lnTo>
                  <a:close/>
                  <a:moveTo>
                    <a:pt x="649" y="0"/>
                  </a:moveTo>
                  <a:cubicBezTo>
                    <a:pt x="349" y="0"/>
                    <a:pt x="87" y="161"/>
                    <a:pt x="47" y="385"/>
                  </a:cubicBezTo>
                  <a:lnTo>
                    <a:pt x="1" y="629"/>
                  </a:lnTo>
                  <a:lnTo>
                    <a:pt x="1" y="629"/>
                  </a:lnTo>
                  <a:cubicBezTo>
                    <a:pt x="44" y="405"/>
                    <a:pt x="306" y="246"/>
                    <a:pt x="606" y="246"/>
                  </a:cubicBezTo>
                  <a:cubicBezTo>
                    <a:pt x="638" y="246"/>
                    <a:pt x="671" y="248"/>
                    <a:pt x="705" y="252"/>
                  </a:cubicBezTo>
                  <a:cubicBezTo>
                    <a:pt x="1040" y="291"/>
                    <a:pt x="1280" y="520"/>
                    <a:pt x="1241" y="762"/>
                  </a:cubicBezTo>
                  <a:lnTo>
                    <a:pt x="1241" y="762"/>
                  </a:lnTo>
                  <a:lnTo>
                    <a:pt x="1282" y="526"/>
                  </a:lnTo>
                  <a:cubicBezTo>
                    <a:pt x="1329" y="277"/>
                    <a:pt x="1091" y="42"/>
                    <a:pt x="748" y="6"/>
                  </a:cubicBezTo>
                  <a:cubicBezTo>
                    <a:pt x="715" y="2"/>
                    <a:pt x="682" y="0"/>
                    <a:pt x="649" y="0"/>
                  </a:cubicBezTo>
                  <a:close/>
                  <a:moveTo>
                    <a:pt x="1241" y="762"/>
                  </a:moveTo>
                  <a:lnTo>
                    <a:pt x="1239" y="772"/>
                  </a:lnTo>
                  <a:cubicBezTo>
                    <a:pt x="1240" y="769"/>
                    <a:pt x="1240" y="766"/>
                    <a:pt x="1241" y="762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653;p56">
              <a:extLst>
                <a:ext uri="{FF2B5EF4-FFF2-40B4-BE49-F238E27FC236}">
                  <a16:creationId xmlns:a16="http://schemas.microsoft.com/office/drawing/2014/main" id="{DC8428CB-61B0-7B4D-9FC2-4982CBE29F6C}"/>
                </a:ext>
              </a:extLst>
            </p:cNvPr>
            <p:cNvSpPr/>
            <p:nvPr/>
          </p:nvSpPr>
          <p:spPr>
            <a:xfrm>
              <a:off x="1297200" y="2047075"/>
              <a:ext cx="23575" cy="2725"/>
            </a:xfrm>
            <a:custGeom>
              <a:avLst/>
              <a:gdLst/>
              <a:ahLst/>
              <a:cxnLst/>
              <a:rect l="l" t="t" r="r" b="b"/>
              <a:pathLst>
                <a:path w="943" h="109" extrusionOk="0">
                  <a:moveTo>
                    <a:pt x="943" y="10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654;p56">
              <a:extLst>
                <a:ext uri="{FF2B5EF4-FFF2-40B4-BE49-F238E27FC236}">
                  <a16:creationId xmlns:a16="http://schemas.microsoft.com/office/drawing/2014/main" id="{A78E0B98-1641-2143-8B4E-DCCC1FC25634}"/>
                </a:ext>
              </a:extLst>
            </p:cNvPr>
            <p:cNvSpPr/>
            <p:nvPr/>
          </p:nvSpPr>
          <p:spPr>
            <a:xfrm>
              <a:off x="1511325" y="2071175"/>
              <a:ext cx="23325" cy="2625"/>
            </a:xfrm>
            <a:custGeom>
              <a:avLst/>
              <a:gdLst/>
              <a:ahLst/>
              <a:cxnLst/>
              <a:rect l="l" t="t" r="r" b="b"/>
              <a:pathLst>
                <a:path w="933" h="105" extrusionOk="0">
                  <a:moveTo>
                    <a:pt x="0" y="0"/>
                  </a:moveTo>
                  <a:lnTo>
                    <a:pt x="0" y="0"/>
                  </a:lnTo>
                  <a:lnTo>
                    <a:pt x="932" y="105"/>
                  </a:lnTo>
                  <a:lnTo>
                    <a:pt x="932" y="105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655;p56">
              <a:extLst>
                <a:ext uri="{FF2B5EF4-FFF2-40B4-BE49-F238E27FC236}">
                  <a16:creationId xmlns:a16="http://schemas.microsoft.com/office/drawing/2014/main" id="{9CD34098-E223-124B-97FC-AAF75D7C03CB}"/>
                </a:ext>
              </a:extLst>
            </p:cNvPr>
            <p:cNvSpPr/>
            <p:nvPr/>
          </p:nvSpPr>
          <p:spPr>
            <a:xfrm>
              <a:off x="1328800" y="1958100"/>
              <a:ext cx="32600" cy="19650"/>
            </a:xfrm>
            <a:custGeom>
              <a:avLst/>
              <a:gdLst/>
              <a:ahLst/>
              <a:cxnLst/>
              <a:rect l="l" t="t" r="r" b="b"/>
              <a:pathLst>
                <a:path w="1304" h="786" extrusionOk="0">
                  <a:moveTo>
                    <a:pt x="606" y="0"/>
                  </a:moveTo>
                  <a:cubicBezTo>
                    <a:pt x="302" y="0"/>
                    <a:pt x="52" y="164"/>
                    <a:pt x="25" y="392"/>
                  </a:cubicBezTo>
                  <a:lnTo>
                    <a:pt x="0" y="641"/>
                  </a:lnTo>
                  <a:cubicBezTo>
                    <a:pt x="23" y="416"/>
                    <a:pt x="273" y="253"/>
                    <a:pt x="577" y="253"/>
                  </a:cubicBezTo>
                  <a:cubicBezTo>
                    <a:pt x="609" y="253"/>
                    <a:pt x="642" y="255"/>
                    <a:pt x="675" y="259"/>
                  </a:cubicBezTo>
                  <a:cubicBezTo>
                    <a:pt x="1018" y="298"/>
                    <a:pt x="1275" y="537"/>
                    <a:pt x="1242" y="786"/>
                  </a:cubicBezTo>
                  <a:lnTo>
                    <a:pt x="1275" y="537"/>
                  </a:lnTo>
                  <a:cubicBezTo>
                    <a:pt x="1304" y="284"/>
                    <a:pt x="1047" y="46"/>
                    <a:pt x="704" y="6"/>
                  </a:cubicBezTo>
                  <a:cubicBezTo>
                    <a:pt x="671" y="2"/>
                    <a:pt x="638" y="0"/>
                    <a:pt x="606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656;p56">
              <a:extLst>
                <a:ext uri="{FF2B5EF4-FFF2-40B4-BE49-F238E27FC236}">
                  <a16:creationId xmlns:a16="http://schemas.microsoft.com/office/drawing/2014/main" id="{0555C03C-9F61-8442-92AE-D38E8557E629}"/>
                </a:ext>
              </a:extLst>
            </p:cNvPr>
            <p:cNvSpPr/>
            <p:nvPr/>
          </p:nvSpPr>
          <p:spPr>
            <a:xfrm>
              <a:off x="1404525" y="2059250"/>
              <a:ext cx="23500" cy="2650"/>
            </a:xfrm>
            <a:custGeom>
              <a:avLst/>
              <a:gdLst/>
              <a:ahLst/>
              <a:cxnLst/>
              <a:rect l="l" t="t" r="r" b="b"/>
              <a:pathLst>
                <a:path w="940" h="106" extrusionOk="0">
                  <a:moveTo>
                    <a:pt x="1" y="1"/>
                  </a:moveTo>
                  <a:lnTo>
                    <a:pt x="940" y="105"/>
                  </a:lnTo>
                  <a:lnTo>
                    <a:pt x="940" y="105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657;p56">
              <a:extLst>
                <a:ext uri="{FF2B5EF4-FFF2-40B4-BE49-F238E27FC236}">
                  <a16:creationId xmlns:a16="http://schemas.microsoft.com/office/drawing/2014/main" id="{EEE7ADF1-B02E-484F-97B0-AF3D4839D5DC}"/>
                </a:ext>
              </a:extLst>
            </p:cNvPr>
            <p:cNvSpPr/>
            <p:nvPr/>
          </p:nvSpPr>
          <p:spPr>
            <a:xfrm>
              <a:off x="1350900" y="2053200"/>
              <a:ext cx="23600" cy="2650"/>
            </a:xfrm>
            <a:custGeom>
              <a:avLst/>
              <a:gdLst/>
              <a:ahLst/>
              <a:cxnLst/>
              <a:rect l="l" t="t" r="r" b="b"/>
              <a:pathLst>
                <a:path w="944" h="106" extrusionOk="0">
                  <a:moveTo>
                    <a:pt x="1" y="1"/>
                  </a:moveTo>
                  <a:lnTo>
                    <a:pt x="943" y="105"/>
                  </a:lnTo>
                  <a:lnTo>
                    <a:pt x="943" y="105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658;p56">
              <a:extLst>
                <a:ext uri="{FF2B5EF4-FFF2-40B4-BE49-F238E27FC236}">
                  <a16:creationId xmlns:a16="http://schemas.microsoft.com/office/drawing/2014/main" id="{043E0CAC-86CF-854D-82E4-0664B7EBA0C8}"/>
                </a:ext>
              </a:extLst>
            </p:cNvPr>
            <p:cNvSpPr/>
            <p:nvPr/>
          </p:nvSpPr>
          <p:spPr>
            <a:xfrm>
              <a:off x="1384125" y="1964600"/>
              <a:ext cx="32875" cy="19575"/>
            </a:xfrm>
            <a:custGeom>
              <a:avLst/>
              <a:gdLst/>
              <a:ahLst/>
              <a:cxnLst/>
              <a:rect l="l" t="t" r="r" b="b"/>
              <a:pathLst>
                <a:path w="1315" h="783" extrusionOk="0">
                  <a:moveTo>
                    <a:pt x="621" y="0"/>
                  </a:moveTo>
                  <a:cubicBezTo>
                    <a:pt x="319" y="0"/>
                    <a:pt x="62" y="163"/>
                    <a:pt x="33" y="389"/>
                  </a:cubicBezTo>
                  <a:lnTo>
                    <a:pt x="1" y="638"/>
                  </a:lnTo>
                  <a:cubicBezTo>
                    <a:pt x="30" y="413"/>
                    <a:pt x="286" y="249"/>
                    <a:pt x="589" y="249"/>
                  </a:cubicBezTo>
                  <a:cubicBezTo>
                    <a:pt x="621" y="249"/>
                    <a:pt x="654" y="251"/>
                    <a:pt x="687" y="255"/>
                  </a:cubicBezTo>
                  <a:cubicBezTo>
                    <a:pt x="1026" y="295"/>
                    <a:pt x="1279" y="533"/>
                    <a:pt x="1243" y="782"/>
                  </a:cubicBezTo>
                  <a:lnTo>
                    <a:pt x="1279" y="533"/>
                  </a:lnTo>
                  <a:cubicBezTo>
                    <a:pt x="1315" y="284"/>
                    <a:pt x="1062" y="46"/>
                    <a:pt x="719" y="6"/>
                  </a:cubicBezTo>
                  <a:cubicBezTo>
                    <a:pt x="686" y="2"/>
                    <a:pt x="653" y="0"/>
                    <a:pt x="621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659;p56">
              <a:extLst>
                <a:ext uri="{FF2B5EF4-FFF2-40B4-BE49-F238E27FC236}">
                  <a16:creationId xmlns:a16="http://schemas.microsoft.com/office/drawing/2014/main" id="{A394071D-20B5-E743-8B88-6C331B2205BA}"/>
                </a:ext>
              </a:extLst>
            </p:cNvPr>
            <p:cNvSpPr/>
            <p:nvPr/>
          </p:nvSpPr>
          <p:spPr>
            <a:xfrm>
              <a:off x="1453725" y="1926450"/>
              <a:ext cx="28100" cy="3375"/>
            </a:xfrm>
            <a:custGeom>
              <a:avLst/>
              <a:gdLst/>
              <a:ahLst/>
              <a:cxnLst/>
              <a:rect l="l" t="t" r="r" b="b"/>
              <a:pathLst>
                <a:path w="1124" h="135" extrusionOk="0">
                  <a:moveTo>
                    <a:pt x="1" y="1"/>
                  </a:moveTo>
                  <a:lnTo>
                    <a:pt x="1124" y="134"/>
                  </a:lnTo>
                  <a:lnTo>
                    <a:pt x="1124" y="134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660;p56">
              <a:extLst>
                <a:ext uri="{FF2B5EF4-FFF2-40B4-BE49-F238E27FC236}">
                  <a16:creationId xmlns:a16="http://schemas.microsoft.com/office/drawing/2014/main" id="{5490BCA3-24DD-CB41-AA46-2EC394ECC954}"/>
                </a:ext>
              </a:extLst>
            </p:cNvPr>
            <p:cNvSpPr/>
            <p:nvPr/>
          </p:nvSpPr>
          <p:spPr>
            <a:xfrm>
              <a:off x="1427825" y="1838900"/>
              <a:ext cx="39100" cy="20975"/>
            </a:xfrm>
            <a:custGeom>
              <a:avLst/>
              <a:gdLst/>
              <a:ahLst/>
              <a:cxnLst/>
              <a:rect l="l" t="t" r="r" b="b"/>
              <a:pathLst>
                <a:path w="1564" h="839" extrusionOk="0">
                  <a:moveTo>
                    <a:pt x="736" y="0"/>
                  </a:moveTo>
                  <a:cubicBezTo>
                    <a:pt x="376" y="0"/>
                    <a:pt x="72" y="181"/>
                    <a:pt x="33" y="434"/>
                  </a:cubicBezTo>
                  <a:lnTo>
                    <a:pt x="0" y="657"/>
                  </a:lnTo>
                  <a:cubicBezTo>
                    <a:pt x="39" y="406"/>
                    <a:pt x="336" y="227"/>
                    <a:pt x="692" y="227"/>
                  </a:cubicBezTo>
                  <a:cubicBezTo>
                    <a:pt x="735" y="227"/>
                    <a:pt x="779" y="230"/>
                    <a:pt x="824" y="235"/>
                  </a:cubicBezTo>
                  <a:cubicBezTo>
                    <a:pt x="1230" y="282"/>
                    <a:pt x="1525" y="554"/>
                    <a:pt x="1478" y="835"/>
                  </a:cubicBezTo>
                  <a:lnTo>
                    <a:pt x="1478" y="835"/>
                  </a:lnTo>
                  <a:lnTo>
                    <a:pt x="1517" y="611"/>
                  </a:lnTo>
                  <a:cubicBezTo>
                    <a:pt x="1564" y="329"/>
                    <a:pt x="1268" y="58"/>
                    <a:pt x="860" y="8"/>
                  </a:cubicBezTo>
                  <a:cubicBezTo>
                    <a:pt x="818" y="3"/>
                    <a:pt x="776" y="0"/>
                    <a:pt x="736" y="0"/>
                  </a:cubicBezTo>
                  <a:close/>
                  <a:moveTo>
                    <a:pt x="1478" y="835"/>
                  </a:moveTo>
                  <a:lnTo>
                    <a:pt x="1477" y="838"/>
                  </a:lnTo>
                  <a:cubicBezTo>
                    <a:pt x="1477" y="837"/>
                    <a:pt x="1478" y="836"/>
                    <a:pt x="1478" y="835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661;p56">
              <a:extLst>
                <a:ext uri="{FF2B5EF4-FFF2-40B4-BE49-F238E27FC236}">
                  <a16:creationId xmlns:a16="http://schemas.microsoft.com/office/drawing/2014/main" id="{6717DA16-BE05-AF46-965C-3032E39F4838}"/>
                </a:ext>
              </a:extLst>
            </p:cNvPr>
            <p:cNvSpPr/>
            <p:nvPr/>
          </p:nvSpPr>
          <p:spPr>
            <a:xfrm>
              <a:off x="1493625" y="1846925"/>
              <a:ext cx="39400" cy="20800"/>
            </a:xfrm>
            <a:custGeom>
              <a:avLst/>
              <a:gdLst/>
              <a:ahLst/>
              <a:cxnLst/>
              <a:rect l="l" t="t" r="r" b="b"/>
              <a:pathLst>
                <a:path w="1576" h="832" extrusionOk="0">
                  <a:moveTo>
                    <a:pt x="2" y="644"/>
                  </a:moveTo>
                  <a:lnTo>
                    <a:pt x="2" y="644"/>
                  </a:lnTo>
                  <a:cubicBezTo>
                    <a:pt x="2" y="648"/>
                    <a:pt x="1" y="651"/>
                    <a:pt x="1" y="654"/>
                  </a:cubicBezTo>
                  <a:lnTo>
                    <a:pt x="2" y="644"/>
                  </a:lnTo>
                  <a:close/>
                  <a:moveTo>
                    <a:pt x="726" y="1"/>
                  </a:moveTo>
                  <a:cubicBezTo>
                    <a:pt x="680" y="1"/>
                    <a:pt x="629" y="4"/>
                    <a:pt x="582" y="11"/>
                  </a:cubicBezTo>
                  <a:cubicBezTo>
                    <a:pt x="535" y="22"/>
                    <a:pt x="492" y="33"/>
                    <a:pt x="448" y="44"/>
                  </a:cubicBezTo>
                  <a:cubicBezTo>
                    <a:pt x="232" y="113"/>
                    <a:pt x="73" y="253"/>
                    <a:pt x="40" y="430"/>
                  </a:cubicBezTo>
                  <a:lnTo>
                    <a:pt x="2" y="644"/>
                  </a:lnTo>
                  <a:lnTo>
                    <a:pt x="2" y="644"/>
                  </a:lnTo>
                  <a:cubicBezTo>
                    <a:pt x="35" y="472"/>
                    <a:pt x="192" y="335"/>
                    <a:pt x="405" y="268"/>
                  </a:cubicBezTo>
                  <a:cubicBezTo>
                    <a:pt x="448" y="253"/>
                    <a:pt x="492" y="243"/>
                    <a:pt x="539" y="235"/>
                  </a:cubicBezTo>
                  <a:cubicBezTo>
                    <a:pt x="586" y="228"/>
                    <a:pt x="636" y="225"/>
                    <a:pt x="683" y="225"/>
                  </a:cubicBezTo>
                  <a:cubicBezTo>
                    <a:pt x="697" y="224"/>
                    <a:pt x="710" y="223"/>
                    <a:pt x="724" y="223"/>
                  </a:cubicBezTo>
                  <a:cubicBezTo>
                    <a:pt x="761" y="223"/>
                    <a:pt x="798" y="226"/>
                    <a:pt x="835" y="232"/>
                  </a:cubicBezTo>
                  <a:cubicBezTo>
                    <a:pt x="1239" y="279"/>
                    <a:pt x="1528" y="550"/>
                    <a:pt x="1474" y="831"/>
                  </a:cubicBezTo>
                  <a:lnTo>
                    <a:pt x="1521" y="607"/>
                  </a:lnTo>
                  <a:cubicBezTo>
                    <a:pt x="1575" y="326"/>
                    <a:pt x="1286" y="55"/>
                    <a:pt x="878" y="8"/>
                  </a:cubicBezTo>
                  <a:cubicBezTo>
                    <a:pt x="828" y="1"/>
                    <a:pt x="777" y="1"/>
                    <a:pt x="726" y="1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662;p56">
              <a:extLst>
                <a:ext uri="{FF2B5EF4-FFF2-40B4-BE49-F238E27FC236}">
                  <a16:creationId xmlns:a16="http://schemas.microsoft.com/office/drawing/2014/main" id="{F2ED64BD-2086-644B-B27C-BE9EB0E08BB7}"/>
                </a:ext>
              </a:extLst>
            </p:cNvPr>
            <p:cNvSpPr/>
            <p:nvPr/>
          </p:nvSpPr>
          <p:spPr>
            <a:xfrm>
              <a:off x="1361750" y="1830925"/>
              <a:ext cx="38300" cy="21000"/>
            </a:xfrm>
            <a:custGeom>
              <a:avLst/>
              <a:gdLst/>
              <a:ahLst/>
              <a:cxnLst/>
              <a:rect l="l" t="t" r="r" b="b"/>
              <a:pathLst>
                <a:path w="1532" h="840" extrusionOk="0">
                  <a:moveTo>
                    <a:pt x="713" y="0"/>
                  </a:moveTo>
                  <a:cubicBezTo>
                    <a:pt x="508" y="0"/>
                    <a:pt x="320" y="62"/>
                    <a:pt x="195" y="160"/>
                  </a:cubicBezTo>
                  <a:cubicBezTo>
                    <a:pt x="108" y="225"/>
                    <a:pt x="47" y="323"/>
                    <a:pt x="29" y="431"/>
                  </a:cubicBezTo>
                  <a:lnTo>
                    <a:pt x="0" y="659"/>
                  </a:lnTo>
                  <a:cubicBezTo>
                    <a:pt x="18" y="547"/>
                    <a:pt x="76" y="449"/>
                    <a:pt x="166" y="384"/>
                  </a:cubicBezTo>
                  <a:cubicBezTo>
                    <a:pt x="293" y="285"/>
                    <a:pt x="480" y="226"/>
                    <a:pt x="688" y="226"/>
                  </a:cubicBezTo>
                  <a:cubicBezTo>
                    <a:pt x="728" y="226"/>
                    <a:pt x="770" y="228"/>
                    <a:pt x="813" y="233"/>
                  </a:cubicBezTo>
                  <a:cubicBezTo>
                    <a:pt x="1000" y="254"/>
                    <a:pt x="1177" y="327"/>
                    <a:pt x="1318" y="449"/>
                  </a:cubicBezTo>
                  <a:cubicBezTo>
                    <a:pt x="1347" y="475"/>
                    <a:pt x="1376" y="503"/>
                    <a:pt x="1401" y="536"/>
                  </a:cubicBezTo>
                  <a:cubicBezTo>
                    <a:pt x="1466" y="623"/>
                    <a:pt x="1499" y="731"/>
                    <a:pt x="1484" y="839"/>
                  </a:cubicBezTo>
                  <a:lnTo>
                    <a:pt x="1517" y="615"/>
                  </a:lnTo>
                  <a:cubicBezTo>
                    <a:pt x="1531" y="503"/>
                    <a:pt x="1499" y="395"/>
                    <a:pt x="1430" y="312"/>
                  </a:cubicBezTo>
                  <a:cubicBezTo>
                    <a:pt x="1408" y="280"/>
                    <a:pt x="1379" y="251"/>
                    <a:pt x="1351" y="222"/>
                  </a:cubicBezTo>
                  <a:cubicBezTo>
                    <a:pt x="1206" y="103"/>
                    <a:pt x="1033" y="27"/>
                    <a:pt x="845" y="9"/>
                  </a:cubicBezTo>
                  <a:cubicBezTo>
                    <a:pt x="801" y="3"/>
                    <a:pt x="757" y="0"/>
                    <a:pt x="713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663;p56">
              <a:extLst>
                <a:ext uri="{FF2B5EF4-FFF2-40B4-BE49-F238E27FC236}">
                  <a16:creationId xmlns:a16="http://schemas.microsoft.com/office/drawing/2014/main" id="{2ACDC6BE-06DE-C44E-9A81-2649BEBCE530}"/>
                </a:ext>
              </a:extLst>
            </p:cNvPr>
            <p:cNvSpPr/>
            <p:nvPr/>
          </p:nvSpPr>
          <p:spPr>
            <a:xfrm>
              <a:off x="1325175" y="1911375"/>
              <a:ext cx="28200" cy="3375"/>
            </a:xfrm>
            <a:custGeom>
              <a:avLst/>
              <a:gdLst/>
              <a:ahLst/>
              <a:cxnLst/>
              <a:rect l="l" t="t" r="r" b="b"/>
              <a:pathLst>
                <a:path w="1128" h="135" extrusionOk="0">
                  <a:moveTo>
                    <a:pt x="1127" y="13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664;p56">
              <a:extLst>
                <a:ext uri="{FF2B5EF4-FFF2-40B4-BE49-F238E27FC236}">
                  <a16:creationId xmlns:a16="http://schemas.microsoft.com/office/drawing/2014/main" id="{E8438F8A-23A6-3245-A7C7-C54F721C7459}"/>
                </a:ext>
              </a:extLst>
            </p:cNvPr>
            <p:cNvSpPr/>
            <p:nvPr/>
          </p:nvSpPr>
          <p:spPr>
            <a:xfrm>
              <a:off x="1517725" y="1934050"/>
              <a:ext cx="28025" cy="3275"/>
            </a:xfrm>
            <a:custGeom>
              <a:avLst/>
              <a:gdLst/>
              <a:ahLst/>
              <a:cxnLst/>
              <a:rect l="l" t="t" r="r" b="b"/>
              <a:pathLst>
                <a:path w="1121" h="131" extrusionOk="0">
                  <a:moveTo>
                    <a:pt x="1" y="0"/>
                  </a:moveTo>
                  <a:lnTo>
                    <a:pt x="1120" y="130"/>
                  </a:lnTo>
                  <a:lnTo>
                    <a:pt x="1120" y="130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665;p56">
              <a:extLst>
                <a:ext uri="{FF2B5EF4-FFF2-40B4-BE49-F238E27FC236}">
                  <a16:creationId xmlns:a16="http://schemas.microsoft.com/office/drawing/2014/main" id="{F918B20A-90FF-8D40-B9B8-8E6B6BD60128}"/>
                </a:ext>
              </a:extLst>
            </p:cNvPr>
            <p:cNvSpPr/>
            <p:nvPr/>
          </p:nvSpPr>
          <p:spPr>
            <a:xfrm>
              <a:off x="1389550" y="1918975"/>
              <a:ext cx="28175" cy="3350"/>
            </a:xfrm>
            <a:custGeom>
              <a:avLst/>
              <a:gdLst/>
              <a:ahLst/>
              <a:cxnLst/>
              <a:rect l="l" t="t" r="r" b="b"/>
              <a:pathLst>
                <a:path w="1127" h="134" extrusionOk="0">
                  <a:moveTo>
                    <a:pt x="0" y="0"/>
                  </a:moveTo>
                  <a:lnTo>
                    <a:pt x="1127" y="134"/>
                  </a:lnTo>
                  <a:lnTo>
                    <a:pt x="1127" y="134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666;p56">
              <a:extLst>
                <a:ext uri="{FF2B5EF4-FFF2-40B4-BE49-F238E27FC236}">
                  <a16:creationId xmlns:a16="http://schemas.microsoft.com/office/drawing/2014/main" id="{6E24DB4D-EC59-D645-A96D-98186AA46568}"/>
                </a:ext>
              </a:extLst>
            </p:cNvPr>
            <p:cNvSpPr/>
            <p:nvPr/>
          </p:nvSpPr>
          <p:spPr>
            <a:xfrm>
              <a:off x="1504725" y="1847300"/>
              <a:ext cx="3375" cy="725"/>
            </a:xfrm>
            <a:custGeom>
              <a:avLst/>
              <a:gdLst/>
              <a:ahLst/>
              <a:cxnLst/>
              <a:rect l="l" t="t" r="r" b="b"/>
              <a:pathLst>
                <a:path w="135" h="29" extrusionOk="0">
                  <a:moveTo>
                    <a:pt x="134" y="0"/>
                  </a:moveTo>
                  <a:cubicBezTo>
                    <a:pt x="91" y="7"/>
                    <a:pt x="44" y="18"/>
                    <a:pt x="1" y="29"/>
                  </a:cubicBezTo>
                  <a:cubicBezTo>
                    <a:pt x="44" y="18"/>
                    <a:pt x="91" y="7"/>
                    <a:pt x="134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667;p56">
              <a:extLst>
                <a:ext uri="{FF2B5EF4-FFF2-40B4-BE49-F238E27FC236}">
                  <a16:creationId xmlns:a16="http://schemas.microsoft.com/office/drawing/2014/main" id="{1BDAE576-134B-8B41-9637-7563297F28D7}"/>
                </a:ext>
              </a:extLst>
            </p:cNvPr>
            <p:cNvSpPr/>
            <p:nvPr/>
          </p:nvSpPr>
          <p:spPr>
            <a:xfrm>
              <a:off x="1508075" y="1846925"/>
              <a:ext cx="3725" cy="300"/>
            </a:xfrm>
            <a:custGeom>
              <a:avLst/>
              <a:gdLst/>
              <a:ahLst/>
              <a:cxnLst/>
              <a:rect l="l" t="t" r="r" b="b"/>
              <a:pathLst>
                <a:path w="149" h="12" extrusionOk="0">
                  <a:moveTo>
                    <a:pt x="148" y="1"/>
                  </a:moveTo>
                  <a:cubicBezTo>
                    <a:pt x="98" y="1"/>
                    <a:pt x="51" y="4"/>
                    <a:pt x="0" y="11"/>
                  </a:cubicBezTo>
                  <a:cubicBezTo>
                    <a:pt x="51" y="4"/>
                    <a:pt x="98" y="1"/>
                    <a:pt x="148" y="1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668;p56">
              <a:extLst>
                <a:ext uri="{FF2B5EF4-FFF2-40B4-BE49-F238E27FC236}">
                  <a16:creationId xmlns:a16="http://schemas.microsoft.com/office/drawing/2014/main" id="{47B22F6F-1AED-AD4D-BE51-7998D6C361ED}"/>
                </a:ext>
              </a:extLst>
            </p:cNvPr>
            <p:cNvSpPr/>
            <p:nvPr/>
          </p:nvSpPr>
          <p:spPr>
            <a:xfrm>
              <a:off x="1366625" y="1830325"/>
              <a:ext cx="16275" cy="4625"/>
            </a:xfrm>
            <a:custGeom>
              <a:avLst/>
              <a:gdLst/>
              <a:ahLst/>
              <a:cxnLst/>
              <a:rect l="l" t="t" r="r" b="b"/>
              <a:pathLst>
                <a:path w="651" h="185" extrusionOk="0">
                  <a:moveTo>
                    <a:pt x="0" y="184"/>
                  </a:moveTo>
                  <a:cubicBezTo>
                    <a:pt x="152" y="65"/>
                    <a:pt x="394" y="0"/>
                    <a:pt x="650" y="33"/>
                  </a:cubicBezTo>
                  <a:lnTo>
                    <a:pt x="650" y="33"/>
                  </a:lnTo>
                  <a:cubicBezTo>
                    <a:pt x="394" y="0"/>
                    <a:pt x="152" y="65"/>
                    <a:pt x="0" y="184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669;p56">
              <a:extLst>
                <a:ext uri="{FF2B5EF4-FFF2-40B4-BE49-F238E27FC236}">
                  <a16:creationId xmlns:a16="http://schemas.microsoft.com/office/drawing/2014/main" id="{7FCE6BB2-CA50-8E4B-B376-C164DFCD976D}"/>
                </a:ext>
              </a:extLst>
            </p:cNvPr>
            <p:cNvSpPr/>
            <p:nvPr/>
          </p:nvSpPr>
          <p:spPr>
            <a:xfrm>
              <a:off x="1273100" y="2184450"/>
              <a:ext cx="245925" cy="44800"/>
            </a:xfrm>
            <a:custGeom>
              <a:avLst/>
              <a:gdLst/>
              <a:ahLst/>
              <a:cxnLst/>
              <a:rect l="l" t="t" r="r" b="b"/>
              <a:pathLst>
                <a:path w="9837" h="1792" extrusionOk="0">
                  <a:moveTo>
                    <a:pt x="485" y="0"/>
                  </a:moveTo>
                  <a:cubicBezTo>
                    <a:pt x="237" y="0"/>
                    <a:pt x="35" y="161"/>
                    <a:pt x="18" y="380"/>
                  </a:cubicBezTo>
                  <a:cubicBezTo>
                    <a:pt x="0" y="618"/>
                    <a:pt x="210" y="835"/>
                    <a:pt x="480" y="864"/>
                  </a:cubicBezTo>
                  <a:lnTo>
                    <a:pt x="9230" y="1788"/>
                  </a:lnTo>
                  <a:cubicBezTo>
                    <a:pt x="9250" y="1790"/>
                    <a:pt x="9271" y="1792"/>
                    <a:pt x="9291" y="1792"/>
                  </a:cubicBezTo>
                  <a:cubicBezTo>
                    <a:pt x="9538" y="1792"/>
                    <a:pt x="9756" y="1633"/>
                    <a:pt x="9793" y="1416"/>
                  </a:cubicBezTo>
                  <a:cubicBezTo>
                    <a:pt x="9836" y="1185"/>
                    <a:pt x="9652" y="972"/>
                    <a:pt x="9381" y="943"/>
                  </a:cubicBezTo>
                  <a:lnTo>
                    <a:pt x="553" y="4"/>
                  </a:lnTo>
                  <a:cubicBezTo>
                    <a:pt x="530" y="2"/>
                    <a:pt x="507" y="0"/>
                    <a:pt x="485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670;p56">
              <a:extLst>
                <a:ext uri="{FF2B5EF4-FFF2-40B4-BE49-F238E27FC236}">
                  <a16:creationId xmlns:a16="http://schemas.microsoft.com/office/drawing/2014/main" id="{8190D512-44E1-4445-88D2-AE6A711E5A7D}"/>
                </a:ext>
              </a:extLst>
            </p:cNvPr>
            <p:cNvSpPr/>
            <p:nvPr/>
          </p:nvSpPr>
          <p:spPr>
            <a:xfrm>
              <a:off x="1284100" y="2047200"/>
              <a:ext cx="261000" cy="47625"/>
            </a:xfrm>
            <a:custGeom>
              <a:avLst/>
              <a:gdLst/>
              <a:ahLst/>
              <a:cxnLst/>
              <a:rect l="l" t="t" r="r" b="b"/>
              <a:pathLst>
                <a:path w="10440" h="1905" extrusionOk="0">
                  <a:moveTo>
                    <a:pt x="513" y="1"/>
                  </a:moveTo>
                  <a:cubicBezTo>
                    <a:pt x="255" y="1"/>
                    <a:pt x="42" y="158"/>
                    <a:pt x="22" y="374"/>
                  </a:cubicBezTo>
                  <a:cubicBezTo>
                    <a:pt x="1" y="613"/>
                    <a:pt x="221" y="833"/>
                    <a:pt x="513" y="865"/>
                  </a:cubicBezTo>
                  <a:lnTo>
                    <a:pt x="9790" y="1902"/>
                  </a:lnTo>
                  <a:cubicBezTo>
                    <a:pt x="9812" y="1904"/>
                    <a:pt x="9834" y="1905"/>
                    <a:pt x="9856" y="1905"/>
                  </a:cubicBezTo>
                  <a:cubicBezTo>
                    <a:pt x="10119" y="1905"/>
                    <a:pt x="10350" y="1750"/>
                    <a:pt x="10393" y="1537"/>
                  </a:cubicBezTo>
                  <a:cubicBezTo>
                    <a:pt x="10440" y="1302"/>
                    <a:pt x="10241" y="1089"/>
                    <a:pt x="9952" y="1057"/>
                  </a:cubicBezTo>
                  <a:lnTo>
                    <a:pt x="593" y="6"/>
                  </a:lnTo>
                  <a:cubicBezTo>
                    <a:pt x="566" y="3"/>
                    <a:pt x="539" y="1"/>
                    <a:pt x="513" y="1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671;p56">
              <a:extLst>
                <a:ext uri="{FF2B5EF4-FFF2-40B4-BE49-F238E27FC236}">
                  <a16:creationId xmlns:a16="http://schemas.microsoft.com/office/drawing/2014/main" id="{37CA6776-F2F9-AE4F-8492-6ED47801CF90}"/>
                </a:ext>
              </a:extLst>
            </p:cNvPr>
            <p:cNvSpPr/>
            <p:nvPr/>
          </p:nvSpPr>
          <p:spPr>
            <a:xfrm>
              <a:off x="1296825" y="1909725"/>
              <a:ext cx="275900" cy="50375"/>
            </a:xfrm>
            <a:custGeom>
              <a:avLst/>
              <a:gdLst/>
              <a:ahLst/>
              <a:cxnLst/>
              <a:rect l="l" t="t" r="r" b="b"/>
              <a:pathLst>
                <a:path w="11036" h="2015" extrusionOk="0">
                  <a:moveTo>
                    <a:pt x="543" y="0"/>
                  </a:moveTo>
                  <a:cubicBezTo>
                    <a:pt x="270" y="0"/>
                    <a:pt x="46" y="154"/>
                    <a:pt x="26" y="367"/>
                  </a:cubicBezTo>
                  <a:cubicBezTo>
                    <a:pt x="1" y="605"/>
                    <a:pt x="232" y="825"/>
                    <a:pt x="539" y="865"/>
                  </a:cubicBezTo>
                  <a:lnTo>
                    <a:pt x="10350" y="2010"/>
                  </a:lnTo>
                  <a:cubicBezTo>
                    <a:pt x="10379" y="2013"/>
                    <a:pt x="10407" y="2015"/>
                    <a:pt x="10436" y="2015"/>
                  </a:cubicBezTo>
                  <a:cubicBezTo>
                    <a:pt x="10705" y="2015"/>
                    <a:pt x="10940" y="1864"/>
                    <a:pt x="10985" y="1652"/>
                  </a:cubicBezTo>
                  <a:cubicBezTo>
                    <a:pt x="11036" y="1421"/>
                    <a:pt x="10826" y="1204"/>
                    <a:pt x="10523" y="1172"/>
                  </a:cubicBezTo>
                  <a:lnTo>
                    <a:pt x="629" y="5"/>
                  </a:lnTo>
                  <a:cubicBezTo>
                    <a:pt x="600" y="2"/>
                    <a:pt x="571" y="0"/>
                    <a:pt x="543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672;p56">
              <a:extLst>
                <a:ext uri="{FF2B5EF4-FFF2-40B4-BE49-F238E27FC236}">
                  <a16:creationId xmlns:a16="http://schemas.microsoft.com/office/drawing/2014/main" id="{1C1495A5-785C-D746-B862-798AAB3DDA3F}"/>
                </a:ext>
              </a:extLst>
            </p:cNvPr>
            <p:cNvSpPr/>
            <p:nvPr/>
          </p:nvSpPr>
          <p:spPr>
            <a:xfrm>
              <a:off x="1323550" y="1789475"/>
              <a:ext cx="261375" cy="48950"/>
            </a:xfrm>
            <a:custGeom>
              <a:avLst/>
              <a:gdLst/>
              <a:ahLst/>
              <a:cxnLst/>
              <a:rect l="l" t="t" r="r" b="b"/>
              <a:pathLst>
                <a:path w="10455" h="1958" extrusionOk="0">
                  <a:moveTo>
                    <a:pt x="553" y="1"/>
                  </a:moveTo>
                  <a:cubicBezTo>
                    <a:pt x="278" y="1"/>
                    <a:pt x="52" y="147"/>
                    <a:pt x="26" y="352"/>
                  </a:cubicBezTo>
                  <a:cubicBezTo>
                    <a:pt x="1" y="580"/>
                    <a:pt x="232" y="797"/>
                    <a:pt x="546" y="836"/>
                  </a:cubicBezTo>
                  <a:lnTo>
                    <a:pt x="9757" y="1952"/>
                  </a:lnTo>
                  <a:cubicBezTo>
                    <a:pt x="9788" y="1956"/>
                    <a:pt x="9819" y="1957"/>
                    <a:pt x="9849" y="1957"/>
                  </a:cubicBezTo>
                  <a:cubicBezTo>
                    <a:pt x="10123" y="1957"/>
                    <a:pt x="10361" y="1814"/>
                    <a:pt x="10404" y="1613"/>
                  </a:cubicBezTo>
                  <a:cubicBezTo>
                    <a:pt x="10454" y="1385"/>
                    <a:pt x="10241" y="1172"/>
                    <a:pt x="9931" y="1136"/>
                  </a:cubicBezTo>
                  <a:lnTo>
                    <a:pt x="643" y="6"/>
                  </a:lnTo>
                  <a:cubicBezTo>
                    <a:pt x="613" y="2"/>
                    <a:pt x="583" y="1"/>
                    <a:pt x="553" y="1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673;p56">
              <a:extLst>
                <a:ext uri="{FF2B5EF4-FFF2-40B4-BE49-F238E27FC236}">
                  <a16:creationId xmlns:a16="http://schemas.microsoft.com/office/drawing/2014/main" id="{EA30FBCB-CCCA-6D44-A256-7AA45D5950A2}"/>
                </a:ext>
              </a:extLst>
            </p:cNvPr>
            <p:cNvSpPr/>
            <p:nvPr/>
          </p:nvSpPr>
          <p:spPr>
            <a:xfrm>
              <a:off x="1256750" y="2321950"/>
              <a:ext cx="244850" cy="44425"/>
            </a:xfrm>
            <a:custGeom>
              <a:avLst/>
              <a:gdLst/>
              <a:ahLst/>
              <a:cxnLst/>
              <a:rect l="l" t="t" r="r" b="b"/>
              <a:pathLst>
                <a:path w="9794" h="1777" extrusionOk="0">
                  <a:moveTo>
                    <a:pt x="485" y="1"/>
                  </a:moveTo>
                  <a:cubicBezTo>
                    <a:pt x="233" y="1"/>
                    <a:pt x="28" y="176"/>
                    <a:pt x="15" y="408"/>
                  </a:cubicBezTo>
                  <a:cubicBezTo>
                    <a:pt x="1" y="661"/>
                    <a:pt x="210" y="889"/>
                    <a:pt x="481" y="917"/>
                  </a:cubicBezTo>
                  <a:lnTo>
                    <a:pt x="9183" y="1773"/>
                  </a:lnTo>
                  <a:cubicBezTo>
                    <a:pt x="9202" y="1775"/>
                    <a:pt x="9221" y="1776"/>
                    <a:pt x="9240" y="1776"/>
                  </a:cubicBezTo>
                  <a:cubicBezTo>
                    <a:pt x="9489" y="1776"/>
                    <a:pt x="9710" y="1604"/>
                    <a:pt x="9750" y="1372"/>
                  </a:cubicBezTo>
                  <a:cubicBezTo>
                    <a:pt x="9793" y="1130"/>
                    <a:pt x="9609" y="910"/>
                    <a:pt x="9338" y="881"/>
                  </a:cubicBezTo>
                  <a:lnTo>
                    <a:pt x="542" y="4"/>
                  </a:lnTo>
                  <a:cubicBezTo>
                    <a:pt x="523" y="2"/>
                    <a:pt x="504" y="1"/>
                    <a:pt x="485" y="1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674;p56">
              <a:extLst>
                <a:ext uri="{FF2B5EF4-FFF2-40B4-BE49-F238E27FC236}">
                  <a16:creationId xmlns:a16="http://schemas.microsoft.com/office/drawing/2014/main" id="{B15A76FD-E027-6A49-80EE-E0B823CFC4ED}"/>
                </a:ext>
              </a:extLst>
            </p:cNvPr>
            <p:cNvSpPr/>
            <p:nvPr/>
          </p:nvSpPr>
          <p:spPr>
            <a:xfrm>
              <a:off x="1273625" y="2184375"/>
              <a:ext cx="245475" cy="34675"/>
            </a:xfrm>
            <a:custGeom>
              <a:avLst/>
              <a:gdLst/>
              <a:ahLst/>
              <a:cxnLst/>
              <a:rect l="l" t="t" r="r" b="b"/>
              <a:pathLst>
                <a:path w="9819" h="1387" extrusionOk="0">
                  <a:moveTo>
                    <a:pt x="449" y="0"/>
                  </a:moveTo>
                  <a:cubicBezTo>
                    <a:pt x="210" y="0"/>
                    <a:pt x="14" y="144"/>
                    <a:pt x="1" y="340"/>
                  </a:cubicBezTo>
                  <a:lnTo>
                    <a:pt x="1" y="351"/>
                  </a:lnTo>
                  <a:lnTo>
                    <a:pt x="9779" y="1387"/>
                  </a:lnTo>
                  <a:lnTo>
                    <a:pt x="9779" y="1380"/>
                  </a:lnTo>
                  <a:cubicBezTo>
                    <a:pt x="9819" y="1170"/>
                    <a:pt x="9638" y="975"/>
                    <a:pt x="9375" y="950"/>
                  </a:cubicBezTo>
                  <a:lnTo>
                    <a:pt x="514" y="4"/>
                  </a:lnTo>
                  <a:cubicBezTo>
                    <a:pt x="492" y="1"/>
                    <a:pt x="470" y="0"/>
                    <a:pt x="449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675;p56">
              <a:extLst>
                <a:ext uri="{FF2B5EF4-FFF2-40B4-BE49-F238E27FC236}">
                  <a16:creationId xmlns:a16="http://schemas.microsoft.com/office/drawing/2014/main" id="{C6B71BEE-2710-4A4B-A2A9-8DF1F4A4E16E}"/>
                </a:ext>
              </a:extLst>
            </p:cNvPr>
            <p:cNvSpPr/>
            <p:nvPr/>
          </p:nvSpPr>
          <p:spPr>
            <a:xfrm>
              <a:off x="1284650" y="2047225"/>
              <a:ext cx="260550" cy="38325"/>
            </a:xfrm>
            <a:custGeom>
              <a:avLst/>
              <a:gdLst/>
              <a:ahLst/>
              <a:cxnLst/>
              <a:rect l="l" t="t" r="r" b="b"/>
              <a:pathLst>
                <a:path w="10422" h="1533" extrusionOk="0">
                  <a:moveTo>
                    <a:pt x="472" y="0"/>
                  </a:moveTo>
                  <a:cubicBezTo>
                    <a:pt x="224" y="0"/>
                    <a:pt x="20" y="140"/>
                    <a:pt x="4" y="333"/>
                  </a:cubicBezTo>
                  <a:lnTo>
                    <a:pt x="0" y="373"/>
                  </a:lnTo>
                  <a:lnTo>
                    <a:pt x="10371" y="1532"/>
                  </a:lnTo>
                  <a:lnTo>
                    <a:pt x="10378" y="1493"/>
                  </a:lnTo>
                  <a:cubicBezTo>
                    <a:pt x="10421" y="1283"/>
                    <a:pt x="10230" y="1088"/>
                    <a:pt x="9952" y="1056"/>
                  </a:cubicBezTo>
                  <a:lnTo>
                    <a:pt x="549" y="5"/>
                  </a:lnTo>
                  <a:cubicBezTo>
                    <a:pt x="523" y="2"/>
                    <a:pt x="497" y="0"/>
                    <a:pt x="472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676;p56">
              <a:extLst>
                <a:ext uri="{FF2B5EF4-FFF2-40B4-BE49-F238E27FC236}">
                  <a16:creationId xmlns:a16="http://schemas.microsoft.com/office/drawing/2014/main" id="{67818F24-C9FD-E34A-A518-F242739BF939}"/>
                </a:ext>
              </a:extLst>
            </p:cNvPr>
            <p:cNvSpPr/>
            <p:nvPr/>
          </p:nvSpPr>
          <p:spPr>
            <a:xfrm>
              <a:off x="1297475" y="1909700"/>
              <a:ext cx="275350" cy="41525"/>
            </a:xfrm>
            <a:custGeom>
              <a:avLst/>
              <a:gdLst/>
              <a:ahLst/>
              <a:cxnLst/>
              <a:rect l="l" t="t" r="r" b="b"/>
              <a:pathLst>
                <a:path w="11014" h="1661" extrusionOk="0">
                  <a:moveTo>
                    <a:pt x="491" y="1"/>
                  </a:moveTo>
                  <a:cubicBezTo>
                    <a:pt x="234" y="1"/>
                    <a:pt x="23" y="137"/>
                    <a:pt x="4" y="328"/>
                  </a:cubicBezTo>
                  <a:lnTo>
                    <a:pt x="0" y="375"/>
                  </a:lnTo>
                  <a:lnTo>
                    <a:pt x="10959" y="1660"/>
                  </a:lnTo>
                  <a:lnTo>
                    <a:pt x="10970" y="1613"/>
                  </a:lnTo>
                  <a:cubicBezTo>
                    <a:pt x="11013" y="1404"/>
                    <a:pt x="10811" y="1209"/>
                    <a:pt x="10519" y="1173"/>
                  </a:cubicBezTo>
                  <a:lnTo>
                    <a:pt x="581" y="6"/>
                  </a:lnTo>
                  <a:cubicBezTo>
                    <a:pt x="551" y="3"/>
                    <a:pt x="521" y="1"/>
                    <a:pt x="491" y="1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677;p56">
              <a:extLst>
                <a:ext uri="{FF2B5EF4-FFF2-40B4-BE49-F238E27FC236}">
                  <a16:creationId xmlns:a16="http://schemas.microsoft.com/office/drawing/2014/main" id="{8AF87687-5EE1-A142-B778-0D8B7566E96C}"/>
                </a:ext>
              </a:extLst>
            </p:cNvPr>
            <p:cNvSpPr/>
            <p:nvPr/>
          </p:nvSpPr>
          <p:spPr>
            <a:xfrm>
              <a:off x="1324375" y="1789375"/>
              <a:ext cx="260625" cy="39525"/>
            </a:xfrm>
            <a:custGeom>
              <a:avLst/>
              <a:gdLst/>
              <a:ahLst/>
              <a:cxnLst/>
              <a:rect l="l" t="t" r="r" b="b"/>
              <a:pathLst>
                <a:path w="10425" h="1581" extrusionOk="0">
                  <a:moveTo>
                    <a:pt x="474" y="0"/>
                  </a:moveTo>
                  <a:cubicBezTo>
                    <a:pt x="224" y="0"/>
                    <a:pt x="23" y="122"/>
                    <a:pt x="0" y="299"/>
                  </a:cubicBezTo>
                  <a:lnTo>
                    <a:pt x="0" y="320"/>
                  </a:lnTo>
                  <a:lnTo>
                    <a:pt x="10378" y="1580"/>
                  </a:lnTo>
                  <a:lnTo>
                    <a:pt x="10382" y="1562"/>
                  </a:lnTo>
                  <a:cubicBezTo>
                    <a:pt x="10425" y="1364"/>
                    <a:pt x="10226" y="1180"/>
                    <a:pt x="9937" y="1144"/>
                  </a:cubicBezTo>
                  <a:lnTo>
                    <a:pt x="571" y="6"/>
                  </a:lnTo>
                  <a:cubicBezTo>
                    <a:pt x="538" y="2"/>
                    <a:pt x="505" y="0"/>
                    <a:pt x="474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678;p56">
              <a:extLst>
                <a:ext uri="{FF2B5EF4-FFF2-40B4-BE49-F238E27FC236}">
                  <a16:creationId xmlns:a16="http://schemas.microsoft.com/office/drawing/2014/main" id="{266C6E9A-5355-A147-935A-5BEE61574F47}"/>
                </a:ext>
              </a:extLst>
            </p:cNvPr>
            <p:cNvSpPr/>
            <p:nvPr/>
          </p:nvSpPr>
          <p:spPr>
            <a:xfrm>
              <a:off x="1257125" y="2321850"/>
              <a:ext cx="244475" cy="33600"/>
            </a:xfrm>
            <a:custGeom>
              <a:avLst/>
              <a:gdLst/>
              <a:ahLst/>
              <a:cxnLst/>
              <a:rect l="l" t="t" r="r" b="b"/>
              <a:pathLst>
                <a:path w="9779" h="1344" extrusionOk="0">
                  <a:moveTo>
                    <a:pt x="444" y="1"/>
                  </a:moveTo>
                  <a:cubicBezTo>
                    <a:pt x="205" y="1"/>
                    <a:pt x="13" y="156"/>
                    <a:pt x="0" y="369"/>
                  </a:cubicBezTo>
                  <a:lnTo>
                    <a:pt x="0" y="373"/>
                  </a:lnTo>
                  <a:lnTo>
                    <a:pt x="9739" y="1344"/>
                  </a:lnTo>
                  <a:lnTo>
                    <a:pt x="9739" y="1337"/>
                  </a:lnTo>
                  <a:cubicBezTo>
                    <a:pt x="9778" y="1113"/>
                    <a:pt x="9601" y="914"/>
                    <a:pt x="9338" y="885"/>
                  </a:cubicBezTo>
                  <a:lnTo>
                    <a:pt x="506" y="4"/>
                  </a:lnTo>
                  <a:cubicBezTo>
                    <a:pt x="485" y="2"/>
                    <a:pt x="464" y="1"/>
                    <a:pt x="444" y="1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Picture 8">
            <a:extLst>
              <a:ext uri="{FF2B5EF4-FFF2-40B4-BE49-F238E27FC236}">
                <a16:creationId xmlns:a16="http://schemas.microsoft.com/office/drawing/2014/main" id="{DB4D25AE-10E2-684F-BF1D-A1CD897B9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0537" y="1092680"/>
            <a:ext cx="2022380" cy="1168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F3D5FD-C22F-3A42-AEDB-5739C174B43D}"/>
              </a:ext>
            </a:extLst>
          </p:cNvPr>
          <p:cNvSpPr/>
          <p:nvPr/>
        </p:nvSpPr>
        <p:spPr>
          <a:xfrm>
            <a:off x="7401097" y="2331649"/>
            <a:ext cx="1337639" cy="937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Italy</a:t>
            </a:r>
            <a:endParaRPr lang="en-SA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39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91C6CA-4D16-EC41-937D-A2A4D08E5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6247" y="336148"/>
            <a:ext cx="3430421" cy="1219602"/>
          </a:xfrm>
        </p:spPr>
        <p:txBody>
          <a:bodyPr/>
          <a:lstStyle/>
          <a:p>
            <a:r>
              <a:rPr lang="en-US" dirty="0"/>
              <a:t>Listen and discuss </a:t>
            </a:r>
            <a:endParaRPr lang="ar-SA" dirty="0"/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id="{75B3F5C4-A26D-A048-94FF-B172374AB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016500" cy="4064000"/>
          </a:xfrm>
          <a:prstGeom prst="rect">
            <a:avLst/>
          </a:prstGeom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BD70714B-FF57-664A-B876-21E820BA1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500" y="2374900"/>
            <a:ext cx="4127499" cy="2768600"/>
          </a:xfrm>
          <a:prstGeom prst="rect">
            <a:avLst/>
          </a:prstGeom>
        </p:spPr>
      </p:pic>
      <p:pic>
        <p:nvPicPr>
          <p:cNvPr id="3" name="SG Bk 1 F-SA_2020_20 2">
            <a:hlinkClick r:id="" action="ppaction://media"/>
            <a:extLst>
              <a:ext uri="{FF2B5EF4-FFF2-40B4-BE49-F238E27FC236}">
                <a16:creationId xmlns:a16="http://schemas.microsoft.com/office/drawing/2014/main" id="{940D67D6-2F95-406B-A43B-DC7033CFD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92056" y="14779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16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91C6CA-4D16-EC41-937D-A2A4D08E5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1167" y="222251"/>
            <a:ext cx="3947583" cy="4365624"/>
          </a:xfrm>
        </p:spPr>
        <p:txBody>
          <a:bodyPr/>
          <a:lstStyle/>
          <a:p>
            <a:pPr algn="r"/>
            <a:r>
              <a:rPr lang="en-US" sz="2800" dirty="0">
                <a:solidFill>
                  <a:schemeClr val="accent1"/>
                </a:solidFill>
              </a:rPr>
              <a:t>Who’s Dan Ramirez?</a:t>
            </a:r>
            <a:br>
              <a:rPr lang="en-US" sz="2800" dirty="0">
                <a:solidFill>
                  <a:schemeClr val="accent1"/>
                </a:solidFill>
              </a:rPr>
            </a:br>
            <a:br>
              <a:rPr lang="en-US" sz="2800" dirty="0">
                <a:solidFill>
                  <a:schemeClr val="accent1"/>
                </a:solidFill>
              </a:rPr>
            </a:br>
            <a:br>
              <a:rPr lang="en-US" sz="2800" dirty="0">
                <a:solidFill>
                  <a:schemeClr val="accent3"/>
                </a:solidFill>
              </a:rPr>
            </a:br>
            <a:r>
              <a:rPr lang="en-US" sz="2800" dirty="0"/>
              <a:t>What is Times Square?</a:t>
            </a:r>
            <a:br>
              <a:rPr lang="en-US" sz="2800" dirty="0"/>
            </a:br>
            <a:endParaRPr lang="en-US" sz="2800" dirty="0">
              <a:solidFill>
                <a:schemeClr val="accent3"/>
              </a:solidFill>
            </a:endParaRPr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id="{75B3F5C4-A26D-A048-94FF-B172374AB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26999"/>
            <a:ext cx="4674512" cy="4794250"/>
          </a:xfrm>
          <a:prstGeom prst="rect">
            <a:avLst/>
          </a:prstGeom>
        </p:spPr>
      </p:pic>
      <p:grpSp>
        <p:nvGrpSpPr>
          <p:cNvPr id="4" name="Google Shape;5759;p107">
            <a:extLst>
              <a:ext uri="{FF2B5EF4-FFF2-40B4-BE49-F238E27FC236}">
                <a16:creationId xmlns:a16="http://schemas.microsoft.com/office/drawing/2014/main" id="{A06CF6FC-6A21-F845-BD74-7C7893CC7318}"/>
              </a:ext>
            </a:extLst>
          </p:cNvPr>
          <p:cNvGrpSpPr/>
          <p:nvPr/>
        </p:nvGrpSpPr>
        <p:grpSpPr>
          <a:xfrm>
            <a:off x="6953250" y="3693583"/>
            <a:ext cx="2095500" cy="1449917"/>
            <a:chOff x="4137750" y="3198325"/>
            <a:chExt cx="2393600" cy="1570700"/>
          </a:xfrm>
        </p:grpSpPr>
        <p:sp>
          <p:nvSpPr>
            <p:cNvPr id="35" name="Google Shape;5760;p107">
              <a:extLst>
                <a:ext uri="{FF2B5EF4-FFF2-40B4-BE49-F238E27FC236}">
                  <a16:creationId xmlns:a16="http://schemas.microsoft.com/office/drawing/2014/main" id="{E8E70C4E-FCCB-ED4B-A7F2-FDD562B27E82}"/>
                </a:ext>
              </a:extLst>
            </p:cNvPr>
            <p:cNvSpPr/>
            <p:nvPr/>
          </p:nvSpPr>
          <p:spPr>
            <a:xfrm>
              <a:off x="4671225" y="3198325"/>
              <a:ext cx="212250" cy="320975"/>
            </a:xfrm>
            <a:custGeom>
              <a:avLst/>
              <a:gdLst/>
              <a:ahLst/>
              <a:cxnLst/>
              <a:rect l="l" t="t" r="r" b="b"/>
              <a:pathLst>
                <a:path w="8490" h="12839" extrusionOk="0">
                  <a:moveTo>
                    <a:pt x="675" y="1"/>
                  </a:moveTo>
                  <a:cubicBezTo>
                    <a:pt x="675" y="1"/>
                    <a:pt x="1" y="1317"/>
                    <a:pt x="42" y="2146"/>
                  </a:cubicBezTo>
                  <a:cubicBezTo>
                    <a:pt x="84" y="2975"/>
                    <a:pt x="53" y="2146"/>
                    <a:pt x="2540" y="7339"/>
                  </a:cubicBezTo>
                  <a:cubicBezTo>
                    <a:pt x="3551" y="9483"/>
                    <a:pt x="3781" y="9905"/>
                    <a:pt x="3847" y="9905"/>
                  </a:cubicBezTo>
                  <a:cubicBezTo>
                    <a:pt x="3890" y="9905"/>
                    <a:pt x="3864" y="9727"/>
                    <a:pt x="3938" y="9727"/>
                  </a:cubicBezTo>
                  <a:cubicBezTo>
                    <a:pt x="4027" y="9727"/>
                    <a:pt x="4261" y="9985"/>
                    <a:pt x="4934" y="11121"/>
                  </a:cubicBezTo>
                  <a:cubicBezTo>
                    <a:pt x="5708" y="12427"/>
                    <a:pt x="6003" y="12839"/>
                    <a:pt x="6068" y="12839"/>
                  </a:cubicBezTo>
                  <a:cubicBezTo>
                    <a:pt x="6179" y="12839"/>
                    <a:pt x="5618" y="11640"/>
                    <a:pt x="5618" y="11640"/>
                  </a:cubicBezTo>
                  <a:lnTo>
                    <a:pt x="5618" y="11640"/>
                  </a:lnTo>
                  <a:lnTo>
                    <a:pt x="6416" y="12044"/>
                  </a:lnTo>
                  <a:cubicBezTo>
                    <a:pt x="7100" y="11381"/>
                    <a:pt x="7795" y="10717"/>
                    <a:pt x="8489" y="10054"/>
                  </a:cubicBezTo>
                  <a:cubicBezTo>
                    <a:pt x="7670" y="8209"/>
                    <a:pt x="6841" y="6364"/>
                    <a:pt x="6002" y="4530"/>
                  </a:cubicBezTo>
                  <a:cubicBezTo>
                    <a:pt x="5484" y="3545"/>
                    <a:pt x="4965" y="2561"/>
                    <a:pt x="4437" y="1576"/>
                  </a:cubicBezTo>
                  <a:cubicBezTo>
                    <a:pt x="3183" y="1048"/>
                    <a:pt x="1929" y="519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761;p107">
              <a:extLst>
                <a:ext uri="{FF2B5EF4-FFF2-40B4-BE49-F238E27FC236}">
                  <a16:creationId xmlns:a16="http://schemas.microsoft.com/office/drawing/2014/main" id="{4924DEF5-8741-EA4F-9342-7F9EA04EC824}"/>
                </a:ext>
              </a:extLst>
            </p:cNvPr>
            <p:cNvSpPr/>
            <p:nvPr/>
          </p:nvSpPr>
          <p:spPr>
            <a:xfrm>
              <a:off x="4850525" y="3450700"/>
              <a:ext cx="189425" cy="471850"/>
            </a:xfrm>
            <a:custGeom>
              <a:avLst/>
              <a:gdLst/>
              <a:ahLst/>
              <a:cxnLst/>
              <a:rect l="l" t="t" r="r" b="b"/>
              <a:pathLst>
                <a:path w="7577" h="18874" extrusionOk="0">
                  <a:moveTo>
                    <a:pt x="3193" y="0"/>
                  </a:moveTo>
                  <a:cubicBezTo>
                    <a:pt x="2260" y="3006"/>
                    <a:pt x="1338" y="6022"/>
                    <a:pt x="436" y="9048"/>
                  </a:cubicBezTo>
                  <a:cubicBezTo>
                    <a:pt x="239" y="9846"/>
                    <a:pt x="104" y="10655"/>
                    <a:pt x="53" y="11484"/>
                  </a:cubicBezTo>
                  <a:cubicBezTo>
                    <a:pt x="1" y="12582"/>
                    <a:pt x="374" y="12727"/>
                    <a:pt x="1752" y="15806"/>
                  </a:cubicBezTo>
                  <a:cubicBezTo>
                    <a:pt x="3120" y="18873"/>
                    <a:pt x="2778" y="17640"/>
                    <a:pt x="3452" y="18376"/>
                  </a:cubicBezTo>
                  <a:cubicBezTo>
                    <a:pt x="3722" y="18674"/>
                    <a:pt x="4145" y="18764"/>
                    <a:pt x="4557" y="18764"/>
                  </a:cubicBezTo>
                  <a:cubicBezTo>
                    <a:pt x="5174" y="18764"/>
                    <a:pt x="5763" y="18562"/>
                    <a:pt x="5763" y="18562"/>
                  </a:cubicBezTo>
                  <a:cubicBezTo>
                    <a:pt x="6375" y="18158"/>
                    <a:pt x="6976" y="17754"/>
                    <a:pt x="7577" y="17350"/>
                  </a:cubicBezTo>
                  <a:cubicBezTo>
                    <a:pt x="6883" y="14489"/>
                    <a:pt x="6167" y="11639"/>
                    <a:pt x="5452" y="8789"/>
                  </a:cubicBezTo>
                  <a:cubicBezTo>
                    <a:pt x="5380" y="6623"/>
                    <a:pt x="5297" y="4457"/>
                    <a:pt x="5224" y="2281"/>
                  </a:cubicBezTo>
                  <a:cubicBezTo>
                    <a:pt x="4551" y="1524"/>
                    <a:pt x="3877" y="757"/>
                    <a:pt x="3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762;p107">
              <a:extLst>
                <a:ext uri="{FF2B5EF4-FFF2-40B4-BE49-F238E27FC236}">
                  <a16:creationId xmlns:a16="http://schemas.microsoft.com/office/drawing/2014/main" id="{22550F87-0FC1-5A4E-9095-581EC6EA6DC4}"/>
                </a:ext>
              </a:extLst>
            </p:cNvPr>
            <p:cNvSpPr/>
            <p:nvPr/>
          </p:nvSpPr>
          <p:spPr>
            <a:xfrm>
              <a:off x="4204075" y="3999725"/>
              <a:ext cx="1102250" cy="545700"/>
            </a:xfrm>
            <a:custGeom>
              <a:avLst/>
              <a:gdLst/>
              <a:ahLst/>
              <a:cxnLst/>
              <a:rect l="l" t="t" r="r" b="b"/>
              <a:pathLst>
                <a:path w="44090" h="21828" extrusionOk="0">
                  <a:moveTo>
                    <a:pt x="41705" y="1"/>
                  </a:moveTo>
                  <a:cubicBezTo>
                    <a:pt x="21568" y="851"/>
                    <a:pt x="6375" y="6893"/>
                    <a:pt x="1" y="9878"/>
                  </a:cubicBezTo>
                  <a:cubicBezTo>
                    <a:pt x="436" y="13857"/>
                    <a:pt x="882" y="17848"/>
                    <a:pt x="1317" y="21827"/>
                  </a:cubicBezTo>
                  <a:cubicBezTo>
                    <a:pt x="6934" y="19993"/>
                    <a:pt x="21309" y="15764"/>
                    <a:pt x="44089" y="15754"/>
                  </a:cubicBezTo>
                  <a:lnTo>
                    <a:pt x="44058" y="9670"/>
                  </a:lnTo>
                  <a:cubicBezTo>
                    <a:pt x="43291" y="6447"/>
                    <a:pt x="42503" y="3224"/>
                    <a:pt x="417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763;p107">
              <a:extLst>
                <a:ext uri="{FF2B5EF4-FFF2-40B4-BE49-F238E27FC236}">
                  <a16:creationId xmlns:a16="http://schemas.microsoft.com/office/drawing/2014/main" id="{BB4BA4F0-BEEC-8C43-A353-AF5FD82841E5}"/>
                </a:ext>
              </a:extLst>
            </p:cNvPr>
            <p:cNvSpPr/>
            <p:nvPr/>
          </p:nvSpPr>
          <p:spPr>
            <a:xfrm>
              <a:off x="4237250" y="4393575"/>
              <a:ext cx="1084100" cy="375450"/>
            </a:xfrm>
            <a:custGeom>
              <a:avLst/>
              <a:gdLst/>
              <a:ahLst/>
              <a:cxnLst/>
              <a:rect l="l" t="t" r="r" b="b"/>
              <a:pathLst>
                <a:path w="43364" h="15018" extrusionOk="0">
                  <a:moveTo>
                    <a:pt x="42762" y="0"/>
                  </a:moveTo>
                  <a:cubicBezTo>
                    <a:pt x="19992" y="10"/>
                    <a:pt x="5607" y="4239"/>
                    <a:pt x="0" y="6063"/>
                  </a:cubicBezTo>
                  <a:lnTo>
                    <a:pt x="985" y="15018"/>
                  </a:lnTo>
                  <a:cubicBezTo>
                    <a:pt x="14821" y="13494"/>
                    <a:pt x="28729" y="12686"/>
                    <a:pt x="42658" y="12592"/>
                  </a:cubicBezTo>
                  <a:lnTo>
                    <a:pt x="42627" y="8105"/>
                  </a:lnTo>
                  <a:cubicBezTo>
                    <a:pt x="42866" y="7649"/>
                    <a:pt x="43114" y="7182"/>
                    <a:pt x="43363" y="6737"/>
                  </a:cubicBezTo>
                  <a:cubicBezTo>
                    <a:pt x="42897" y="5773"/>
                    <a:pt x="42441" y="4819"/>
                    <a:pt x="41974" y="3866"/>
                  </a:cubicBezTo>
                  <a:cubicBezTo>
                    <a:pt x="42234" y="2881"/>
                    <a:pt x="42493" y="1886"/>
                    <a:pt x="42762" y="891"/>
                  </a:cubicBezTo>
                  <a:lnTo>
                    <a:pt x="427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764;p107">
              <a:extLst>
                <a:ext uri="{FF2B5EF4-FFF2-40B4-BE49-F238E27FC236}">
                  <a16:creationId xmlns:a16="http://schemas.microsoft.com/office/drawing/2014/main" id="{82939160-18EB-4B4A-BB70-1FB84FC62D68}"/>
                </a:ext>
              </a:extLst>
            </p:cNvPr>
            <p:cNvSpPr/>
            <p:nvPr/>
          </p:nvSpPr>
          <p:spPr>
            <a:xfrm>
              <a:off x="4137750" y="3198325"/>
              <a:ext cx="797275" cy="732775"/>
            </a:xfrm>
            <a:custGeom>
              <a:avLst/>
              <a:gdLst/>
              <a:ahLst/>
              <a:cxnLst/>
              <a:rect l="l" t="t" r="r" b="b"/>
              <a:pathLst>
                <a:path w="31891" h="29311" extrusionOk="0">
                  <a:moveTo>
                    <a:pt x="22003" y="1"/>
                  </a:moveTo>
                  <a:cubicBezTo>
                    <a:pt x="408" y="7598"/>
                    <a:pt x="76" y="17963"/>
                    <a:pt x="2" y="17963"/>
                  </a:cubicBezTo>
                  <a:cubicBezTo>
                    <a:pt x="1" y="17963"/>
                    <a:pt x="1" y="17962"/>
                    <a:pt x="0" y="17962"/>
                  </a:cubicBezTo>
                  <a:lnTo>
                    <a:pt x="0" y="17962"/>
                  </a:lnTo>
                  <a:cubicBezTo>
                    <a:pt x="425" y="21745"/>
                    <a:pt x="840" y="25527"/>
                    <a:pt x="1255" y="29310"/>
                  </a:cubicBezTo>
                  <a:cubicBezTo>
                    <a:pt x="3079" y="27206"/>
                    <a:pt x="6519" y="23797"/>
                    <a:pt x="12085" y="20615"/>
                  </a:cubicBezTo>
                  <a:cubicBezTo>
                    <a:pt x="17246" y="17672"/>
                    <a:pt x="23952" y="14935"/>
                    <a:pt x="31891" y="12997"/>
                  </a:cubicBezTo>
                  <a:lnTo>
                    <a:pt x="31704" y="10095"/>
                  </a:lnTo>
                  <a:cubicBezTo>
                    <a:pt x="31704" y="10095"/>
                    <a:pt x="29478" y="10030"/>
                    <a:pt x="28161" y="10030"/>
                  </a:cubicBezTo>
                  <a:cubicBezTo>
                    <a:pt x="27667" y="10030"/>
                    <a:pt x="27300" y="10039"/>
                    <a:pt x="27227" y="10064"/>
                  </a:cubicBezTo>
                  <a:cubicBezTo>
                    <a:pt x="27225" y="10065"/>
                    <a:pt x="27222" y="10065"/>
                    <a:pt x="27220" y="10065"/>
                  </a:cubicBezTo>
                  <a:cubicBezTo>
                    <a:pt x="26924" y="10065"/>
                    <a:pt x="24784" y="4105"/>
                    <a:pt x="24760" y="4105"/>
                  </a:cubicBezTo>
                  <a:cubicBezTo>
                    <a:pt x="24760" y="4105"/>
                    <a:pt x="24760" y="4105"/>
                    <a:pt x="24760" y="4105"/>
                  </a:cubicBezTo>
                  <a:cubicBezTo>
                    <a:pt x="23848" y="2727"/>
                    <a:pt x="22936" y="1359"/>
                    <a:pt x="220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765;p107">
              <a:extLst>
                <a:ext uri="{FF2B5EF4-FFF2-40B4-BE49-F238E27FC236}">
                  <a16:creationId xmlns:a16="http://schemas.microsoft.com/office/drawing/2014/main" id="{22A8D6C3-C115-7D4E-941E-FC4303A82845}"/>
                </a:ext>
              </a:extLst>
            </p:cNvPr>
            <p:cNvSpPr/>
            <p:nvPr/>
          </p:nvSpPr>
          <p:spPr>
            <a:xfrm>
              <a:off x="4169350" y="3523250"/>
              <a:ext cx="1077375" cy="723175"/>
            </a:xfrm>
            <a:custGeom>
              <a:avLst/>
              <a:gdLst/>
              <a:ahLst/>
              <a:cxnLst/>
              <a:rect l="l" t="t" r="r" b="b"/>
              <a:pathLst>
                <a:path w="43095" h="28927" extrusionOk="0">
                  <a:moveTo>
                    <a:pt x="30627" y="0"/>
                  </a:moveTo>
                  <a:cubicBezTo>
                    <a:pt x="22688" y="1949"/>
                    <a:pt x="15982" y="4664"/>
                    <a:pt x="10831" y="7618"/>
                  </a:cubicBezTo>
                  <a:cubicBezTo>
                    <a:pt x="5266" y="10800"/>
                    <a:pt x="1825" y="14199"/>
                    <a:pt x="1" y="16313"/>
                  </a:cubicBezTo>
                  <a:cubicBezTo>
                    <a:pt x="457" y="20521"/>
                    <a:pt x="923" y="24719"/>
                    <a:pt x="1390" y="28926"/>
                  </a:cubicBezTo>
                  <a:cubicBezTo>
                    <a:pt x="7764" y="25952"/>
                    <a:pt x="22957" y="19899"/>
                    <a:pt x="43094" y="19049"/>
                  </a:cubicBezTo>
                  <a:cubicBezTo>
                    <a:pt x="42887" y="18220"/>
                    <a:pt x="42680" y="17381"/>
                    <a:pt x="42473" y="16541"/>
                  </a:cubicBezTo>
                  <a:cubicBezTo>
                    <a:pt x="41405" y="15691"/>
                    <a:pt x="40338" y="14842"/>
                    <a:pt x="39270" y="14002"/>
                  </a:cubicBezTo>
                  <a:cubicBezTo>
                    <a:pt x="37757" y="14054"/>
                    <a:pt x="36233" y="14106"/>
                    <a:pt x="34720" y="14178"/>
                  </a:cubicBezTo>
                  <a:cubicBezTo>
                    <a:pt x="34016" y="13722"/>
                    <a:pt x="33300" y="13266"/>
                    <a:pt x="32585" y="12821"/>
                  </a:cubicBezTo>
                  <a:cubicBezTo>
                    <a:pt x="32015" y="10603"/>
                    <a:pt x="31445" y="8385"/>
                    <a:pt x="30865" y="6177"/>
                  </a:cubicBezTo>
                  <a:lnTo>
                    <a:pt x="306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766;p107">
              <a:extLst>
                <a:ext uri="{FF2B5EF4-FFF2-40B4-BE49-F238E27FC236}">
                  <a16:creationId xmlns:a16="http://schemas.microsoft.com/office/drawing/2014/main" id="{2492A831-E18B-A649-9E40-0FDA1E6756FF}"/>
                </a:ext>
              </a:extLst>
            </p:cNvPr>
            <p:cNvSpPr/>
            <p:nvPr/>
          </p:nvSpPr>
          <p:spPr>
            <a:xfrm>
              <a:off x="5489725" y="3857550"/>
              <a:ext cx="1041625" cy="694350"/>
            </a:xfrm>
            <a:custGeom>
              <a:avLst/>
              <a:gdLst/>
              <a:ahLst/>
              <a:cxnLst/>
              <a:rect l="l" t="t" r="r" b="b"/>
              <a:pathLst>
                <a:path w="41665" h="27774" extrusionOk="0">
                  <a:moveTo>
                    <a:pt x="561" y="1"/>
                  </a:moveTo>
                  <a:cubicBezTo>
                    <a:pt x="217" y="1"/>
                    <a:pt x="32" y="18"/>
                    <a:pt x="32" y="50"/>
                  </a:cubicBezTo>
                  <a:lnTo>
                    <a:pt x="1" y="3159"/>
                  </a:lnTo>
                  <a:cubicBezTo>
                    <a:pt x="281" y="4009"/>
                    <a:pt x="560" y="4869"/>
                    <a:pt x="840" y="5729"/>
                  </a:cubicBezTo>
                  <a:cubicBezTo>
                    <a:pt x="1908" y="8984"/>
                    <a:pt x="2944" y="12248"/>
                    <a:pt x="3950" y="15523"/>
                  </a:cubicBezTo>
                  <a:cubicBezTo>
                    <a:pt x="3908" y="17617"/>
                    <a:pt x="3867" y="19710"/>
                    <a:pt x="3825" y="21814"/>
                  </a:cubicBezTo>
                  <a:cubicBezTo>
                    <a:pt x="16106" y="22633"/>
                    <a:pt x="28284" y="24633"/>
                    <a:pt x="40192" y="27773"/>
                  </a:cubicBezTo>
                  <a:cubicBezTo>
                    <a:pt x="40607" y="23649"/>
                    <a:pt x="41022" y="19265"/>
                    <a:pt x="41301" y="16176"/>
                  </a:cubicBezTo>
                  <a:cubicBezTo>
                    <a:pt x="41519" y="13720"/>
                    <a:pt x="41664" y="12093"/>
                    <a:pt x="41664" y="12093"/>
                  </a:cubicBezTo>
                  <a:cubicBezTo>
                    <a:pt x="37502" y="2922"/>
                    <a:pt x="5108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767;p107">
              <a:extLst>
                <a:ext uri="{FF2B5EF4-FFF2-40B4-BE49-F238E27FC236}">
                  <a16:creationId xmlns:a16="http://schemas.microsoft.com/office/drawing/2014/main" id="{E6E426DF-D5E9-9F4B-885C-954C9E90612C}"/>
                </a:ext>
              </a:extLst>
            </p:cNvPr>
            <p:cNvSpPr/>
            <p:nvPr/>
          </p:nvSpPr>
          <p:spPr>
            <a:xfrm>
              <a:off x="5565125" y="4403150"/>
              <a:ext cx="929425" cy="365625"/>
            </a:xfrm>
            <a:custGeom>
              <a:avLst/>
              <a:gdLst/>
              <a:ahLst/>
              <a:cxnLst/>
              <a:rect l="l" t="t" r="r" b="b"/>
              <a:pathLst>
                <a:path w="37177" h="14625" extrusionOk="0">
                  <a:moveTo>
                    <a:pt x="809" y="1"/>
                  </a:moveTo>
                  <a:cubicBezTo>
                    <a:pt x="788" y="913"/>
                    <a:pt x="768" y="1825"/>
                    <a:pt x="757" y="2737"/>
                  </a:cubicBezTo>
                  <a:cubicBezTo>
                    <a:pt x="540" y="3814"/>
                    <a:pt x="332" y="4903"/>
                    <a:pt x="125" y="5981"/>
                  </a:cubicBezTo>
                  <a:cubicBezTo>
                    <a:pt x="301" y="6499"/>
                    <a:pt x="478" y="7017"/>
                    <a:pt x="654" y="7535"/>
                  </a:cubicBezTo>
                  <a:lnTo>
                    <a:pt x="84" y="8312"/>
                  </a:lnTo>
                  <a:cubicBezTo>
                    <a:pt x="53" y="9639"/>
                    <a:pt x="21" y="10955"/>
                    <a:pt x="1" y="12282"/>
                  </a:cubicBezTo>
                  <a:cubicBezTo>
                    <a:pt x="12096" y="12520"/>
                    <a:pt x="24159" y="13298"/>
                    <a:pt x="36213" y="14624"/>
                  </a:cubicBezTo>
                  <a:cubicBezTo>
                    <a:pt x="36492" y="12468"/>
                    <a:pt x="36834" y="9297"/>
                    <a:pt x="37176" y="5949"/>
                  </a:cubicBezTo>
                  <a:cubicBezTo>
                    <a:pt x="25268" y="2809"/>
                    <a:pt x="13090" y="819"/>
                    <a:pt x="8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768;p107">
              <a:extLst>
                <a:ext uri="{FF2B5EF4-FFF2-40B4-BE49-F238E27FC236}">
                  <a16:creationId xmlns:a16="http://schemas.microsoft.com/office/drawing/2014/main" id="{F2455B79-C92F-4F45-AB5A-D1F752DE25D1}"/>
                </a:ext>
              </a:extLst>
            </p:cNvPr>
            <p:cNvSpPr/>
            <p:nvPr/>
          </p:nvSpPr>
          <p:spPr>
            <a:xfrm>
              <a:off x="5490000" y="3857550"/>
              <a:ext cx="1041350" cy="911225"/>
            </a:xfrm>
            <a:custGeom>
              <a:avLst/>
              <a:gdLst/>
              <a:ahLst/>
              <a:cxnLst/>
              <a:rect l="l" t="t" r="r" b="b"/>
              <a:pathLst>
                <a:path w="41654" h="36449" extrusionOk="0">
                  <a:moveTo>
                    <a:pt x="550" y="1"/>
                  </a:moveTo>
                  <a:cubicBezTo>
                    <a:pt x="206" y="1"/>
                    <a:pt x="21" y="18"/>
                    <a:pt x="21" y="50"/>
                  </a:cubicBezTo>
                  <a:cubicBezTo>
                    <a:pt x="21" y="703"/>
                    <a:pt x="11" y="1345"/>
                    <a:pt x="0" y="1998"/>
                  </a:cubicBezTo>
                  <a:lnTo>
                    <a:pt x="290" y="2288"/>
                  </a:lnTo>
                  <a:cubicBezTo>
                    <a:pt x="290" y="2287"/>
                    <a:pt x="302" y="2287"/>
                    <a:pt x="326" y="2287"/>
                  </a:cubicBezTo>
                  <a:cubicBezTo>
                    <a:pt x="1172" y="2287"/>
                    <a:pt x="16980" y="3028"/>
                    <a:pt x="29496" y="6797"/>
                  </a:cubicBezTo>
                  <a:cubicBezTo>
                    <a:pt x="28740" y="16301"/>
                    <a:pt x="27983" y="25804"/>
                    <a:pt x="27216" y="35308"/>
                  </a:cubicBezTo>
                  <a:cubicBezTo>
                    <a:pt x="31217" y="35629"/>
                    <a:pt x="35217" y="36013"/>
                    <a:pt x="39207" y="36448"/>
                  </a:cubicBezTo>
                  <a:cubicBezTo>
                    <a:pt x="39497" y="34292"/>
                    <a:pt x="39839" y="31121"/>
                    <a:pt x="40181" y="27773"/>
                  </a:cubicBezTo>
                  <a:cubicBezTo>
                    <a:pt x="40596" y="23649"/>
                    <a:pt x="41011" y="19265"/>
                    <a:pt x="41290" y="16176"/>
                  </a:cubicBezTo>
                  <a:cubicBezTo>
                    <a:pt x="41508" y="13720"/>
                    <a:pt x="41653" y="12093"/>
                    <a:pt x="41653" y="12093"/>
                  </a:cubicBezTo>
                  <a:cubicBezTo>
                    <a:pt x="37491" y="2922"/>
                    <a:pt x="5097" y="1"/>
                    <a:pt x="5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769;p107">
              <a:extLst>
                <a:ext uri="{FF2B5EF4-FFF2-40B4-BE49-F238E27FC236}">
                  <a16:creationId xmlns:a16="http://schemas.microsoft.com/office/drawing/2014/main" id="{CD446CA1-002F-0644-8545-53316FBFCCEA}"/>
                </a:ext>
              </a:extLst>
            </p:cNvPr>
            <p:cNvSpPr/>
            <p:nvPr/>
          </p:nvSpPr>
          <p:spPr>
            <a:xfrm>
              <a:off x="5246950" y="3996975"/>
              <a:ext cx="341775" cy="405950"/>
            </a:xfrm>
            <a:custGeom>
              <a:avLst/>
              <a:gdLst/>
              <a:ahLst/>
              <a:cxnLst/>
              <a:rect l="l" t="t" r="r" b="b"/>
              <a:pathLst>
                <a:path w="13671" h="16238" extrusionOk="0">
                  <a:moveTo>
                    <a:pt x="4699" y="1"/>
                  </a:moveTo>
                  <a:cubicBezTo>
                    <a:pt x="3108" y="1"/>
                    <a:pt x="1541" y="35"/>
                    <a:pt x="1" y="100"/>
                  </a:cubicBezTo>
                  <a:cubicBezTo>
                    <a:pt x="799" y="3324"/>
                    <a:pt x="1576" y="6547"/>
                    <a:pt x="2343" y="9770"/>
                  </a:cubicBezTo>
                  <a:lnTo>
                    <a:pt x="2374" y="15864"/>
                  </a:lnTo>
                  <a:cubicBezTo>
                    <a:pt x="5908" y="15864"/>
                    <a:pt x="9629" y="15988"/>
                    <a:pt x="13536" y="16237"/>
                  </a:cubicBezTo>
                  <a:cubicBezTo>
                    <a:pt x="13588" y="14144"/>
                    <a:pt x="13629" y="12050"/>
                    <a:pt x="13671" y="9957"/>
                  </a:cubicBezTo>
                  <a:cubicBezTo>
                    <a:pt x="12655" y="6682"/>
                    <a:pt x="11619" y="3417"/>
                    <a:pt x="10562" y="152"/>
                  </a:cubicBezTo>
                  <a:cubicBezTo>
                    <a:pt x="8577" y="50"/>
                    <a:pt x="6621" y="1"/>
                    <a:pt x="46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770;p107">
              <a:extLst>
                <a:ext uri="{FF2B5EF4-FFF2-40B4-BE49-F238E27FC236}">
                  <a16:creationId xmlns:a16="http://schemas.microsoft.com/office/drawing/2014/main" id="{36A48151-FC1D-B548-9E63-7A9EBD6176AD}"/>
                </a:ext>
              </a:extLst>
            </p:cNvPr>
            <p:cNvSpPr/>
            <p:nvPr/>
          </p:nvSpPr>
          <p:spPr>
            <a:xfrm>
              <a:off x="5584825" y="4392000"/>
              <a:ext cx="912050" cy="170525"/>
            </a:xfrm>
            <a:custGeom>
              <a:avLst/>
              <a:gdLst/>
              <a:ahLst/>
              <a:cxnLst/>
              <a:rect l="l" t="t" r="r" b="b"/>
              <a:pathLst>
                <a:path w="36482" h="6821" extrusionOk="0">
                  <a:moveTo>
                    <a:pt x="52" y="1"/>
                  </a:moveTo>
                  <a:lnTo>
                    <a:pt x="0" y="882"/>
                  </a:lnTo>
                  <a:cubicBezTo>
                    <a:pt x="11795" y="1638"/>
                    <a:pt x="24076" y="3618"/>
                    <a:pt x="36295" y="6820"/>
                  </a:cubicBezTo>
                  <a:cubicBezTo>
                    <a:pt x="36357" y="6541"/>
                    <a:pt x="36420" y="6250"/>
                    <a:pt x="36482" y="5960"/>
                  </a:cubicBezTo>
                  <a:cubicBezTo>
                    <a:pt x="24211" y="2747"/>
                    <a:pt x="11878" y="768"/>
                    <a:pt x="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771;p107">
              <a:extLst>
                <a:ext uri="{FF2B5EF4-FFF2-40B4-BE49-F238E27FC236}">
                  <a16:creationId xmlns:a16="http://schemas.microsoft.com/office/drawing/2014/main" id="{9C06CA62-6343-EF41-AC37-60A5CF51949E}"/>
                </a:ext>
              </a:extLst>
            </p:cNvPr>
            <p:cNvSpPr/>
            <p:nvPr/>
          </p:nvSpPr>
          <p:spPr>
            <a:xfrm>
              <a:off x="5286350" y="4393575"/>
              <a:ext cx="299025" cy="316900"/>
            </a:xfrm>
            <a:custGeom>
              <a:avLst/>
              <a:gdLst/>
              <a:ahLst/>
              <a:cxnLst/>
              <a:rect l="l" t="t" r="r" b="b"/>
              <a:pathLst>
                <a:path w="11961" h="12676" extrusionOk="0">
                  <a:moveTo>
                    <a:pt x="798" y="0"/>
                  </a:moveTo>
                  <a:lnTo>
                    <a:pt x="798" y="891"/>
                  </a:lnTo>
                  <a:cubicBezTo>
                    <a:pt x="529" y="1876"/>
                    <a:pt x="270" y="2871"/>
                    <a:pt x="0" y="3866"/>
                  </a:cubicBezTo>
                  <a:cubicBezTo>
                    <a:pt x="466" y="4819"/>
                    <a:pt x="933" y="5773"/>
                    <a:pt x="1389" y="6737"/>
                  </a:cubicBezTo>
                  <a:cubicBezTo>
                    <a:pt x="1140" y="7193"/>
                    <a:pt x="902" y="7649"/>
                    <a:pt x="653" y="8105"/>
                  </a:cubicBezTo>
                  <a:cubicBezTo>
                    <a:pt x="663" y="9608"/>
                    <a:pt x="674" y="11100"/>
                    <a:pt x="684" y="12603"/>
                  </a:cubicBezTo>
                  <a:cubicBezTo>
                    <a:pt x="1529" y="12598"/>
                    <a:pt x="2375" y="12595"/>
                    <a:pt x="3220" y="12595"/>
                  </a:cubicBezTo>
                  <a:cubicBezTo>
                    <a:pt x="5861" y="12595"/>
                    <a:pt x="8504" y="12620"/>
                    <a:pt x="11141" y="12675"/>
                  </a:cubicBezTo>
                  <a:cubicBezTo>
                    <a:pt x="11172" y="11349"/>
                    <a:pt x="11193" y="10032"/>
                    <a:pt x="11224" y="8706"/>
                  </a:cubicBezTo>
                  <a:lnTo>
                    <a:pt x="11805" y="7918"/>
                  </a:lnTo>
                  <a:cubicBezTo>
                    <a:pt x="11629" y="7400"/>
                    <a:pt x="11452" y="6882"/>
                    <a:pt x="11276" y="6364"/>
                  </a:cubicBezTo>
                  <a:cubicBezTo>
                    <a:pt x="11483" y="5286"/>
                    <a:pt x="11691" y="4197"/>
                    <a:pt x="11908" y="3120"/>
                  </a:cubicBezTo>
                  <a:cubicBezTo>
                    <a:pt x="11919" y="2208"/>
                    <a:pt x="11939" y="1296"/>
                    <a:pt x="11960" y="384"/>
                  </a:cubicBezTo>
                  <a:cubicBezTo>
                    <a:pt x="8053" y="124"/>
                    <a:pt x="4322" y="10"/>
                    <a:pt x="7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772;p107">
              <a:extLst>
                <a:ext uri="{FF2B5EF4-FFF2-40B4-BE49-F238E27FC236}">
                  <a16:creationId xmlns:a16="http://schemas.microsoft.com/office/drawing/2014/main" id="{87BD8CE4-109F-8F49-A21A-8BAF1D8C45CC}"/>
                </a:ext>
              </a:extLst>
            </p:cNvPr>
            <p:cNvSpPr/>
            <p:nvPr/>
          </p:nvSpPr>
          <p:spPr>
            <a:xfrm>
              <a:off x="5231150" y="3936000"/>
              <a:ext cx="279850" cy="64800"/>
            </a:xfrm>
            <a:custGeom>
              <a:avLst/>
              <a:gdLst/>
              <a:ahLst/>
              <a:cxnLst/>
              <a:rect l="l" t="t" r="r" b="b"/>
              <a:pathLst>
                <a:path w="11194" h="2592" extrusionOk="0">
                  <a:moveTo>
                    <a:pt x="5176" y="0"/>
                  </a:moveTo>
                  <a:cubicBezTo>
                    <a:pt x="3452" y="0"/>
                    <a:pt x="1726" y="11"/>
                    <a:pt x="1" y="31"/>
                  </a:cubicBezTo>
                  <a:cubicBezTo>
                    <a:pt x="208" y="860"/>
                    <a:pt x="425" y="1700"/>
                    <a:pt x="633" y="2539"/>
                  </a:cubicBezTo>
                  <a:cubicBezTo>
                    <a:pt x="2168" y="2474"/>
                    <a:pt x="3735" y="2440"/>
                    <a:pt x="5327" y="2440"/>
                  </a:cubicBezTo>
                  <a:cubicBezTo>
                    <a:pt x="7250" y="2440"/>
                    <a:pt x="9209" y="2489"/>
                    <a:pt x="11194" y="2591"/>
                  </a:cubicBezTo>
                  <a:cubicBezTo>
                    <a:pt x="10914" y="1741"/>
                    <a:pt x="10634" y="881"/>
                    <a:pt x="10344" y="31"/>
                  </a:cubicBezTo>
                  <a:cubicBezTo>
                    <a:pt x="8623" y="11"/>
                    <a:pt x="6900" y="0"/>
                    <a:pt x="5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773;p107">
              <a:extLst>
                <a:ext uri="{FF2B5EF4-FFF2-40B4-BE49-F238E27FC236}">
                  <a16:creationId xmlns:a16="http://schemas.microsoft.com/office/drawing/2014/main" id="{CA180E1B-9BE0-E54C-BFD5-1944688311B8}"/>
                </a:ext>
              </a:extLst>
            </p:cNvPr>
            <p:cNvSpPr/>
            <p:nvPr/>
          </p:nvSpPr>
          <p:spPr>
            <a:xfrm>
              <a:off x="4235425" y="4379875"/>
              <a:ext cx="1070900" cy="179025"/>
            </a:xfrm>
            <a:custGeom>
              <a:avLst/>
              <a:gdLst/>
              <a:ahLst/>
              <a:cxnLst/>
              <a:rect l="l" t="t" r="r" b="b"/>
              <a:pathLst>
                <a:path w="42836" h="7161" extrusionOk="0">
                  <a:moveTo>
                    <a:pt x="41562" y="0"/>
                  </a:moveTo>
                  <a:cubicBezTo>
                    <a:pt x="33154" y="0"/>
                    <a:pt x="14661" y="1077"/>
                    <a:pt x="1" y="6062"/>
                  </a:cubicBezTo>
                  <a:lnTo>
                    <a:pt x="63" y="6611"/>
                  </a:lnTo>
                  <a:cubicBezTo>
                    <a:pt x="84" y="6798"/>
                    <a:pt x="104" y="6974"/>
                    <a:pt x="125" y="7160"/>
                  </a:cubicBezTo>
                  <a:lnTo>
                    <a:pt x="167" y="7160"/>
                  </a:lnTo>
                  <a:lnTo>
                    <a:pt x="208" y="7150"/>
                  </a:lnTo>
                  <a:cubicBezTo>
                    <a:pt x="14769" y="2175"/>
                    <a:pt x="33202" y="1099"/>
                    <a:pt x="41568" y="1099"/>
                  </a:cubicBezTo>
                  <a:cubicBezTo>
                    <a:pt x="42021" y="1099"/>
                    <a:pt x="42444" y="1102"/>
                    <a:pt x="42835" y="1108"/>
                  </a:cubicBezTo>
                  <a:lnTo>
                    <a:pt x="42835" y="558"/>
                  </a:lnTo>
                  <a:lnTo>
                    <a:pt x="42835" y="9"/>
                  </a:lnTo>
                  <a:cubicBezTo>
                    <a:pt x="42442" y="3"/>
                    <a:pt x="42017" y="0"/>
                    <a:pt x="415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774;p107">
              <a:extLst>
                <a:ext uri="{FF2B5EF4-FFF2-40B4-BE49-F238E27FC236}">
                  <a16:creationId xmlns:a16="http://schemas.microsoft.com/office/drawing/2014/main" id="{1A65A125-330F-074A-83C6-1EA023BBC949}"/>
                </a:ext>
              </a:extLst>
            </p:cNvPr>
            <p:cNvSpPr/>
            <p:nvPr/>
          </p:nvSpPr>
          <p:spPr>
            <a:xfrm>
              <a:off x="4319900" y="4584925"/>
              <a:ext cx="92000" cy="177625"/>
            </a:xfrm>
            <a:custGeom>
              <a:avLst/>
              <a:gdLst/>
              <a:ahLst/>
              <a:cxnLst/>
              <a:rect l="l" t="t" r="r" b="b"/>
              <a:pathLst>
                <a:path w="3680" h="7105" extrusionOk="0">
                  <a:moveTo>
                    <a:pt x="1551" y="0"/>
                  </a:moveTo>
                  <a:cubicBezTo>
                    <a:pt x="1518" y="0"/>
                    <a:pt x="1485" y="2"/>
                    <a:pt x="1451" y="5"/>
                  </a:cubicBezTo>
                  <a:cubicBezTo>
                    <a:pt x="591" y="88"/>
                    <a:pt x="0" y="1238"/>
                    <a:pt x="135" y="2544"/>
                  </a:cubicBezTo>
                  <a:cubicBezTo>
                    <a:pt x="291" y="4068"/>
                    <a:pt x="446" y="5581"/>
                    <a:pt x="601" y="7104"/>
                  </a:cubicBezTo>
                  <a:cubicBezTo>
                    <a:pt x="1628" y="7001"/>
                    <a:pt x="2654" y="6897"/>
                    <a:pt x="3680" y="6804"/>
                  </a:cubicBezTo>
                  <a:lnTo>
                    <a:pt x="3244" y="2233"/>
                  </a:lnTo>
                  <a:cubicBezTo>
                    <a:pt x="3115" y="978"/>
                    <a:pt x="2372" y="0"/>
                    <a:pt x="1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775;p107">
              <a:extLst>
                <a:ext uri="{FF2B5EF4-FFF2-40B4-BE49-F238E27FC236}">
                  <a16:creationId xmlns:a16="http://schemas.microsoft.com/office/drawing/2014/main" id="{27A5AB04-1BEF-F046-AC4D-5F83EDB5D75B}"/>
                </a:ext>
              </a:extLst>
            </p:cNvPr>
            <p:cNvSpPr/>
            <p:nvPr/>
          </p:nvSpPr>
          <p:spPr>
            <a:xfrm>
              <a:off x="4522525" y="4553075"/>
              <a:ext cx="101575" cy="191075"/>
            </a:xfrm>
            <a:custGeom>
              <a:avLst/>
              <a:gdLst/>
              <a:ahLst/>
              <a:cxnLst/>
              <a:rect l="l" t="t" r="r" b="b"/>
              <a:pathLst>
                <a:path w="4063" h="7643" extrusionOk="0">
                  <a:moveTo>
                    <a:pt x="1803" y="1"/>
                  </a:moveTo>
                  <a:cubicBezTo>
                    <a:pt x="1772" y="1"/>
                    <a:pt x="1741" y="2"/>
                    <a:pt x="1710" y="4"/>
                  </a:cubicBezTo>
                  <a:cubicBezTo>
                    <a:pt x="715" y="77"/>
                    <a:pt x="0" y="1300"/>
                    <a:pt x="114" y="2720"/>
                  </a:cubicBezTo>
                  <a:cubicBezTo>
                    <a:pt x="249" y="4357"/>
                    <a:pt x="383" y="5995"/>
                    <a:pt x="518" y="7643"/>
                  </a:cubicBezTo>
                  <a:cubicBezTo>
                    <a:pt x="1700" y="7539"/>
                    <a:pt x="2881" y="7446"/>
                    <a:pt x="4063" y="7363"/>
                  </a:cubicBezTo>
                  <a:cubicBezTo>
                    <a:pt x="3938" y="5715"/>
                    <a:pt x="3824" y="4077"/>
                    <a:pt x="3700" y="2440"/>
                  </a:cubicBezTo>
                  <a:cubicBezTo>
                    <a:pt x="3600" y="1065"/>
                    <a:pt x="275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776;p107">
              <a:extLst>
                <a:ext uri="{FF2B5EF4-FFF2-40B4-BE49-F238E27FC236}">
                  <a16:creationId xmlns:a16="http://schemas.microsoft.com/office/drawing/2014/main" id="{C809915D-C5B9-7E44-9971-94F0913D7455}"/>
                </a:ext>
              </a:extLst>
            </p:cNvPr>
            <p:cNvSpPr/>
            <p:nvPr/>
          </p:nvSpPr>
          <p:spPr>
            <a:xfrm>
              <a:off x="4725650" y="4525650"/>
              <a:ext cx="110925" cy="203725"/>
            </a:xfrm>
            <a:custGeom>
              <a:avLst/>
              <a:gdLst/>
              <a:ahLst/>
              <a:cxnLst/>
              <a:rect l="l" t="t" r="r" b="b"/>
              <a:pathLst>
                <a:path w="4437" h="8149" extrusionOk="0">
                  <a:moveTo>
                    <a:pt x="2054" y="0"/>
                  </a:moveTo>
                  <a:cubicBezTo>
                    <a:pt x="2026" y="0"/>
                    <a:pt x="1998" y="1"/>
                    <a:pt x="1970" y="3"/>
                  </a:cubicBezTo>
                  <a:cubicBezTo>
                    <a:pt x="840" y="65"/>
                    <a:pt x="0" y="1371"/>
                    <a:pt x="94" y="2874"/>
                  </a:cubicBezTo>
                  <a:lnTo>
                    <a:pt x="425" y="8149"/>
                  </a:lnTo>
                  <a:cubicBezTo>
                    <a:pt x="1762" y="8066"/>
                    <a:pt x="3099" y="7983"/>
                    <a:pt x="4436" y="7921"/>
                  </a:cubicBezTo>
                  <a:cubicBezTo>
                    <a:pt x="4343" y="6159"/>
                    <a:pt x="4260" y="4397"/>
                    <a:pt x="4167" y="2646"/>
                  </a:cubicBezTo>
                  <a:cubicBezTo>
                    <a:pt x="4086" y="1170"/>
                    <a:pt x="3148" y="0"/>
                    <a:pt x="2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777;p107">
              <a:extLst>
                <a:ext uri="{FF2B5EF4-FFF2-40B4-BE49-F238E27FC236}">
                  <a16:creationId xmlns:a16="http://schemas.microsoft.com/office/drawing/2014/main" id="{ECD7E63E-DFC8-0E4B-B9DA-AD66F0C6BC82}"/>
                </a:ext>
              </a:extLst>
            </p:cNvPr>
            <p:cNvSpPr/>
            <p:nvPr/>
          </p:nvSpPr>
          <p:spPr>
            <a:xfrm>
              <a:off x="4929550" y="4502600"/>
              <a:ext cx="119750" cy="216425"/>
            </a:xfrm>
            <a:custGeom>
              <a:avLst/>
              <a:gdLst/>
              <a:ahLst/>
              <a:cxnLst/>
              <a:rect l="l" t="t" r="r" b="b"/>
              <a:pathLst>
                <a:path w="4790" h="8657" extrusionOk="0">
                  <a:moveTo>
                    <a:pt x="2302" y="1"/>
                  </a:moveTo>
                  <a:cubicBezTo>
                    <a:pt x="2278" y="1"/>
                    <a:pt x="2254" y="1"/>
                    <a:pt x="2229" y="2"/>
                  </a:cubicBezTo>
                  <a:cubicBezTo>
                    <a:pt x="975" y="54"/>
                    <a:pt x="1" y="1422"/>
                    <a:pt x="73" y="3029"/>
                  </a:cubicBezTo>
                  <a:cubicBezTo>
                    <a:pt x="146" y="4904"/>
                    <a:pt x="229" y="6780"/>
                    <a:pt x="312" y="8656"/>
                  </a:cubicBezTo>
                  <a:cubicBezTo>
                    <a:pt x="1804" y="8584"/>
                    <a:pt x="3297" y="8522"/>
                    <a:pt x="4789" y="8480"/>
                  </a:cubicBezTo>
                  <a:cubicBezTo>
                    <a:pt x="4737" y="6604"/>
                    <a:pt x="4675" y="4728"/>
                    <a:pt x="4613" y="2852"/>
                  </a:cubicBezTo>
                  <a:cubicBezTo>
                    <a:pt x="4572" y="1277"/>
                    <a:pt x="3535" y="1"/>
                    <a:pt x="2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778;p107">
              <a:extLst>
                <a:ext uri="{FF2B5EF4-FFF2-40B4-BE49-F238E27FC236}">
                  <a16:creationId xmlns:a16="http://schemas.microsoft.com/office/drawing/2014/main" id="{228F1862-74FF-D343-8803-33D0DA94A76E}"/>
                </a:ext>
              </a:extLst>
            </p:cNvPr>
            <p:cNvSpPr/>
            <p:nvPr/>
          </p:nvSpPr>
          <p:spPr>
            <a:xfrm>
              <a:off x="5134000" y="4483725"/>
              <a:ext cx="128275" cy="228550"/>
            </a:xfrm>
            <a:custGeom>
              <a:avLst/>
              <a:gdLst/>
              <a:ahLst/>
              <a:cxnLst/>
              <a:rect l="l" t="t" r="r" b="b"/>
              <a:pathLst>
                <a:path w="5131" h="9142" extrusionOk="0">
                  <a:moveTo>
                    <a:pt x="2544" y="0"/>
                  </a:moveTo>
                  <a:cubicBezTo>
                    <a:pt x="2528" y="0"/>
                    <a:pt x="2513" y="0"/>
                    <a:pt x="2498" y="1"/>
                  </a:cubicBezTo>
                  <a:cubicBezTo>
                    <a:pt x="1099" y="21"/>
                    <a:pt x="0" y="1452"/>
                    <a:pt x="42" y="3162"/>
                  </a:cubicBezTo>
                  <a:lnTo>
                    <a:pt x="166" y="9142"/>
                  </a:lnTo>
                  <a:cubicBezTo>
                    <a:pt x="1824" y="9100"/>
                    <a:pt x="3482" y="9080"/>
                    <a:pt x="5130" y="9059"/>
                  </a:cubicBezTo>
                  <a:lnTo>
                    <a:pt x="5068" y="3079"/>
                  </a:lnTo>
                  <a:cubicBezTo>
                    <a:pt x="5048" y="1387"/>
                    <a:pt x="3922" y="0"/>
                    <a:pt x="2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779;p107">
              <a:extLst>
                <a:ext uri="{FF2B5EF4-FFF2-40B4-BE49-F238E27FC236}">
                  <a16:creationId xmlns:a16="http://schemas.microsoft.com/office/drawing/2014/main" id="{FCF6B753-425E-A649-9769-863C815847F8}"/>
                </a:ext>
              </a:extLst>
            </p:cNvPr>
            <p:cNvSpPr/>
            <p:nvPr/>
          </p:nvSpPr>
          <p:spPr>
            <a:xfrm>
              <a:off x="6383375" y="4589575"/>
              <a:ext cx="85275" cy="177375"/>
            </a:xfrm>
            <a:custGeom>
              <a:avLst/>
              <a:gdLst/>
              <a:ahLst/>
              <a:cxnLst/>
              <a:rect l="l" t="t" r="r" b="b"/>
              <a:pathLst>
                <a:path w="3411" h="7095" extrusionOk="0">
                  <a:moveTo>
                    <a:pt x="2025" y="1"/>
                  </a:moveTo>
                  <a:cubicBezTo>
                    <a:pt x="1281" y="1"/>
                    <a:pt x="586" y="979"/>
                    <a:pt x="467" y="2244"/>
                  </a:cubicBezTo>
                  <a:lnTo>
                    <a:pt x="0" y="6804"/>
                  </a:lnTo>
                  <a:cubicBezTo>
                    <a:pt x="923" y="6898"/>
                    <a:pt x="1845" y="6991"/>
                    <a:pt x="2767" y="7095"/>
                  </a:cubicBezTo>
                  <a:cubicBezTo>
                    <a:pt x="2923" y="5571"/>
                    <a:pt x="3089" y="4058"/>
                    <a:pt x="3255" y="2534"/>
                  </a:cubicBezTo>
                  <a:cubicBezTo>
                    <a:pt x="3410" y="1229"/>
                    <a:pt x="2881" y="89"/>
                    <a:pt x="2115" y="6"/>
                  </a:cubicBezTo>
                  <a:cubicBezTo>
                    <a:pt x="2085" y="2"/>
                    <a:pt x="2055" y="1"/>
                    <a:pt x="2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780;p107">
              <a:extLst>
                <a:ext uri="{FF2B5EF4-FFF2-40B4-BE49-F238E27FC236}">
                  <a16:creationId xmlns:a16="http://schemas.microsoft.com/office/drawing/2014/main" id="{AE6011B4-9150-F14F-BE78-8470D1030DE1}"/>
                </a:ext>
              </a:extLst>
            </p:cNvPr>
            <p:cNvSpPr/>
            <p:nvPr/>
          </p:nvSpPr>
          <p:spPr>
            <a:xfrm>
              <a:off x="6203025" y="4559050"/>
              <a:ext cx="94100" cy="190800"/>
            </a:xfrm>
            <a:custGeom>
              <a:avLst/>
              <a:gdLst/>
              <a:ahLst/>
              <a:cxnLst/>
              <a:rect l="l" t="t" r="r" b="b"/>
              <a:pathLst>
                <a:path w="3764" h="7632" extrusionOk="0">
                  <a:moveTo>
                    <a:pt x="2165" y="0"/>
                  </a:moveTo>
                  <a:cubicBezTo>
                    <a:pt x="1297" y="0"/>
                    <a:pt x="526" y="1064"/>
                    <a:pt x="405" y="2439"/>
                  </a:cubicBezTo>
                  <a:cubicBezTo>
                    <a:pt x="270" y="4077"/>
                    <a:pt x="136" y="5714"/>
                    <a:pt x="1" y="7362"/>
                  </a:cubicBezTo>
                  <a:cubicBezTo>
                    <a:pt x="1058" y="7445"/>
                    <a:pt x="2126" y="7538"/>
                    <a:pt x="3183" y="7632"/>
                  </a:cubicBezTo>
                  <a:cubicBezTo>
                    <a:pt x="3338" y="5994"/>
                    <a:pt x="3483" y="4357"/>
                    <a:pt x="3639" y="2719"/>
                  </a:cubicBezTo>
                  <a:cubicBezTo>
                    <a:pt x="3763" y="1299"/>
                    <a:pt x="3141" y="87"/>
                    <a:pt x="2250" y="4"/>
                  </a:cubicBezTo>
                  <a:cubicBezTo>
                    <a:pt x="2221" y="1"/>
                    <a:pt x="2193" y="0"/>
                    <a:pt x="2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781;p107">
              <a:extLst>
                <a:ext uri="{FF2B5EF4-FFF2-40B4-BE49-F238E27FC236}">
                  <a16:creationId xmlns:a16="http://schemas.microsoft.com/office/drawing/2014/main" id="{6316F975-D558-F74A-B79E-49E609C91EA8}"/>
                </a:ext>
              </a:extLst>
            </p:cNvPr>
            <p:cNvSpPr/>
            <p:nvPr/>
          </p:nvSpPr>
          <p:spPr>
            <a:xfrm>
              <a:off x="6013125" y="4531575"/>
              <a:ext cx="102875" cy="203775"/>
            </a:xfrm>
            <a:custGeom>
              <a:avLst/>
              <a:gdLst/>
              <a:ahLst/>
              <a:cxnLst/>
              <a:rect l="l" t="t" r="r" b="b"/>
              <a:pathLst>
                <a:path w="4115" h="8151" extrusionOk="0">
                  <a:moveTo>
                    <a:pt x="2274" y="1"/>
                  </a:moveTo>
                  <a:cubicBezTo>
                    <a:pt x="1295" y="1"/>
                    <a:pt x="433" y="1157"/>
                    <a:pt x="342" y="2626"/>
                  </a:cubicBezTo>
                  <a:lnTo>
                    <a:pt x="0" y="7901"/>
                  </a:lnTo>
                  <a:cubicBezTo>
                    <a:pt x="1213" y="7974"/>
                    <a:pt x="2415" y="8057"/>
                    <a:pt x="3617" y="8150"/>
                  </a:cubicBezTo>
                  <a:cubicBezTo>
                    <a:pt x="3742" y="6388"/>
                    <a:pt x="3876" y="4637"/>
                    <a:pt x="4001" y="2875"/>
                  </a:cubicBezTo>
                  <a:cubicBezTo>
                    <a:pt x="4115" y="1362"/>
                    <a:pt x="3379" y="66"/>
                    <a:pt x="2363" y="4"/>
                  </a:cubicBezTo>
                  <a:cubicBezTo>
                    <a:pt x="2333" y="2"/>
                    <a:pt x="2304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82;p107">
              <a:extLst>
                <a:ext uri="{FF2B5EF4-FFF2-40B4-BE49-F238E27FC236}">
                  <a16:creationId xmlns:a16="http://schemas.microsoft.com/office/drawing/2014/main" id="{14D2A567-C843-D94E-B5C5-570574BBEBFB}"/>
                </a:ext>
              </a:extLst>
            </p:cNvPr>
            <p:cNvSpPr/>
            <p:nvPr/>
          </p:nvSpPr>
          <p:spPr>
            <a:xfrm>
              <a:off x="5815675" y="4506750"/>
              <a:ext cx="110925" cy="216425"/>
            </a:xfrm>
            <a:custGeom>
              <a:avLst/>
              <a:gdLst/>
              <a:ahLst/>
              <a:cxnLst/>
              <a:rect l="l" t="t" r="r" b="b"/>
              <a:pathLst>
                <a:path w="4437" h="8657" extrusionOk="0">
                  <a:moveTo>
                    <a:pt x="2380" y="1"/>
                  </a:moveTo>
                  <a:cubicBezTo>
                    <a:pt x="1268" y="1"/>
                    <a:pt x="321" y="1257"/>
                    <a:pt x="249" y="2842"/>
                  </a:cubicBezTo>
                  <a:cubicBezTo>
                    <a:pt x="167" y="4707"/>
                    <a:pt x="84" y="6583"/>
                    <a:pt x="1" y="8459"/>
                  </a:cubicBezTo>
                  <a:cubicBezTo>
                    <a:pt x="1348" y="8521"/>
                    <a:pt x="2695" y="8584"/>
                    <a:pt x="4032" y="8656"/>
                  </a:cubicBezTo>
                  <a:lnTo>
                    <a:pt x="4343" y="3039"/>
                  </a:lnTo>
                  <a:cubicBezTo>
                    <a:pt x="4437" y="1422"/>
                    <a:pt x="3576" y="54"/>
                    <a:pt x="2447" y="2"/>
                  </a:cubicBezTo>
                  <a:cubicBezTo>
                    <a:pt x="2424" y="1"/>
                    <a:pt x="2402" y="1"/>
                    <a:pt x="23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783;p107">
              <a:extLst>
                <a:ext uri="{FF2B5EF4-FFF2-40B4-BE49-F238E27FC236}">
                  <a16:creationId xmlns:a16="http://schemas.microsoft.com/office/drawing/2014/main" id="{651F1F3A-D492-974E-9DFB-770F4B1D9154}"/>
                </a:ext>
              </a:extLst>
            </p:cNvPr>
            <p:cNvSpPr/>
            <p:nvPr/>
          </p:nvSpPr>
          <p:spPr>
            <a:xfrm>
              <a:off x="5618000" y="4485775"/>
              <a:ext cx="118425" cy="229100"/>
            </a:xfrm>
            <a:custGeom>
              <a:avLst/>
              <a:gdLst/>
              <a:ahLst/>
              <a:cxnLst/>
              <a:rect l="l" t="t" r="r" b="b"/>
              <a:pathLst>
                <a:path w="4737" h="9164" extrusionOk="0">
                  <a:moveTo>
                    <a:pt x="2453" y="1"/>
                  </a:moveTo>
                  <a:cubicBezTo>
                    <a:pt x="1223" y="1"/>
                    <a:pt x="186" y="1364"/>
                    <a:pt x="145" y="3049"/>
                  </a:cubicBezTo>
                  <a:cubicBezTo>
                    <a:pt x="104" y="5049"/>
                    <a:pt x="52" y="7039"/>
                    <a:pt x="0" y="9018"/>
                  </a:cubicBezTo>
                  <a:cubicBezTo>
                    <a:pt x="1482" y="9060"/>
                    <a:pt x="2974" y="9101"/>
                    <a:pt x="4457" y="9163"/>
                  </a:cubicBezTo>
                  <a:cubicBezTo>
                    <a:pt x="4529" y="7163"/>
                    <a:pt x="4602" y="5173"/>
                    <a:pt x="4674" y="3194"/>
                  </a:cubicBezTo>
                  <a:cubicBezTo>
                    <a:pt x="4736" y="1473"/>
                    <a:pt x="3762" y="33"/>
                    <a:pt x="2508" y="2"/>
                  </a:cubicBezTo>
                  <a:cubicBezTo>
                    <a:pt x="2490" y="1"/>
                    <a:pt x="2471" y="1"/>
                    <a:pt x="24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784;p107">
              <a:extLst>
                <a:ext uri="{FF2B5EF4-FFF2-40B4-BE49-F238E27FC236}">
                  <a16:creationId xmlns:a16="http://schemas.microsoft.com/office/drawing/2014/main" id="{B1F00901-DB06-BD4A-8B34-C64D28737589}"/>
                </a:ext>
              </a:extLst>
            </p:cNvPr>
            <p:cNvSpPr/>
            <p:nvPr/>
          </p:nvSpPr>
          <p:spPr>
            <a:xfrm>
              <a:off x="5366400" y="4469475"/>
              <a:ext cx="151075" cy="241250"/>
            </a:xfrm>
            <a:custGeom>
              <a:avLst/>
              <a:gdLst/>
              <a:ahLst/>
              <a:cxnLst/>
              <a:rect l="l" t="t" r="r" b="b"/>
              <a:pathLst>
                <a:path w="6043" h="9650" extrusionOk="0">
                  <a:moveTo>
                    <a:pt x="3003" y="1"/>
                  </a:moveTo>
                  <a:cubicBezTo>
                    <a:pt x="1350" y="1"/>
                    <a:pt x="1" y="1485"/>
                    <a:pt x="1" y="3286"/>
                  </a:cubicBezTo>
                  <a:lnTo>
                    <a:pt x="1" y="9608"/>
                  </a:lnTo>
                  <a:cubicBezTo>
                    <a:pt x="1980" y="9608"/>
                    <a:pt x="3949" y="9619"/>
                    <a:pt x="5929" y="9650"/>
                  </a:cubicBezTo>
                  <a:lnTo>
                    <a:pt x="6022" y="3328"/>
                  </a:lnTo>
                  <a:cubicBezTo>
                    <a:pt x="6043" y="1514"/>
                    <a:pt x="4706" y="11"/>
                    <a:pt x="3037" y="1"/>
                  </a:cubicBezTo>
                  <a:cubicBezTo>
                    <a:pt x="3026" y="1"/>
                    <a:pt x="3014" y="1"/>
                    <a:pt x="3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785;p107">
              <a:extLst>
                <a:ext uri="{FF2B5EF4-FFF2-40B4-BE49-F238E27FC236}">
                  <a16:creationId xmlns:a16="http://schemas.microsoft.com/office/drawing/2014/main" id="{E363A1BB-AE69-B446-B137-D9735CE81DFF}"/>
                </a:ext>
              </a:extLst>
            </p:cNvPr>
            <p:cNvSpPr/>
            <p:nvPr/>
          </p:nvSpPr>
          <p:spPr>
            <a:xfrm>
              <a:off x="4274825" y="4293925"/>
              <a:ext cx="93025" cy="177650"/>
            </a:xfrm>
            <a:custGeom>
              <a:avLst/>
              <a:gdLst/>
              <a:ahLst/>
              <a:cxnLst/>
              <a:rect l="l" t="t" r="r" b="b"/>
              <a:pathLst>
                <a:path w="3721" h="7106" extrusionOk="0">
                  <a:moveTo>
                    <a:pt x="1616" y="0"/>
                  </a:moveTo>
                  <a:cubicBezTo>
                    <a:pt x="1579" y="0"/>
                    <a:pt x="1541" y="2"/>
                    <a:pt x="1503" y="6"/>
                  </a:cubicBezTo>
                  <a:cubicBezTo>
                    <a:pt x="612" y="89"/>
                    <a:pt x="0" y="1240"/>
                    <a:pt x="145" y="2545"/>
                  </a:cubicBezTo>
                  <a:cubicBezTo>
                    <a:pt x="301" y="4069"/>
                    <a:pt x="456" y="5592"/>
                    <a:pt x="622" y="7106"/>
                  </a:cubicBezTo>
                  <a:cubicBezTo>
                    <a:pt x="1658" y="6805"/>
                    <a:pt x="2695" y="6494"/>
                    <a:pt x="3721" y="6204"/>
                  </a:cubicBezTo>
                  <a:cubicBezTo>
                    <a:pt x="3596" y="4877"/>
                    <a:pt x="3472" y="3551"/>
                    <a:pt x="3337" y="2224"/>
                  </a:cubicBezTo>
                  <a:cubicBezTo>
                    <a:pt x="3208" y="975"/>
                    <a:pt x="2453" y="0"/>
                    <a:pt x="16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786;p107">
              <a:extLst>
                <a:ext uri="{FF2B5EF4-FFF2-40B4-BE49-F238E27FC236}">
                  <a16:creationId xmlns:a16="http://schemas.microsoft.com/office/drawing/2014/main" id="{8C838EB9-1CAF-4A48-876D-D22BBC1CC620}"/>
                </a:ext>
              </a:extLst>
            </p:cNvPr>
            <p:cNvSpPr/>
            <p:nvPr/>
          </p:nvSpPr>
          <p:spPr>
            <a:xfrm>
              <a:off x="6393725" y="4316725"/>
              <a:ext cx="93050" cy="177925"/>
            </a:xfrm>
            <a:custGeom>
              <a:avLst/>
              <a:gdLst/>
              <a:ahLst/>
              <a:cxnLst/>
              <a:rect l="l" t="t" r="r" b="b"/>
              <a:pathLst>
                <a:path w="3722" h="7117" extrusionOk="0">
                  <a:moveTo>
                    <a:pt x="2124" y="0"/>
                  </a:moveTo>
                  <a:cubicBezTo>
                    <a:pt x="1278" y="0"/>
                    <a:pt x="524" y="965"/>
                    <a:pt x="395" y="2224"/>
                  </a:cubicBezTo>
                  <a:lnTo>
                    <a:pt x="1" y="6235"/>
                  </a:lnTo>
                  <a:cubicBezTo>
                    <a:pt x="1027" y="6525"/>
                    <a:pt x="2063" y="6815"/>
                    <a:pt x="3089" y="7116"/>
                  </a:cubicBezTo>
                  <a:lnTo>
                    <a:pt x="3587" y="2556"/>
                  </a:lnTo>
                  <a:cubicBezTo>
                    <a:pt x="3722" y="1240"/>
                    <a:pt x="3120" y="89"/>
                    <a:pt x="2239" y="6"/>
                  </a:cubicBezTo>
                  <a:cubicBezTo>
                    <a:pt x="2201" y="2"/>
                    <a:pt x="2162" y="0"/>
                    <a:pt x="2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787;p107">
              <a:extLst>
                <a:ext uri="{FF2B5EF4-FFF2-40B4-BE49-F238E27FC236}">
                  <a16:creationId xmlns:a16="http://schemas.microsoft.com/office/drawing/2014/main" id="{EDEB57CE-3C9A-4B42-9C85-388AC8E609F0}"/>
                </a:ext>
              </a:extLst>
            </p:cNvPr>
            <p:cNvSpPr/>
            <p:nvPr/>
          </p:nvSpPr>
          <p:spPr>
            <a:xfrm>
              <a:off x="4467075" y="4233300"/>
              <a:ext cx="103650" cy="191125"/>
            </a:xfrm>
            <a:custGeom>
              <a:avLst/>
              <a:gdLst/>
              <a:ahLst/>
              <a:cxnLst/>
              <a:rect l="l" t="t" r="r" b="b"/>
              <a:pathLst>
                <a:path w="4146" h="7645" extrusionOk="0">
                  <a:moveTo>
                    <a:pt x="1883" y="1"/>
                  </a:moveTo>
                  <a:cubicBezTo>
                    <a:pt x="1843" y="1"/>
                    <a:pt x="1802" y="2"/>
                    <a:pt x="1762" y="6"/>
                  </a:cubicBezTo>
                  <a:cubicBezTo>
                    <a:pt x="736" y="89"/>
                    <a:pt x="0" y="1312"/>
                    <a:pt x="114" y="2721"/>
                  </a:cubicBezTo>
                  <a:cubicBezTo>
                    <a:pt x="259" y="4359"/>
                    <a:pt x="394" y="6007"/>
                    <a:pt x="539" y="7644"/>
                  </a:cubicBezTo>
                  <a:cubicBezTo>
                    <a:pt x="1741" y="7323"/>
                    <a:pt x="2943" y="7002"/>
                    <a:pt x="4146" y="6691"/>
                  </a:cubicBezTo>
                  <a:cubicBezTo>
                    <a:pt x="4032" y="5271"/>
                    <a:pt x="3928" y="3841"/>
                    <a:pt x="3814" y="2421"/>
                  </a:cubicBezTo>
                  <a:cubicBezTo>
                    <a:pt x="3715" y="1067"/>
                    <a:pt x="2850" y="1"/>
                    <a:pt x="18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788;p107">
              <a:extLst>
                <a:ext uri="{FF2B5EF4-FFF2-40B4-BE49-F238E27FC236}">
                  <a16:creationId xmlns:a16="http://schemas.microsoft.com/office/drawing/2014/main" id="{7C997FF1-AAB7-4848-B0F9-07E2639C861F}"/>
                </a:ext>
              </a:extLst>
            </p:cNvPr>
            <p:cNvSpPr/>
            <p:nvPr/>
          </p:nvSpPr>
          <p:spPr>
            <a:xfrm>
              <a:off x="6223775" y="4267750"/>
              <a:ext cx="104700" cy="191400"/>
            </a:xfrm>
            <a:custGeom>
              <a:avLst/>
              <a:gdLst/>
              <a:ahLst/>
              <a:cxnLst/>
              <a:rect l="l" t="t" r="r" b="b"/>
              <a:pathLst>
                <a:path w="4188" h="7656" extrusionOk="0">
                  <a:moveTo>
                    <a:pt x="2313" y="1"/>
                  </a:moveTo>
                  <a:cubicBezTo>
                    <a:pt x="1337" y="1"/>
                    <a:pt x="482" y="1058"/>
                    <a:pt x="363" y="2411"/>
                  </a:cubicBezTo>
                  <a:cubicBezTo>
                    <a:pt x="238" y="3852"/>
                    <a:pt x="124" y="5292"/>
                    <a:pt x="0" y="6743"/>
                  </a:cubicBezTo>
                  <a:cubicBezTo>
                    <a:pt x="1202" y="7033"/>
                    <a:pt x="2405" y="7344"/>
                    <a:pt x="3607" y="7655"/>
                  </a:cubicBezTo>
                  <a:lnTo>
                    <a:pt x="4052" y="2732"/>
                  </a:lnTo>
                  <a:cubicBezTo>
                    <a:pt x="4187" y="1323"/>
                    <a:pt x="3451" y="100"/>
                    <a:pt x="2436" y="7"/>
                  </a:cubicBezTo>
                  <a:cubicBezTo>
                    <a:pt x="2394" y="3"/>
                    <a:pt x="2354" y="1"/>
                    <a:pt x="2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789;p107">
              <a:extLst>
                <a:ext uri="{FF2B5EF4-FFF2-40B4-BE49-F238E27FC236}">
                  <a16:creationId xmlns:a16="http://schemas.microsoft.com/office/drawing/2014/main" id="{AB3665FD-9954-2449-9C60-FF1C5A4BF948}"/>
                </a:ext>
              </a:extLst>
            </p:cNvPr>
            <p:cNvSpPr/>
            <p:nvPr/>
          </p:nvSpPr>
          <p:spPr>
            <a:xfrm>
              <a:off x="4675125" y="4181550"/>
              <a:ext cx="114275" cy="204000"/>
            </a:xfrm>
            <a:custGeom>
              <a:avLst/>
              <a:gdLst/>
              <a:ahLst/>
              <a:cxnLst/>
              <a:rect l="l" t="t" r="r" b="b"/>
              <a:pathLst>
                <a:path w="4571" h="8160" extrusionOk="0">
                  <a:moveTo>
                    <a:pt x="2120" y="1"/>
                  </a:moveTo>
                  <a:cubicBezTo>
                    <a:pt x="2091" y="1"/>
                    <a:pt x="2061" y="2"/>
                    <a:pt x="2032" y="3"/>
                  </a:cubicBezTo>
                  <a:cubicBezTo>
                    <a:pt x="871" y="76"/>
                    <a:pt x="0" y="1382"/>
                    <a:pt x="94" y="2895"/>
                  </a:cubicBezTo>
                  <a:cubicBezTo>
                    <a:pt x="208" y="4646"/>
                    <a:pt x="332" y="6398"/>
                    <a:pt x="446" y="8160"/>
                  </a:cubicBezTo>
                  <a:cubicBezTo>
                    <a:pt x="1814" y="7942"/>
                    <a:pt x="3193" y="7724"/>
                    <a:pt x="4571" y="7528"/>
                  </a:cubicBezTo>
                  <a:lnTo>
                    <a:pt x="4301" y="2636"/>
                  </a:lnTo>
                  <a:cubicBezTo>
                    <a:pt x="4221" y="1161"/>
                    <a:pt x="3254" y="1"/>
                    <a:pt x="2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790;p107">
              <a:extLst>
                <a:ext uri="{FF2B5EF4-FFF2-40B4-BE49-F238E27FC236}">
                  <a16:creationId xmlns:a16="http://schemas.microsoft.com/office/drawing/2014/main" id="{CEA18E01-FE9A-4C4D-B039-CF1EDE26541E}"/>
                </a:ext>
              </a:extLst>
            </p:cNvPr>
            <p:cNvSpPr/>
            <p:nvPr/>
          </p:nvSpPr>
          <p:spPr>
            <a:xfrm>
              <a:off x="6048100" y="4204575"/>
              <a:ext cx="116350" cy="219850"/>
            </a:xfrm>
            <a:custGeom>
              <a:avLst/>
              <a:gdLst/>
              <a:ahLst/>
              <a:cxnLst/>
              <a:rect l="l" t="t" r="r" b="b"/>
              <a:pathLst>
                <a:path w="4654" h="8794" extrusionOk="0">
                  <a:moveTo>
                    <a:pt x="2518" y="1"/>
                  </a:moveTo>
                  <a:cubicBezTo>
                    <a:pt x="1404" y="1"/>
                    <a:pt x="432" y="1154"/>
                    <a:pt x="342" y="2616"/>
                  </a:cubicBezTo>
                  <a:lnTo>
                    <a:pt x="0" y="7881"/>
                  </a:lnTo>
                  <a:cubicBezTo>
                    <a:pt x="1358" y="8182"/>
                    <a:pt x="2726" y="8493"/>
                    <a:pt x="4094" y="8793"/>
                  </a:cubicBezTo>
                  <a:cubicBezTo>
                    <a:pt x="4239" y="6835"/>
                    <a:pt x="4384" y="4876"/>
                    <a:pt x="4540" y="2907"/>
                  </a:cubicBezTo>
                  <a:cubicBezTo>
                    <a:pt x="4654" y="1404"/>
                    <a:pt x="3793" y="88"/>
                    <a:pt x="2633" y="5"/>
                  </a:cubicBezTo>
                  <a:cubicBezTo>
                    <a:pt x="2594" y="2"/>
                    <a:pt x="2556" y="1"/>
                    <a:pt x="2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791;p107">
              <a:extLst>
                <a:ext uri="{FF2B5EF4-FFF2-40B4-BE49-F238E27FC236}">
                  <a16:creationId xmlns:a16="http://schemas.microsoft.com/office/drawing/2014/main" id="{123DDEEA-14ED-9341-8A3A-84C68EC65DDE}"/>
                </a:ext>
              </a:extLst>
            </p:cNvPr>
            <p:cNvSpPr/>
            <p:nvPr/>
          </p:nvSpPr>
          <p:spPr>
            <a:xfrm>
              <a:off x="4899250" y="4141950"/>
              <a:ext cx="124125" cy="216400"/>
            </a:xfrm>
            <a:custGeom>
              <a:avLst/>
              <a:gdLst/>
              <a:ahLst/>
              <a:cxnLst/>
              <a:rect l="l" t="t" r="r" b="b"/>
              <a:pathLst>
                <a:path w="4965" h="8656" extrusionOk="0">
                  <a:moveTo>
                    <a:pt x="2397" y="0"/>
                  </a:moveTo>
                  <a:cubicBezTo>
                    <a:pt x="2372" y="0"/>
                    <a:pt x="2347" y="1"/>
                    <a:pt x="2322" y="2"/>
                  </a:cubicBezTo>
                  <a:cubicBezTo>
                    <a:pt x="1026" y="53"/>
                    <a:pt x="0" y="1421"/>
                    <a:pt x="73" y="3028"/>
                  </a:cubicBezTo>
                  <a:lnTo>
                    <a:pt x="322" y="8656"/>
                  </a:lnTo>
                  <a:cubicBezTo>
                    <a:pt x="1866" y="8583"/>
                    <a:pt x="3410" y="8521"/>
                    <a:pt x="4965" y="8479"/>
                  </a:cubicBezTo>
                  <a:cubicBezTo>
                    <a:pt x="4902" y="6603"/>
                    <a:pt x="4840" y="4728"/>
                    <a:pt x="4778" y="2852"/>
                  </a:cubicBezTo>
                  <a:cubicBezTo>
                    <a:pt x="4727" y="1266"/>
                    <a:pt x="3660" y="0"/>
                    <a:pt x="2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792;p107">
              <a:extLst>
                <a:ext uri="{FF2B5EF4-FFF2-40B4-BE49-F238E27FC236}">
                  <a16:creationId xmlns:a16="http://schemas.microsoft.com/office/drawing/2014/main" id="{5E0DBFA5-E30A-2E4F-ACEB-0F1CAE35AAF9}"/>
                </a:ext>
              </a:extLst>
            </p:cNvPr>
            <p:cNvSpPr/>
            <p:nvPr/>
          </p:nvSpPr>
          <p:spPr>
            <a:xfrm>
              <a:off x="5849100" y="4170150"/>
              <a:ext cx="126200" cy="228350"/>
            </a:xfrm>
            <a:custGeom>
              <a:avLst/>
              <a:gdLst/>
              <a:ahLst/>
              <a:cxnLst/>
              <a:rect l="l" t="t" r="r" b="b"/>
              <a:pathLst>
                <a:path w="5048" h="9134" extrusionOk="0">
                  <a:moveTo>
                    <a:pt x="2651" y="0"/>
                  </a:moveTo>
                  <a:cubicBezTo>
                    <a:pt x="1392" y="0"/>
                    <a:pt x="330" y="1249"/>
                    <a:pt x="260" y="2812"/>
                  </a:cubicBezTo>
                  <a:cubicBezTo>
                    <a:pt x="167" y="4688"/>
                    <a:pt x="84" y="6564"/>
                    <a:pt x="1" y="8440"/>
                  </a:cubicBezTo>
                  <a:cubicBezTo>
                    <a:pt x="1545" y="8657"/>
                    <a:pt x="3079" y="8885"/>
                    <a:pt x="4613" y="9134"/>
                  </a:cubicBezTo>
                  <a:lnTo>
                    <a:pt x="4955" y="3061"/>
                  </a:lnTo>
                  <a:cubicBezTo>
                    <a:pt x="5048" y="1444"/>
                    <a:pt x="4063" y="65"/>
                    <a:pt x="2758" y="3"/>
                  </a:cubicBezTo>
                  <a:cubicBezTo>
                    <a:pt x="2722" y="1"/>
                    <a:pt x="2687" y="0"/>
                    <a:pt x="2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793;p107">
              <a:extLst>
                <a:ext uri="{FF2B5EF4-FFF2-40B4-BE49-F238E27FC236}">
                  <a16:creationId xmlns:a16="http://schemas.microsoft.com/office/drawing/2014/main" id="{A22269AB-437A-1947-A4DB-CFAACB08D63F}"/>
                </a:ext>
              </a:extLst>
            </p:cNvPr>
            <p:cNvSpPr/>
            <p:nvPr/>
          </p:nvSpPr>
          <p:spPr>
            <a:xfrm>
              <a:off x="5110675" y="4122525"/>
              <a:ext cx="133200" cy="228575"/>
            </a:xfrm>
            <a:custGeom>
              <a:avLst/>
              <a:gdLst/>
              <a:ahLst/>
              <a:cxnLst/>
              <a:rect l="l" t="t" r="r" b="b"/>
              <a:pathLst>
                <a:path w="5328" h="9143" extrusionOk="0">
                  <a:moveTo>
                    <a:pt x="2639" y="1"/>
                  </a:moveTo>
                  <a:cubicBezTo>
                    <a:pt x="2623" y="1"/>
                    <a:pt x="2607" y="1"/>
                    <a:pt x="2591" y="1"/>
                  </a:cubicBezTo>
                  <a:cubicBezTo>
                    <a:pt x="1151" y="32"/>
                    <a:pt x="0" y="1463"/>
                    <a:pt x="52" y="3173"/>
                  </a:cubicBezTo>
                  <a:lnTo>
                    <a:pt x="187" y="9142"/>
                  </a:lnTo>
                  <a:cubicBezTo>
                    <a:pt x="1907" y="9101"/>
                    <a:pt x="3617" y="9070"/>
                    <a:pt x="5327" y="9059"/>
                  </a:cubicBezTo>
                  <a:cubicBezTo>
                    <a:pt x="5296" y="7059"/>
                    <a:pt x="5276" y="5069"/>
                    <a:pt x="5255" y="3079"/>
                  </a:cubicBezTo>
                  <a:cubicBezTo>
                    <a:pt x="5234" y="1388"/>
                    <a:pt x="4068" y="1"/>
                    <a:pt x="2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794;p107">
              <a:extLst>
                <a:ext uri="{FF2B5EF4-FFF2-40B4-BE49-F238E27FC236}">
                  <a16:creationId xmlns:a16="http://schemas.microsoft.com/office/drawing/2014/main" id="{C9EA16C7-1008-D042-81AC-40FED9A3D732}"/>
                </a:ext>
              </a:extLst>
            </p:cNvPr>
            <p:cNvSpPr/>
            <p:nvPr/>
          </p:nvSpPr>
          <p:spPr>
            <a:xfrm>
              <a:off x="5642850" y="4135475"/>
              <a:ext cx="135800" cy="239725"/>
            </a:xfrm>
            <a:custGeom>
              <a:avLst/>
              <a:gdLst/>
              <a:ahLst/>
              <a:cxnLst/>
              <a:rect l="l" t="t" r="r" b="b"/>
              <a:pathLst>
                <a:path w="5432" h="9589" extrusionOk="0">
                  <a:moveTo>
                    <a:pt x="2783" y="0"/>
                  </a:moveTo>
                  <a:cubicBezTo>
                    <a:pt x="1377" y="0"/>
                    <a:pt x="197" y="1359"/>
                    <a:pt x="156" y="3038"/>
                  </a:cubicBezTo>
                  <a:cubicBezTo>
                    <a:pt x="105" y="5028"/>
                    <a:pt x="53" y="7018"/>
                    <a:pt x="1" y="9008"/>
                  </a:cubicBezTo>
                  <a:cubicBezTo>
                    <a:pt x="1711" y="9194"/>
                    <a:pt x="3411" y="9381"/>
                    <a:pt x="5110" y="9588"/>
                  </a:cubicBezTo>
                  <a:cubicBezTo>
                    <a:pt x="5204" y="7464"/>
                    <a:pt x="5287" y="5339"/>
                    <a:pt x="5359" y="3204"/>
                  </a:cubicBezTo>
                  <a:cubicBezTo>
                    <a:pt x="5432" y="1494"/>
                    <a:pt x="4302" y="43"/>
                    <a:pt x="2861" y="2"/>
                  </a:cubicBezTo>
                  <a:cubicBezTo>
                    <a:pt x="2835" y="1"/>
                    <a:pt x="2809" y="0"/>
                    <a:pt x="2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795;p107">
              <a:extLst>
                <a:ext uri="{FF2B5EF4-FFF2-40B4-BE49-F238E27FC236}">
                  <a16:creationId xmlns:a16="http://schemas.microsoft.com/office/drawing/2014/main" id="{AB019E3D-6550-FD4F-8664-DB7E708A2CE4}"/>
                </a:ext>
              </a:extLst>
            </p:cNvPr>
            <p:cNvSpPr/>
            <p:nvPr/>
          </p:nvSpPr>
          <p:spPr>
            <a:xfrm>
              <a:off x="5380125" y="4108025"/>
              <a:ext cx="156800" cy="241525"/>
            </a:xfrm>
            <a:custGeom>
              <a:avLst/>
              <a:gdLst/>
              <a:ahLst/>
              <a:cxnLst/>
              <a:rect l="l" t="t" r="r" b="b"/>
              <a:pathLst>
                <a:path w="6272" h="9661" extrusionOk="0">
                  <a:moveTo>
                    <a:pt x="3133" y="1"/>
                  </a:moveTo>
                  <a:cubicBezTo>
                    <a:pt x="1411" y="1"/>
                    <a:pt x="11" y="1479"/>
                    <a:pt x="11" y="3286"/>
                  </a:cubicBezTo>
                  <a:cubicBezTo>
                    <a:pt x="11" y="5390"/>
                    <a:pt x="1" y="7494"/>
                    <a:pt x="1" y="9608"/>
                  </a:cubicBezTo>
                  <a:cubicBezTo>
                    <a:pt x="2053" y="9608"/>
                    <a:pt x="4095" y="9629"/>
                    <a:pt x="6136" y="9660"/>
                  </a:cubicBezTo>
                  <a:lnTo>
                    <a:pt x="6240" y="3338"/>
                  </a:lnTo>
                  <a:cubicBezTo>
                    <a:pt x="6271" y="1524"/>
                    <a:pt x="4882" y="22"/>
                    <a:pt x="3152" y="1"/>
                  </a:cubicBezTo>
                  <a:cubicBezTo>
                    <a:pt x="3146" y="1"/>
                    <a:pt x="3139" y="1"/>
                    <a:pt x="31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796;p107">
              <a:extLst>
                <a:ext uri="{FF2B5EF4-FFF2-40B4-BE49-F238E27FC236}">
                  <a16:creationId xmlns:a16="http://schemas.microsoft.com/office/drawing/2014/main" id="{A561ACA4-371F-D54E-B2FF-E6F2D8175DCB}"/>
                </a:ext>
              </a:extLst>
            </p:cNvPr>
            <p:cNvSpPr/>
            <p:nvPr/>
          </p:nvSpPr>
          <p:spPr>
            <a:xfrm>
              <a:off x="5366400" y="4469475"/>
              <a:ext cx="151075" cy="241250"/>
            </a:xfrm>
            <a:custGeom>
              <a:avLst/>
              <a:gdLst/>
              <a:ahLst/>
              <a:cxnLst/>
              <a:rect l="l" t="t" r="r" b="b"/>
              <a:pathLst>
                <a:path w="6043" h="9650" extrusionOk="0">
                  <a:moveTo>
                    <a:pt x="3003" y="1"/>
                  </a:moveTo>
                  <a:cubicBezTo>
                    <a:pt x="1350" y="1"/>
                    <a:pt x="1" y="1485"/>
                    <a:pt x="1" y="3286"/>
                  </a:cubicBezTo>
                  <a:lnTo>
                    <a:pt x="1" y="9608"/>
                  </a:lnTo>
                  <a:cubicBezTo>
                    <a:pt x="1980" y="9608"/>
                    <a:pt x="3949" y="9619"/>
                    <a:pt x="5929" y="9650"/>
                  </a:cubicBezTo>
                  <a:lnTo>
                    <a:pt x="6022" y="3328"/>
                  </a:lnTo>
                  <a:cubicBezTo>
                    <a:pt x="6043" y="1514"/>
                    <a:pt x="4706" y="11"/>
                    <a:pt x="3037" y="1"/>
                  </a:cubicBezTo>
                  <a:cubicBezTo>
                    <a:pt x="3026" y="1"/>
                    <a:pt x="3014" y="1"/>
                    <a:pt x="3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797;p107">
              <a:extLst>
                <a:ext uri="{FF2B5EF4-FFF2-40B4-BE49-F238E27FC236}">
                  <a16:creationId xmlns:a16="http://schemas.microsoft.com/office/drawing/2014/main" id="{4E7DFB4E-5A61-0F43-892B-9AD44F5F24C6}"/>
                </a:ext>
              </a:extLst>
            </p:cNvPr>
            <p:cNvSpPr/>
            <p:nvPr/>
          </p:nvSpPr>
          <p:spPr>
            <a:xfrm>
              <a:off x="5390750" y="4482700"/>
              <a:ext cx="151350" cy="241500"/>
            </a:xfrm>
            <a:custGeom>
              <a:avLst/>
              <a:gdLst/>
              <a:ahLst/>
              <a:cxnLst/>
              <a:rect l="l" t="t" r="r" b="b"/>
              <a:pathLst>
                <a:path w="6054" h="9660" extrusionOk="0">
                  <a:moveTo>
                    <a:pt x="3030" y="0"/>
                  </a:moveTo>
                  <a:cubicBezTo>
                    <a:pt x="1359" y="0"/>
                    <a:pt x="11" y="1478"/>
                    <a:pt x="11" y="3286"/>
                  </a:cubicBezTo>
                  <a:lnTo>
                    <a:pt x="1" y="9608"/>
                  </a:lnTo>
                  <a:cubicBezTo>
                    <a:pt x="1970" y="9608"/>
                    <a:pt x="3949" y="9628"/>
                    <a:pt x="5919" y="9660"/>
                  </a:cubicBezTo>
                  <a:lnTo>
                    <a:pt x="6022" y="3337"/>
                  </a:lnTo>
                  <a:cubicBezTo>
                    <a:pt x="6053" y="1524"/>
                    <a:pt x="4727" y="21"/>
                    <a:pt x="3048" y="0"/>
                  </a:cubicBezTo>
                  <a:cubicBezTo>
                    <a:pt x="3042" y="0"/>
                    <a:pt x="3036" y="0"/>
                    <a:pt x="30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798;p107">
              <a:extLst>
                <a:ext uri="{FF2B5EF4-FFF2-40B4-BE49-F238E27FC236}">
                  <a16:creationId xmlns:a16="http://schemas.microsoft.com/office/drawing/2014/main" id="{D9840647-CC90-B544-82C4-89F1374EEF72}"/>
                </a:ext>
              </a:extLst>
            </p:cNvPr>
            <p:cNvSpPr/>
            <p:nvPr/>
          </p:nvSpPr>
          <p:spPr>
            <a:xfrm>
              <a:off x="5380125" y="4108025"/>
              <a:ext cx="125175" cy="240225"/>
            </a:xfrm>
            <a:custGeom>
              <a:avLst/>
              <a:gdLst/>
              <a:ahLst/>
              <a:cxnLst/>
              <a:rect l="l" t="t" r="r" b="b"/>
              <a:pathLst>
                <a:path w="5007" h="9609" extrusionOk="0">
                  <a:moveTo>
                    <a:pt x="3144" y="1"/>
                  </a:moveTo>
                  <a:cubicBezTo>
                    <a:pt x="1421" y="1"/>
                    <a:pt x="11" y="1479"/>
                    <a:pt x="11" y="3286"/>
                  </a:cubicBezTo>
                  <a:cubicBezTo>
                    <a:pt x="11" y="5390"/>
                    <a:pt x="11" y="7504"/>
                    <a:pt x="1" y="9608"/>
                  </a:cubicBezTo>
                  <a:lnTo>
                    <a:pt x="1017" y="9608"/>
                  </a:lnTo>
                  <a:cubicBezTo>
                    <a:pt x="1027" y="7681"/>
                    <a:pt x="1027" y="5743"/>
                    <a:pt x="1037" y="3815"/>
                  </a:cubicBezTo>
                  <a:cubicBezTo>
                    <a:pt x="1037" y="2014"/>
                    <a:pt x="2448" y="540"/>
                    <a:pt x="4152" y="540"/>
                  </a:cubicBezTo>
                  <a:cubicBezTo>
                    <a:pt x="4164" y="540"/>
                    <a:pt x="4176" y="540"/>
                    <a:pt x="4188" y="540"/>
                  </a:cubicBezTo>
                  <a:cubicBezTo>
                    <a:pt x="4468" y="540"/>
                    <a:pt x="4737" y="592"/>
                    <a:pt x="5007" y="675"/>
                  </a:cubicBezTo>
                  <a:cubicBezTo>
                    <a:pt x="4478" y="250"/>
                    <a:pt x="3825" y="11"/>
                    <a:pt x="3162" y="1"/>
                  </a:cubicBezTo>
                  <a:cubicBezTo>
                    <a:pt x="3156" y="1"/>
                    <a:pt x="3150" y="1"/>
                    <a:pt x="3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799;p107">
              <a:extLst>
                <a:ext uri="{FF2B5EF4-FFF2-40B4-BE49-F238E27FC236}">
                  <a16:creationId xmlns:a16="http://schemas.microsoft.com/office/drawing/2014/main" id="{E3EED9AC-2781-6945-BC3E-10171690A002}"/>
                </a:ext>
              </a:extLst>
            </p:cNvPr>
            <p:cNvSpPr/>
            <p:nvPr/>
          </p:nvSpPr>
          <p:spPr>
            <a:xfrm>
              <a:off x="5768775" y="3958275"/>
              <a:ext cx="60150" cy="81900"/>
            </a:xfrm>
            <a:custGeom>
              <a:avLst/>
              <a:gdLst/>
              <a:ahLst/>
              <a:cxnLst/>
              <a:rect l="l" t="t" r="r" b="b"/>
              <a:pathLst>
                <a:path w="2406" h="3276" extrusionOk="0">
                  <a:moveTo>
                    <a:pt x="115" y="1"/>
                  </a:moveTo>
                  <a:cubicBezTo>
                    <a:pt x="84" y="995"/>
                    <a:pt x="42" y="1980"/>
                    <a:pt x="1" y="2965"/>
                  </a:cubicBezTo>
                  <a:cubicBezTo>
                    <a:pt x="768" y="3068"/>
                    <a:pt x="1524" y="3172"/>
                    <a:pt x="2281" y="3276"/>
                  </a:cubicBezTo>
                  <a:cubicBezTo>
                    <a:pt x="2322" y="2281"/>
                    <a:pt x="2364" y="1296"/>
                    <a:pt x="2405" y="311"/>
                  </a:cubicBezTo>
                  <a:cubicBezTo>
                    <a:pt x="1649" y="208"/>
                    <a:pt x="882" y="104"/>
                    <a:pt x="1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800;p107">
              <a:extLst>
                <a:ext uri="{FF2B5EF4-FFF2-40B4-BE49-F238E27FC236}">
                  <a16:creationId xmlns:a16="http://schemas.microsoft.com/office/drawing/2014/main" id="{6382EF65-0522-2B42-A484-9ECBC606E1F1}"/>
                </a:ext>
              </a:extLst>
            </p:cNvPr>
            <p:cNvSpPr/>
            <p:nvPr/>
          </p:nvSpPr>
          <p:spPr>
            <a:xfrm>
              <a:off x="5971650" y="3990925"/>
              <a:ext cx="60925" cy="83200"/>
            </a:xfrm>
            <a:custGeom>
              <a:avLst/>
              <a:gdLst/>
              <a:ahLst/>
              <a:cxnLst/>
              <a:rect l="l" t="t" r="r" b="b"/>
              <a:pathLst>
                <a:path w="2437" h="3328" extrusionOk="0">
                  <a:moveTo>
                    <a:pt x="167" y="0"/>
                  </a:moveTo>
                  <a:cubicBezTo>
                    <a:pt x="115" y="954"/>
                    <a:pt x="63" y="1907"/>
                    <a:pt x="1" y="2861"/>
                  </a:cubicBezTo>
                  <a:cubicBezTo>
                    <a:pt x="757" y="3016"/>
                    <a:pt x="1514" y="3172"/>
                    <a:pt x="2271" y="3327"/>
                  </a:cubicBezTo>
                  <a:lnTo>
                    <a:pt x="2436" y="560"/>
                  </a:lnTo>
                  <a:cubicBezTo>
                    <a:pt x="1680" y="373"/>
                    <a:pt x="923" y="187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801;p107">
              <a:extLst>
                <a:ext uri="{FF2B5EF4-FFF2-40B4-BE49-F238E27FC236}">
                  <a16:creationId xmlns:a16="http://schemas.microsoft.com/office/drawing/2014/main" id="{4802DCD7-37F5-4047-96CD-C02E901EDB18}"/>
                </a:ext>
              </a:extLst>
            </p:cNvPr>
            <p:cNvSpPr/>
            <p:nvPr/>
          </p:nvSpPr>
          <p:spPr>
            <a:xfrm>
              <a:off x="6189575" y="4052075"/>
              <a:ext cx="64525" cy="94075"/>
            </a:xfrm>
            <a:custGeom>
              <a:avLst/>
              <a:gdLst/>
              <a:ahLst/>
              <a:cxnLst/>
              <a:rect l="l" t="t" r="r" b="b"/>
              <a:pathLst>
                <a:path w="2581" h="3763" extrusionOk="0">
                  <a:moveTo>
                    <a:pt x="228" y="0"/>
                  </a:moveTo>
                  <a:cubicBezTo>
                    <a:pt x="155" y="985"/>
                    <a:pt x="73" y="1969"/>
                    <a:pt x="0" y="2954"/>
                  </a:cubicBezTo>
                  <a:cubicBezTo>
                    <a:pt x="777" y="3224"/>
                    <a:pt x="1555" y="3493"/>
                    <a:pt x="2332" y="3762"/>
                  </a:cubicBezTo>
                  <a:lnTo>
                    <a:pt x="2581" y="809"/>
                  </a:lnTo>
                  <a:cubicBezTo>
                    <a:pt x="1793" y="539"/>
                    <a:pt x="1016" y="259"/>
                    <a:pt x="2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802;p107">
              <a:extLst>
                <a:ext uri="{FF2B5EF4-FFF2-40B4-BE49-F238E27FC236}">
                  <a16:creationId xmlns:a16="http://schemas.microsoft.com/office/drawing/2014/main" id="{BE43CFE2-531A-5644-874E-F3DEC2095DCA}"/>
                </a:ext>
              </a:extLst>
            </p:cNvPr>
            <p:cNvSpPr/>
            <p:nvPr/>
          </p:nvSpPr>
          <p:spPr>
            <a:xfrm>
              <a:off x="6385450" y="4123850"/>
              <a:ext cx="59875" cy="99775"/>
            </a:xfrm>
            <a:custGeom>
              <a:avLst/>
              <a:gdLst/>
              <a:ahLst/>
              <a:cxnLst/>
              <a:rect l="l" t="t" r="r" b="b"/>
              <a:pathLst>
                <a:path w="2395" h="3991" extrusionOk="0">
                  <a:moveTo>
                    <a:pt x="290" y="0"/>
                  </a:moveTo>
                  <a:lnTo>
                    <a:pt x="0" y="2954"/>
                  </a:lnTo>
                  <a:cubicBezTo>
                    <a:pt x="705" y="3296"/>
                    <a:pt x="1399" y="3638"/>
                    <a:pt x="2094" y="3990"/>
                  </a:cubicBezTo>
                  <a:cubicBezTo>
                    <a:pt x="2187" y="3006"/>
                    <a:pt x="2291" y="2021"/>
                    <a:pt x="2394" y="1037"/>
                  </a:cubicBezTo>
                  <a:cubicBezTo>
                    <a:pt x="1690" y="684"/>
                    <a:pt x="995" y="342"/>
                    <a:pt x="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803;p107">
              <a:extLst>
                <a:ext uri="{FF2B5EF4-FFF2-40B4-BE49-F238E27FC236}">
                  <a16:creationId xmlns:a16="http://schemas.microsoft.com/office/drawing/2014/main" id="{C7F9A928-3173-8B49-ABF9-0C2FC6265E63}"/>
                </a:ext>
              </a:extLst>
            </p:cNvPr>
            <p:cNvSpPr/>
            <p:nvPr/>
          </p:nvSpPr>
          <p:spPr>
            <a:xfrm>
              <a:off x="4632100" y="3348875"/>
              <a:ext cx="71550" cy="105475"/>
            </a:xfrm>
            <a:custGeom>
              <a:avLst/>
              <a:gdLst/>
              <a:ahLst/>
              <a:cxnLst/>
              <a:rect l="l" t="t" r="r" b="b"/>
              <a:pathLst>
                <a:path w="2862" h="4219" extrusionOk="0">
                  <a:moveTo>
                    <a:pt x="2374" y="0"/>
                  </a:moveTo>
                  <a:cubicBezTo>
                    <a:pt x="1576" y="415"/>
                    <a:pt x="789" y="840"/>
                    <a:pt x="1" y="1254"/>
                  </a:cubicBezTo>
                  <a:cubicBezTo>
                    <a:pt x="63" y="2239"/>
                    <a:pt x="125" y="3234"/>
                    <a:pt x="188" y="4219"/>
                  </a:cubicBezTo>
                  <a:cubicBezTo>
                    <a:pt x="1079" y="3752"/>
                    <a:pt x="1960" y="3286"/>
                    <a:pt x="2861" y="2819"/>
                  </a:cubicBezTo>
                  <a:cubicBezTo>
                    <a:pt x="2696" y="1887"/>
                    <a:pt x="2530" y="943"/>
                    <a:pt x="23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804;p107">
              <a:extLst>
                <a:ext uri="{FF2B5EF4-FFF2-40B4-BE49-F238E27FC236}">
                  <a16:creationId xmlns:a16="http://schemas.microsoft.com/office/drawing/2014/main" id="{99DB68EE-07A9-284A-8E45-E06828012A15}"/>
                </a:ext>
              </a:extLst>
            </p:cNvPr>
            <p:cNvSpPr/>
            <p:nvPr/>
          </p:nvSpPr>
          <p:spPr>
            <a:xfrm>
              <a:off x="4396325" y="3477650"/>
              <a:ext cx="63500" cy="114025"/>
            </a:xfrm>
            <a:custGeom>
              <a:avLst/>
              <a:gdLst/>
              <a:ahLst/>
              <a:cxnLst/>
              <a:rect l="l" t="t" r="r" b="b"/>
              <a:pathLst>
                <a:path w="2540" h="4561" extrusionOk="0">
                  <a:moveTo>
                    <a:pt x="2291" y="0"/>
                  </a:moveTo>
                  <a:cubicBezTo>
                    <a:pt x="1524" y="529"/>
                    <a:pt x="768" y="1068"/>
                    <a:pt x="1" y="1607"/>
                  </a:cubicBezTo>
                  <a:cubicBezTo>
                    <a:pt x="84" y="2591"/>
                    <a:pt x="177" y="3576"/>
                    <a:pt x="260" y="4560"/>
                  </a:cubicBezTo>
                  <a:cubicBezTo>
                    <a:pt x="1016" y="4022"/>
                    <a:pt x="1773" y="3493"/>
                    <a:pt x="2540" y="2954"/>
                  </a:cubicBezTo>
                  <a:cubicBezTo>
                    <a:pt x="2457" y="1969"/>
                    <a:pt x="2374" y="985"/>
                    <a:pt x="22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805;p107">
              <a:extLst>
                <a:ext uri="{FF2B5EF4-FFF2-40B4-BE49-F238E27FC236}">
                  <a16:creationId xmlns:a16="http://schemas.microsoft.com/office/drawing/2014/main" id="{B1C6B4CE-897E-FD4C-B90D-B22653A45212}"/>
                </a:ext>
              </a:extLst>
            </p:cNvPr>
            <p:cNvSpPr/>
            <p:nvPr/>
          </p:nvSpPr>
          <p:spPr>
            <a:xfrm>
              <a:off x="4193975" y="3613675"/>
              <a:ext cx="65050" cy="132175"/>
            </a:xfrm>
            <a:custGeom>
              <a:avLst/>
              <a:gdLst/>
              <a:ahLst/>
              <a:cxnLst/>
              <a:rect l="l" t="t" r="r" b="b"/>
              <a:pathLst>
                <a:path w="2602" h="5287" extrusionOk="0">
                  <a:moveTo>
                    <a:pt x="2312" y="0"/>
                  </a:moveTo>
                  <a:cubicBezTo>
                    <a:pt x="1534" y="778"/>
                    <a:pt x="767" y="1555"/>
                    <a:pt x="0" y="2332"/>
                  </a:cubicBezTo>
                  <a:cubicBezTo>
                    <a:pt x="104" y="3317"/>
                    <a:pt x="208" y="4291"/>
                    <a:pt x="311" y="5286"/>
                  </a:cubicBezTo>
                  <a:cubicBezTo>
                    <a:pt x="1068" y="4509"/>
                    <a:pt x="1835" y="3731"/>
                    <a:pt x="2602" y="2954"/>
                  </a:cubicBezTo>
                  <a:cubicBezTo>
                    <a:pt x="2498" y="1970"/>
                    <a:pt x="2405" y="985"/>
                    <a:pt x="2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806;p107">
              <a:extLst>
                <a:ext uri="{FF2B5EF4-FFF2-40B4-BE49-F238E27FC236}">
                  <a16:creationId xmlns:a16="http://schemas.microsoft.com/office/drawing/2014/main" id="{4A60A066-15F9-A149-B255-795AC608F4F5}"/>
                </a:ext>
              </a:extLst>
            </p:cNvPr>
            <p:cNvSpPr/>
            <p:nvPr/>
          </p:nvSpPr>
          <p:spPr>
            <a:xfrm>
              <a:off x="4202525" y="3986000"/>
              <a:ext cx="1047575" cy="274150"/>
            </a:xfrm>
            <a:custGeom>
              <a:avLst/>
              <a:gdLst/>
              <a:ahLst/>
              <a:cxnLst/>
              <a:rect l="l" t="t" r="r" b="b"/>
              <a:pathLst>
                <a:path w="41903" h="10966" extrusionOk="0">
                  <a:moveTo>
                    <a:pt x="41643" y="0"/>
                  </a:moveTo>
                  <a:cubicBezTo>
                    <a:pt x="21931" y="850"/>
                    <a:pt x="7017" y="6582"/>
                    <a:pt x="0" y="9846"/>
                  </a:cubicBezTo>
                  <a:cubicBezTo>
                    <a:pt x="32" y="10033"/>
                    <a:pt x="52" y="10230"/>
                    <a:pt x="73" y="10416"/>
                  </a:cubicBezTo>
                  <a:cubicBezTo>
                    <a:pt x="94" y="10603"/>
                    <a:pt x="104" y="10779"/>
                    <a:pt x="125" y="10966"/>
                  </a:cubicBezTo>
                  <a:lnTo>
                    <a:pt x="197" y="10955"/>
                  </a:lnTo>
                  <a:lnTo>
                    <a:pt x="260" y="10924"/>
                  </a:lnTo>
                  <a:cubicBezTo>
                    <a:pt x="7141" y="7701"/>
                    <a:pt x="21920" y="1980"/>
                    <a:pt x="41519" y="1099"/>
                  </a:cubicBezTo>
                  <a:lnTo>
                    <a:pt x="41902" y="1068"/>
                  </a:lnTo>
                  <a:cubicBezTo>
                    <a:pt x="41861" y="892"/>
                    <a:pt x="41819" y="716"/>
                    <a:pt x="41767" y="539"/>
                  </a:cubicBezTo>
                  <a:cubicBezTo>
                    <a:pt x="41726" y="363"/>
                    <a:pt x="41684" y="177"/>
                    <a:pt x="4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807;p107">
              <a:extLst>
                <a:ext uri="{FF2B5EF4-FFF2-40B4-BE49-F238E27FC236}">
                  <a16:creationId xmlns:a16="http://schemas.microsoft.com/office/drawing/2014/main" id="{1B0F7CF1-1ED0-4045-84FD-73361365598A}"/>
                </a:ext>
              </a:extLst>
            </p:cNvPr>
            <p:cNvSpPr/>
            <p:nvPr/>
          </p:nvSpPr>
          <p:spPr>
            <a:xfrm>
              <a:off x="4236475" y="3924700"/>
              <a:ext cx="95625" cy="177925"/>
            </a:xfrm>
            <a:custGeom>
              <a:avLst/>
              <a:gdLst/>
              <a:ahLst/>
              <a:cxnLst/>
              <a:rect l="l" t="t" r="r" b="b"/>
              <a:pathLst>
                <a:path w="3825" h="7117" extrusionOk="0">
                  <a:moveTo>
                    <a:pt x="1673" y="1"/>
                  </a:moveTo>
                  <a:cubicBezTo>
                    <a:pt x="1634" y="1"/>
                    <a:pt x="1594" y="3"/>
                    <a:pt x="1555" y="7"/>
                  </a:cubicBezTo>
                  <a:cubicBezTo>
                    <a:pt x="643" y="100"/>
                    <a:pt x="0" y="1240"/>
                    <a:pt x="135" y="2556"/>
                  </a:cubicBezTo>
                  <a:cubicBezTo>
                    <a:pt x="301" y="4080"/>
                    <a:pt x="456" y="5593"/>
                    <a:pt x="612" y="7116"/>
                  </a:cubicBezTo>
                  <a:cubicBezTo>
                    <a:pt x="1689" y="6785"/>
                    <a:pt x="2757" y="6463"/>
                    <a:pt x="3824" y="6142"/>
                  </a:cubicBezTo>
                  <a:cubicBezTo>
                    <a:pt x="3700" y="4836"/>
                    <a:pt x="3576" y="3530"/>
                    <a:pt x="3451" y="2224"/>
                  </a:cubicBezTo>
                  <a:cubicBezTo>
                    <a:pt x="3323" y="966"/>
                    <a:pt x="2539" y="1"/>
                    <a:pt x="1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808;p107">
              <a:extLst>
                <a:ext uri="{FF2B5EF4-FFF2-40B4-BE49-F238E27FC236}">
                  <a16:creationId xmlns:a16="http://schemas.microsoft.com/office/drawing/2014/main" id="{83AF33FF-4960-6049-B008-0D141256A1D9}"/>
                </a:ext>
              </a:extLst>
            </p:cNvPr>
            <p:cNvSpPr/>
            <p:nvPr/>
          </p:nvSpPr>
          <p:spPr>
            <a:xfrm>
              <a:off x="4425875" y="3830950"/>
              <a:ext cx="108575" cy="205600"/>
            </a:xfrm>
            <a:custGeom>
              <a:avLst/>
              <a:gdLst/>
              <a:ahLst/>
              <a:cxnLst/>
              <a:rect l="l" t="t" r="r" b="b"/>
              <a:pathLst>
                <a:path w="4343" h="8224" extrusionOk="0">
                  <a:moveTo>
                    <a:pt x="1948" y="0"/>
                  </a:moveTo>
                  <a:cubicBezTo>
                    <a:pt x="1910" y="0"/>
                    <a:pt x="1873" y="2"/>
                    <a:pt x="1835" y="5"/>
                  </a:cubicBezTo>
                  <a:cubicBezTo>
                    <a:pt x="767" y="88"/>
                    <a:pt x="0" y="1321"/>
                    <a:pt x="125" y="2731"/>
                  </a:cubicBezTo>
                  <a:lnTo>
                    <a:pt x="591" y="8223"/>
                  </a:lnTo>
                  <a:cubicBezTo>
                    <a:pt x="1845" y="7933"/>
                    <a:pt x="3089" y="7633"/>
                    <a:pt x="4343" y="7343"/>
                  </a:cubicBezTo>
                  <a:cubicBezTo>
                    <a:pt x="4218" y="5705"/>
                    <a:pt x="4094" y="4057"/>
                    <a:pt x="3959" y="2420"/>
                  </a:cubicBezTo>
                  <a:cubicBezTo>
                    <a:pt x="3859" y="1061"/>
                    <a:pt x="2960" y="0"/>
                    <a:pt x="19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809;p107">
              <a:extLst>
                <a:ext uri="{FF2B5EF4-FFF2-40B4-BE49-F238E27FC236}">
                  <a16:creationId xmlns:a16="http://schemas.microsoft.com/office/drawing/2014/main" id="{45BD81BE-6EB6-7046-A552-F6159B00AE49}"/>
                </a:ext>
              </a:extLst>
            </p:cNvPr>
            <p:cNvSpPr/>
            <p:nvPr/>
          </p:nvSpPr>
          <p:spPr>
            <a:xfrm>
              <a:off x="4647150" y="3755050"/>
              <a:ext cx="119725" cy="225275"/>
            </a:xfrm>
            <a:custGeom>
              <a:avLst/>
              <a:gdLst/>
              <a:ahLst/>
              <a:cxnLst/>
              <a:rect l="l" t="t" r="r" b="b"/>
              <a:pathLst>
                <a:path w="4789" h="9011" extrusionOk="0">
                  <a:moveTo>
                    <a:pt x="2231" y="1"/>
                  </a:moveTo>
                  <a:cubicBezTo>
                    <a:pt x="2195" y="1"/>
                    <a:pt x="2160" y="2"/>
                    <a:pt x="2125" y="4"/>
                  </a:cubicBezTo>
                  <a:cubicBezTo>
                    <a:pt x="912" y="77"/>
                    <a:pt x="0" y="1383"/>
                    <a:pt x="104" y="2896"/>
                  </a:cubicBezTo>
                  <a:lnTo>
                    <a:pt x="498" y="9010"/>
                  </a:lnTo>
                  <a:cubicBezTo>
                    <a:pt x="1928" y="8751"/>
                    <a:pt x="3358" y="8492"/>
                    <a:pt x="4788" y="8244"/>
                  </a:cubicBezTo>
                  <a:lnTo>
                    <a:pt x="4477" y="2626"/>
                  </a:lnTo>
                  <a:cubicBezTo>
                    <a:pt x="4397" y="1157"/>
                    <a:pt x="3398" y="1"/>
                    <a:pt x="22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810;p107">
              <a:extLst>
                <a:ext uri="{FF2B5EF4-FFF2-40B4-BE49-F238E27FC236}">
                  <a16:creationId xmlns:a16="http://schemas.microsoft.com/office/drawing/2014/main" id="{D1FB1708-D651-594C-BA3B-DA26BBCE2A3A}"/>
                </a:ext>
              </a:extLst>
            </p:cNvPr>
            <p:cNvSpPr/>
            <p:nvPr/>
          </p:nvSpPr>
          <p:spPr>
            <a:xfrm>
              <a:off x="4167275" y="3509525"/>
              <a:ext cx="768275" cy="435825"/>
            </a:xfrm>
            <a:custGeom>
              <a:avLst/>
              <a:gdLst/>
              <a:ahLst/>
              <a:cxnLst/>
              <a:rect l="l" t="t" r="r" b="b"/>
              <a:pathLst>
                <a:path w="30731" h="17433" extrusionOk="0">
                  <a:moveTo>
                    <a:pt x="30678" y="0"/>
                  </a:moveTo>
                  <a:lnTo>
                    <a:pt x="30616" y="10"/>
                  </a:lnTo>
                  <a:lnTo>
                    <a:pt x="30596" y="10"/>
                  </a:lnTo>
                  <a:cubicBezTo>
                    <a:pt x="23040" y="1855"/>
                    <a:pt x="16138" y="4550"/>
                    <a:pt x="10666" y="7669"/>
                  </a:cubicBezTo>
                  <a:cubicBezTo>
                    <a:pt x="5401" y="10685"/>
                    <a:pt x="1991" y="13898"/>
                    <a:pt x="1" y="16147"/>
                  </a:cubicBezTo>
                  <a:lnTo>
                    <a:pt x="84" y="16862"/>
                  </a:lnTo>
                  <a:cubicBezTo>
                    <a:pt x="105" y="17049"/>
                    <a:pt x="125" y="17235"/>
                    <a:pt x="146" y="17432"/>
                  </a:cubicBezTo>
                  <a:lnTo>
                    <a:pt x="374" y="17318"/>
                  </a:lnTo>
                  <a:lnTo>
                    <a:pt x="447" y="17235"/>
                  </a:lnTo>
                  <a:cubicBezTo>
                    <a:pt x="2343" y="15038"/>
                    <a:pt x="5743" y="11742"/>
                    <a:pt x="11153" y="8644"/>
                  </a:cubicBezTo>
                  <a:cubicBezTo>
                    <a:pt x="16521" y="5576"/>
                    <a:pt x="23310" y="2923"/>
                    <a:pt x="30730" y="1109"/>
                  </a:cubicBezTo>
                  <a:cubicBezTo>
                    <a:pt x="30730" y="922"/>
                    <a:pt x="30720" y="736"/>
                    <a:pt x="30710" y="549"/>
                  </a:cubicBezTo>
                  <a:lnTo>
                    <a:pt x="306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811;p107">
              <a:extLst>
                <a:ext uri="{FF2B5EF4-FFF2-40B4-BE49-F238E27FC236}">
                  <a16:creationId xmlns:a16="http://schemas.microsoft.com/office/drawing/2014/main" id="{0EFE6F70-B82C-BA48-BB44-567EF3112B73}"/>
                </a:ext>
              </a:extLst>
            </p:cNvPr>
            <p:cNvSpPr/>
            <p:nvPr/>
          </p:nvSpPr>
          <p:spPr>
            <a:xfrm>
              <a:off x="5151100" y="3872000"/>
              <a:ext cx="203400" cy="836400"/>
            </a:xfrm>
            <a:custGeom>
              <a:avLst/>
              <a:gdLst/>
              <a:ahLst/>
              <a:cxnLst/>
              <a:rect l="l" t="t" r="r" b="b"/>
              <a:pathLst>
                <a:path w="8136" h="33456" extrusionOk="0">
                  <a:moveTo>
                    <a:pt x="2850" y="0"/>
                  </a:moveTo>
                  <a:cubicBezTo>
                    <a:pt x="1907" y="21"/>
                    <a:pt x="954" y="31"/>
                    <a:pt x="0" y="52"/>
                  </a:cubicBezTo>
                  <a:cubicBezTo>
                    <a:pt x="1078" y="892"/>
                    <a:pt x="2145" y="1741"/>
                    <a:pt x="3213" y="2591"/>
                  </a:cubicBezTo>
                  <a:cubicBezTo>
                    <a:pt x="3420" y="3431"/>
                    <a:pt x="3627" y="4270"/>
                    <a:pt x="3835" y="5099"/>
                  </a:cubicBezTo>
                  <a:cubicBezTo>
                    <a:pt x="4633" y="8323"/>
                    <a:pt x="5410" y="11546"/>
                    <a:pt x="6177" y="14769"/>
                  </a:cubicBezTo>
                  <a:lnTo>
                    <a:pt x="6218" y="20863"/>
                  </a:lnTo>
                  <a:lnTo>
                    <a:pt x="6218" y="21744"/>
                  </a:lnTo>
                  <a:cubicBezTo>
                    <a:pt x="5949" y="22739"/>
                    <a:pt x="5680" y="23734"/>
                    <a:pt x="5420" y="24729"/>
                  </a:cubicBezTo>
                  <a:cubicBezTo>
                    <a:pt x="5887" y="25672"/>
                    <a:pt x="6343" y="26636"/>
                    <a:pt x="6809" y="27589"/>
                  </a:cubicBezTo>
                  <a:cubicBezTo>
                    <a:pt x="6560" y="28045"/>
                    <a:pt x="6312" y="28512"/>
                    <a:pt x="6073" y="28968"/>
                  </a:cubicBezTo>
                  <a:cubicBezTo>
                    <a:pt x="6073" y="30460"/>
                    <a:pt x="6084" y="31963"/>
                    <a:pt x="6094" y="33455"/>
                  </a:cubicBezTo>
                  <a:lnTo>
                    <a:pt x="7131" y="33455"/>
                  </a:lnTo>
                  <a:cubicBezTo>
                    <a:pt x="7131" y="32243"/>
                    <a:pt x="7131" y="31030"/>
                    <a:pt x="7120" y="29828"/>
                  </a:cubicBezTo>
                  <a:cubicBezTo>
                    <a:pt x="7462" y="29134"/>
                    <a:pt x="7804" y="28450"/>
                    <a:pt x="8136" y="27765"/>
                  </a:cubicBezTo>
                  <a:cubicBezTo>
                    <a:pt x="7773" y="26843"/>
                    <a:pt x="7400" y="25921"/>
                    <a:pt x="7027" y="24998"/>
                  </a:cubicBezTo>
                  <a:cubicBezTo>
                    <a:pt x="7276" y="23910"/>
                    <a:pt x="7524" y="22832"/>
                    <a:pt x="7773" y="21744"/>
                  </a:cubicBezTo>
                  <a:lnTo>
                    <a:pt x="7752" y="14240"/>
                  </a:lnTo>
                  <a:cubicBezTo>
                    <a:pt x="6944" y="10344"/>
                    <a:pt x="6104" y="6457"/>
                    <a:pt x="5244" y="2571"/>
                  </a:cubicBezTo>
                  <a:cubicBezTo>
                    <a:pt x="4457" y="1710"/>
                    <a:pt x="3659" y="861"/>
                    <a:pt x="2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812;p107">
              <a:extLst>
                <a:ext uri="{FF2B5EF4-FFF2-40B4-BE49-F238E27FC236}">
                  <a16:creationId xmlns:a16="http://schemas.microsoft.com/office/drawing/2014/main" id="{E6B3D653-75B1-634F-BC39-E1470F6DC29A}"/>
                </a:ext>
              </a:extLst>
            </p:cNvPr>
            <p:cNvSpPr/>
            <p:nvPr/>
          </p:nvSpPr>
          <p:spPr>
            <a:xfrm>
              <a:off x="5490000" y="3936500"/>
              <a:ext cx="129575" cy="773700"/>
            </a:xfrm>
            <a:custGeom>
              <a:avLst/>
              <a:gdLst/>
              <a:ahLst/>
              <a:cxnLst/>
              <a:rect l="l" t="t" r="r" b="b"/>
              <a:pathLst>
                <a:path w="5183" h="30948" extrusionOk="0">
                  <a:moveTo>
                    <a:pt x="0" y="1"/>
                  </a:moveTo>
                  <a:cubicBezTo>
                    <a:pt x="280" y="861"/>
                    <a:pt x="560" y="1711"/>
                    <a:pt x="840" y="2571"/>
                  </a:cubicBezTo>
                  <a:cubicBezTo>
                    <a:pt x="1907" y="5826"/>
                    <a:pt x="2944" y="9090"/>
                    <a:pt x="3949" y="12365"/>
                  </a:cubicBezTo>
                  <a:cubicBezTo>
                    <a:pt x="3907" y="14459"/>
                    <a:pt x="3856" y="16563"/>
                    <a:pt x="3814" y="18656"/>
                  </a:cubicBezTo>
                  <a:cubicBezTo>
                    <a:pt x="3804" y="19568"/>
                    <a:pt x="3783" y="20480"/>
                    <a:pt x="3762" y="21392"/>
                  </a:cubicBezTo>
                  <a:cubicBezTo>
                    <a:pt x="3555" y="22470"/>
                    <a:pt x="3337" y="23558"/>
                    <a:pt x="3130" y="24636"/>
                  </a:cubicBezTo>
                  <a:cubicBezTo>
                    <a:pt x="3306" y="25154"/>
                    <a:pt x="3483" y="25673"/>
                    <a:pt x="3659" y="26191"/>
                  </a:cubicBezTo>
                  <a:lnTo>
                    <a:pt x="3089" y="26968"/>
                  </a:lnTo>
                  <a:cubicBezTo>
                    <a:pt x="3058" y="28295"/>
                    <a:pt x="3037" y="29611"/>
                    <a:pt x="3006" y="30938"/>
                  </a:cubicBezTo>
                  <a:lnTo>
                    <a:pt x="3835" y="30948"/>
                  </a:lnTo>
                  <a:cubicBezTo>
                    <a:pt x="3856" y="29860"/>
                    <a:pt x="3876" y="28761"/>
                    <a:pt x="3907" y="27662"/>
                  </a:cubicBezTo>
                  <a:cubicBezTo>
                    <a:pt x="4167" y="27279"/>
                    <a:pt x="4415" y="26885"/>
                    <a:pt x="4674" y="26491"/>
                  </a:cubicBezTo>
                  <a:cubicBezTo>
                    <a:pt x="4540" y="25932"/>
                    <a:pt x="4405" y="25382"/>
                    <a:pt x="4281" y="24823"/>
                  </a:cubicBezTo>
                  <a:cubicBezTo>
                    <a:pt x="4509" y="23631"/>
                    <a:pt x="4726" y="22439"/>
                    <a:pt x="4954" y="21237"/>
                  </a:cubicBezTo>
                  <a:cubicBezTo>
                    <a:pt x="5027" y="18179"/>
                    <a:pt x="5110" y="15112"/>
                    <a:pt x="5182" y="12044"/>
                  </a:cubicBezTo>
                  <a:cubicBezTo>
                    <a:pt x="3959" y="8240"/>
                    <a:pt x="2716" y="4447"/>
                    <a:pt x="1430" y="644"/>
                  </a:cubicBezTo>
                  <a:cubicBezTo>
                    <a:pt x="954" y="436"/>
                    <a:pt x="477" y="21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مربع نص 2">
            <a:extLst>
              <a:ext uri="{FF2B5EF4-FFF2-40B4-BE49-F238E27FC236}">
                <a16:creationId xmlns:a16="http://schemas.microsoft.com/office/drawing/2014/main" id="{2D9DC2B3-2565-4340-977D-F75CB450E437}"/>
              </a:ext>
            </a:extLst>
          </p:cNvPr>
          <p:cNvSpPr txBox="1"/>
          <p:nvPr/>
        </p:nvSpPr>
        <p:spPr>
          <a:xfrm>
            <a:off x="4904962" y="2947893"/>
            <a:ext cx="394758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It is a popular tourist destination </a:t>
            </a:r>
            <a:b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endParaRPr lang="ar-SA" sz="24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19D4004-1C45-BB4B-846D-57F257D0EF5D}"/>
              </a:ext>
            </a:extLst>
          </p:cNvPr>
          <p:cNvSpPr txBox="1"/>
          <p:nvPr/>
        </p:nvSpPr>
        <p:spPr>
          <a:xfrm>
            <a:off x="4729031" y="1710657"/>
            <a:ext cx="394758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He’s a reporter from a television station </a:t>
            </a:r>
            <a:endParaRPr lang="ar-SA" sz="24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311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91C6CA-4D16-EC41-937D-A2A4D08E5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62" y="1357134"/>
            <a:ext cx="4268949" cy="2694517"/>
          </a:xfrm>
        </p:spPr>
        <p:txBody>
          <a:bodyPr/>
          <a:lstStyle/>
          <a:p>
            <a:r>
              <a:rPr lang="en-US" sz="2800" dirty="0"/>
              <a:t>What are their names?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Where are they from?</a:t>
            </a:r>
            <a:br>
              <a:rPr lang="en-US" sz="2800" dirty="0"/>
            </a:br>
            <a:br>
              <a:rPr lang="en-US" sz="28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800" dirty="0"/>
              <a:t>What is their nationality?</a:t>
            </a:r>
            <a:br>
              <a:rPr lang="en-US" sz="2800" dirty="0"/>
            </a:br>
            <a:r>
              <a:rPr lang="en-US" sz="2800" dirty="0"/>
              <a:t> </a:t>
            </a:r>
            <a:br>
              <a:rPr lang="en-US" sz="2800" dirty="0"/>
            </a:br>
            <a:endParaRPr lang="ar-SA" sz="2800" dirty="0"/>
          </a:p>
        </p:txBody>
      </p:sp>
      <p:pic>
        <p:nvPicPr>
          <p:cNvPr id="6" name="صورة 6">
            <a:extLst>
              <a:ext uri="{FF2B5EF4-FFF2-40B4-BE49-F238E27FC236}">
                <a16:creationId xmlns:a16="http://schemas.microsoft.com/office/drawing/2014/main" id="{BD70714B-FF57-664A-B876-21E820BA1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512" y="963083"/>
            <a:ext cx="3969488" cy="3714750"/>
          </a:xfrm>
          <a:prstGeom prst="rect">
            <a:avLst/>
          </a:prstGeom>
        </p:spPr>
      </p:pic>
      <p:cxnSp>
        <p:nvCxnSpPr>
          <p:cNvPr id="15" name="موصل: على شكل مرفق 14">
            <a:extLst>
              <a:ext uri="{FF2B5EF4-FFF2-40B4-BE49-F238E27FC236}">
                <a16:creationId xmlns:a16="http://schemas.microsoft.com/office/drawing/2014/main" id="{1D77BFCE-61B1-0E48-AA36-F07CE996271A}"/>
              </a:ext>
            </a:extLst>
          </p:cNvPr>
          <p:cNvCxnSpPr>
            <a:cxnSpLocks/>
          </p:cNvCxnSpPr>
          <p:nvPr/>
        </p:nvCxnSpPr>
        <p:spPr>
          <a:xfrm>
            <a:off x="4136579" y="2458181"/>
            <a:ext cx="1205023" cy="724553"/>
          </a:xfrm>
          <a:prstGeom prst="bentConnector3">
            <a:avLst>
              <a:gd name="adj1" fmla="val 50000"/>
            </a:avLst>
          </a:prstGeom>
          <a:ln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oogle Shape;9289;p111">
            <a:extLst>
              <a:ext uri="{FF2B5EF4-FFF2-40B4-BE49-F238E27FC236}">
                <a16:creationId xmlns:a16="http://schemas.microsoft.com/office/drawing/2014/main" id="{17A34764-E68B-044B-BCBD-3E993037F685}"/>
              </a:ext>
            </a:extLst>
          </p:cNvPr>
          <p:cNvGrpSpPr/>
          <p:nvPr/>
        </p:nvGrpSpPr>
        <p:grpSpPr>
          <a:xfrm>
            <a:off x="0" y="3407833"/>
            <a:ext cx="1186349" cy="1735667"/>
            <a:chOff x="6000625" y="3577200"/>
            <a:chExt cx="1296625" cy="1875500"/>
          </a:xfrm>
        </p:grpSpPr>
        <p:sp>
          <p:nvSpPr>
            <p:cNvPr id="8" name="Google Shape;9290;p111">
              <a:extLst>
                <a:ext uri="{FF2B5EF4-FFF2-40B4-BE49-F238E27FC236}">
                  <a16:creationId xmlns:a16="http://schemas.microsoft.com/office/drawing/2014/main" id="{55924B55-D7B1-7141-B745-B488BC8ABE5B}"/>
                </a:ext>
              </a:extLst>
            </p:cNvPr>
            <p:cNvSpPr/>
            <p:nvPr/>
          </p:nvSpPr>
          <p:spPr>
            <a:xfrm>
              <a:off x="6390075" y="4013025"/>
              <a:ext cx="529225" cy="1003425"/>
            </a:xfrm>
            <a:custGeom>
              <a:avLst/>
              <a:gdLst/>
              <a:ahLst/>
              <a:cxnLst/>
              <a:rect l="l" t="t" r="r" b="b"/>
              <a:pathLst>
                <a:path w="21169" h="40137" extrusionOk="0">
                  <a:moveTo>
                    <a:pt x="3709" y="1"/>
                  </a:moveTo>
                  <a:lnTo>
                    <a:pt x="3709" y="18968"/>
                  </a:lnTo>
                  <a:lnTo>
                    <a:pt x="1" y="18968"/>
                  </a:lnTo>
                  <a:lnTo>
                    <a:pt x="1" y="40136"/>
                  </a:lnTo>
                  <a:lnTo>
                    <a:pt x="21169" y="40136"/>
                  </a:lnTo>
                  <a:lnTo>
                    <a:pt x="21169" y="18968"/>
                  </a:lnTo>
                  <a:lnTo>
                    <a:pt x="17762" y="18968"/>
                  </a:lnTo>
                  <a:lnTo>
                    <a:pt x="177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291;p111">
              <a:extLst>
                <a:ext uri="{FF2B5EF4-FFF2-40B4-BE49-F238E27FC236}">
                  <a16:creationId xmlns:a16="http://schemas.microsoft.com/office/drawing/2014/main" id="{7505040A-BC60-AC46-83A0-D436500E6069}"/>
                </a:ext>
              </a:extLst>
            </p:cNvPr>
            <p:cNvSpPr/>
            <p:nvPr/>
          </p:nvSpPr>
          <p:spPr>
            <a:xfrm>
              <a:off x="6376325" y="3840025"/>
              <a:ext cx="550975" cy="1587175"/>
            </a:xfrm>
            <a:custGeom>
              <a:avLst/>
              <a:gdLst/>
              <a:ahLst/>
              <a:cxnLst/>
              <a:rect l="l" t="t" r="r" b="b"/>
              <a:pathLst>
                <a:path w="22039" h="63487" extrusionOk="0">
                  <a:moveTo>
                    <a:pt x="8731" y="1"/>
                  </a:moveTo>
                  <a:cubicBezTo>
                    <a:pt x="8518" y="852"/>
                    <a:pt x="8181" y="1651"/>
                    <a:pt x="7755" y="2396"/>
                  </a:cubicBezTo>
                  <a:cubicBezTo>
                    <a:pt x="6530" y="4508"/>
                    <a:pt x="4703" y="5909"/>
                    <a:pt x="2982" y="6264"/>
                  </a:cubicBezTo>
                  <a:lnTo>
                    <a:pt x="2982" y="25037"/>
                  </a:lnTo>
                  <a:lnTo>
                    <a:pt x="1" y="25037"/>
                  </a:lnTo>
                  <a:lnTo>
                    <a:pt x="1" y="63487"/>
                  </a:lnTo>
                  <a:lnTo>
                    <a:pt x="22038" y="63487"/>
                  </a:lnTo>
                  <a:lnTo>
                    <a:pt x="22038" y="25037"/>
                  </a:lnTo>
                  <a:lnTo>
                    <a:pt x="19057" y="25037"/>
                  </a:lnTo>
                  <a:lnTo>
                    <a:pt x="19057" y="6140"/>
                  </a:lnTo>
                  <a:cubicBezTo>
                    <a:pt x="17283" y="5856"/>
                    <a:pt x="15384" y="4437"/>
                    <a:pt x="14125" y="2254"/>
                  </a:cubicBezTo>
                  <a:cubicBezTo>
                    <a:pt x="13717" y="1544"/>
                    <a:pt x="13415" y="799"/>
                    <a:pt x="13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292;p111">
              <a:extLst>
                <a:ext uri="{FF2B5EF4-FFF2-40B4-BE49-F238E27FC236}">
                  <a16:creationId xmlns:a16="http://schemas.microsoft.com/office/drawing/2014/main" id="{62F86219-93E0-2649-81F0-B1B48FF841E6}"/>
                </a:ext>
              </a:extLst>
            </p:cNvPr>
            <p:cNvSpPr/>
            <p:nvPr/>
          </p:nvSpPr>
          <p:spPr>
            <a:xfrm>
              <a:off x="6450850" y="3840025"/>
              <a:ext cx="401925" cy="185900"/>
            </a:xfrm>
            <a:custGeom>
              <a:avLst/>
              <a:gdLst/>
              <a:ahLst/>
              <a:cxnLst/>
              <a:rect l="l" t="t" r="r" b="b"/>
              <a:pathLst>
                <a:path w="16077" h="7436" extrusionOk="0">
                  <a:moveTo>
                    <a:pt x="5750" y="1"/>
                  </a:moveTo>
                  <a:cubicBezTo>
                    <a:pt x="5537" y="852"/>
                    <a:pt x="5200" y="1651"/>
                    <a:pt x="4774" y="2396"/>
                  </a:cubicBezTo>
                  <a:cubicBezTo>
                    <a:pt x="3549" y="4508"/>
                    <a:pt x="1722" y="5909"/>
                    <a:pt x="1" y="6264"/>
                  </a:cubicBezTo>
                  <a:lnTo>
                    <a:pt x="1" y="7435"/>
                  </a:lnTo>
                  <a:lnTo>
                    <a:pt x="16076" y="7435"/>
                  </a:lnTo>
                  <a:lnTo>
                    <a:pt x="16076" y="6140"/>
                  </a:lnTo>
                  <a:cubicBezTo>
                    <a:pt x="14302" y="5856"/>
                    <a:pt x="12403" y="4437"/>
                    <a:pt x="11144" y="2254"/>
                  </a:cubicBezTo>
                  <a:cubicBezTo>
                    <a:pt x="10736" y="1544"/>
                    <a:pt x="10434" y="799"/>
                    <a:pt x="10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293;p111">
              <a:extLst>
                <a:ext uri="{FF2B5EF4-FFF2-40B4-BE49-F238E27FC236}">
                  <a16:creationId xmlns:a16="http://schemas.microsoft.com/office/drawing/2014/main" id="{E49677DC-55D0-ED4F-9942-A02965417F86}"/>
                </a:ext>
              </a:extLst>
            </p:cNvPr>
            <p:cNvSpPr/>
            <p:nvPr/>
          </p:nvSpPr>
          <p:spPr>
            <a:xfrm>
              <a:off x="6575950" y="3753525"/>
              <a:ext cx="152625" cy="127775"/>
            </a:xfrm>
            <a:custGeom>
              <a:avLst/>
              <a:gdLst/>
              <a:ahLst/>
              <a:cxnLst/>
              <a:rect l="l" t="t" r="r" b="b"/>
              <a:pathLst>
                <a:path w="6105" h="5111" extrusionOk="0">
                  <a:moveTo>
                    <a:pt x="3052" y="1"/>
                  </a:moveTo>
                  <a:cubicBezTo>
                    <a:pt x="2839" y="1"/>
                    <a:pt x="2644" y="107"/>
                    <a:pt x="2538" y="285"/>
                  </a:cubicBezTo>
                  <a:cubicBezTo>
                    <a:pt x="1668" y="1669"/>
                    <a:pt x="0" y="2928"/>
                    <a:pt x="0" y="3958"/>
                  </a:cubicBezTo>
                  <a:cubicBezTo>
                    <a:pt x="0" y="4366"/>
                    <a:pt x="125" y="4756"/>
                    <a:pt x="338" y="5111"/>
                  </a:cubicBezTo>
                  <a:lnTo>
                    <a:pt x="5749" y="5111"/>
                  </a:lnTo>
                  <a:cubicBezTo>
                    <a:pt x="5980" y="4756"/>
                    <a:pt x="6086" y="4366"/>
                    <a:pt x="6104" y="3958"/>
                  </a:cubicBezTo>
                  <a:cubicBezTo>
                    <a:pt x="6086" y="2928"/>
                    <a:pt x="4419" y="1669"/>
                    <a:pt x="3549" y="285"/>
                  </a:cubicBezTo>
                  <a:cubicBezTo>
                    <a:pt x="3443" y="107"/>
                    <a:pt x="3247" y="1"/>
                    <a:pt x="30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294;p111">
              <a:extLst>
                <a:ext uri="{FF2B5EF4-FFF2-40B4-BE49-F238E27FC236}">
                  <a16:creationId xmlns:a16="http://schemas.microsoft.com/office/drawing/2014/main" id="{3B400FF6-D997-9848-878E-9E17DE7EF726}"/>
                </a:ext>
              </a:extLst>
            </p:cNvPr>
            <p:cNvSpPr/>
            <p:nvPr/>
          </p:nvSpPr>
          <p:spPr>
            <a:xfrm>
              <a:off x="6376325" y="4933925"/>
              <a:ext cx="550975" cy="493275"/>
            </a:xfrm>
            <a:custGeom>
              <a:avLst/>
              <a:gdLst/>
              <a:ahLst/>
              <a:cxnLst/>
              <a:rect l="l" t="t" r="r" b="b"/>
              <a:pathLst>
                <a:path w="22039" h="19731" extrusionOk="0">
                  <a:moveTo>
                    <a:pt x="1" y="0"/>
                  </a:moveTo>
                  <a:lnTo>
                    <a:pt x="1" y="19731"/>
                  </a:lnTo>
                  <a:lnTo>
                    <a:pt x="22038" y="19731"/>
                  </a:lnTo>
                  <a:lnTo>
                    <a:pt x="220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295;p111">
              <a:extLst>
                <a:ext uri="{FF2B5EF4-FFF2-40B4-BE49-F238E27FC236}">
                  <a16:creationId xmlns:a16="http://schemas.microsoft.com/office/drawing/2014/main" id="{4F004C2C-ABE1-174C-9CD6-42DACFF1B8F1}"/>
                </a:ext>
              </a:extLst>
            </p:cNvPr>
            <p:cNvSpPr/>
            <p:nvPr/>
          </p:nvSpPr>
          <p:spPr>
            <a:xfrm>
              <a:off x="6376325" y="4933925"/>
              <a:ext cx="550975" cy="33275"/>
            </a:xfrm>
            <a:custGeom>
              <a:avLst/>
              <a:gdLst/>
              <a:ahLst/>
              <a:cxnLst/>
              <a:rect l="l" t="t" r="r" b="b"/>
              <a:pathLst>
                <a:path w="22039" h="1331" extrusionOk="0">
                  <a:moveTo>
                    <a:pt x="1" y="0"/>
                  </a:moveTo>
                  <a:lnTo>
                    <a:pt x="1" y="1331"/>
                  </a:lnTo>
                  <a:lnTo>
                    <a:pt x="22038" y="1331"/>
                  </a:lnTo>
                  <a:lnTo>
                    <a:pt x="22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296;p111">
              <a:extLst>
                <a:ext uri="{FF2B5EF4-FFF2-40B4-BE49-F238E27FC236}">
                  <a16:creationId xmlns:a16="http://schemas.microsoft.com/office/drawing/2014/main" id="{6F89EA78-0E86-0044-A62F-B7447FD64E45}"/>
                </a:ext>
              </a:extLst>
            </p:cNvPr>
            <p:cNvSpPr/>
            <p:nvPr/>
          </p:nvSpPr>
          <p:spPr>
            <a:xfrm>
              <a:off x="6355475" y="4449075"/>
              <a:ext cx="586900" cy="17775"/>
            </a:xfrm>
            <a:custGeom>
              <a:avLst/>
              <a:gdLst/>
              <a:ahLst/>
              <a:cxnLst/>
              <a:rect l="l" t="t" r="r" b="b"/>
              <a:pathLst>
                <a:path w="23476" h="711" extrusionOk="0">
                  <a:moveTo>
                    <a:pt x="1" y="0"/>
                  </a:moveTo>
                  <a:lnTo>
                    <a:pt x="1" y="710"/>
                  </a:lnTo>
                  <a:lnTo>
                    <a:pt x="23475" y="710"/>
                  </a:lnTo>
                  <a:lnTo>
                    <a:pt x="234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297;p111">
              <a:extLst>
                <a:ext uri="{FF2B5EF4-FFF2-40B4-BE49-F238E27FC236}">
                  <a16:creationId xmlns:a16="http://schemas.microsoft.com/office/drawing/2014/main" id="{2148E946-05D6-1244-953B-1992886C14FD}"/>
                </a:ext>
              </a:extLst>
            </p:cNvPr>
            <p:cNvSpPr/>
            <p:nvPr/>
          </p:nvSpPr>
          <p:spPr>
            <a:xfrm>
              <a:off x="6355475" y="4882450"/>
              <a:ext cx="586900" cy="51500"/>
            </a:xfrm>
            <a:custGeom>
              <a:avLst/>
              <a:gdLst/>
              <a:ahLst/>
              <a:cxnLst/>
              <a:rect l="l" t="t" r="r" b="b"/>
              <a:pathLst>
                <a:path w="23476" h="2060" extrusionOk="0">
                  <a:moveTo>
                    <a:pt x="1" y="1"/>
                  </a:moveTo>
                  <a:lnTo>
                    <a:pt x="1" y="2059"/>
                  </a:lnTo>
                  <a:lnTo>
                    <a:pt x="23475" y="2059"/>
                  </a:lnTo>
                  <a:lnTo>
                    <a:pt x="234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298;p111">
              <a:extLst>
                <a:ext uri="{FF2B5EF4-FFF2-40B4-BE49-F238E27FC236}">
                  <a16:creationId xmlns:a16="http://schemas.microsoft.com/office/drawing/2014/main" id="{F76600C1-D9AE-1B4D-B481-C7F0C9F754AC}"/>
                </a:ext>
              </a:extLst>
            </p:cNvPr>
            <p:cNvSpPr/>
            <p:nvPr/>
          </p:nvSpPr>
          <p:spPr>
            <a:xfrm>
              <a:off x="6405600" y="4001500"/>
              <a:ext cx="491075" cy="38175"/>
            </a:xfrm>
            <a:custGeom>
              <a:avLst/>
              <a:gdLst/>
              <a:ahLst/>
              <a:cxnLst/>
              <a:rect l="l" t="t" r="r" b="b"/>
              <a:pathLst>
                <a:path w="19643" h="1527" extrusionOk="0">
                  <a:moveTo>
                    <a:pt x="1" y="0"/>
                  </a:moveTo>
                  <a:lnTo>
                    <a:pt x="1" y="1526"/>
                  </a:lnTo>
                  <a:lnTo>
                    <a:pt x="19643" y="1526"/>
                  </a:lnTo>
                  <a:lnTo>
                    <a:pt x="196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299;p111">
              <a:extLst>
                <a:ext uri="{FF2B5EF4-FFF2-40B4-BE49-F238E27FC236}">
                  <a16:creationId xmlns:a16="http://schemas.microsoft.com/office/drawing/2014/main" id="{4B4ACEE4-7675-9E46-8BF5-8EEC625EA5E0}"/>
                </a:ext>
              </a:extLst>
            </p:cNvPr>
            <p:cNvSpPr/>
            <p:nvPr/>
          </p:nvSpPr>
          <p:spPr>
            <a:xfrm>
              <a:off x="6476150" y="4718775"/>
              <a:ext cx="81625" cy="127325"/>
            </a:xfrm>
            <a:custGeom>
              <a:avLst/>
              <a:gdLst/>
              <a:ahLst/>
              <a:cxnLst/>
              <a:rect l="l" t="t" r="r" b="b"/>
              <a:pathLst>
                <a:path w="3265" h="5093" extrusionOk="0">
                  <a:moveTo>
                    <a:pt x="1633" y="0"/>
                  </a:moveTo>
                  <a:cubicBezTo>
                    <a:pt x="728" y="0"/>
                    <a:pt x="0" y="728"/>
                    <a:pt x="0" y="1633"/>
                  </a:cubicBezTo>
                  <a:lnTo>
                    <a:pt x="0" y="5093"/>
                  </a:lnTo>
                  <a:lnTo>
                    <a:pt x="3265" y="5093"/>
                  </a:lnTo>
                  <a:lnTo>
                    <a:pt x="3265" y="1633"/>
                  </a:lnTo>
                  <a:cubicBezTo>
                    <a:pt x="3265" y="728"/>
                    <a:pt x="2537" y="0"/>
                    <a:pt x="16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300;p111">
              <a:extLst>
                <a:ext uri="{FF2B5EF4-FFF2-40B4-BE49-F238E27FC236}">
                  <a16:creationId xmlns:a16="http://schemas.microsoft.com/office/drawing/2014/main" id="{4290C4DA-CACC-D14A-BF36-AE180D9EDF3F}"/>
                </a:ext>
              </a:extLst>
            </p:cNvPr>
            <p:cNvSpPr/>
            <p:nvPr/>
          </p:nvSpPr>
          <p:spPr>
            <a:xfrm>
              <a:off x="6706800" y="4718775"/>
              <a:ext cx="82100" cy="127325"/>
            </a:xfrm>
            <a:custGeom>
              <a:avLst/>
              <a:gdLst/>
              <a:ahLst/>
              <a:cxnLst/>
              <a:rect l="l" t="t" r="r" b="b"/>
              <a:pathLst>
                <a:path w="3284" h="5093" extrusionOk="0">
                  <a:moveTo>
                    <a:pt x="1651" y="0"/>
                  </a:moveTo>
                  <a:cubicBezTo>
                    <a:pt x="746" y="0"/>
                    <a:pt x="1" y="728"/>
                    <a:pt x="1" y="1633"/>
                  </a:cubicBezTo>
                  <a:lnTo>
                    <a:pt x="1" y="5093"/>
                  </a:lnTo>
                  <a:lnTo>
                    <a:pt x="3283" y="5093"/>
                  </a:lnTo>
                  <a:lnTo>
                    <a:pt x="3283" y="1633"/>
                  </a:lnTo>
                  <a:cubicBezTo>
                    <a:pt x="3283" y="728"/>
                    <a:pt x="2538" y="0"/>
                    <a:pt x="16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301;p111">
              <a:extLst>
                <a:ext uri="{FF2B5EF4-FFF2-40B4-BE49-F238E27FC236}">
                  <a16:creationId xmlns:a16="http://schemas.microsoft.com/office/drawing/2014/main" id="{15DAB203-40E4-8B4E-938B-BB323559A511}"/>
                </a:ext>
              </a:extLst>
            </p:cNvPr>
            <p:cNvSpPr/>
            <p:nvPr/>
          </p:nvSpPr>
          <p:spPr>
            <a:xfrm>
              <a:off x="6477925" y="4536450"/>
              <a:ext cx="82075" cy="127350"/>
            </a:xfrm>
            <a:custGeom>
              <a:avLst/>
              <a:gdLst/>
              <a:ahLst/>
              <a:cxnLst/>
              <a:rect l="l" t="t" r="r" b="b"/>
              <a:pathLst>
                <a:path w="3283" h="5094" extrusionOk="0">
                  <a:moveTo>
                    <a:pt x="1650" y="1"/>
                  </a:moveTo>
                  <a:cubicBezTo>
                    <a:pt x="745" y="1"/>
                    <a:pt x="18" y="728"/>
                    <a:pt x="0" y="1633"/>
                  </a:cubicBezTo>
                  <a:lnTo>
                    <a:pt x="0" y="5093"/>
                  </a:lnTo>
                  <a:lnTo>
                    <a:pt x="3283" y="5093"/>
                  </a:lnTo>
                  <a:lnTo>
                    <a:pt x="3283" y="1633"/>
                  </a:lnTo>
                  <a:cubicBezTo>
                    <a:pt x="3283" y="728"/>
                    <a:pt x="2555" y="1"/>
                    <a:pt x="16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302;p111">
              <a:extLst>
                <a:ext uri="{FF2B5EF4-FFF2-40B4-BE49-F238E27FC236}">
                  <a16:creationId xmlns:a16="http://schemas.microsoft.com/office/drawing/2014/main" id="{59C51E55-D2FC-4849-B471-C0F512A72717}"/>
                </a:ext>
              </a:extLst>
            </p:cNvPr>
            <p:cNvSpPr/>
            <p:nvPr/>
          </p:nvSpPr>
          <p:spPr>
            <a:xfrm>
              <a:off x="6709475" y="4536450"/>
              <a:ext cx="81625" cy="127350"/>
            </a:xfrm>
            <a:custGeom>
              <a:avLst/>
              <a:gdLst/>
              <a:ahLst/>
              <a:cxnLst/>
              <a:rect l="l" t="t" r="r" b="b"/>
              <a:pathLst>
                <a:path w="3265" h="5094" extrusionOk="0">
                  <a:moveTo>
                    <a:pt x="1633" y="1"/>
                  </a:moveTo>
                  <a:cubicBezTo>
                    <a:pt x="728" y="1"/>
                    <a:pt x="0" y="728"/>
                    <a:pt x="0" y="1633"/>
                  </a:cubicBezTo>
                  <a:lnTo>
                    <a:pt x="0" y="5093"/>
                  </a:lnTo>
                  <a:lnTo>
                    <a:pt x="3265" y="5093"/>
                  </a:lnTo>
                  <a:lnTo>
                    <a:pt x="3265" y="1633"/>
                  </a:lnTo>
                  <a:cubicBezTo>
                    <a:pt x="3265" y="728"/>
                    <a:pt x="2538" y="1"/>
                    <a:pt x="1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303;p111">
              <a:extLst>
                <a:ext uri="{FF2B5EF4-FFF2-40B4-BE49-F238E27FC236}">
                  <a16:creationId xmlns:a16="http://schemas.microsoft.com/office/drawing/2014/main" id="{467F9C30-2C25-884E-B87E-3EC7050CA1A1}"/>
                </a:ext>
              </a:extLst>
            </p:cNvPr>
            <p:cNvSpPr/>
            <p:nvPr/>
          </p:nvSpPr>
          <p:spPr>
            <a:xfrm>
              <a:off x="6476150" y="4720100"/>
              <a:ext cx="82075" cy="126000"/>
            </a:xfrm>
            <a:custGeom>
              <a:avLst/>
              <a:gdLst/>
              <a:ahLst/>
              <a:cxnLst/>
              <a:rect l="l" t="t" r="r" b="b"/>
              <a:pathLst>
                <a:path w="3283" h="5040" extrusionOk="0">
                  <a:moveTo>
                    <a:pt x="1633" y="249"/>
                  </a:moveTo>
                  <a:cubicBezTo>
                    <a:pt x="2360" y="249"/>
                    <a:pt x="2963" y="852"/>
                    <a:pt x="2963" y="1580"/>
                  </a:cubicBezTo>
                  <a:lnTo>
                    <a:pt x="2963" y="4720"/>
                  </a:lnTo>
                  <a:lnTo>
                    <a:pt x="302" y="4720"/>
                  </a:lnTo>
                  <a:lnTo>
                    <a:pt x="302" y="1580"/>
                  </a:lnTo>
                  <a:cubicBezTo>
                    <a:pt x="302" y="852"/>
                    <a:pt x="887" y="249"/>
                    <a:pt x="1633" y="249"/>
                  </a:cubicBezTo>
                  <a:close/>
                  <a:moveTo>
                    <a:pt x="1633" y="1"/>
                  </a:moveTo>
                  <a:cubicBezTo>
                    <a:pt x="763" y="1"/>
                    <a:pt x="36" y="710"/>
                    <a:pt x="0" y="1580"/>
                  </a:cubicBezTo>
                  <a:lnTo>
                    <a:pt x="0" y="5040"/>
                  </a:lnTo>
                  <a:lnTo>
                    <a:pt x="3265" y="5040"/>
                  </a:lnTo>
                  <a:lnTo>
                    <a:pt x="3283" y="1580"/>
                  </a:lnTo>
                  <a:cubicBezTo>
                    <a:pt x="3247" y="710"/>
                    <a:pt x="2520" y="1"/>
                    <a:pt x="16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304;p111">
              <a:extLst>
                <a:ext uri="{FF2B5EF4-FFF2-40B4-BE49-F238E27FC236}">
                  <a16:creationId xmlns:a16="http://schemas.microsoft.com/office/drawing/2014/main" id="{27DA5B05-FC35-E94B-8B8D-7F0B9820AEF3}"/>
                </a:ext>
              </a:extLst>
            </p:cNvPr>
            <p:cNvSpPr/>
            <p:nvPr/>
          </p:nvSpPr>
          <p:spPr>
            <a:xfrm>
              <a:off x="6512950" y="4719550"/>
              <a:ext cx="8025" cy="126550"/>
            </a:xfrm>
            <a:custGeom>
              <a:avLst/>
              <a:gdLst/>
              <a:ahLst/>
              <a:cxnLst/>
              <a:rect l="l" t="t" r="r" b="b"/>
              <a:pathLst>
                <a:path w="321" h="5062" extrusionOk="0">
                  <a:moveTo>
                    <a:pt x="154" y="1"/>
                  </a:moveTo>
                  <a:cubicBezTo>
                    <a:pt x="76" y="1"/>
                    <a:pt x="1" y="49"/>
                    <a:pt x="1" y="147"/>
                  </a:cubicBezTo>
                  <a:lnTo>
                    <a:pt x="1" y="4902"/>
                  </a:lnTo>
                  <a:cubicBezTo>
                    <a:pt x="1" y="4991"/>
                    <a:pt x="72" y="5062"/>
                    <a:pt x="161" y="5062"/>
                  </a:cubicBezTo>
                  <a:cubicBezTo>
                    <a:pt x="232" y="5062"/>
                    <a:pt x="303" y="4991"/>
                    <a:pt x="320" y="4902"/>
                  </a:cubicBezTo>
                  <a:lnTo>
                    <a:pt x="320" y="147"/>
                  </a:lnTo>
                  <a:cubicBezTo>
                    <a:pt x="311" y="49"/>
                    <a:pt x="232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305;p111">
              <a:extLst>
                <a:ext uri="{FF2B5EF4-FFF2-40B4-BE49-F238E27FC236}">
                  <a16:creationId xmlns:a16="http://schemas.microsoft.com/office/drawing/2014/main" id="{BF2DA2B1-C34E-9141-9DC9-B8FD58D84803}"/>
                </a:ext>
              </a:extLst>
            </p:cNvPr>
            <p:cNvSpPr/>
            <p:nvPr/>
          </p:nvSpPr>
          <p:spPr>
            <a:xfrm>
              <a:off x="6474375" y="4802175"/>
              <a:ext cx="84300" cy="7550"/>
            </a:xfrm>
            <a:custGeom>
              <a:avLst/>
              <a:gdLst/>
              <a:ahLst/>
              <a:cxnLst/>
              <a:rect l="l" t="t" r="r" b="b"/>
              <a:pathLst>
                <a:path w="3372" h="302" extrusionOk="0">
                  <a:moveTo>
                    <a:pt x="213" y="0"/>
                  </a:moveTo>
                  <a:cubicBezTo>
                    <a:pt x="0" y="0"/>
                    <a:pt x="0" y="302"/>
                    <a:pt x="213" y="302"/>
                  </a:cubicBezTo>
                  <a:lnTo>
                    <a:pt x="3176" y="302"/>
                  </a:lnTo>
                  <a:cubicBezTo>
                    <a:pt x="3371" y="302"/>
                    <a:pt x="3371" y="0"/>
                    <a:pt x="31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306;p111">
              <a:extLst>
                <a:ext uri="{FF2B5EF4-FFF2-40B4-BE49-F238E27FC236}">
                  <a16:creationId xmlns:a16="http://schemas.microsoft.com/office/drawing/2014/main" id="{4D39542F-5E9C-9F4F-BE5B-49C707002690}"/>
                </a:ext>
              </a:extLst>
            </p:cNvPr>
            <p:cNvSpPr/>
            <p:nvPr/>
          </p:nvSpPr>
          <p:spPr>
            <a:xfrm>
              <a:off x="6475375" y="4767550"/>
              <a:ext cx="82750" cy="7650"/>
            </a:xfrm>
            <a:custGeom>
              <a:avLst/>
              <a:gdLst/>
              <a:ahLst/>
              <a:cxnLst/>
              <a:rect l="l" t="t" r="r" b="b"/>
              <a:pathLst>
                <a:path w="3310" h="306" extrusionOk="0">
                  <a:moveTo>
                    <a:pt x="160" y="1"/>
                  </a:moveTo>
                  <a:cubicBezTo>
                    <a:pt x="4" y="1"/>
                    <a:pt x="0" y="305"/>
                    <a:pt x="149" y="305"/>
                  </a:cubicBezTo>
                  <a:cubicBezTo>
                    <a:pt x="157" y="305"/>
                    <a:pt x="165" y="305"/>
                    <a:pt x="173" y="303"/>
                  </a:cubicBezTo>
                  <a:lnTo>
                    <a:pt x="3136" y="303"/>
                  </a:lnTo>
                  <a:cubicBezTo>
                    <a:pt x="3145" y="305"/>
                    <a:pt x="3153" y="305"/>
                    <a:pt x="3160" y="305"/>
                  </a:cubicBezTo>
                  <a:cubicBezTo>
                    <a:pt x="3309" y="305"/>
                    <a:pt x="3306" y="1"/>
                    <a:pt x="3149" y="1"/>
                  </a:cubicBezTo>
                  <a:cubicBezTo>
                    <a:pt x="3145" y="1"/>
                    <a:pt x="3141" y="1"/>
                    <a:pt x="3136" y="1"/>
                  </a:cubicBezTo>
                  <a:lnTo>
                    <a:pt x="173" y="1"/>
                  </a:lnTo>
                  <a:cubicBezTo>
                    <a:pt x="169" y="1"/>
                    <a:pt x="165" y="1"/>
                    <a:pt x="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307;p111">
              <a:extLst>
                <a:ext uri="{FF2B5EF4-FFF2-40B4-BE49-F238E27FC236}">
                  <a16:creationId xmlns:a16="http://schemas.microsoft.com/office/drawing/2014/main" id="{85757D7B-9C89-8848-A439-5384BBB1FD7E}"/>
                </a:ext>
              </a:extLst>
            </p:cNvPr>
            <p:cNvSpPr/>
            <p:nvPr/>
          </p:nvSpPr>
          <p:spPr>
            <a:xfrm>
              <a:off x="6707250" y="4720100"/>
              <a:ext cx="81650" cy="126000"/>
            </a:xfrm>
            <a:custGeom>
              <a:avLst/>
              <a:gdLst/>
              <a:ahLst/>
              <a:cxnLst/>
              <a:rect l="l" t="t" r="r" b="b"/>
              <a:pathLst>
                <a:path w="3266" h="5040" extrusionOk="0">
                  <a:moveTo>
                    <a:pt x="1633" y="249"/>
                  </a:moveTo>
                  <a:cubicBezTo>
                    <a:pt x="2360" y="249"/>
                    <a:pt x="2964" y="852"/>
                    <a:pt x="2964" y="1580"/>
                  </a:cubicBezTo>
                  <a:lnTo>
                    <a:pt x="2964" y="4738"/>
                  </a:lnTo>
                  <a:lnTo>
                    <a:pt x="302" y="4738"/>
                  </a:lnTo>
                  <a:lnTo>
                    <a:pt x="302" y="1580"/>
                  </a:lnTo>
                  <a:cubicBezTo>
                    <a:pt x="302" y="852"/>
                    <a:pt x="888" y="249"/>
                    <a:pt x="1633" y="249"/>
                  </a:cubicBezTo>
                  <a:close/>
                  <a:moveTo>
                    <a:pt x="1633" y="1"/>
                  </a:moveTo>
                  <a:cubicBezTo>
                    <a:pt x="746" y="1"/>
                    <a:pt x="18" y="710"/>
                    <a:pt x="0" y="1580"/>
                  </a:cubicBezTo>
                  <a:lnTo>
                    <a:pt x="0" y="5040"/>
                  </a:lnTo>
                  <a:lnTo>
                    <a:pt x="3265" y="5040"/>
                  </a:lnTo>
                  <a:lnTo>
                    <a:pt x="3265" y="1580"/>
                  </a:lnTo>
                  <a:cubicBezTo>
                    <a:pt x="3230" y="710"/>
                    <a:pt x="2520" y="1"/>
                    <a:pt x="16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308;p111">
              <a:extLst>
                <a:ext uri="{FF2B5EF4-FFF2-40B4-BE49-F238E27FC236}">
                  <a16:creationId xmlns:a16="http://schemas.microsoft.com/office/drawing/2014/main" id="{6558B9A8-21D0-1245-8E5D-58D3D63C60F4}"/>
                </a:ext>
              </a:extLst>
            </p:cNvPr>
            <p:cNvSpPr/>
            <p:nvPr/>
          </p:nvSpPr>
          <p:spPr>
            <a:xfrm>
              <a:off x="6743850" y="4719875"/>
              <a:ext cx="8000" cy="126225"/>
            </a:xfrm>
            <a:custGeom>
              <a:avLst/>
              <a:gdLst/>
              <a:ahLst/>
              <a:cxnLst/>
              <a:rect l="l" t="t" r="r" b="b"/>
              <a:pathLst>
                <a:path w="320" h="5049" extrusionOk="0">
                  <a:moveTo>
                    <a:pt x="160" y="1"/>
                  </a:moveTo>
                  <a:cubicBezTo>
                    <a:pt x="80" y="1"/>
                    <a:pt x="0" y="45"/>
                    <a:pt x="9" y="134"/>
                  </a:cubicBezTo>
                  <a:lnTo>
                    <a:pt x="9" y="4889"/>
                  </a:lnTo>
                  <a:cubicBezTo>
                    <a:pt x="9" y="4978"/>
                    <a:pt x="80" y="5049"/>
                    <a:pt x="169" y="5049"/>
                  </a:cubicBezTo>
                  <a:cubicBezTo>
                    <a:pt x="240" y="5049"/>
                    <a:pt x="311" y="4978"/>
                    <a:pt x="311" y="4889"/>
                  </a:cubicBezTo>
                  <a:lnTo>
                    <a:pt x="311" y="134"/>
                  </a:lnTo>
                  <a:cubicBezTo>
                    <a:pt x="320" y="45"/>
                    <a:pt x="240" y="1"/>
                    <a:pt x="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309;p111">
              <a:extLst>
                <a:ext uri="{FF2B5EF4-FFF2-40B4-BE49-F238E27FC236}">
                  <a16:creationId xmlns:a16="http://schemas.microsoft.com/office/drawing/2014/main" id="{9C466AC6-BF8E-BB46-B681-5676B9BFD39C}"/>
                </a:ext>
              </a:extLst>
            </p:cNvPr>
            <p:cNvSpPr/>
            <p:nvPr/>
          </p:nvSpPr>
          <p:spPr>
            <a:xfrm>
              <a:off x="6705025" y="4802175"/>
              <a:ext cx="84750" cy="7550"/>
            </a:xfrm>
            <a:custGeom>
              <a:avLst/>
              <a:gdLst/>
              <a:ahLst/>
              <a:cxnLst/>
              <a:rect l="l" t="t" r="r" b="b"/>
              <a:pathLst>
                <a:path w="3390" h="302" extrusionOk="0">
                  <a:moveTo>
                    <a:pt x="214" y="0"/>
                  </a:moveTo>
                  <a:cubicBezTo>
                    <a:pt x="1" y="0"/>
                    <a:pt x="1" y="302"/>
                    <a:pt x="214" y="302"/>
                  </a:cubicBezTo>
                  <a:lnTo>
                    <a:pt x="3177" y="302"/>
                  </a:lnTo>
                  <a:cubicBezTo>
                    <a:pt x="3390" y="302"/>
                    <a:pt x="3390" y="0"/>
                    <a:pt x="3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310;p111">
              <a:extLst>
                <a:ext uri="{FF2B5EF4-FFF2-40B4-BE49-F238E27FC236}">
                  <a16:creationId xmlns:a16="http://schemas.microsoft.com/office/drawing/2014/main" id="{27F2F585-A505-2641-9F8A-168A46F1CE98}"/>
                </a:ext>
              </a:extLst>
            </p:cNvPr>
            <p:cNvSpPr/>
            <p:nvPr/>
          </p:nvSpPr>
          <p:spPr>
            <a:xfrm>
              <a:off x="6706025" y="4767550"/>
              <a:ext cx="82750" cy="7650"/>
            </a:xfrm>
            <a:custGeom>
              <a:avLst/>
              <a:gdLst/>
              <a:ahLst/>
              <a:cxnLst/>
              <a:rect l="l" t="t" r="r" b="b"/>
              <a:pathLst>
                <a:path w="3310" h="306" extrusionOk="0">
                  <a:moveTo>
                    <a:pt x="161" y="1"/>
                  </a:moveTo>
                  <a:cubicBezTo>
                    <a:pt x="4" y="1"/>
                    <a:pt x="1" y="305"/>
                    <a:pt x="150" y="305"/>
                  </a:cubicBezTo>
                  <a:cubicBezTo>
                    <a:pt x="157" y="305"/>
                    <a:pt x="165" y="305"/>
                    <a:pt x="174" y="303"/>
                  </a:cubicBezTo>
                  <a:lnTo>
                    <a:pt x="3137" y="303"/>
                  </a:lnTo>
                  <a:cubicBezTo>
                    <a:pt x="3145" y="305"/>
                    <a:pt x="3153" y="305"/>
                    <a:pt x="3161" y="305"/>
                  </a:cubicBezTo>
                  <a:cubicBezTo>
                    <a:pt x="3310" y="305"/>
                    <a:pt x="3306" y="1"/>
                    <a:pt x="3150" y="1"/>
                  </a:cubicBezTo>
                  <a:cubicBezTo>
                    <a:pt x="3145" y="1"/>
                    <a:pt x="3141" y="1"/>
                    <a:pt x="3137" y="1"/>
                  </a:cubicBezTo>
                  <a:lnTo>
                    <a:pt x="174" y="1"/>
                  </a:lnTo>
                  <a:cubicBezTo>
                    <a:pt x="169" y="1"/>
                    <a:pt x="165" y="1"/>
                    <a:pt x="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311;p111">
              <a:extLst>
                <a:ext uri="{FF2B5EF4-FFF2-40B4-BE49-F238E27FC236}">
                  <a16:creationId xmlns:a16="http://schemas.microsoft.com/office/drawing/2014/main" id="{CD7A4411-B37F-034C-A9EB-D021C4926A45}"/>
                </a:ext>
              </a:extLst>
            </p:cNvPr>
            <p:cNvSpPr/>
            <p:nvPr/>
          </p:nvSpPr>
          <p:spPr>
            <a:xfrm>
              <a:off x="6478350" y="4537800"/>
              <a:ext cx="81650" cy="126000"/>
            </a:xfrm>
            <a:custGeom>
              <a:avLst/>
              <a:gdLst/>
              <a:ahLst/>
              <a:cxnLst/>
              <a:rect l="l" t="t" r="r" b="b"/>
              <a:pathLst>
                <a:path w="3266" h="5040" extrusionOk="0">
                  <a:moveTo>
                    <a:pt x="1633" y="249"/>
                  </a:moveTo>
                  <a:cubicBezTo>
                    <a:pt x="2361" y="249"/>
                    <a:pt x="2964" y="852"/>
                    <a:pt x="2964" y="1579"/>
                  </a:cubicBezTo>
                  <a:lnTo>
                    <a:pt x="2964" y="4738"/>
                  </a:lnTo>
                  <a:lnTo>
                    <a:pt x="303" y="4738"/>
                  </a:lnTo>
                  <a:lnTo>
                    <a:pt x="303" y="1579"/>
                  </a:lnTo>
                  <a:cubicBezTo>
                    <a:pt x="303" y="852"/>
                    <a:pt x="888" y="249"/>
                    <a:pt x="1633" y="249"/>
                  </a:cubicBezTo>
                  <a:close/>
                  <a:moveTo>
                    <a:pt x="1633" y="0"/>
                  </a:moveTo>
                  <a:cubicBezTo>
                    <a:pt x="746" y="0"/>
                    <a:pt x="19" y="710"/>
                    <a:pt x="1" y="1579"/>
                  </a:cubicBezTo>
                  <a:lnTo>
                    <a:pt x="1" y="5039"/>
                  </a:lnTo>
                  <a:lnTo>
                    <a:pt x="3266" y="5039"/>
                  </a:lnTo>
                  <a:lnTo>
                    <a:pt x="3266" y="1579"/>
                  </a:lnTo>
                  <a:cubicBezTo>
                    <a:pt x="3230" y="710"/>
                    <a:pt x="2520" y="0"/>
                    <a:pt x="16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312;p111">
              <a:extLst>
                <a:ext uri="{FF2B5EF4-FFF2-40B4-BE49-F238E27FC236}">
                  <a16:creationId xmlns:a16="http://schemas.microsoft.com/office/drawing/2014/main" id="{9416A871-49DF-CB49-83FA-BA0E41BBB3C5}"/>
                </a:ext>
              </a:extLst>
            </p:cNvPr>
            <p:cNvSpPr/>
            <p:nvPr/>
          </p:nvSpPr>
          <p:spPr>
            <a:xfrm>
              <a:off x="6515175" y="4537575"/>
              <a:ext cx="7575" cy="126225"/>
            </a:xfrm>
            <a:custGeom>
              <a:avLst/>
              <a:gdLst/>
              <a:ahLst/>
              <a:cxnLst/>
              <a:rect l="l" t="t" r="r" b="b"/>
              <a:pathLst>
                <a:path w="303" h="5049" extrusionOk="0">
                  <a:moveTo>
                    <a:pt x="151" y="0"/>
                  </a:moveTo>
                  <a:cubicBezTo>
                    <a:pt x="80" y="0"/>
                    <a:pt x="9" y="45"/>
                    <a:pt x="1" y="133"/>
                  </a:cubicBezTo>
                  <a:lnTo>
                    <a:pt x="1" y="4889"/>
                  </a:lnTo>
                  <a:cubicBezTo>
                    <a:pt x="1" y="4977"/>
                    <a:pt x="72" y="5048"/>
                    <a:pt x="160" y="5048"/>
                  </a:cubicBezTo>
                  <a:cubicBezTo>
                    <a:pt x="249" y="5048"/>
                    <a:pt x="302" y="4977"/>
                    <a:pt x="302" y="4906"/>
                  </a:cubicBezTo>
                  <a:lnTo>
                    <a:pt x="302" y="133"/>
                  </a:lnTo>
                  <a:cubicBezTo>
                    <a:pt x="293" y="45"/>
                    <a:pt x="222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313;p111">
              <a:extLst>
                <a:ext uri="{FF2B5EF4-FFF2-40B4-BE49-F238E27FC236}">
                  <a16:creationId xmlns:a16="http://schemas.microsoft.com/office/drawing/2014/main" id="{BD2470A3-DDBA-0842-BC08-3FACDBFFAFDD}"/>
                </a:ext>
              </a:extLst>
            </p:cNvPr>
            <p:cNvSpPr/>
            <p:nvPr/>
          </p:nvSpPr>
          <p:spPr>
            <a:xfrm>
              <a:off x="6476575" y="4619850"/>
              <a:ext cx="84325" cy="7575"/>
            </a:xfrm>
            <a:custGeom>
              <a:avLst/>
              <a:gdLst/>
              <a:ahLst/>
              <a:cxnLst/>
              <a:rect l="l" t="t" r="r" b="b"/>
              <a:pathLst>
                <a:path w="3373" h="303" extrusionOk="0">
                  <a:moveTo>
                    <a:pt x="214" y="1"/>
                  </a:moveTo>
                  <a:cubicBezTo>
                    <a:pt x="1" y="1"/>
                    <a:pt x="1" y="302"/>
                    <a:pt x="214" y="302"/>
                  </a:cubicBezTo>
                  <a:lnTo>
                    <a:pt x="3177" y="302"/>
                  </a:lnTo>
                  <a:cubicBezTo>
                    <a:pt x="3372" y="302"/>
                    <a:pt x="3372" y="1"/>
                    <a:pt x="3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314;p111">
              <a:extLst>
                <a:ext uri="{FF2B5EF4-FFF2-40B4-BE49-F238E27FC236}">
                  <a16:creationId xmlns:a16="http://schemas.microsoft.com/office/drawing/2014/main" id="{EE86F6F1-F461-8B42-A527-2180AFA0C8FC}"/>
                </a:ext>
              </a:extLst>
            </p:cNvPr>
            <p:cNvSpPr/>
            <p:nvPr/>
          </p:nvSpPr>
          <p:spPr>
            <a:xfrm>
              <a:off x="6476575" y="4585250"/>
              <a:ext cx="84325" cy="8025"/>
            </a:xfrm>
            <a:custGeom>
              <a:avLst/>
              <a:gdLst/>
              <a:ahLst/>
              <a:cxnLst/>
              <a:rect l="l" t="t" r="r" b="b"/>
              <a:pathLst>
                <a:path w="3373" h="321" extrusionOk="0">
                  <a:moveTo>
                    <a:pt x="214" y="1"/>
                  </a:moveTo>
                  <a:cubicBezTo>
                    <a:pt x="1" y="1"/>
                    <a:pt x="1" y="320"/>
                    <a:pt x="214" y="320"/>
                  </a:cubicBezTo>
                  <a:lnTo>
                    <a:pt x="3177" y="320"/>
                  </a:lnTo>
                  <a:cubicBezTo>
                    <a:pt x="3372" y="320"/>
                    <a:pt x="3372" y="1"/>
                    <a:pt x="3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315;p111">
              <a:extLst>
                <a:ext uri="{FF2B5EF4-FFF2-40B4-BE49-F238E27FC236}">
                  <a16:creationId xmlns:a16="http://schemas.microsoft.com/office/drawing/2014/main" id="{2C5BD319-DF14-8E41-A568-BC99EE8EDD75}"/>
                </a:ext>
              </a:extLst>
            </p:cNvPr>
            <p:cNvSpPr/>
            <p:nvPr/>
          </p:nvSpPr>
          <p:spPr>
            <a:xfrm>
              <a:off x="6709025" y="4536450"/>
              <a:ext cx="82075" cy="127350"/>
            </a:xfrm>
            <a:custGeom>
              <a:avLst/>
              <a:gdLst/>
              <a:ahLst/>
              <a:cxnLst/>
              <a:rect l="l" t="t" r="r" b="b"/>
              <a:pathLst>
                <a:path w="3283" h="5094" extrusionOk="0">
                  <a:moveTo>
                    <a:pt x="1651" y="303"/>
                  </a:moveTo>
                  <a:cubicBezTo>
                    <a:pt x="2378" y="303"/>
                    <a:pt x="2981" y="906"/>
                    <a:pt x="2981" y="1633"/>
                  </a:cubicBezTo>
                  <a:lnTo>
                    <a:pt x="2981" y="4792"/>
                  </a:lnTo>
                  <a:lnTo>
                    <a:pt x="320" y="4792"/>
                  </a:lnTo>
                  <a:lnTo>
                    <a:pt x="320" y="1633"/>
                  </a:lnTo>
                  <a:cubicBezTo>
                    <a:pt x="320" y="906"/>
                    <a:pt x="905" y="303"/>
                    <a:pt x="1651" y="303"/>
                  </a:cubicBezTo>
                  <a:close/>
                  <a:moveTo>
                    <a:pt x="1633" y="1"/>
                  </a:moveTo>
                  <a:cubicBezTo>
                    <a:pt x="728" y="1"/>
                    <a:pt x="0" y="728"/>
                    <a:pt x="0" y="1633"/>
                  </a:cubicBezTo>
                  <a:lnTo>
                    <a:pt x="0" y="5093"/>
                  </a:lnTo>
                  <a:lnTo>
                    <a:pt x="3283" y="5093"/>
                  </a:lnTo>
                  <a:lnTo>
                    <a:pt x="3283" y="1633"/>
                  </a:lnTo>
                  <a:cubicBezTo>
                    <a:pt x="3283" y="728"/>
                    <a:pt x="2538" y="1"/>
                    <a:pt x="16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316;p111">
              <a:extLst>
                <a:ext uri="{FF2B5EF4-FFF2-40B4-BE49-F238E27FC236}">
                  <a16:creationId xmlns:a16="http://schemas.microsoft.com/office/drawing/2014/main" id="{A9C5776C-1293-8849-894C-60325AAABC51}"/>
                </a:ext>
              </a:extLst>
            </p:cNvPr>
            <p:cNvSpPr/>
            <p:nvPr/>
          </p:nvSpPr>
          <p:spPr>
            <a:xfrm>
              <a:off x="6746275" y="4537225"/>
              <a:ext cx="7575" cy="126575"/>
            </a:xfrm>
            <a:custGeom>
              <a:avLst/>
              <a:gdLst/>
              <a:ahLst/>
              <a:cxnLst/>
              <a:rect l="l" t="t" r="r" b="b"/>
              <a:pathLst>
                <a:path w="303" h="5063" extrusionOk="0">
                  <a:moveTo>
                    <a:pt x="152" y="1"/>
                  </a:moveTo>
                  <a:cubicBezTo>
                    <a:pt x="76" y="1"/>
                    <a:pt x="1" y="50"/>
                    <a:pt x="1" y="147"/>
                  </a:cubicBezTo>
                  <a:lnTo>
                    <a:pt x="1" y="4903"/>
                  </a:lnTo>
                  <a:cubicBezTo>
                    <a:pt x="1" y="4991"/>
                    <a:pt x="72" y="5062"/>
                    <a:pt x="161" y="5062"/>
                  </a:cubicBezTo>
                  <a:cubicBezTo>
                    <a:pt x="232" y="5062"/>
                    <a:pt x="303" y="4991"/>
                    <a:pt x="303" y="4920"/>
                  </a:cubicBezTo>
                  <a:lnTo>
                    <a:pt x="303" y="147"/>
                  </a:lnTo>
                  <a:cubicBezTo>
                    <a:pt x="303" y="50"/>
                    <a:pt x="227" y="1"/>
                    <a:pt x="1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317;p111">
              <a:extLst>
                <a:ext uri="{FF2B5EF4-FFF2-40B4-BE49-F238E27FC236}">
                  <a16:creationId xmlns:a16="http://schemas.microsoft.com/office/drawing/2014/main" id="{CE14AD2E-CED9-CF4D-8B38-902F3106C5D6}"/>
                </a:ext>
              </a:extLst>
            </p:cNvPr>
            <p:cNvSpPr/>
            <p:nvPr/>
          </p:nvSpPr>
          <p:spPr>
            <a:xfrm>
              <a:off x="6707250" y="4619850"/>
              <a:ext cx="84300" cy="7575"/>
            </a:xfrm>
            <a:custGeom>
              <a:avLst/>
              <a:gdLst/>
              <a:ahLst/>
              <a:cxnLst/>
              <a:rect l="l" t="t" r="r" b="b"/>
              <a:pathLst>
                <a:path w="3372" h="303" extrusionOk="0">
                  <a:moveTo>
                    <a:pt x="196" y="1"/>
                  </a:moveTo>
                  <a:cubicBezTo>
                    <a:pt x="0" y="1"/>
                    <a:pt x="0" y="302"/>
                    <a:pt x="196" y="302"/>
                  </a:cubicBezTo>
                  <a:lnTo>
                    <a:pt x="3177" y="302"/>
                  </a:lnTo>
                  <a:cubicBezTo>
                    <a:pt x="3372" y="302"/>
                    <a:pt x="3372" y="1"/>
                    <a:pt x="3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318;p111">
              <a:extLst>
                <a:ext uri="{FF2B5EF4-FFF2-40B4-BE49-F238E27FC236}">
                  <a16:creationId xmlns:a16="http://schemas.microsoft.com/office/drawing/2014/main" id="{1D9649FE-0723-8C48-A117-1862634400F7}"/>
                </a:ext>
              </a:extLst>
            </p:cNvPr>
            <p:cNvSpPr/>
            <p:nvPr/>
          </p:nvSpPr>
          <p:spPr>
            <a:xfrm>
              <a:off x="6707250" y="4585250"/>
              <a:ext cx="84300" cy="8025"/>
            </a:xfrm>
            <a:custGeom>
              <a:avLst/>
              <a:gdLst/>
              <a:ahLst/>
              <a:cxnLst/>
              <a:rect l="l" t="t" r="r" b="b"/>
              <a:pathLst>
                <a:path w="3372" h="321" extrusionOk="0">
                  <a:moveTo>
                    <a:pt x="196" y="1"/>
                  </a:moveTo>
                  <a:cubicBezTo>
                    <a:pt x="0" y="1"/>
                    <a:pt x="0" y="302"/>
                    <a:pt x="196" y="320"/>
                  </a:cubicBezTo>
                  <a:lnTo>
                    <a:pt x="3177" y="320"/>
                  </a:lnTo>
                  <a:cubicBezTo>
                    <a:pt x="3372" y="320"/>
                    <a:pt x="3372" y="1"/>
                    <a:pt x="3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319;p111">
              <a:extLst>
                <a:ext uri="{FF2B5EF4-FFF2-40B4-BE49-F238E27FC236}">
                  <a16:creationId xmlns:a16="http://schemas.microsoft.com/office/drawing/2014/main" id="{ECA88856-2D4C-7447-A3F4-D9D4BF8554E9}"/>
                </a:ext>
              </a:extLst>
            </p:cNvPr>
            <p:cNvSpPr/>
            <p:nvPr/>
          </p:nvSpPr>
          <p:spPr>
            <a:xfrm>
              <a:off x="6581250" y="4481450"/>
              <a:ext cx="464925" cy="731700"/>
            </a:xfrm>
            <a:custGeom>
              <a:avLst/>
              <a:gdLst/>
              <a:ahLst/>
              <a:cxnLst/>
              <a:rect l="l" t="t" r="r" b="b"/>
              <a:pathLst>
                <a:path w="18597" h="29268" extrusionOk="0">
                  <a:moveTo>
                    <a:pt x="9461" y="0"/>
                  </a:moveTo>
                  <a:cubicBezTo>
                    <a:pt x="3775" y="0"/>
                    <a:pt x="381" y="5781"/>
                    <a:pt x="1492" y="10877"/>
                  </a:cubicBezTo>
                  <a:cubicBezTo>
                    <a:pt x="2627" y="15988"/>
                    <a:pt x="1226" y="20122"/>
                    <a:pt x="871" y="21257"/>
                  </a:cubicBezTo>
                  <a:cubicBezTo>
                    <a:pt x="527" y="22340"/>
                    <a:pt x="0" y="29264"/>
                    <a:pt x="8688" y="29264"/>
                  </a:cubicBezTo>
                  <a:cubicBezTo>
                    <a:pt x="8970" y="29264"/>
                    <a:pt x="9263" y="29257"/>
                    <a:pt x="9565" y="29242"/>
                  </a:cubicBezTo>
                  <a:cubicBezTo>
                    <a:pt x="9565" y="29242"/>
                    <a:pt x="9816" y="29268"/>
                    <a:pt x="10232" y="29268"/>
                  </a:cubicBezTo>
                  <a:cubicBezTo>
                    <a:pt x="12276" y="29268"/>
                    <a:pt x="18306" y="28643"/>
                    <a:pt x="18188" y="21257"/>
                  </a:cubicBezTo>
                  <a:cubicBezTo>
                    <a:pt x="18046" y="12350"/>
                    <a:pt x="17763" y="10948"/>
                    <a:pt x="18188" y="7861"/>
                  </a:cubicBezTo>
                  <a:cubicBezTo>
                    <a:pt x="18596" y="4774"/>
                    <a:pt x="15296" y="72"/>
                    <a:pt x="9565" y="1"/>
                  </a:cubicBezTo>
                  <a:cubicBezTo>
                    <a:pt x="9530" y="0"/>
                    <a:pt x="9496" y="0"/>
                    <a:pt x="94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320;p111">
              <a:extLst>
                <a:ext uri="{FF2B5EF4-FFF2-40B4-BE49-F238E27FC236}">
                  <a16:creationId xmlns:a16="http://schemas.microsoft.com/office/drawing/2014/main" id="{71E95705-85F8-C44A-B9E8-42DDB3680965}"/>
                </a:ext>
              </a:extLst>
            </p:cNvPr>
            <p:cNvSpPr/>
            <p:nvPr/>
          </p:nvSpPr>
          <p:spPr>
            <a:xfrm>
              <a:off x="6812825" y="4677750"/>
              <a:ext cx="14650" cy="774950"/>
            </a:xfrm>
            <a:custGeom>
              <a:avLst/>
              <a:gdLst/>
              <a:ahLst/>
              <a:cxnLst/>
              <a:rect l="l" t="t" r="r" b="b"/>
              <a:pathLst>
                <a:path w="586" h="30998" extrusionOk="0">
                  <a:moveTo>
                    <a:pt x="293" y="0"/>
                  </a:moveTo>
                  <a:cubicBezTo>
                    <a:pt x="147" y="0"/>
                    <a:pt x="0" y="98"/>
                    <a:pt x="0" y="293"/>
                  </a:cubicBezTo>
                  <a:lnTo>
                    <a:pt x="0" y="30705"/>
                  </a:lnTo>
                  <a:cubicBezTo>
                    <a:pt x="0" y="30900"/>
                    <a:pt x="147" y="30998"/>
                    <a:pt x="293" y="30998"/>
                  </a:cubicBezTo>
                  <a:cubicBezTo>
                    <a:pt x="440" y="30998"/>
                    <a:pt x="586" y="30900"/>
                    <a:pt x="586" y="30705"/>
                  </a:cubicBezTo>
                  <a:lnTo>
                    <a:pt x="586" y="293"/>
                  </a:lnTo>
                  <a:cubicBezTo>
                    <a:pt x="586" y="98"/>
                    <a:pt x="440" y="0"/>
                    <a:pt x="2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321;p111">
              <a:extLst>
                <a:ext uri="{FF2B5EF4-FFF2-40B4-BE49-F238E27FC236}">
                  <a16:creationId xmlns:a16="http://schemas.microsoft.com/office/drawing/2014/main" id="{2737917C-4D7E-B244-8EAA-C1F3C0D492A8}"/>
                </a:ext>
              </a:extLst>
            </p:cNvPr>
            <p:cNvSpPr/>
            <p:nvPr/>
          </p:nvSpPr>
          <p:spPr>
            <a:xfrm>
              <a:off x="6712750" y="4825300"/>
              <a:ext cx="116950" cy="111550"/>
            </a:xfrm>
            <a:custGeom>
              <a:avLst/>
              <a:gdLst/>
              <a:ahLst/>
              <a:cxnLst/>
              <a:rect l="l" t="t" r="r" b="b"/>
              <a:pathLst>
                <a:path w="4678" h="4462" extrusionOk="0">
                  <a:moveTo>
                    <a:pt x="420" y="0"/>
                  </a:moveTo>
                  <a:cubicBezTo>
                    <a:pt x="197" y="0"/>
                    <a:pt x="1" y="293"/>
                    <a:pt x="206" y="512"/>
                  </a:cubicBezTo>
                  <a:lnTo>
                    <a:pt x="4092" y="4381"/>
                  </a:lnTo>
                  <a:cubicBezTo>
                    <a:pt x="4153" y="4438"/>
                    <a:pt x="4220" y="4462"/>
                    <a:pt x="4284" y="4462"/>
                  </a:cubicBezTo>
                  <a:cubicBezTo>
                    <a:pt x="4498" y="4462"/>
                    <a:pt x="4678" y="4191"/>
                    <a:pt x="4500" y="3972"/>
                  </a:cubicBezTo>
                  <a:lnTo>
                    <a:pt x="614" y="87"/>
                  </a:lnTo>
                  <a:cubicBezTo>
                    <a:pt x="554" y="26"/>
                    <a:pt x="486" y="0"/>
                    <a:pt x="4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322;p111">
              <a:extLst>
                <a:ext uri="{FF2B5EF4-FFF2-40B4-BE49-F238E27FC236}">
                  <a16:creationId xmlns:a16="http://schemas.microsoft.com/office/drawing/2014/main" id="{5879FD39-A09D-3546-962D-77096C7108E6}"/>
                </a:ext>
              </a:extLst>
            </p:cNvPr>
            <p:cNvSpPr/>
            <p:nvPr/>
          </p:nvSpPr>
          <p:spPr>
            <a:xfrm>
              <a:off x="6810025" y="4937275"/>
              <a:ext cx="125000" cy="119475"/>
            </a:xfrm>
            <a:custGeom>
              <a:avLst/>
              <a:gdLst/>
              <a:ahLst/>
              <a:cxnLst/>
              <a:rect l="l" t="t" r="r" b="b"/>
              <a:pathLst>
                <a:path w="5000" h="4779" extrusionOk="0">
                  <a:moveTo>
                    <a:pt x="4592" y="1"/>
                  </a:moveTo>
                  <a:cubicBezTo>
                    <a:pt x="4524" y="1"/>
                    <a:pt x="4452" y="29"/>
                    <a:pt x="4389" y="97"/>
                  </a:cubicBezTo>
                  <a:lnTo>
                    <a:pt x="219" y="4284"/>
                  </a:lnTo>
                  <a:cubicBezTo>
                    <a:pt x="0" y="4489"/>
                    <a:pt x="192" y="4779"/>
                    <a:pt x="422" y="4779"/>
                  </a:cubicBezTo>
                  <a:cubicBezTo>
                    <a:pt x="490" y="4779"/>
                    <a:pt x="562" y="4753"/>
                    <a:pt x="627" y="4692"/>
                  </a:cubicBezTo>
                  <a:lnTo>
                    <a:pt x="4797" y="505"/>
                  </a:lnTo>
                  <a:cubicBezTo>
                    <a:pt x="4999" y="289"/>
                    <a:pt x="4811" y="1"/>
                    <a:pt x="45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323;p111">
              <a:extLst>
                <a:ext uri="{FF2B5EF4-FFF2-40B4-BE49-F238E27FC236}">
                  <a16:creationId xmlns:a16="http://schemas.microsoft.com/office/drawing/2014/main" id="{7748DB1B-F77F-864C-A99E-0AF5814C570A}"/>
                </a:ext>
              </a:extLst>
            </p:cNvPr>
            <p:cNvSpPr/>
            <p:nvPr/>
          </p:nvSpPr>
          <p:spPr>
            <a:xfrm>
              <a:off x="6151400" y="3730475"/>
              <a:ext cx="994475" cy="986575"/>
            </a:xfrm>
            <a:custGeom>
              <a:avLst/>
              <a:gdLst/>
              <a:ahLst/>
              <a:cxnLst/>
              <a:rect l="l" t="t" r="r" b="b"/>
              <a:pathLst>
                <a:path w="39779" h="39463" extrusionOk="0">
                  <a:moveTo>
                    <a:pt x="566" y="0"/>
                  </a:moveTo>
                  <a:cubicBezTo>
                    <a:pt x="266" y="0"/>
                    <a:pt x="1" y="389"/>
                    <a:pt x="286" y="674"/>
                  </a:cubicBezTo>
                  <a:lnTo>
                    <a:pt x="38967" y="39355"/>
                  </a:lnTo>
                  <a:cubicBezTo>
                    <a:pt x="39050" y="39431"/>
                    <a:pt x="39141" y="39462"/>
                    <a:pt x="39227" y="39462"/>
                  </a:cubicBezTo>
                  <a:cubicBezTo>
                    <a:pt x="39527" y="39462"/>
                    <a:pt x="39778" y="39080"/>
                    <a:pt x="39517" y="38805"/>
                  </a:cubicBezTo>
                  <a:lnTo>
                    <a:pt x="836" y="124"/>
                  </a:lnTo>
                  <a:cubicBezTo>
                    <a:pt x="753" y="37"/>
                    <a:pt x="658" y="0"/>
                    <a:pt x="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324;p111">
              <a:extLst>
                <a:ext uri="{FF2B5EF4-FFF2-40B4-BE49-F238E27FC236}">
                  <a16:creationId xmlns:a16="http://schemas.microsoft.com/office/drawing/2014/main" id="{7663924F-0126-9840-AD36-D4CF77FF2F40}"/>
                </a:ext>
              </a:extLst>
            </p:cNvPr>
            <p:cNvSpPr/>
            <p:nvPr/>
          </p:nvSpPr>
          <p:spPr>
            <a:xfrm>
              <a:off x="6150550" y="3725575"/>
              <a:ext cx="996750" cy="996325"/>
            </a:xfrm>
            <a:custGeom>
              <a:avLst/>
              <a:gdLst/>
              <a:ahLst/>
              <a:cxnLst/>
              <a:rect l="l" t="t" r="r" b="b"/>
              <a:pathLst>
                <a:path w="39870" h="39853" extrusionOk="0">
                  <a:moveTo>
                    <a:pt x="643" y="402"/>
                  </a:moveTo>
                  <a:cubicBezTo>
                    <a:pt x="681" y="402"/>
                    <a:pt x="715" y="422"/>
                    <a:pt x="728" y="462"/>
                  </a:cubicBezTo>
                  <a:lnTo>
                    <a:pt x="39409" y="39143"/>
                  </a:lnTo>
                  <a:cubicBezTo>
                    <a:pt x="39480" y="39214"/>
                    <a:pt x="39480" y="39338"/>
                    <a:pt x="39409" y="39409"/>
                  </a:cubicBezTo>
                  <a:cubicBezTo>
                    <a:pt x="39373" y="39453"/>
                    <a:pt x="39324" y="39476"/>
                    <a:pt x="39276" y="39476"/>
                  </a:cubicBezTo>
                  <a:cubicBezTo>
                    <a:pt x="39227" y="39476"/>
                    <a:pt x="39178" y="39453"/>
                    <a:pt x="39142" y="39409"/>
                  </a:cubicBezTo>
                  <a:lnTo>
                    <a:pt x="462" y="728"/>
                  </a:lnTo>
                  <a:cubicBezTo>
                    <a:pt x="373" y="657"/>
                    <a:pt x="373" y="533"/>
                    <a:pt x="462" y="462"/>
                  </a:cubicBezTo>
                  <a:cubicBezTo>
                    <a:pt x="497" y="427"/>
                    <a:pt x="551" y="409"/>
                    <a:pt x="604" y="409"/>
                  </a:cubicBezTo>
                  <a:cubicBezTo>
                    <a:pt x="617" y="405"/>
                    <a:pt x="630" y="402"/>
                    <a:pt x="643" y="402"/>
                  </a:cubicBezTo>
                  <a:close/>
                  <a:moveTo>
                    <a:pt x="568" y="1"/>
                  </a:moveTo>
                  <a:cubicBezTo>
                    <a:pt x="284" y="36"/>
                    <a:pt x="36" y="267"/>
                    <a:pt x="18" y="569"/>
                  </a:cubicBezTo>
                  <a:cubicBezTo>
                    <a:pt x="1" y="728"/>
                    <a:pt x="54" y="888"/>
                    <a:pt x="178" y="1012"/>
                  </a:cubicBezTo>
                  <a:lnTo>
                    <a:pt x="38859" y="39693"/>
                  </a:lnTo>
                  <a:cubicBezTo>
                    <a:pt x="38965" y="39799"/>
                    <a:pt x="39107" y="39853"/>
                    <a:pt x="39267" y="39853"/>
                  </a:cubicBezTo>
                  <a:lnTo>
                    <a:pt x="39302" y="39853"/>
                  </a:lnTo>
                  <a:cubicBezTo>
                    <a:pt x="39604" y="39817"/>
                    <a:pt x="39834" y="39587"/>
                    <a:pt x="39870" y="39303"/>
                  </a:cubicBezTo>
                  <a:cubicBezTo>
                    <a:pt x="39870" y="39125"/>
                    <a:pt x="39817" y="38966"/>
                    <a:pt x="39692" y="38859"/>
                  </a:cubicBezTo>
                  <a:lnTo>
                    <a:pt x="1012" y="178"/>
                  </a:lnTo>
                  <a:cubicBezTo>
                    <a:pt x="905" y="54"/>
                    <a:pt x="746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325;p111">
              <a:extLst>
                <a:ext uri="{FF2B5EF4-FFF2-40B4-BE49-F238E27FC236}">
                  <a16:creationId xmlns:a16="http://schemas.microsoft.com/office/drawing/2014/main" id="{D85FA8D5-E700-0B43-810E-5AEA5728D679}"/>
                </a:ext>
              </a:extLst>
            </p:cNvPr>
            <p:cNvSpPr/>
            <p:nvPr/>
          </p:nvSpPr>
          <p:spPr>
            <a:xfrm>
              <a:off x="6002925" y="3581975"/>
              <a:ext cx="317175" cy="309825"/>
            </a:xfrm>
            <a:custGeom>
              <a:avLst/>
              <a:gdLst/>
              <a:ahLst/>
              <a:cxnLst/>
              <a:rect l="l" t="t" r="r" b="b"/>
              <a:pathLst>
                <a:path w="12687" h="12393" extrusionOk="0">
                  <a:moveTo>
                    <a:pt x="12153" y="0"/>
                  </a:moveTo>
                  <a:cubicBezTo>
                    <a:pt x="12069" y="0"/>
                    <a:pt x="11983" y="31"/>
                    <a:pt x="11903" y="103"/>
                  </a:cubicBezTo>
                  <a:lnTo>
                    <a:pt x="263" y="11724"/>
                  </a:lnTo>
                  <a:cubicBezTo>
                    <a:pt x="0" y="12015"/>
                    <a:pt x="256" y="12392"/>
                    <a:pt x="558" y="12392"/>
                  </a:cubicBezTo>
                  <a:cubicBezTo>
                    <a:pt x="643" y="12392"/>
                    <a:pt x="731" y="12362"/>
                    <a:pt x="813" y="12292"/>
                  </a:cubicBezTo>
                  <a:lnTo>
                    <a:pt x="12453" y="653"/>
                  </a:lnTo>
                  <a:cubicBezTo>
                    <a:pt x="12687" y="364"/>
                    <a:pt x="12441" y="0"/>
                    <a:pt x="121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326;p111">
              <a:extLst>
                <a:ext uri="{FF2B5EF4-FFF2-40B4-BE49-F238E27FC236}">
                  <a16:creationId xmlns:a16="http://schemas.microsoft.com/office/drawing/2014/main" id="{0278867E-D8F3-2247-A8E9-92560E4F691C}"/>
                </a:ext>
              </a:extLst>
            </p:cNvPr>
            <p:cNvSpPr/>
            <p:nvPr/>
          </p:nvSpPr>
          <p:spPr>
            <a:xfrm>
              <a:off x="6000625" y="3577200"/>
              <a:ext cx="326500" cy="319625"/>
            </a:xfrm>
            <a:custGeom>
              <a:avLst/>
              <a:gdLst/>
              <a:ahLst/>
              <a:cxnLst/>
              <a:rect l="l" t="t" r="r" b="b"/>
              <a:pathLst>
                <a:path w="13060" h="12785" extrusionOk="0">
                  <a:moveTo>
                    <a:pt x="12243" y="364"/>
                  </a:moveTo>
                  <a:lnTo>
                    <a:pt x="12243" y="382"/>
                  </a:lnTo>
                  <a:cubicBezTo>
                    <a:pt x="12253" y="379"/>
                    <a:pt x="12263" y="377"/>
                    <a:pt x="12274" y="377"/>
                  </a:cubicBezTo>
                  <a:cubicBezTo>
                    <a:pt x="12321" y="377"/>
                    <a:pt x="12374" y="406"/>
                    <a:pt x="12403" y="435"/>
                  </a:cubicBezTo>
                  <a:cubicBezTo>
                    <a:pt x="12474" y="506"/>
                    <a:pt x="12474" y="631"/>
                    <a:pt x="12403" y="702"/>
                  </a:cubicBezTo>
                  <a:lnTo>
                    <a:pt x="781" y="12341"/>
                  </a:lnTo>
                  <a:cubicBezTo>
                    <a:pt x="741" y="12371"/>
                    <a:pt x="698" y="12383"/>
                    <a:pt x="657" y="12383"/>
                  </a:cubicBezTo>
                  <a:cubicBezTo>
                    <a:pt x="500" y="12383"/>
                    <a:pt x="370" y="12198"/>
                    <a:pt x="497" y="12057"/>
                  </a:cubicBezTo>
                  <a:lnTo>
                    <a:pt x="12119" y="418"/>
                  </a:lnTo>
                  <a:cubicBezTo>
                    <a:pt x="12154" y="382"/>
                    <a:pt x="12208" y="364"/>
                    <a:pt x="12243" y="364"/>
                  </a:cubicBezTo>
                  <a:close/>
                  <a:moveTo>
                    <a:pt x="12234" y="0"/>
                  </a:moveTo>
                  <a:cubicBezTo>
                    <a:pt x="12107" y="0"/>
                    <a:pt x="11975" y="45"/>
                    <a:pt x="11853" y="152"/>
                  </a:cubicBezTo>
                  <a:lnTo>
                    <a:pt x="231" y="11791"/>
                  </a:lnTo>
                  <a:cubicBezTo>
                    <a:pt x="0" y="12004"/>
                    <a:pt x="0" y="12377"/>
                    <a:pt x="231" y="12607"/>
                  </a:cubicBezTo>
                  <a:cubicBezTo>
                    <a:pt x="337" y="12714"/>
                    <a:pt x="497" y="12785"/>
                    <a:pt x="657" y="12785"/>
                  </a:cubicBezTo>
                  <a:cubicBezTo>
                    <a:pt x="799" y="12785"/>
                    <a:pt x="958" y="12732"/>
                    <a:pt x="1065" y="12607"/>
                  </a:cubicBezTo>
                  <a:lnTo>
                    <a:pt x="12687" y="985"/>
                  </a:lnTo>
                  <a:cubicBezTo>
                    <a:pt x="13060" y="557"/>
                    <a:pt x="12680" y="0"/>
                    <a:pt x="12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327;p111">
              <a:extLst>
                <a:ext uri="{FF2B5EF4-FFF2-40B4-BE49-F238E27FC236}">
                  <a16:creationId xmlns:a16="http://schemas.microsoft.com/office/drawing/2014/main" id="{08A7D525-9F49-0C4E-8E90-F7523D6C1644}"/>
                </a:ext>
              </a:extLst>
            </p:cNvPr>
            <p:cNvSpPr/>
            <p:nvPr/>
          </p:nvSpPr>
          <p:spPr>
            <a:xfrm>
              <a:off x="6103100" y="3681825"/>
              <a:ext cx="290050" cy="282450"/>
            </a:xfrm>
            <a:custGeom>
              <a:avLst/>
              <a:gdLst/>
              <a:ahLst/>
              <a:cxnLst/>
              <a:rect l="l" t="t" r="r" b="b"/>
              <a:pathLst>
                <a:path w="11602" h="11298" extrusionOk="0">
                  <a:moveTo>
                    <a:pt x="11044" y="1"/>
                  </a:moveTo>
                  <a:cubicBezTo>
                    <a:pt x="10959" y="1"/>
                    <a:pt x="10870" y="31"/>
                    <a:pt x="10788" y="101"/>
                  </a:cubicBezTo>
                  <a:lnTo>
                    <a:pt x="248" y="10640"/>
                  </a:lnTo>
                  <a:cubicBezTo>
                    <a:pt x="1" y="10916"/>
                    <a:pt x="255" y="11298"/>
                    <a:pt x="555" y="11298"/>
                  </a:cubicBezTo>
                  <a:cubicBezTo>
                    <a:pt x="642" y="11298"/>
                    <a:pt x="733" y="11266"/>
                    <a:pt x="816" y="11190"/>
                  </a:cubicBezTo>
                  <a:lnTo>
                    <a:pt x="11338" y="669"/>
                  </a:lnTo>
                  <a:cubicBezTo>
                    <a:pt x="11601" y="378"/>
                    <a:pt x="11346" y="1"/>
                    <a:pt x="110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328;p111">
              <a:extLst>
                <a:ext uri="{FF2B5EF4-FFF2-40B4-BE49-F238E27FC236}">
                  <a16:creationId xmlns:a16="http://schemas.microsoft.com/office/drawing/2014/main" id="{E3EC9CA2-7BD3-EA40-9D73-59D9411B2AA0}"/>
                </a:ext>
              </a:extLst>
            </p:cNvPr>
            <p:cNvSpPr/>
            <p:nvPr/>
          </p:nvSpPr>
          <p:spPr>
            <a:xfrm>
              <a:off x="6100425" y="3676575"/>
              <a:ext cx="294575" cy="292575"/>
            </a:xfrm>
            <a:custGeom>
              <a:avLst/>
              <a:gdLst/>
              <a:ahLst/>
              <a:cxnLst/>
              <a:rect l="l" t="t" r="r" b="b"/>
              <a:pathLst>
                <a:path w="11783" h="11703" extrusionOk="0">
                  <a:moveTo>
                    <a:pt x="11161" y="399"/>
                  </a:moveTo>
                  <a:cubicBezTo>
                    <a:pt x="11214" y="399"/>
                    <a:pt x="11268" y="435"/>
                    <a:pt x="11303" y="470"/>
                  </a:cubicBezTo>
                  <a:cubicBezTo>
                    <a:pt x="11339" y="506"/>
                    <a:pt x="11356" y="541"/>
                    <a:pt x="11374" y="595"/>
                  </a:cubicBezTo>
                  <a:cubicBezTo>
                    <a:pt x="11374" y="648"/>
                    <a:pt x="11339" y="701"/>
                    <a:pt x="11303" y="737"/>
                  </a:cubicBezTo>
                  <a:lnTo>
                    <a:pt x="781" y="11258"/>
                  </a:lnTo>
                  <a:cubicBezTo>
                    <a:pt x="741" y="11294"/>
                    <a:pt x="697" y="11310"/>
                    <a:pt x="654" y="11310"/>
                  </a:cubicBezTo>
                  <a:cubicBezTo>
                    <a:pt x="505" y="11310"/>
                    <a:pt x="374" y="11130"/>
                    <a:pt x="497" y="10992"/>
                  </a:cubicBezTo>
                  <a:lnTo>
                    <a:pt x="11037" y="453"/>
                  </a:lnTo>
                  <a:cubicBezTo>
                    <a:pt x="11055" y="417"/>
                    <a:pt x="11108" y="399"/>
                    <a:pt x="11161" y="399"/>
                  </a:cubicBezTo>
                  <a:close/>
                  <a:moveTo>
                    <a:pt x="11172" y="0"/>
                  </a:moveTo>
                  <a:cubicBezTo>
                    <a:pt x="11024" y="0"/>
                    <a:pt x="10877" y="62"/>
                    <a:pt x="10771" y="187"/>
                  </a:cubicBezTo>
                  <a:lnTo>
                    <a:pt x="231" y="10708"/>
                  </a:lnTo>
                  <a:cubicBezTo>
                    <a:pt x="1" y="10921"/>
                    <a:pt x="1" y="11312"/>
                    <a:pt x="231" y="11525"/>
                  </a:cubicBezTo>
                  <a:cubicBezTo>
                    <a:pt x="355" y="11649"/>
                    <a:pt x="497" y="11702"/>
                    <a:pt x="657" y="11702"/>
                  </a:cubicBezTo>
                  <a:cubicBezTo>
                    <a:pt x="817" y="11702"/>
                    <a:pt x="959" y="11649"/>
                    <a:pt x="1065" y="11542"/>
                  </a:cubicBezTo>
                  <a:lnTo>
                    <a:pt x="11587" y="1003"/>
                  </a:lnTo>
                  <a:cubicBezTo>
                    <a:pt x="11711" y="896"/>
                    <a:pt x="11782" y="719"/>
                    <a:pt x="11764" y="559"/>
                  </a:cubicBezTo>
                  <a:cubicBezTo>
                    <a:pt x="11747" y="417"/>
                    <a:pt x="11693" y="275"/>
                    <a:pt x="11587" y="187"/>
                  </a:cubicBezTo>
                  <a:cubicBezTo>
                    <a:pt x="11472" y="62"/>
                    <a:pt x="11321" y="0"/>
                    <a:pt x="11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329;p111">
              <a:extLst>
                <a:ext uri="{FF2B5EF4-FFF2-40B4-BE49-F238E27FC236}">
                  <a16:creationId xmlns:a16="http://schemas.microsoft.com/office/drawing/2014/main" id="{9D8B3645-6611-7D4C-8B56-312F9F449CF7}"/>
                </a:ext>
              </a:extLst>
            </p:cNvPr>
            <p:cNvSpPr/>
            <p:nvPr/>
          </p:nvSpPr>
          <p:spPr>
            <a:xfrm>
              <a:off x="6202425" y="3781475"/>
              <a:ext cx="263575" cy="255525"/>
            </a:xfrm>
            <a:custGeom>
              <a:avLst/>
              <a:gdLst/>
              <a:ahLst/>
              <a:cxnLst/>
              <a:rect l="l" t="t" r="r" b="b"/>
              <a:pathLst>
                <a:path w="10543" h="10221" extrusionOk="0">
                  <a:moveTo>
                    <a:pt x="9985" y="1"/>
                  </a:moveTo>
                  <a:cubicBezTo>
                    <a:pt x="9892" y="1"/>
                    <a:pt x="9795" y="37"/>
                    <a:pt x="9707" y="125"/>
                  </a:cubicBezTo>
                  <a:cubicBezTo>
                    <a:pt x="3018" y="6814"/>
                    <a:pt x="6975" y="2857"/>
                    <a:pt x="285" y="9547"/>
                  </a:cubicBezTo>
                  <a:cubicBezTo>
                    <a:pt x="0" y="9832"/>
                    <a:pt x="255" y="10221"/>
                    <a:pt x="558" y="10221"/>
                  </a:cubicBezTo>
                  <a:cubicBezTo>
                    <a:pt x="651" y="10221"/>
                    <a:pt x="748" y="10184"/>
                    <a:pt x="835" y="10097"/>
                  </a:cubicBezTo>
                  <a:lnTo>
                    <a:pt x="10257" y="675"/>
                  </a:lnTo>
                  <a:cubicBezTo>
                    <a:pt x="10542" y="390"/>
                    <a:pt x="10287" y="1"/>
                    <a:pt x="99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330;p111">
              <a:extLst>
                <a:ext uri="{FF2B5EF4-FFF2-40B4-BE49-F238E27FC236}">
                  <a16:creationId xmlns:a16="http://schemas.microsoft.com/office/drawing/2014/main" id="{D875A434-7435-304B-8CAD-8742165CCCBB}"/>
                </a:ext>
              </a:extLst>
            </p:cNvPr>
            <p:cNvSpPr/>
            <p:nvPr/>
          </p:nvSpPr>
          <p:spPr>
            <a:xfrm>
              <a:off x="6200225" y="3776975"/>
              <a:ext cx="267525" cy="264900"/>
            </a:xfrm>
            <a:custGeom>
              <a:avLst/>
              <a:gdLst/>
              <a:ahLst/>
              <a:cxnLst/>
              <a:rect l="l" t="t" r="r" b="b"/>
              <a:pathLst>
                <a:path w="10701" h="10596" extrusionOk="0">
                  <a:moveTo>
                    <a:pt x="10097" y="394"/>
                  </a:moveTo>
                  <a:cubicBezTo>
                    <a:pt x="10185" y="429"/>
                    <a:pt x="10239" y="482"/>
                    <a:pt x="10256" y="571"/>
                  </a:cubicBezTo>
                  <a:cubicBezTo>
                    <a:pt x="10274" y="624"/>
                    <a:pt x="10256" y="695"/>
                    <a:pt x="10203" y="731"/>
                  </a:cubicBezTo>
                  <a:lnTo>
                    <a:pt x="781" y="10152"/>
                  </a:lnTo>
                  <a:cubicBezTo>
                    <a:pt x="746" y="10188"/>
                    <a:pt x="711" y="10206"/>
                    <a:pt x="657" y="10206"/>
                  </a:cubicBezTo>
                  <a:cubicBezTo>
                    <a:pt x="604" y="10206"/>
                    <a:pt x="551" y="10188"/>
                    <a:pt x="515" y="10152"/>
                  </a:cubicBezTo>
                  <a:cubicBezTo>
                    <a:pt x="480" y="10117"/>
                    <a:pt x="462" y="10064"/>
                    <a:pt x="462" y="10010"/>
                  </a:cubicBezTo>
                  <a:cubicBezTo>
                    <a:pt x="444" y="9957"/>
                    <a:pt x="462" y="9904"/>
                    <a:pt x="515" y="9869"/>
                  </a:cubicBezTo>
                  <a:lnTo>
                    <a:pt x="9937" y="447"/>
                  </a:lnTo>
                  <a:cubicBezTo>
                    <a:pt x="9973" y="411"/>
                    <a:pt x="10008" y="394"/>
                    <a:pt x="10061" y="394"/>
                  </a:cubicBezTo>
                  <a:close/>
                  <a:moveTo>
                    <a:pt x="10069" y="1"/>
                  </a:moveTo>
                  <a:cubicBezTo>
                    <a:pt x="9922" y="1"/>
                    <a:pt x="9777" y="57"/>
                    <a:pt x="9671" y="163"/>
                  </a:cubicBezTo>
                  <a:lnTo>
                    <a:pt x="249" y="9602"/>
                  </a:lnTo>
                  <a:cubicBezTo>
                    <a:pt x="1" y="9815"/>
                    <a:pt x="1" y="10188"/>
                    <a:pt x="249" y="10419"/>
                  </a:cubicBezTo>
                  <a:cubicBezTo>
                    <a:pt x="356" y="10525"/>
                    <a:pt x="515" y="10596"/>
                    <a:pt x="675" y="10596"/>
                  </a:cubicBezTo>
                  <a:cubicBezTo>
                    <a:pt x="817" y="10596"/>
                    <a:pt x="959" y="10525"/>
                    <a:pt x="1065" y="10419"/>
                  </a:cubicBezTo>
                  <a:lnTo>
                    <a:pt x="10505" y="997"/>
                  </a:lnTo>
                  <a:cubicBezTo>
                    <a:pt x="10647" y="873"/>
                    <a:pt x="10700" y="660"/>
                    <a:pt x="10665" y="464"/>
                  </a:cubicBezTo>
                  <a:cubicBezTo>
                    <a:pt x="10594" y="252"/>
                    <a:pt x="10434" y="74"/>
                    <a:pt x="10221" y="21"/>
                  </a:cubicBezTo>
                  <a:cubicBezTo>
                    <a:pt x="10171" y="7"/>
                    <a:pt x="10120" y="1"/>
                    <a:pt x="100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331;p111">
              <a:extLst>
                <a:ext uri="{FF2B5EF4-FFF2-40B4-BE49-F238E27FC236}">
                  <a16:creationId xmlns:a16="http://schemas.microsoft.com/office/drawing/2014/main" id="{BA0288ED-E12A-6A4F-932E-7F0A55B47635}"/>
                </a:ext>
              </a:extLst>
            </p:cNvPr>
            <p:cNvSpPr/>
            <p:nvPr/>
          </p:nvSpPr>
          <p:spPr>
            <a:xfrm>
              <a:off x="6303600" y="3882075"/>
              <a:ext cx="234275" cy="226700"/>
            </a:xfrm>
            <a:custGeom>
              <a:avLst/>
              <a:gdLst/>
              <a:ahLst/>
              <a:cxnLst/>
              <a:rect l="l" t="t" r="r" b="b"/>
              <a:pathLst>
                <a:path w="9371" h="9068" extrusionOk="0">
                  <a:moveTo>
                    <a:pt x="8819" y="0"/>
                  </a:moveTo>
                  <a:cubicBezTo>
                    <a:pt x="8737" y="0"/>
                    <a:pt x="8650" y="28"/>
                    <a:pt x="8570" y="93"/>
                  </a:cubicBezTo>
                  <a:lnTo>
                    <a:pt x="248" y="8415"/>
                  </a:lnTo>
                  <a:cubicBezTo>
                    <a:pt x="1" y="8704"/>
                    <a:pt x="244" y="9067"/>
                    <a:pt x="539" y="9067"/>
                  </a:cubicBezTo>
                  <a:cubicBezTo>
                    <a:pt x="625" y="9067"/>
                    <a:pt x="715" y="9037"/>
                    <a:pt x="798" y="8965"/>
                  </a:cubicBezTo>
                  <a:lnTo>
                    <a:pt x="9120" y="661"/>
                  </a:lnTo>
                  <a:cubicBezTo>
                    <a:pt x="9371" y="369"/>
                    <a:pt x="9119" y="0"/>
                    <a:pt x="88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332;p111">
              <a:extLst>
                <a:ext uri="{FF2B5EF4-FFF2-40B4-BE49-F238E27FC236}">
                  <a16:creationId xmlns:a16="http://schemas.microsoft.com/office/drawing/2014/main" id="{B24126C2-858D-F541-BE69-7C7EAFF966F4}"/>
                </a:ext>
              </a:extLst>
            </p:cNvPr>
            <p:cNvSpPr/>
            <p:nvPr/>
          </p:nvSpPr>
          <p:spPr>
            <a:xfrm>
              <a:off x="6300050" y="3876775"/>
              <a:ext cx="239550" cy="237425"/>
            </a:xfrm>
            <a:custGeom>
              <a:avLst/>
              <a:gdLst/>
              <a:ahLst/>
              <a:cxnLst/>
              <a:rect l="l" t="t" r="r" b="b"/>
              <a:pathLst>
                <a:path w="9582" h="9497" extrusionOk="0">
                  <a:moveTo>
                    <a:pt x="8960" y="394"/>
                  </a:moveTo>
                  <a:cubicBezTo>
                    <a:pt x="9014" y="394"/>
                    <a:pt x="9067" y="412"/>
                    <a:pt x="9102" y="447"/>
                  </a:cubicBezTo>
                  <a:cubicBezTo>
                    <a:pt x="9191" y="518"/>
                    <a:pt x="9191" y="642"/>
                    <a:pt x="9102" y="731"/>
                  </a:cubicBezTo>
                  <a:lnTo>
                    <a:pt x="781" y="9035"/>
                  </a:lnTo>
                  <a:cubicBezTo>
                    <a:pt x="745" y="9079"/>
                    <a:pt x="696" y="9101"/>
                    <a:pt x="648" y="9101"/>
                  </a:cubicBezTo>
                  <a:cubicBezTo>
                    <a:pt x="599" y="9101"/>
                    <a:pt x="550" y="9079"/>
                    <a:pt x="515" y="9035"/>
                  </a:cubicBezTo>
                  <a:cubicBezTo>
                    <a:pt x="444" y="8964"/>
                    <a:pt x="444" y="8840"/>
                    <a:pt x="515" y="8769"/>
                  </a:cubicBezTo>
                  <a:lnTo>
                    <a:pt x="8836" y="447"/>
                  </a:lnTo>
                  <a:cubicBezTo>
                    <a:pt x="8872" y="412"/>
                    <a:pt x="8907" y="394"/>
                    <a:pt x="8960" y="394"/>
                  </a:cubicBezTo>
                  <a:close/>
                  <a:moveTo>
                    <a:pt x="8960" y="1"/>
                  </a:moveTo>
                  <a:cubicBezTo>
                    <a:pt x="8804" y="1"/>
                    <a:pt x="8666" y="69"/>
                    <a:pt x="8570" y="181"/>
                  </a:cubicBezTo>
                  <a:lnTo>
                    <a:pt x="248" y="8485"/>
                  </a:lnTo>
                  <a:cubicBezTo>
                    <a:pt x="0" y="8715"/>
                    <a:pt x="18" y="9088"/>
                    <a:pt x="248" y="9301"/>
                  </a:cubicBezTo>
                  <a:cubicBezTo>
                    <a:pt x="355" y="9425"/>
                    <a:pt x="515" y="9478"/>
                    <a:pt x="674" y="9496"/>
                  </a:cubicBezTo>
                  <a:cubicBezTo>
                    <a:pt x="816" y="9496"/>
                    <a:pt x="976" y="9425"/>
                    <a:pt x="1082" y="9319"/>
                  </a:cubicBezTo>
                  <a:lnTo>
                    <a:pt x="9386" y="1015"/>
                  </a:lnTo>
                  <a:cubicBezTo>
                    <a:pt x="9511" y="891"/>
                    <a:pt x="9581" y="731"/>
                    <a:pt x="9564" y="571"/>
                  </a:cubicBezTo>
                  <a:cubicBezTo>
                    <a:pt x="9546" y="412"/>
                    <a:pt x="9493" y="287"/>
                    <a:pt x="9386" y="181"/>
                  </a:cubicBezTo>
                  <a:cubicBezTo>
                    <a:pt x="9280" y="74"/>
                    <a:pt x="9156" y="21"/>
                    <a:pt x="9014" y="3"/>
                  </a:cubicBezTo>
                  <a:cubicBezTo>
                    <a:pt x="8996" y="2"/>
                    <a:pt x="8978" y="1"/>
                    <a:pt x="89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333;p111">
              <a:extLst>
                <a:ext uri="{FF2B5EF4-FFF2-40B4-BE49-F238E27FC236}">
                  <a16:creationId xmlns:a16="http://schemas.microsoft.com/office/drawing/2014/main" id="{827D44D6-DE22-7247-AA92-68843589AFAF}"/>
                </a:ext>
              </a:extLst>
            </p:cNvPr>
            <p:cNvSpPr/>
            <p:nvPr/>
          </p:nvSpPr>
          <p:spPr>
            <a:xfrm>
              <a:off x="6402400" y="3982075"/>
              <a:ext cx="207375" cy="199750"/>
            </a:xfrm>
            <a:custGeom>
              <a:avLst/>
              <a:gdLst/>
              <a:ahLst/>
              <a:cxnLst/>
              <a:rect l="l" t="t" r="r" b="b"/>
              <a:pathLst>
                <a:path w="8295" h="7990" extrusionOk="0">
                  <a:moveTo>
                    <a:pt x="7752" y="1"/>
                  </a:moveTo>
                  <a:cubicBezTo>
                    <a:pt x="7666" y="1"/>
                    <a:pt x="7576" y="31"/>
                    <a:pt x="7492" y="103"/>
                  </a:cubicBezTo>
                  <a:lnTo>
                    <a:pt x="289" y="7325"/>
                  </a:lnTo>
                  <a:cubicBezTo>
                    <a:pt x="1" y="7599"/>
                    <a:pt x="264" y="7989"/>
                    <a:pt x="570" y="7989"/>
                  </a:cubicBezTo>
                  <a:cubicBezTo>
                    <a:pt x="660" y="7989"/>
                    <a:pt x="754" y="7955"/>
                    <a:pt x="839" y="7875"/>
                  </a:cubicBezTo>
                  <a:lnTo>
                    <a:pt x="8060" y="653"/>
                  </a:lnTo>
                  <a:cubicBezTo>
                    <a:pt x="8294" y="364"/>
                    <a:pt x="8048" y="1"/>
                    <a:pt x="77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334;p111">
              <a:extLst>
                <a:ext uri="{FF2B5EF4-FFF2-40B4-BE49-F238E27FC236}">
                  <a16:creationId xmlns:a16="http://schemas.microsoft.com/office/drawing/2014/main" id="{02202B3F-5489-C54A-87DE-56F8CB999F48}"/>
                </a:ext>
              </a:extLst>
            </p:cNvPr>
            <p:cNvSpPr/>
            <p:nvPr/>
          </p:nvSpPr>
          <p:spPr>
            <a:xfrm>
              <a:off x="6400300" y="3976425"/>
              <a:ext cx="211600" cy="210075"/>
            </a:xfrm>
            <a:custGeom>
              <a:avLst/>
              <a:gdLst/>
              <a:ahLst/>
              <a:cxnLst/>
              <a:rect l="l" t="t" r="r" b="b"/>
              <a:pathLst>
                <a:path w="8464" h="8403" extrusionOk="0">
                  <a:moveTo>
                    <a:pt x="7843" y="400"/>
                  </a:moveTo>
                  <a:cubicBezTo>
                    <a:pt x="7914" y="400"/>
                    <a:pt x="7967" y="418"/>
                    <a:pt x="8002" y="471"/>
                  </a:cubicBezTo>
                  <a:cubicBezTo>
                    <a:pt x="8073" y="542"/>
                    <a:pt x="8073" y="666"/>
                    <a:pt x="8002" y="737"/>
                  </a:cubicBezTo>
                  <a:lnTo>
                    <a:pt x="781" y="7959"/>
                  </a:lnTo>
                  <a:cubicBezTo>
                    <a:pt x="745" y="7994"/>
                    <a:pt x="710" y="8012"/>
                    <a:pt x="657" y="8012"/>
                  </a:cubicBezTo>
                  <a:cubicBezTo>
                    <a:pt x="550" y="7994"/>
                    <a:pt x="461" y="7906"/>
                    <a:pt x="444" y="7817"/>
                  </a:cubicBezTo>
                  <a:cubicBezTo>
                    <a:pt x="444" y="7764"/>
                    <a:pt x="461" y="7710"/>
                    <a:pt x="515" y="7675"/>
                  </a:cubicBezTo>
                  <a:lnTo>
                    <a:pt x="7718" y="453"/>
                  </a:lnTo>
                  <a:cubicBezTo>
                    <a:pt x="7754" y="418"/>
                    <a:pt x="7807" y="400"/>
                    <a:pt x="7843" y="400"/>
                  </a:cubicBezTo>
                  <a:close/>
                  <a:moveTo>
                    <a:pt x="7860" y="1"/>
                  </a:moveTo>
                  <a:cubicBezTo>
                    <a:pt x="7710" y="1"/>
                    <a:pt x="7559" y="63"/>
                    <a:pt x="7452" y="187"/>
                  </a:cubicBezTo>
                  <a:lnTo>
                    <a:pt x="248" y="7409"/>
                  </a:lnTo>
                  <a:cubicBezTo>
                    <a:pt x="0" y="7622"/>
                    <a:pt x="0" y="7994"/>
                    <a:pt x="248" y="8225"/>
                  </a:cubicBezTo>
                  <a:cubicBezTo>
                    <a:pt x="355" y="8331"/>
                    <a:pt x="497" y="8402"/>
                    <a:pt x="674" y="8402"/>
                  </a:cubicBezTo>
                  <a:cubicBezTo>
                    <a:pt x="816" y="8402"/>
                    <a:pt x="958" y="8331"/>
                    <a:pt x="1065" y="8225"/>
                  </a:cubicBezTo>
                  <a:lnTo>
                    <a:pt x="8286" y="1003"/>
                  </a:lnTo>
                  <a:cubicBezTo>
                    <a:pt x="8393" y="897"/>
                    <a:pt x="8464" y="719"/>
                    <a:pt x="8446" y="560"/>
                  </a:cubicBezTo>
                  <a:cubicBezTo>
                    <a:pt x="8428" y="418"/>
                    <a:pt x="8375" y="276"/>
                    <a:pt x="8268" y="187"/>
                  </a:cubicBezTo>
                  <a:cubicBezTo>
                    <a:pt x="8162" y="63"/>
                    <a:pt x="8011" y="1"/>
                    <a:pt x="78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335;p111">
              <a:extLst>
                <a:ext uri="{FF2B5EF4-FFF2-40B4-BE49-F238E27FC236}">
                  <a16:creationId xmlns:a16="http://schemas.microsoft.com/office/drawing/2014/main" id="{4683B931-EB59-7442-9EB2-A9A3FF798247}"/>
                </a:ext>
              </a:extLst>
            </p:cNvPr>
            <p:cNvSpPr/>
            <p:nvPr/>
          </p:nvSpPr>
          <p:spPr>
            <a:xfrm>
              <a:off x="6977500" y="4556300"/>
              <a:ext cx="317125" cy="309800"/>
            </a:xfrm>
            <a:custGeom>
              <a:avLst/>
              <a:gdLst/>
              <a:ahLst/>
              <a:cxnLst/>
              <a:rect l="l" t="t" r="r" b="b"/>
              <a:pathLst>
                <a:path w="12685" h="12392" extrusionOk="0">
                  <a:moveTo>
                    <a:pt x="12134" y="1"/>
                  </a:moveTo>
                  <a:cubicBezTo>
                    <a:pt x="12051" y="1"/>
                    <a:pt x="11965" y="29"/>
                    <a:pt x="11884" y="94"/>
                  </a:cubicBezTo>
                  <a:lnTo>
                    <a:pt x="262" y="11734"/>
                  </a:lnTo>
                  <a:cubicBezTo>
                    <a:pt x="1" y="12009"/>
                    <a:pt x="252" y="12391"/>
                    <a:pt x="552" y="12391"/>
                  </a:cubicBezTo>
                  <a:cubicBezTo>
                    <a:pt x="638" y="12391"/>
                    <a:pt x="729" y="12359"/>
                    <a:pt x="812" y="12284"/>
                  </a:cubicBezTo>
                  <a:lnTo>
                    <a:pt x="12434" y="644"/>
                  </a:lnTo>
                  <a:cubicBezTo>
                    <a:pt x="12685" y="366"/>
                    <a:pt x="12434" y="1"/>
                    <a:pt x="12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336;p111">
              <a:extLst>
                <a:ext uri="{FF2B5EF4-FFF2-40B4-BE49-F238E27FC236}">
                  <a16:creationId xmlns:a16="http://schemas.microsoft.com/office/drawing/2014/main" id="{FA1D3D04-4A54-CE4A-B07F-A8217258ABD4}"/>
                </a:ext>
              </a:extLst>
            </p:cNvPr>
            <p:cNvSpPr/>
            <p:nvPr/>
          </p:nvSpPr>
          <p:spPr>
            <a:xfrm>
              <a:off x="6974725" y="4551025"/>
              <a:ext cx="322525" cy="320000"/>
            </a:xfrm>
            <a:custGeom>
              <a:avLst/>
              <a:gdLst/>
              <a:ahLst/>
              <a:cxnLst/>
              <a:rect l="l" t="t" r="r" b="b"/>
              <a:pathLst>
                <a:path w="12901" h="12800" extrusionOk="0">
                  <a:moveTo>
                    <a:pt x="12279" y="376"/>
                  </a:moveTo>
                  <a:cubicBezTo>
                    <a:pt x="12368" y="412"/>
                    <a:pt x="12421" y="465"/>
                    <a:pt x="12457" y="553"/>
                  </a:cubicBezTo>
                  <a:cubicBezTo>
                    <a:pt x="12457" y="607"/>
                    <a:pt x="12439" y="678"/>
                    <a:pt x="12403" y="713"/>
                  </a:cubicBezTo>
                  <a:lnTo>
                    <a:pt x="764" y="12335"/>
                  </a:lnTo>
                  <a:cubicBezTo>
                    <a:pt x="728" y="12380"/>
                    <a:pt x="679" y="12402"/>
                    <a:pt x="631" y="12402"/>
                  </a:cubicBezTo>
                  <a:cubicBezTo>
                    <a:pt x="582" y="12402"/>
                    <a:pt x="533" y="12380"/>
                    <a:pt x="498" y="12335"/>
                  </a:cubicBezTo>
                  <a:cubicBezTo>
                    <a:pt x="427" y="12264"/>
                    <a:pt x="427" y="12140"/>
                    <a:pt x="498" y="12069"/>
                  </a:cubicBezTo>
                  <a:lnTo>
                    <a:pt x="12137" y="447"/>
                  </a:lnTo>
                  <a:cubicBezTo>
                    <a:pt x="12155" y="412"/>
                    <a:pt x="12208" y="376"/>
                    <a:pt x="12244" y="376"/>
                  </a:cubicBezTo>
                  <a:lnTo>
                    <a:pt x="12261" y="394"/>
                  </a:lnTo>
                  <a:cubicBezTo>
                    <a:pt x="12261" y="376"/>
                    <a:pt x="12279" y="376"/>
                    <a:pt x="12279" y="376"/>
                  </a:cubicBezTo>
                  <a:close/>
                  <a:moveTo>
                    <a:pt x="12252" y="1"/>
                  </a:moveTo>
                  <a:cubicBezTo>
                    <a:pt x="12104" y="1"/>
                    <a:pt x="11959" y="57"/>
                    <a:pt x="11853" y="163"/>
                  </a:cubicBezTo>
                  <a:lnTo>
                    <a:pt x="231" y="11803"/>
                  </a:lnTo>
                  <a:cubicBezTo>
                    <a:pt x="1" y="12016"/>
                    <a:pt x="1" y="12406"/>
                    <a:pt x="231" y="12619"/>
                  </a:cubicBezTo>
                  <a:cubicBezTo>
                    <a:pt x="338" y="12743"/>
                    <a:pt x="498" y="12796"/>
                    <a:pt x="657" y="12796"/>
                  </a:cubicBezTo>
                  <a:cubicBezTo>
                    <a:pt x="674" y="12798"/>
                    <a:pt x="690" y="12799"/>
                    <a:pt x="706" y="12799"/>
                  </a:cubicBezTo>
                  <a:cubicBezTo>
                    <a:pt x="846" y="12799"/>
                    <a:pt x="970" y="12732"/>
                    <a:pt x="1065" y="12637"/>
                  </a:cubicBezTo>
                  <a:lnTo>
                    <a:pt x="12687" y="997"/>
                  </a:lnTo>
                  <a:cubicBezTo>
                    <a:pt x="12847" y="873"/>
                    <a:pt x="12900" y="660"/>
                    <a:pt x="12847" y="465"/>
                  </a:cubicBezTo>
                  <a:cubicBezTo>
                    <a:pt x="12794" y="252"/>
                    <a:pt x="12616" y="74"/>
                    <a:pt x="12403" y="21"/>
                  </a:cubicBezTo>
                  <a:cubicBezTo>
                    <a:pt x="12354" y="8"/>
                    <a:pt x="12303" y="1"/>
                    <a:pt x="122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337;p111">
              <a:extLst>
                <a:ext uri="{FF2B5EF4-FFF2-40B4-BE49-F238E27FC236}">
                  <a16:creationId xmlns:a16="http://schemas.microsoft.com/office/drawing/2014/main" id="{250D6F53-6018-A449-8403-36FE2214F881}"/>
                </a:ext>
              </a:extLst>
            </p:cNvPr>
            <p:cNvSpPr/>
            <p:nvPr/>
          </p:nvSpPr>
          <p:spPr>
            <a:xfrm>
              <a:off x="6905550" y="4483775"/>
              <a:ext cx="289200" cy="281950"/>
            </a:xfrm>
            <a:custGeom>
              <a:avLst/>
              <a:gdLst/>
              <a:ahLst/>
              <a:cxnLst/>
              <a:rect l="l" t="t" r="r" b="b"/>
              <a:pathLst>
                <a:path w="11568" h="11278" extrusionOk="0">
                  <a:moveTo>
                    <a:pt x="11029" y="1"/>
                  </a:moveTo>
                  <a:cubicBezTo>
                    <a:pt x="10944" y="1"/>
                    <a:pt x="10854" y="31"/>
                    <a:pt x="10770" y="103"/>
                  </a:cubicBezTo>
                  <a:lnTo>
                    <a:pt x="248" y="10625"/>
                  </a:lnTo>
                  <a:cubicBezTo>
                    <a:pt x="1" y="10914"/>
                    <a:pt x="244" y="11277"/>
                    <a:pt x="539" y="11277"/>
                  </a:cubicBezTo>
                  <a:cubicBezTo>
                    <a:pt x="624" y="11277"/>
                    <a:pt x="714" y="11247"/>
                    <a:pt x="798" y="11175"/>
                  </a:cubicBezTo>
                  <a:lnTo>
                    <a:pt x="11320" y="653"/>
                  </a:lnTo>
                  <a:cubicBezTo>
                    <a:pt x="11568" y="364"/>
                    <a:pt x="11325" y="1"/>
                    <a:pt x="110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338;p111">
              <a:extLst>
                <a:ext uri="{FF2B5EF4-FFF2-40B4-BE49-F238E27FC236}">
                  <a16:creationId xmlns:a16="http://schemas.microsoft.com/office/drawing/2014/main" id="{0A560B8E-1A22-B74E-AA7D-24A6303E01B4}"/>
                </a:ext>
              </a:extLst>
            </p:cNvPr>
            <p:cNvSpPr/>
            <p:nvPr/>
          </p:nvSpPr>
          <p:spPr>
            <a:xfrm>
              <a:off x="6901975" y="4478275"/>
              <a:ext cx="300725" cy="292875"/>
            </a:xfrm>
            <a:custGeom>
              <a:avLst/>
              <a:gdLst/>
              <a:ahLst/>
              <a:cxnLst/>
              <a:rect l="l" t="t" r="r" b="b"/>
              <a:pathLst>
                <a:path w="12029" h="11715" extrusionOk="0">
                  <a:moveTo>
                    <a:pt x="11161" y="394"/>
                  </a:moveTo>
                  <a:cubicBezTo>
                    <a:pt x="11215" y="394"/>
                    <a:pt x="11268" y="429"/>
                    <a:pt x="11321" y="465"/>
                  </a:cubicBezTo>
                  <a:cubicBezTo>
                    <a:pt x="11392" y="536"/>
                    <a:pt x="11392" y="660"/>
                    <a:pt x="11321" y="731"/>
                  </a:cubicBezTo>
                  <a:lnTo>
                    <a:pt x="782" y="11253"/>
                  </a:lnTo>
                  <a:cubicBezTo>
                    <a:pt x="746" y="11297"/>
                    <a:pt x="697" y="11319"/>
                    <a:pt x="648" y="11319"/>
                  </a:cubicBezTo>
                  <a:cubicBezTo>
                    <a:pt x="600" y="11319"/>
                    <a:pt x="551" y="11297"/>
                    <a:pt x="515" y="11253"/>
                  </a:cubicBezTo>
                  <a:cubicBezTo>
                    <a:pt x="444" y="11182"/>
                    <a:pt x="427" y="11058"/>
                    <a:pt x="515" y="10987"/>
                  </a:cubicBezTo>
                  <a:lnTo>
                    <a:pt x="11037" y="465"/>
                  </a:lnTo>
                  <a:cubicBezTo>
                    <a:pt x="11073" y="429"/>
                    <a:pt x="11108" y="412"/>
                    <a:pt x="11161" y="412"/>
                  </a:cubicBezTo>
                  <a:lnTo>
                    <a:pt x="11161" y="394"/>
                  </a:lnTo>
                  <a:close/>
                  <a:moveTo>
                    <a:pt x="11177" y="1"/>
                  </a:moveTo>
                  <a:cubicBezTo>
                    <a:pt x="11040" y="1"/>
                    <a:pt x="10898" y="54"/>
                    <a:pt x="10771" y="181"/>
                  </a:cubicBezTo>
                  <a:lnTo>
                    <a:pt x="249" y="10703"/>
                  </a:lnTo>
                  <a:cubicBezTo>
                    <a:pt x="1" y="10933"/>
                    <a:pt x="1" y="11306"/>
                    <a:pt x="249" y="11537"/>
                  </a:cubicBezTo>
                  <a:cubicBezTo>
                    <a:pt x="356" y="11643"/>
                    <a:pt x="515" y="11714"/>
                    <a:pt x="675" y="11714"/>
                  </a:cubicBezTo>
                  <a:cubicBezTo>
                    <a:pt x="817" y="11714"/>
                    <a:pt x="977" y="11643"/>
                    <a:pt x="1065" y="11537"/>
                  </a:cubicBezTo>
                  <a:lnTo>
                    <a:pt x="11605" y="1015"/>
                  </a:lnTo>
                  <a:cubicBezTo>
                    <a:pt x="12028" y="592"/>
                    <a:pt x="11632" y="1"/>
                    <a:pt x="111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339;p111">
              <a:extLst>
                <a:ext uri="{FF2B5EF4-FFF2-40B4-BE49-F238E27FC236}">
                  <a16:creationId xmlns:a16="http://schemas.microsoft.com/office/drawing/2014/main" id="{57C863EC-3044-0243-AF14-3FD142E6648A}"/>
                </a:ext>
              </a:extLst>
            </p:cNvPr>
            <p:cNvSpPr/>
            <p:nvPr/>
          </p:nvSpPr>
          <p:spPr>
            <a:xfrm>
              <a:off x="6832500" y="4411300"/>
              <a:ext cx="262325" cy="254800"/>
            </a:xfrm>
            <a:custGeom>
              <a:avLst/>
              <a:gdLst/>
              <a:ahLst/>
              <a:cxnLst/>
              <a:rect l="l" t="t" r="r" b="b"/>
              <a:pathLst>
                <a:path w="10493" h="10192" extrusionOk="0">
                  <a:moveTo>
                    <a:pt x="9948" y="0"/>
                  </a:moveTo>
                  <a:cubicBezTo>
                    <a:pt x="9860" y="0"/>
                    <a:pt x="9767" y="33"/>
                    <a:pt x="9682" y="110"/>
                  </a:cubicBezTo>
                  <a:lnTo>
                    <a:pt x="260" y="9531"/>
                  </a:lnTo>
                  <a:cubicBezTo>
                    <a:pt x="0" y="9819"/>
                    <a:pt x="247" y="10191"/>
                    <a:pt x="545" y="10191"/>
                  </a:cubicBezTo>
                  <a:cubicBezTo>
                    <a:pt x="633" y="10191"/>
                    <a:pt x="725" y="10159"/>
                    <a:pt x="810" y="10082"/>
                  </a:cubicBezTo>
                  <a:cubicBezTo>
                    <a:pt x="7500" y="3392"/>
                    <a:pt x="3543" y="7349"/>
                    <a:pt x="10232" y="660"/>
                  </a:cubicBezTo>
                  <a:cubicBezTo>
                    <a:pt x="10492" y="372"/>
                    <a:pt x="10245" y="0"/>
                    <a:pt x="99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340;p111">
              <a:extLst>
                <a:ext uri="{FF2B5EF4-FFF2-40B4-BE49-F238E27FC236}">
                  <a16:creationId xmlns:a16="http://schemas.microsoft.com/office/drawing/2014/main" id="{044789E8-18ED-AF4E-9D9A-98FB305C82A6}"/>
                </a:ext>
              </a:extLst>
            </p:cNvPr>
            <p:cNvSpPr/>
            <p:nvPr/>
          </p:nvSpPr>
          <p:spPr>
            <a:xfrm>
              <a:off x="6829675" y="4406700"/>
              <a:ext cx="271850" cy="264625"/>
            </a:xfrm>
            <a:custGeom>
              <a:avLst/>
              <a:gdLst/>
              <a:ahLst/>
              <a:cxnLst/>
              <a:rect l="l" t="t" r="r" b="b"/>
              <a:pathLst>
                <a:path w="10874" h="10585" extrusionOk="0">
                  <a:moveTo>
                    <a:pt x="10070" y="382"/>
                  </a:moveTo>
                  <a:cubicBezTo>
                    <a:pt x="10119" y="382"/>
                    <a:pt x="10168" y="400"/>
                    <a:pt x="10203" y="436"/>
                  </a:cubicBezTo>
                  <a:cubicBezTo>
                    <a:pt x="10292" y="507"/>
                    <a:pt x="10292" y="631"/>
                    <a:pt x="10203" y="720"/>
                  </a:cubicBezTo>
                  <a:lnTo>
                    <a:pt x="764" y="10124"/>
                  </a:lnTo>
                  <a:cubicBezTo>
                    <a:pt x="728" y="10159"/>
                    <a:pt x="679" y="10177"/>
                    <a:pt x="631" y="10177"/>
                  </a:cubicBezTo>
                  <a:cubicBezTo>
                    <a:pt x="582" y="10177"/>
                    <a:pt x="533" y="10159"/>
                    <a:pt x="497" y="10124"/>
                  </a:cubicBezTo>
                  <a:cubicBezTo>
                    <a:pt x="409" y="10053"/>
                    <a:pt x="409" y="9928"/>
                    <a:pt x="497" y="9857"/>
                  </a:cubicBezTo>
                  <a:lnTo>
                    <a:pt x="9937" y="418"/>
                  </a:lnTo>
                  <a:lnTo>
                    <a:pt x="9937" y="436"/>
                  </a:lnTo>
                  <a:cubicBezTo>
                    <a:pt x="9972" y="400"/>
                    <a:pt x="10021" y="382"/>
                    <a:pt x="10070" y="382"/>
                  </a:cubicBezTo>
                  <a:close/>
                  <a:moveTo>
                    <a:pt x="10052" y="0"/>
                  </a:moveTo>
                  <a:cubicBezTo>
                    <a:pt x="9925" y="0"/>
                    <a:pt x="9793" y="46"/>
                    <a:pt x="9671" y="152"/>
                  </a:cubicBezTo>
                  <a:lnTo>
                    <a:pt x="231" y="9574"/>
                  </a:lnTo>
                  <a:cubicBezTo>
                    <a:pt x="1" y="9804"/>
                    <a:pt x="1" y="10177"/>
                    <a:pt x="231" y="10390"/>
                  </a:cubicBezTo>
                  <a:cubicBezTo>
                    <a:pt x="356" y="10514"/>
                    <a:pt x="497" y="10567"/>
                    <a:pt x="657" y="10585"/>
                  </a:cubicBezTo>
                  <a:cubicBezTo>
                    <a:pt x="817" y="10585"/>
                    <a:pt x="959" y="10514"/>
                    <a:pt x="1065" y="10407"/>
                  </a:cubicBezTo>
                  <a:lnTo>
                    <a:pt x="10487" y="986"/>
                  </a:lnTo>
                  <a:cubicBezTo>
                    <a:pt x="10874" y="558"/>
                    <a:pt x="10497" y="0"/>
                    <a:pt x="10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341;p111">
              <a:extLst>
                <a:ext uri="{FF2B5EF4-FFF2-40B4-BE49-F238E27FC236}">
                  <a16:creationId xmlns:a16="http://schemas.microsoft.com/office/drawing/2014/main" id="{097B8991-A36F-2D41-9A4D-D36FCF305FF9}"/>
                </a:ext>
              </a:extLst>
            </p:cNvPr>
            <p:cNvSpPr/>
            <p:nvPr/>
          </p:nvSpPr>
          <p:spPr>
            <a:xfrm>
              <a:off x="6760075" y="4338550"/>
              <a:ext cx="234600" cy="227300"/>
            </a:xfrm>
            <a:custGeom>
              <a:avLst/>
              <a:gdLst/>
              <a:ahLst/>
              <a:cxnLst/>
              <a:rect l="l" t="t" r="r" b="b"/>
              <a:pathLst>
                <a:path w="9384" h="9092" extrusionOk="0">
                  <a:moveTo>
                    <a:pt x="8835" y="0"/>
                  </a:moveTo>
                  <a:cubicBezTo>
                    <a:pt x="8747" y="0"/>
                    <a:pt x="8654" y="33"/>
                    <a:pt x="8569" y="110"/>
                  </a:cubicBezTo>
                  <a:lnTo>
                    <a:pt x="247" y="8431"/>
                  </a:lnTo>
                  <a:cubicBezTo>
                    <a:pt x="1" y="8719"/>
                    <a:pt x="251" y="9091"/>
                    <a:pt x="549" y="9091"/>
                  </a:cubicBezTo>
                  <a:cubicBezTo>
                    <a:pt x="638" y="9091"/>
                    <a:pt x="730" y="9059"/>
                    <a:pt x="815" y="8982"/>
                  </a:cubicBezTo>
                  <a:lnTo>
                    <a:pt x="9137" y="660"/>
                  </a:lnTo>
                  <a:cubicBezTo>
                    <a:pt x="9383" y="372"/>
                    <a:pt x="9133" y="0"/>
                    <a:pt x="88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342;p111">
              <a:extLst>
                <a:ext uri="{FF2B5EF4-FFF2-40B4-BE49-F238E27FC236}">
                  <a16:creationId xmlns:a16="http://schemas.microsoft.com/office/drawing/2014/main" id="{407F75BC-EB1E-4E44-877C-D78D833E20E2}"/>
                </a:ext>
              </a:extLst>
            </p:cNvPr>
            <p:cNvSpPr/>
            <p:nvPr/>
          </p:nvSpPr>
          <p:spPr>
            <a:xfrm>
              <a:off x="6757375" y="4333675"/>
              <a:ext cx="240000" cy="237400"/>
            </a:xfrm>
            <a:custGeom>
              <a:avLst/>
              <a:gdLst/>
              <a:ahLst/>
              <a:cxnLst/>
              <a:rect l="l" t="t" r="r" b="b"/>
              <a:pathLst>
                <a:path w="9600" h="9496" extrusionOk="0">
                  <a:moveTo>
                    <a:pt x="8979" y="394"/>
                  </a:moveTo>
                  <a:cubicBezTo>
                    <a:pt x="9067" y="411"/>
                    <a:pt x="9121" y="482"/>
                    <a:pt x="9138" y="553"/>
                  </a:cubicBezTo>
                  <a:cubicBezTo>
                    <a:pt x="9156" y="606"/>
                    <a:pt x="9138" y="677"/>
                    <a:pt x="9103" y="713"/>
                  </a:cubicBezTo>
                  <a:lnTo>
                    <a:pt x="781" y="9035"/>
                  </a:lnTo>
                  <a:cubicBezTo>
                    <a:pt x="746" y="9079"/>
                    <a:pt x="697" y="9101"/>
                    <a:pt x="648" y="9101"/>
                  </a:cubicBezTo>
                  <a:cubicBezTo>
                    <a:pt x="599" y="9101"/>
                    <a:pt x="551" y="9079"/>
                    <a:pt x="515" y="9035"/>
                  </a:cubicBezTo>
                  <a:cubicBezTo>
                    <a:pt x="426" y="8964"/>
                    <a:pt x="426" y="8839"/>
                    <a:pt x="515" y="8768"/>
                  </a:cubicBezTo>
                  <a:lnTo>
                    <a:pt x="8819" y="447"/>
                  </a:lnTo>
                  <a:cubicBezTo>
                    <a:pt x="8854" y="411"/>
                    <a:pt x="8890" y="394"/>
                    <a:pt x="8943" y="394"/>
                  </a:cubicBezTo>
                  <a:close/>
                  <a:moveTo>
                    <a:pt x="8955" y="1"/>
                  </a:moveTo>
                  <a:cubicBezTo>
                    <a:pt x="8806" y="1"/>
                    <a:pt x="8659" y="61"/>
                    <a:pt x="8553" y="181"/>
                  </a:cubicBezTo>
                  <a:lnTo>
                    <a:pt x="231" y="8502"/>
                  </a:lnTo>
                  <a:cubicBezTo>
                    <a:pt x="0" y="8715"/>
                    <a:pt x="0" y="9088"/>
                    <a:pt x="231" y="9318"/>
                  </a:cubicBezTo>
                  <a:cubicBezTo>
                    <a:pt x="355" y="9425"/>
                    <a:pt x="497" y="9496"/>
                    <a:pt x="657" y="9496"/>
                  </a:cubicBezTo>
                  <a:cubicBezTo>
                    <a:pt x="817" y="9496"/>
                    <a:pt x="959" y="9443"/>
                    <a:pt x="1065" y="9336"/>
                  </a:cubicBezTo>
                  <a:lnTo>
                    <a:pt x="9387" y="1015"/>
                  </a:lnTo>
                  <a:cubicBezTo>
                    <a:pt x="9546" y="873"/>
                    <a:pt x="9600" y="660"/>
                    <a:pt x="9546" y="464"/>
                  </a:cubicBezTo>
                  <a:cubicBezTo>
                    <a:pt x="9493" y="252"/>
                    <a:pt x="9316" y="74"/>
                    <a:pt x="9103" y="21"/>
                  </a:cubicBezTo>
                  <a:cubicBezTo>
                    <a:pt x="9054" y="8"/>
                    <a:pt x="9004" y="1"/>
                    <a:pt x="8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343;p111">
              <a:extLst>
                <a:ext uri="{FF2B5EF4-FFF2-40B4-BE49-F238E27FC236}">
                  <a16:creationId xmlns:a16="http://schemas.microsoft.com/office/drawing/2014/main" id="{5B5E0AB0-D83C-274E-91E4-3654D281E7A8}"/>
                </a:ext>
              </a:extLst>
            </p:cNvPr>
            <p:cNvSpPr/>
            <p:nvPr/>
          </p:nvSpPr>
          <p:spPr>
            <a:xfrm>
              <a:off x="6688100" y="4266875"/>
              <a:ext cx="206350" cy="198975"/>
            </a:xfrm>
            <a:custGeom>
              <a:avLst/>
              <a:gdLst/>
              <a:ahLst/>
              <a:cxnLst/>
              <a:rect l="l" t="t" r="r" b="b"/>
              <a:pathLst>
                <a:path w="8254" h="7959" extrusionOk="0">
                  <a:moveTo>
                    <a:pt x="7715" y="0"/>
                  </a:moveTo>
                  <a:cubicBezTo>
                    <a:pt x="7630" y="0"/>
                    <a:pt x="7539" y="31"/>
                    <a:pt x="7456" y="102"/>
                  </a:cubicBezTo>
                  <a:lnTo>
                    <a:pt x="234" y="7306"/>
                  </a:lnTo>
                  <a:cubicBezTo>
                    <a:pt x="0" y="7595"/>
                    <a:pt x="246" y="7959"/>
                    <a:pt x="542" y="7959"/>
                  </a:cubicBezTo>
                  <a:cubicBezTo>
                    <a:pt x="628" y="7959"/>
                    <a:pt x="718" y="7928"/>
                    <a:pt x="802" y="7856"/>
                  </a:cubicBezTo>
                  <a:lnTo>
                    <a:pt x="8006" y="652"/>
                  </a:lnTo>
                  <a:cubicBezTo>
                    <a:pt x="8253" y="364"/>
                    <a:pt x="8010" y="0"/>
                    <a:pt x="77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344;p111">
              <a:extLst>
                <a:ext uri="{FF2B5EF4-FFF2-40B4-BE49-F238E27FC236}">
                  <a16:creationId xmlns:a16="http://schemas.microsoft.com/office/drawing/2014/main" id="{00CF06B6-92B6-254C-863A-E59BD584E4E4}"/>
                </a:ext>
              </a:extLst>
            </p:cNvPr>
            <p:cNvSpPr/>
            <p:nvPr/>
          </p:nvSpPr>
          <p:spPr>
            <a:xfrm>
              <a:off x="6685075" y="4261375"/>
              <a:ext cx="212050" cy="209900"/>
            </a:xfrm>
            <a:custGeom>
              <a:avLst/>
              <a:gdLst/>
              <a:ahLst/>
              <a:cxnLst/>
              <a:rect l="l" t="t" r="r" b="b"/>
              <a:pathLst>
                <a:path w="8482" h="8396" extrusionOk="0">
                  <a:moveTo>
                    <a:pt x="7861" y="393"/>
                  </a:moveTo>
                  <a:cubicBezTo>
                    <a:pt x="7896" y="393"/>
                    <a:pt x="7949" y="411"/>
                    <a:pt x="7985" y="447"/>
                  </a:cubicBezTo>
                  <a:cubicBezTo>
                    <a:pt x="8074" y="518"/>
                    <a:pt x="8074" y="659"/>
                    <a:pt x="7985" y="730"/>
                  </a:cubicBezTo>
                  <a:lnTo>
                    <a:pt x="763" y="7934"/>
                  </a:lnTo>
                  <a:cubicBezTo>
                    <a:pt x="728" y="7970"/>
                    <a:pt x="692" y="8005"/>
                    <a:pt x="639" y="8005"/>
                  </a:cubicBezTo>
                  <a:cubicBezTo>
                    <a:pt x="586" y="7988"/>
                    <a:pt x="533" y="7970"/>
                    <a:pt x="497" y="7934"/>
                  </a:cubicBezTo>
                  <a:cubicBezTo>
                    <a:pt x="462" y="7899"/>
                    <a:pt x="444" y="7846"/>
                    <a:pt x="444" y="7792"/>
                  </a:cubicBezTo>
                  <a:cubicBezTo>
                    <a:pt x="426" y="7739"/>
                    <a:pt x="462" y="7704"/>
                    <a:pt x="497" y="7668"/>
                  </a:cubicBezTo>
                  <a:lnTo>
                    <a:pt x="7719" y="447"/>
                  </a:lnTo>
                  <a:cubicBezTo>
                    <a:pt x="7736" y="411"/>
                    <a:pt x="7790" y="393"/>
                    <a:pt x="7843" y="393"/>
                  </a:cubicBezTo>
                  <a:close/>
                  <a:moveTo>
                    <a:pt x="7836" y="0"/>
                  </a:moveTo>
                  <a:cubicBezTo>
                    <a:pt x="7693" y="0"/>
                    <a:pt x="7558" y="57"/>
                    <a:pt x="7453" y="163"/>
                  </a:cubicBezTo>
                  <a:lnTo>
                    <a:pt x="231" y="7384"/>
                  </a:lnTo>
                  <a:cubicBezTo>
                    <a:pt x="0" y="7615"/>
                    <a:pt x="0" y="7988"/>
                    <a:pt x="231" y="8200"/>
                  </a:cubicBezTo>
                  <a:cubicBezTo>
                    <a:pt x="337" y="8325"/>
                    <a:pt x="497" y="8378"/>
                    <a:pt x="657" y="8396"/>
                  </a:cubicBezTo>
                  <a:cubicBezTo>
                    <a:pt x="817" y="8396"/>
                    <a:pt x="958" y="8325"/>
                    <a:pt x="1065" y="8218"/>
                  </a:cubicBezTo>
                  <a:lnTo>
                    <a:pt x="8286" y="997"/>
                  </a:lnTo>
                  <a:cubicBezTo>
                    <a:pt x="8428" y="872"/>
                    <a:pt x="8482" y="659"/>
                    <a:pt x="8428" y="464"/>
                  </a:cubicBezTo>
                  <a:cubicBezTo>
                    <a:pt x="8375" y="251"/>
                    <a:pt x="8198" y="74"/>
                    <a:pt x="7985" y="21"/>
                  </a:cubicBezTo>
                  <a:cubicBezTo>
                    <a:pt x="7935" y="7"/>
                    <a:pt x="7885" y="0"/>
                    <a:pt x="78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345;p111">
              <a:extLst>
                <a:ext uri="{FF2B5EF4-FFF2-40B4-BE49-F238E27FC236}">
                  <a16:creationId xmlns:a16="http://schemas.microsoft.com/office/drawing/2014/main" id="{CFF73CFB-D8CF-924C-8638-F3573566F863}"/>
                </a:ext>
              </a:extLst>
            </p:cNvPr>
            <p:cNvSpPr/>
            <p:nvPr/>
          </p:nvSpPr>
          <p:spPr>
            <a:xfrm>
              <a:off x="6257800" y="3624650"/>
              <a:ext cx="782250" cy="1198650"/>
            </a:xfrm>
            <a:custGeom>
              <a:avLst/>
              <a:gdLst/>
              <a:ahLst/>
              <a:cxnLst/>
              <a:rect l="l" t="t" r="r" b="b"/>
              <a:pathLst>
                <a:path w="31290" h="47946" extrusionOk="0">
                  <a:moveTo>
                    <a:pt x="551" y="0"/>
                  </a:moveTo>
                  <a:cubicBezTo>
                    <a:pt x="273" y="0"/>
                    <a:pt x="1" y="302"/>
                    <a:pt x="200" y="613"/>
                  </a:cubicBezTo>
                  <a:lnTo>
                    <a:pt x="30434" y="47758"/>
                  </a:lnTo>
                  <a:cubicBezTo>
                    <a:pt x="30514" y="47890"/>
                    <a:pt x="30630" y="47945"/>
                    <a:pt x="30746" y="47945"/>
                  </a:cubicBezTo>
                  <a:cubicBezTo>
                    <a:pt x="31018" y="47945"/>
                    <a:pt x="31290" y="47643"/>
                    <a:pt x="31091" y="47332"/>
                  </a:cubicBezTo>
                  <a:lnTo>
                    <a:pt x="856" y="188"/>
                  </a:lnTo>
                  <a:lnTo>
                    <a:pt x="874" y="188"/>
                  </a:lnTo>
                  <a:cubicBezTo>
                    <a:pt x="789" y="55"/>
                    <a:pt x="669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346;p111">
              <a:extLst>
                <a:ext uri="{FF2B5EF4-FFF2-40B4-BE49-F238E27FC236}">
                  <a16:creationId xmlns:a16="http://schemas.microsoft.com/office/drawing/2014/main" id="{88714ABA-3738-6444-A4E0-5CD93A24C94A}"/>
                </a:ext>
              </a:extLst>
            </p:cNvPr>
            <p:cNvSpPr/>
            <p:nvPr/>
          </p:nvSpPr>
          <p:spPr>
            <a:xfrm>
              <a:off x="6255675" y="3620000"/>
              <a:ext cx="786500" cy="1207925"/>
            </a:xfrm>
            <a:custGeom>
              <a:avLst/>
              <a:gdLst/>
              <a:ahLst/>
              <a:cxnLst/>
              <a:rect l="l" t="t" r="r" b="b"/>
              <a:pathLst>
                <a:path w="31460" h="48317" extrusionOk="0">
                  <a:moveTo>
                    <a:pt x="639" y="391"/>
                  </a:moveTo>
                  <a:cubicBezTo>
                    <a:pt x="693" y="391"/>
                    <a:pt x="746" y="427"/>
                    <a:pt x="781" y="480"/>
                  </a:cubicBezTo>
                  <a:lnTo>
                    <a:pt x="31016" y="47624"/>
                  </a:lnTo>
                  <a:cubicBezTo>
                    <a:pt x="31052" y="47660"/>
                    <a:pt x="31069" y="47713"/>
                    <a:pt x="31052" y="47766"/>
                  </a:cubicBezTo>
                  <a:cubicBezTo>
                    <a:pt x="31034" y="47820"/>
                    <a:pt x="30998" y="47855"/>
                    <a:pt x="30963" y="47891"/>
                  </a:cubicBezTo>
                  <a:cubicBezTo>
                    <a:pt x="30910" y="47908"/>
                    <a:pt x="30856" y="47926"/>
                    <a:pt x="30803" y="47926"/>
                  </a:cubicBezTo>
                  <a:cubicBezTo>
                    <a:pt x="30768" y="47908"/>
                    <a:pt x="30715" y="47891"/>
                    <a:pt x="30697" y="47837"/>
                  </a:cubicBezTo>
                  <a:lnTo>
                    <a:pt x="462" y="693"/>
                  </a:lnTo>
                  <a:cubicBezTo>
                    <a:pt x="427" y="640"/>
                    <a:pt x="409" y="569"/>
                    <a:pt x="444" y="516"/>
                  </a:cubicBezTo>
                  <a:cubicBezTo>
                    <a:pt x="480" y="445"/>
                    <a:pt x="551" y="391"/>
                    <a:pt x="639" y="391"/>
                  </a:cubicBezTo>
                  <a:close/>
                  <a:moveTo>
                    <a:pt x="604" y="1"/>
                  </a:moveTo>
                  <a:cubicBezTo>
                    <a:pt x="391" y="19"/>
                    <a:pt x="196" y="143"/>
                    <a:pt x="89" y="338"/>
                  </a:cubicBezTo>
                  <a:cubicBezTo>
                    <a:pt x="1" y="516"/>
                    <a:pt x="1" y="746"/>
                    <a:pt x="125" y="906"/>
                  </a:cubicBezTo>
                  <a:lnTo>
                    <a:pt x="30360" y="48050"/>
                  </a:lnTo>
                  <a:cubicBezTo>
                    <a:pt x="30448" y="48210"/>
                    <a:pt x="30626" y="48316"/>
                    <a:pt x="30821" y="48316"/>
                  </a:cubicBezTo>
                  <a:cubicBezTo>
                    <a:pt x="30945" y="48316"/>
                    <a:pt x="31052" y="48281"/>
                    <a:pt x="31158" y="48210"/>
                  </a:cubicBezTo>
                  <a:cubicBezTo>
                    <a:pt x="31282" y="48139"/>
                    <a:pt x="31371" y="48015"/>
                    <a:pt x="31407" y="47891"/>
                  </a:cubicBezTo>
                  <a:cubicBezTo>
                    <a:pt x="31460" y="47731"/>
                    <a:pt x="31442" y="47553"/>
                    <a:pt x="31336" y="47411"/>
                  </a:cubicBezTo>
                  <a:lnTo>
                    <a:pt x="1101" y="267"/>
                  </a:lnTo>
                  <a:cubicBezTo>
                    <a:pt x="994" y="107"/>
                    <a:pt x="817" y="1"/>
                    <a:pt x="6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347;p111">
              <a:extLst>
                <a:ext uri="{FF2B5EF4-FFF2-40B4-BE49-F238E27FC236}">
                  <a16:creationId xmlns:a16="http://schemas.microsoft.com/office/drawing/2014/main" id="{DF490D60-608F-AA4D-A18B-1097210EB549}"/>
                </a:ext>
              </a:extLst>
            </p:cNvPr>
            <p:cNvSpPr/>
            <p:nvPr/>
          </p:nvSpPr>
          <p:spPr>
            <a:xfrm>
              <a:off x="6045100" y="3836075"/>
              <a:ext cx="1207700" cy="775750"/>
            </a:xfrm>
            <a:custGeom>
              <a:avLst/>
              <a:gdLst/>
              <a:ahLst/>
              <a:cxnLst/>
              <a:rect l="l" t="t" r="r" b="b"/>
              <a:pathLst>
                <a:path w="48308" h="31030" extrusionOk="0">
                  <a:moveTo>
                    <a:pt x="572" y="0"/>
                  </a:moveTo>
                  <a:cubicBezTo>
                    <a:pt x="230" y="0"/>
                    <a:pt x="1" y="491"/>
                    <a:pt x="368" y="727"/>
                  </a:cubicBezTo>
                  <a:lnTo>
                    <a:pt x="47512" y="30961"/>
                  </a:lnTo>
                  <a:cubicBezTo>
                    <a:pt x="47587" y="31009"/>
                    <a:pt x="47661" y="31030"/>
                    <a:pt x="47731" y="31030"/>
                  </a:cubicBezTo>
                  <a:cubicBezTo>
                    <a:pt x="48075" y="31030"/>
                    <a:pt x="48307" y="30526"/>
                    <a:pt x="47938" y="30305"/>
                  </a:cubicBezTo>
                  <a:lnTo>
                    <a:pt x="794" y="70"/>
                  </a:lnTo>
                  <a:cubicBezTo>
                    <a:pt x="718" y="21"/>
                    <a:pt x="642" y="0"/>
                    <a:pt x="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348;p111">
              <a:extLst>
                <a:ext uri="{FF2B5EF4-FFF2-40B4-BE49-F238E27FC236}">
                  <a16:creationId xmlns:a16="http://schemas.microsoft.com/office/drawing/2014/main" id="{E20F767B-A84A-8E4A-9D74-EF39390DEFEA}"/>
                </a:ext>
              </a:extLst>
            </p:cNvPr>
            <p:cNvSpPr/>
            <p:nvPr/>
          </p:nvSpPr>
          <p:spPr>
            <a:xfrm>
              <a:off x="6044525" y="3831175"/>
              <a:ext cx="1210575" cy="785600"/>
            </a:xfrm>
            <a:custGeom>
              <a:avLst/>
              <a:gdLst/>
              <a:ahLst/>
              <a:cxnLst/>
              <a:rect l="l" t="t" r="r" b="b"/>
              <a:pathLst>
                <a:path w="48423" h="31424" extrusionOk="0">
                  <a:moveTo>
                    <a:pt x="618" y="401"/>
                  </a:moveTo>
                  <a:cubicBezTo>
                    <a:pt x="650" y="401"/>
                    <a:pt x="682" y="409"/>
                    <a:pt x="711" y="426"/>
                  </a:cubicBezTo>
                  <a:lnTo>
                    <a:pt x="47855" y="30661"/>
                  </a:lnTo>
                  <a:cubicBezTo>
                    <a:pt x="47926" y="30696"/>
                    <a:pt x="47944" y="30749"/>
                    <a:pt x="47944" y="30820"/>
                  </a:cubicBezTo>
                  <a:cubicBezTo>
                    <a:pt x="47944" y="30891"/>
                    <a:pt x="47890" y="30962"/>
                    <a:pt x="47819" y="31015"/>
                  </a:cubicBezTo>
                  <a:cubicBezTo>
                    <a:pt x="47797" y="31023"/>
                    <a:pt x="47772" y="31027"/>
                    <a:pt x="47748" y="31027"/>
                  </a:cubicBezTo>
                  <a:cubicBezTo>
                    <a:pt x="47713" y="31027"/>
                    <a:pt x="47680" y="31018"/>
                    <a:pt x="47660" y="30998"/>
                  </a:cubicBezTo>
                  <a:lnTo>
                    <a:pt x="515" y="763"/>
                  </a:lnTo>
                  <a:lnTo>
                    <a:pt x="498" y="763"/>
                  </a:lnTo>
                  <a:cubicBezTo>
                    <a:pt x="409" y="710"/>
                    <a:pt x="391" y="585"/>
                    <a:pt x="444" y="497"/>
                  </a:cubicBezTo>
                  <a:cubicBezTo>
                    <a:pt x="481" y="436"/>
                    <a:pt x="550" y="401"/>
                    <a:pt x="618" y="401"/>
                  </a:cubicBezTo>
                  <a:close/>
                  <a:moveTo>
                    <a:pt x="606" y="1"/>
                  </a:moveTo>
                  <a:cubicBezTo>
                    <a:pt x="520" y="1"/>
                    <a:pt x="434" y="24"/>
                    <a:pt x="356" y="71"/>
                  </a:cubicBezTo>
                  <a:cubicBezTo>
                    <a:pt x="161" y="177"/>
                    <a:pt x="36" y="372"/>
                    <a:pt x="19" y="585"/>
                  </a:cubicBezTo>
                  <a:cubicBezTo>
                    <a:pt x="1" y="798"/>
                    <a:pt x="107" y="976"/>
                    <a:pt x="285" y="1082"/>
                  </a:cubicBezTo>
                  <a:lnTo>
                    <a:pt x="47429" y="31317"/>
                  </a:lnTo>
                  <a:cubicBezTo>
                    <a:pt x="47535" y="31388"/>
                    <a:pt x="47642" y="31423"/>
                    <a:pt x="47748" y="31423"/>
                  </a:cubicBezTo>
                  <a:cubicBezTo>
                    <a:pt x="47944" y="31406"/>
                    <a:pt x="48139" y="31299"/>
                    <a:pt x="48227" y="31140"/>
                  </a:cubicBezTo>
                  <a:cubicBezTo>
                    <a:pt x="48423" y="30873"/>
                    <a:pt x="48352" y="30501"/>
                    <a:pt x="48068" y="30341"/>
                  </a:cubicBezTo>
                  <a:lnTo>
                    <a:pt x="924" y="106"/>
                  </a:lnTo>
                  <a:cubicBezTo>
                    <a:pt x="825" y="37"/>
                    <a:pt x="715" y="1"/>
                    <a:pt x="6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349;p111">
              <a:extLst>
                <a:ext uri="{FF2B5EF4-FFF2-40B4-BE49-F238E27FC236}">
                  <a16:creationId xmlns:a16="http://schemas.microsoft.com/office/drawing/2014/main" id="{14669D3E-8F49-1C41-A67E-11C2B7B12C66}"/>
                </a:ext>
              </a:extLst>
            </p:cNvPr>
            <p:cNvSpPr/>
            <p:nvPr/>
          </p:nvSpPr>
          <p:spPr>
            <a:xfrm>
              <a:off x="6152275" y="3731000"/>
              <a:ext cx="993250" cy="985700"/>
            </a:xfrm>
            <a:custGeom>
              <a:avLst/>
              <a:gdLst/>
              <a:ahLst/>
              <a:cxnLst/>
              <a:rect l="l" t="t" r="r" b="b"/>
              <a:pathLst>
                <a:path w="39730" h="39428" extrusionOk="0">
                  <a:moveTo>
                    <a:pt x="39184" y="1"/>
                  </a:moveTo>
                  <a:cubicBezTo>
                    <a:pt x="39099" y="1"/>
                    <a:pt x="39011" y="32"/>
                    <a:pt x="38932" y="103"/>
                  </a:cubicBezTo>
                  <a:cubicBezTo>
                    <a:pt x="32260" y="6793"/>
                    <a:pt x="6940" y="32095"/>
                    <a:pt x="251" y="38784"/>
                  </a:cubicBezTo>
                  <a:cubicBezTo>
                    <a:pt x="1" y="39062"/>
                    <a:pt x="251" y="39427"/>
                    <a:pt x="551" y="39427"/>
                  </a:cubicBezTo>
                  <a:cubicBezTo>
                    <a:pt x="634" y="39427"/>
                    <a:pt x="720" y="39399"/>
                    <a:pt x="801" y="39334"/>
                  </a:cubicBezTo>
                  <a:lnTo>
                    <a:pt x="39482" y="653"/>
                  </a:lnTo>
                  <a:cubicBezTo>
                    <a:pt x="39729" y="364"/>
                    <a:pt x="39476" y="1"/>
                    <a:pt x="391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350;p111">
              <a:extLst>
                <a:ext uri="{FF2B5EF4-FFF2-40B4-BE49-F238E27FC236}">
                  <a16:creationId xmlns:a16="http://schemas.microsoft.com/office/drawing/2014/main" id="{5E546EC8-0AA1-A349-9DCE-EEAD49967BE9}"/>
                </a:ext>
              </a:extLst>
            </p:cNvPr>
            <p:cNvSpPr/>
            <p:nvPr/>
          </p:nvSpPr>
          <p:spPr>
            <a:xfrm>
              <a:off x="6149225" y="3725575"/>
              <a:ext cx="998075" cy="996325"/>
            </a:xfrm>
            <a:custGeom>
              <a:avLst/>
              <a:gdLst/>
              <a:ahLst/>
              <a:cxnLst/>
              <a:rect l="l" t="t" r="r" b="b"/>
              <a:pathLst>
                <a:path w="39923" h="39853" extrusionOk="0">
                  <a:moveTo>
                    <a:pt x="39320" y="409"/>
                  </a:moveTo>
                  <a:cubicBezTo>
                    <a:pt x="39373" y="409"/>
                    <a:pt x="39426" y="427"/>
                    <a:pt x="39462" y="462"/>
                  </a:cubicBezTo>
                  <a:cubicBezTo>
                    <a:pt x="39497" y="498"/>
                    <a:pt x="39515" y="551"/>
                    <a:pt x="39533" y="604"/>
                  </a:cubicBezTo>
                  <a:cubicBezTo>
                    <a:pt x="39533" y="657"/>
                    <a:pt x="39515" y="693"/>
                    <a:pt x="39479" y="728"/>
                  </a:cubicBezTo>
                  <a:lnTo>
                    <a:pt x="781" y="39409"/>
                  </a:lnTo>
                  <a:cubicBezTo>
                    <a:pt x="746" y="39445"/>
                    <a:pt x="697" y="39462"/>
                    <a:pt x="648" y="39462"/>
                  </a:cubicBezTo>
                  <a:cubicBezTo>
                    <a:pt x="599" y="39462"/>
                    <a:pt x="550" y="39445"/>
                    <a:pt x="515" y="39409"/>
                  </a:cubicBezTo>
                  <a:cubicBezTo>
                    <a:pt x="426" y="39338"/>
                    <a:pt x="426" y="39214"/>
                    <a:pt x="515" y="39143"/>
                  </a:cubicBezTo>
                  <a:lnTo>
                    <a:pt x="39195" y="462"/>
                  </a:lnTo>
                  <a:cubicBezTo>
                    <a:pt x="39213" y="427"/>
                    <a:pt x="39266" y="409"/>
                    <a:pt x="39320" y="409"/>
                  </a:cubicBezTo>
                  <a:close/>
                  <a:moveTo>
                    <a:pt x="39355" y="1"/>
                  </a:moveTo>
                  <a:cubicBezTo>
                    <a:pt x="39195" y="1"/>
                    <a:pt x="39036" y="54"/>
                    <a:pt x="38912" y="178"/>
                  </a:cubicBezTo>
                  <a:lnTo>
                    <a:pt x="231" y="38859"/>
                  </a:lnTo>
                  <a:cubicBezTo>
                    <a:pt x="0" y="39090"/>
                    <a:pt x="0" y="39462"/>
                    <a:pt x="249" y="39675"/>
                  </a:cubicBezTo>
                  <a:cubicBezTo>
                    <a:pt x="355" y="39799"/>
                    <a:pt x="515" y="39853"/>
                    <a:pt x="675" y="39853"/>
                  </a:cubicBezTo>
                  <a:cubicBezTo>
                    <a:pt x="816" y="39853"/>
                    <a:pt x="958" y="39799"/>
                    <a:pt x="1065" y="39693"/>
                  </a:cubicBezTo>
                  <a:lnTo>
                    <a:pt x="39745" y="1012"/>
                  </a:lnTo>
                  <a:cubicBezTo>
                    <a:pt x="39870" y="906"/>
                    <a:pt x="39923" y="728"/>
                    <a:pt x="39923" y="569"/>
                  </a:cubicBezTo>
                  <a:cubicBezTo>
                    <a:pt x="39905" y="427"/>
                    <a:pt x="39834" y="285"/>
                    <a:pt x="39728" y="196"/>
                  </a:cubicBezTo>
                  <a:cubicBezTo>
                    <a:pt x="39639" y="90"/>
                    <a:pt x="39497" y="19"/>
                    <a:pt x="393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351;p111">
              <a:extLst>
                <a:ext uri="{FF2B5EF4-FFF2-40B4-BE49-F238E27FC236}">
                  <a16:creationId xmlns:a16="http://schemas.microsoft.com/office/drawing/2014/main" id="{E88F557B-60D6-C043-9ACF-4B322FE2B476}"/>
                </a:ext>
              </a:extLst>
            </p:cNvPr>
            <p:cNvSpPr/>
            <p:nvPr/>
          </p:nvSpPr>
          <p:spPr>
            <a:xfrm>
              <a:off x="6977100" y="3581775"/>
              <a:ext cx="317775" cy="310250"/>
            </a:xfrm>
            <a:custGeom>
              <a:avLst/>
              <a:gdLst/>
              <a:ahLst/>
              <a:cxnLst/>
              <a:rect l="l" t="t" r="r" b="b"/>
              <a:pathLst>
                <a:path w="12711" h="12410" extrusionOk="0">
                  <a:moveTo>
                    <a:pt x="560" y="1"/>
                  </a:moveTo>
                  <a:cubicBezTo>
                    <a:pt x="258" y="1"/>
                    <a:pt x="0" y="373"/>
                    <a:pt x="261" y="661"/>
                  </a:cubicBezTo>
                  <a:lnTo>
                    <a:pt x="11900" y="12300"/>
                  </a:lnTo>
                  <a:cubicBezTo>
                    <a:pt x="11985" y="12377"/>
                    <a:pt x="12078" y="12410"/>
                    <a:pt x="12166" y="12410"/>
                  </a:cubicBezTo>
                  <a:cubicBezTo>
                    <a:pt x="12463" y="12410"/>
                    <a:pt x="12710" y="12038"/>
                    <a:pt x="12450" y="11750"/>
                  </a:cubicBezTo>
                  <a:lnTo>
                    <a:pt x="828" y="111"/>
                  </a:lnTo>
                  <a:cubicBezTo>
                    <a:pt x="743" y="34"/>
                    <a:pt x="650" y="1"/>
                    <a:pt x="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352;p111">
              <a:extLst>
                <a:ext uri="{FF2B5EF4-FFF2-40B4-BE49-F238E27FC236}">
                  <a16:creationId xmlns:a16="http://schemas.microsoft.com/office/drawing/2014/main" id="{2AE4AAEC-1FB2-B244-A859-F4ACED2D10BD}"/>
                </a:ext>
              </a:extLst>
            </p:cNvPr>
            <p:cNvSpPr/>
            <p:nvPr/>
          </p:nvSpPr>
          <p:spPr>
            <a:xfrm>
              <a:off x="6970825" y="3577200"/>
              <a:ext cx="325975" cy="319625"/>
            </a:xfrm>
            <a:custGeom>
              <a:avLst/>
              <a:gdLst/>
              <a:ahLst/>
              <a:cxnLst/>
              <a:rect l="l" t="t" r="r" b="b"/>
              <a:pathLst>
                <a:path w="13039" h="12785" extrusionOk="0">
                  <a:moveTo>
                    <a:pt x="813" y="364"/>
                  </a:moveTo>
                  <a:lnTo>
                    <a:pt x="813" y="382"/>
                  </a:lnTo>
                  <a:cubicBezTo>
                    <a:pt x="828" y="377"/>
                    <a:pt x="841" y="375"/>
                    <a:pt x="853" y="375"/>
                  </a:cubicBezTo>
                  <a:cubicBezTo>
                    <a:pt x="886" y="375"/>
                    <a:pt x="911" y="392"/>
                    <a:pt x="937" y="418"/>
                  </a:cubicBezTo>
                  <a:lnTo>
                    <a:pt x="12577" y="12057"/>
                  </a:lnTo>
                  <a:cubicBezTo>
                    <a:pt x="12630" y="12093"/>
                    <a:pt x="12648" y="12164"/>
                    <a:pt x="12630" y="12217"/>
                  </a:cubicBezTo>
                  <a:cubicBezTo>
                    <a:pt x="12595" y="12306"/>
                    <a:pt x="12542" y="12359"/>
                    <a:pt x="12471" y="12377"/>
                  </a:cubicBezTo>
                  <a:cubicBezTo>
                    <a:pt x="12452" y="12382"/>
                    <a:pt x="12434" y="12384"/>
                    <a:pt x="12417" y="12384"/>
                  </a:cubicBezTo>
                  <a:cubicBezTo>
                    <a:pt x="12371" y="12384"/>
                    <a:pt x="12332" y="12367"/>
                    <a:pt x="12293" y="12341"/>
                  </a:cubicBezTo>
                  <a:lnTo>
                    <a:pt x="671" y="702"/>
                  </a:lnTo>
                  <a:cubicBezTo>
                    <a:pt x="583" y="631"/>
                    <a:pt x="583" y="506"/>
                    <a:pt x="671" y="435"/>
                  </a:cubicBezTo>
                  <a:cubicBezTo>
                    <a:pt x="707" y="400"/>
                    <a:pt x="760" y="364"/>
                    <a:pt x="813" y="364"/>
                  </a:cubicBezTo>
                  <a:close/>
                  <a:moveTo>
                    <a:pt x="823" y="0"/>
                  </a:moveTo>
                  <a:cubicBezTo>
                    <a:pt x="377" y="0"/>
                    <a:pt x="1" y="557"/>
                    <a:pt x="387" y="985"/>
                  </a:cubicBezTo>
                  <a:lnTo>
                    <a:pt x="12009" y="12607"/>
                  </a:lnTo>
                  <a:cubicBezTo>
                    <a:pt x="12116" y="12732"/>
                    <a:pt x="12258" y="12785"/>
                    <a:pt x="12417" y="12785"/>
                  </a:cubicBezTo>
                  <a:cubicBezTo>
                    <a:pt x="12453" y="12785"/>
                    <a:pt x="12506" y="12785"/>
                    <a:pt x="12542" y="12767"/>
                  </a:cubicBezTo>
                  <a:cubicBezTo>
                    <a:pt x="12772" y="12714"/>
                    <a:pt x="12932" y="12536"/>
                    <a:pt x="12985" y="12324"/>
                  </a:cubicBezTo>
                  <a:cubicBezTo>
                    <a:pt x="13038" y="12128"/>
                    <a:pt x="12985" y="11915"/>
                    <a:pt x="12843" y="11791"/>
                  </a:cubicBezTo>
                  <a:lnTo>
                    <a:pt x="1204" y="152"/>
                  </a:lnTo>
                  <a:cubicBezTo>
                    <a:pt x="1082" y="45"/>
                    <a:pt x="949" y="0"/>
                    <a:pt x="8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353;p111">
              <a:extLst>
                <a:ext uri="{FF2B5EF4-FFF2-40B4-BE49-F238E27FC236}">
                  <a16:creationId xmlns:a16="http://schemas.microsoft.com/office/drawing/2014/main" id="{816CF7B0-6EB6-F44B-A1E2-E9E68C8F2D40}"/>
                </a:ext>
              </a:extLst>
            </p:cNvPr>
            <p:cNvSpPr/>
            <p:nvPr/>
          </p:nvSpPr>
          <p:spPr>
            <a:xfrm>
              <a:off x="6905175" y="3681825"/>
              <a:ext cx="289300" cy="282100"/>
            </a:xfrm>
            <a:custGeom>
              <a:avLst/>
              <a:gdLst/>
              <a:ahLst/>
              <a:cxnLst/>
              <a:rect l="l" t="t" r="r" b="b"/>
              <a:pathLst>
                <a:path w="11572" h="11284" extrusionOk="0">
                  <a:moveTo>
                    <a:pt x="558" y="1"/>
                  </a:moveTo>
                  <a:cubicBezTo>
                    <a:pt x="256" y="1"/>
                    <a:pt x="0" y="378"/>
                    <a:pt x="263" y="669"/>
                  </a:cubicBezTo>
                  <a:lnTo>
                    <a:pt x="10785" y="11190"/>
                  </a:lnTo>
                  <a:lnTo>
                    <a:pt x="10767" y="11190"/>
                  </a:lnTo>
                  <a:cubicBezTo>
                    <a:pt x="10848" y="11256"/>
                    <a:pt x="10934" y="11284"/>
                    <a:pt x="11017" y="11284"/>
                  </a:cubicBezTo>
                  <a:cubicBezTo>
                    <a:pt x="11318" y="11284"/>
                    <a:pt x="11571" y="10918"/>
                    <a:pt x="11335" y="10640"/>
                  </a:cubicBezTo>
                  <a:lnTo>
                    <a:pt x="813" y="101"/>
                  </a:lnTo>
                  <a:cubicBezTo>
                    <a:pt x="731" y="31"/>
                    <a:pt x="643" y="1"/>
                    <a:pt x="5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354;p111">
              <a:extLst>
                <a:ext uri="{FF2B5EF4-FFF2-40B4-BE49-F238E27FC236}">
                  <a16:creationId xmlns:a16="http://schemas.microsoft.com/office/drawing/2014/main" id="{9FECA3FF-D7ED-E24C-9D2C-04F7DAB19BEB}"/>
                </a:ext>
              </a:extLst>
            </p:cNvPr>
            <p:cNvSpPr/>
            <p:nvPr/>
          </p:nvSpPr>
          <p:spPr>
            <a:xfrm>
              <a:off x="6898500" y="3677200"/>
              <a:ext cx="299375" cy="291950"/>
            </a:xfrm>
            <a:custGeom>
              <a:avLst/>
              <a:gdLst/>
              <a:ahLst/>
              <a:cxnLst/>
              <a:rect l="l" t="t" r="r" b="b"/>
              <a:pathLst>
                <a:path w="11975" h="11678" extrusionOk="0">
                  <a:moveTo>
                    <a:pt x="814" y="374"/>
                  </a:moveTo>
                  <a:cubicBezTo>
                    <a:pt x="850" y="374"/>
                    <a:pt x="903" y="392"/>
                    <a:pt x="938" y="428"/>
                  </a:cubicBezTo>
                  <a:lnTo>
                    <a:pt x="11460" y="10950"/>
                  </a:lnTo>
                  <a:cubicBezTo>
                    <a:pt x="11496" y="11003"/>
                    <a:pt x="11531" y="11056"/>
                    <a:pt x="11513" y="11127"/>
                  </a:cubicBezTo>
                  <a:cubicBezTo>
                    <a:pt x="11478" y="11198"/>
                    <a:pt x="11425" y="11269"/>
                    <a:pt x="11354" y="11287"/>
                  </a:cubicBezTo>
                  <a:cubicBezTo>
                    <a:pt x="11336" y="11291"/>
                    <a:pt x="11318" y="11293"/>
                    <a:pt x="11301" y="11293"/>
                  </a:cubicBezTo>
                  <a:cubicBezTo>
                    <a:pt x="11249" y="11293"/>
                    <a:pt x="11203" y="11273"/>
                    <a:pt x="11176" y="11233"/>
                  </a:cubicBezTo>
                  <a:lnTo>
                    <a:pt x="654" y="712"/>
                  </a:lnTo>
                  <a:cubicBezTo>
                    <a:pt x="566" y="641"/>
                    <a:pt x="583" y="516"/>
                    <a:pt x="654" y="445"/>
                  </a:cubicBezTo>
                  <a:cubicBezTo>
                    <a:pt x="708" y="392"/>
                    <a:pt x="743" y="374"/>
                    <a:pt x="814" y="374"/>
                  </a:cubicBezTo>
                  <a:close/>
                  <a:moveTo>
                    <a:pt x="813" y="1"/>
                  </a:moveTo>
                  <a:cubicBezTo>
                    <a:pt x="372" y="1"/>
                    <a:pt x="0" y="553"/>
                    <a:pt x="371" y="978"/>
                  </a:cubicBezTo>
                  <a:lnTo>
                    <a:pt x="10910" y="11517"/>
                  </a:lnTo>
                  <a:cubicBezTo>
                    <a:pt x="11017" y="11624"/>
                    <a:pt x="11158" y="11677"/>
                    <a:pt x="11300" y="11677"/>
                  </a:cubicBezTo>
                  <a:lnTo>
                    <a:pt x="11354" y="11677"/>
                  </a:lnTo>
                  <a:cubicBezTo>
                    <a:pt x="11496" y="11677"/>
                    <a:pt x="11638" y="11606"/>
                    <a:pt x="11726" y="11500"/>
                  </a:cubicBezTo>
                  <a:cubicBezTo>
                    <a:pt x="11975" y="11287"/>
                    <a:pt x="11975" y="10896"/>
                    <a:pt x="11726" y="10683"/>
                  </a:cubicBezTo>
                  <a:lnTo>
                    <a:pt x="1204" y="162"/>
                  </a:lnTo>
                  <a:cubicBezTo>
                    <a:pt x="1079" y="49"/>
                    <a:pt x="943" y="1"/>
                    <a:pt x="8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355;p111">
              <a:extLst>
                <a:ext uri="{FF2B5EF4-FFF2-40B4-BE49-F238E27FC236}">
                  <a16:creationId xmlns:a16="http://schemas.microsoft.com/office/drawing/2014/main" id="{B97A2ADE-5241-C04C-A51A-693BDFFA66C8}"/>
                </a:ext>
              </a:extLst>
            </p:cNvPr>
            <p:cNvSpPr/>
            <p:nvPr/>
          </p:nvSpPr>
          <p:spPr>
            <a:xfrm>
              <a:off x="6832800" y="3782025"/>
              <a:ext cx="261700" cy="254425"/>
            </a:xfrm>
            <a:custGeom>
              <a:avLst/>
              <a:gdLst/>
              <a:ahLst/>
              <a:cxnLst/>
              <a:rect l="l" t="t" r="r" b="b"/>
              <a:pathLst>
                <a:path w="10468" h="10177" extrusionOk="0">
                  <a:moveTo>
                    <a:pt x="539" y="0"/>
                  </a:moveTo>
                  <a:cubicBezTo>
                    <a:pt x="244" y="0"/>
                    <a:pt x="1" y="364"/>
                    <a:pt x="248" y="653"/>
                  </a:cubicBezTo>
                  <a:lnTo>
                    <a:pt x="9670" y="10075"/>
                  </a:lnTo>
                  <a:cubicBezTo>
                    <a:pt x="9754" y="10146"/>
                    <a:pt x="9844" y="10177"/>
                    <a:pt x="9929" y="10177"/>
                  </a:cubicBezTo>
                  <a:cubicBezTo>
                    <a:pt x="10225" y="10177"/>
                    <a:pt x="10468" y="9813"/>
                    <a:pt x="10220" y="9525"/>
                  </a:cubicBezTo>
                  <a:lnTo>
                    <a:pt x="798" y="103"/>
                  </a:lnTo>
                  <a:cubicBezTo>
                    <a:pt x="715" y="31"/>
                    <a:pt x="625" y="0"/>
                    <a:pt x="5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356;p111">
              <a:extLst>
                <a:ext uri="{FF2B5EF4-FFF2-40B4-BE49-F238E27FC236}">
                  <a16:creationId xmlns:a16="http://schemas.microsoft.com/office/drawing/2014/main" id="{B367CAF8-1231-E04B-9CE7-85377802A416}"/>
                </a:ext>
              </a:extLst>
            </p:cNvPr>
            <p:cNvSpPr/>
            <p:nvPr/>
          </p:nvSpPr>
          <p:spPr>
            <a:xfrm>
              <a:off x="6831000" y="3776600"/>
              <a:ext cx="266625" cy="265275"/>
            </a:xfrm>
            <a:custGeom>
              <a:avLst/>
              <a:gdLst/>
              <a:ahLst/>
              <a:cxnLst/>
              <a:rect l="l" t="t" r="r" b="b"/>
              <a:pathLst>
                <a:path w="10665" h="10611" extrusionOk="0">
                  <a:moveTo>
                    <a:pt x="616" y="422"/>
                  </a:moveTo>
                  <a:cubicBezTo>
                    <a:pt x="659" y="422"/>
                    <a:pt x="699" y="451"/>
                    <a:pt x="728" y="479"/>
                  </a:cubicBezTo>
                  <a:lnTo>
                    <a:pt x="10150" y="9901"/>
                  </a:lnTo>
                  <a:cubicBezTo>
                    <a:pt x="10221" y="9972"/>
                    <a:pt x="10221" y="10096"/>
                    <a:pt x="10150" y="10167"/>
                  </a:cubicBezTo>
                  <a:cubicBezTo>
                    <a:pt x="10115" y="10203"/>
                    <a:pt x="10066" y="10221"/>
                    <a:pt x="10017" y="10221"/>
                  </a:cubicBezTo>
                  <a:cubicBezTo>
                    <a:pt x="9968" y="10221"/>
                    <a:pt x="9919" y="10203"/>
                    <a:pt x="9884" y="10167"/>
                  </a:cubicBezTo>
                  <a:lnTo>
                    <a:pt x="444" y="746"/>
                  </a:lnTo>
                  <a:cubicBezTo>
                    <a:pt x="409" y="710"/>
                    <a:pt x="391" y="675"/>
                    <a:pt x="391" y="621"/>
                  </a:cubicBezTo>
                  <a:cubicBezTo>
                    <a:pt x="391" y="568"/>
                    <a:pt x="427" y="515"/>
                    <a:pt x="462" y="479"/>
                  </a:cubicBezTo>
                  <a:cubicBezTo>
                    <a:pt x="498" y="444"/>
                    <a:pt x="533" y="426"/>
                    <a:pt x="586" y="426"/>
                  </a:cubicBezTo>
                  <a:cubicBezTo>
                    <a:pt x="596" y="423"/>
                    <a:pt x="606" y="422"/>
                    <a:pt x="616" y="422"/>
                  </a:cubicBezTo>
                  <a:close/>
                  <a:moveTo>
                    <a:pt x="569" y="0"/>
                  </a:moveTo>
                  <a:cubicBezTo>
                    <a:pt x="427" y="18"/>
                    <a:pt x="285" y="71"/>
                    <a:pt x="178" y="178"/>
                  </a:cubicBezTo>
                  <a:cubicBezTo>
                    <a:pt x="90" y="284"/>
                    <a:pt x="19" y="426"/>
                    <a:pt x="1" y="568"/>
                  </a:cubicBezTo>
                  <a:cubicBezTo>
                    <a:pt x="1" y="728"/>
                    <a:pt x="54" y="888"/>
                    <a:pt x="178" y="1012"/>
                  </a:cubicBezTo>
                  <a:lnTo>
                    <a:pt x="9600" y="10434"/>
                  </a:lnTo>
                  <a:cubicBezTo>
                    <a:pt x="9707" y="10540"/>
                    <a:pt x="9848" y="10611"/>
                    <a:pt x="10008" y="10611"/>
                  </a:cubicBezTo>
                  <a:cubicBezTo>
                    <a:pt x="10168" y="10611"/>
                    <a:pt x="10328" y="10540"/>
                    <a:pt x="10434" y="10416"/>
                  </a:cubicBezTo>
                  <a:cubicBezTo>
                    <a:pt x="10665" y="10203"/>
                    <a:pt x="10665" y="9830"/>
                    <a:pt x="10434" y="9600"/>
                  </a:cubicBezTo>
                  <a:lnTo>
                    <a:pt x="1012" y="178"/>
                  </a:lnTo>
                  <a:cubicBezTo>
                    <a:pt x="888" y="54"/>
                    <a:pt x="728" y="0"/>
                    <a:pt x="5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357;p111">
              <a:extLst>
                <a:ext uri="{FF2B5EF4-FFF2-40B4-BE49-F238E27FC236}">
                  <a16:creationId xmlns:a16="http://schemas.microsoft.com/office/drawing/2014/main" id="{8860977C-1B33-5746-A50B-FF48F01D4AD4}"/>
                </a:ext>
              </a:extLst>
            </p:cNvPr>
            <p:cNvSpPr/>
            <p:nvPr/>
          </p:nvSpPr>
          <p:spPr>
            <a:xfrm>
              <a:off x="6760050" y="3881700"/>
              <a:ext cx="234300" cy="227075"/>
            </a:xfrm>
            <a:custGeom>
              <a:avLst/>
              <a:gdLst/>
              <a:ahLst/>
              <a:cxnLst/>
              <a:rect l="l" t="t" r="r" b="b"/>
              <a:pathLst>
                <a:path w="9372" h="9083" extrusionOk="0">
                  <a:moveTo>
                    <a:pt x="556" y="1"/>
                  </a:moveTo>
                  <a:cubicBezTo>
                    <a:pt x="255" y="1"/>
                    <a:pt x="0" y="386"/>
                    <a:pt x="248" y="676"/>
                  </a:cubicBezTo>
                  <a:lnTo>
                    <a:pt x="8570" y="8980"/>
                  </a:lnTo>
                  <a:cubicBezTo>
                    <a:pt x="8654" y="9052"/>
                    <a:pt x="8744" y="9082"/>
                    <a:pt x="8830" y="9082"/>
                  </a:cubicBezTo>
                  <a:cubicBezTo>
                    <a:pt x="9126" y="9082"/>
                    <a:pt x="9372" y="8719"/>
                    <a:pt x="9138" y="8430"/>
                  </a:cubicBezTo>
                  <a:lnTo>
                    <a:pt x="816" y="108"/>
                  </a:lnTo>
                  <a:cubicBezTo>
                    <a:pt x="733" y="33"/>
                    <a:pt x="643" y="1"/>
                    <a:pt x="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358;p111">
              <a:extLst>
                <a:ext uri="{FF2B5EF4-FFF2-40B4-BE49-F238E27FC236}">
                  <a16:creationId xmlns:a16="http://schemas.microsoft.com/office/drawing/2014/main" id="{344BAD9A-32C3-894E-9D88-30A72893731D}"/>
                </a:ext>
              </a:extLst>
            </p:cNvPr>
            <p:cNvSpPr/>
            <p:nvPr/>
          </p:nvSpPr>
          <p:spPr>
            <a:xfrm>
              <a:off x="6758250" y="3876400"/>
              <a:ext cx="238675" cy="237800"/>
            </a:xfrm>
            <a:custGeom>
              <a:avLst/>
              <a:gdLst/>
              <a:ahLst/>
              <a:cxnLst/>
              <a:rect l="l" t="t" r="r" b="b"/>
              <a:pathLst>
                <a:path w="9547" h="9512" extrusionOk="0">
                  <a:moveTo>
                    <a:pt x="622" y="409"/>
                  </a:moveTo>
                  <a:cubicBezTo>
                    <a:pt x="675" y="409"/>
                    <a:pt x="711" y="427"/>
                    <a:pt x="746" y="462"/>
                  </a:cubicBezTo>
                  <a:lnTo>
                    <a:pt x="9068" y="8784"/>
                  </a:lnTo>
                  <a:cubicBezTo>
                    <a:pt x="9121" y="8819"/>
                    <a:pt x="9139" y="8890"/>
                    <a:pt x="9121" y="8943"/>
                  </a:cubicBezTo>
                  <a:cubicBezTo>
                    <a:pt x="9086" y="9032"/>
                    <a:pt x="9032" y="9085"/>
                    <a:pt x="8961" y="9103"/>
                  </a:cubicBezTo>
                  <a:cubicBezTo>
                    <a:pt x="8942" y="9108"/>
                    <a:pt x="8925" y="9110"/>
                    <a:pt x="8908" y="9110"/>
                  </a:cubicBezTo>
                  <a:cubicBezTo>
                    <a:pt x="8862" y="9110"/>
                    <a:pt x="8823" y="9094"/>
                    <a:pt x="8784" y="9068"/>
                  </a:cubicBezTo>
                  <a:lnTo>
                    <a:pt x="480" y="746"/>
                  </a:lnTo>
                  <a:cubicBezTo>
                    <a:pt x="391" y="675"/>
                    <a:pt x="391" y="551"/>
                    <a:pt x="480" y="480"/>
                  </a:cubicBezTo>
                  <a:cubicBezTo>
                    <a:pt x="516" y="444"/>
                    <a:pt x="569" y="409"/>
                    <a:pt x="622" y="409"/>
                  </a:cubicBezTo>
                  <a:close/>
                  <a:moveTo>
                    <a:pt x="587" y="1"/>
                  </a:moveTo>
                  <a:cubicBezTo>
                    <a:pt x="285" y="36"/>
                    <a:pt x="54" y="267"/>
                    <a:pt x="19" y="568"/>
                  </a:cubicBezTo>
                  <a:cubicBezTo>
                    <a:pt x="1" y="728"/>
                    <a:pt x="72" y="888"/>
                    <a:pt x="196" y="1012"/>
                  </a:cubicBezTo>
                  <a:lnTo>
                    <a:pt x="8518" y="9334"/>
                  </a:lnTo>
                  <a:cubicBezTo>
                    <a:pt x="8624" y="9440"/>
                    <a:pt x="8766" y="9493"/>
                    <a:pt x="8908" y="9511"/>
                  </a:cubicBezTo>
                  <a:cubicBezTo>
                    <a:pt x="8961" y="9511"/>
                    <a:pt x="8997" y="9493"/>
                    <a:pt x="9050" y="9493"/>
                  </a:cubicBezTo>
                  <a:cubicBezTo>
                    <a:pt x="9263" y="9440"/>
                    <a:pt x="9440" y="9263"/>
                    <a:pt x="9494" y="9050"/>
                  </a:cubicBezTo>
                  <a:cubicBezTo>
                    <a:pt x="9547" y="8855"/>
                    <a:pt x="9494" y="8642"/>
                    <a:pt x="9352" y="8518"/>
                  </a:cubicBezTo>
                  <a:lnTo>
                    <a:pt x="1030" y="178"/>
                  </a:lnTo>
                  <a:cubicBezTo>
                    <a:pt x="906" y="54"/>
                    <a:pt x="746" y="1"/>
                    <a:pt x="5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359;p111">
              <a:extLst>
                <a:ext uri="{FF2B5EF4-FFF2-40B4-BE49-F238E27FC236}">
                  <a16:creationId xmlns:a16="http://schemas.microsoft.com/office/drawing/2014/main" id="{379A4BE3-CB4F-B94A-9391-F3663E3325F6}"/>
                </a:ext>
              </a:extLst>
            </p:cNvPr>
            <p:cNvSpPr/>
            <p:nvPr/>
          </p:nvSpPr>
          <p:spPr>
            <a:xfrm>
              <a:off x="6687450" y="3981900"/>
              <a:ext cx="208000" cy="199925"/>
            </a:xfrm>
            <a:custGeom>
              <a:avLst/>
              <a:gdLst/>
              <a:ahLst/>
              <a:cxnLst/>
              <a:rect l="l" t="t" r="r" b="b"/>
              <a:pathLst>
                <a:path w="8320" h="7997" extrusionOk="0">
                  <a:moveTo>
                    <a:pt x="560" y="1"/>
                  </a:moveTo>
                  <a:cubicBezTo>
                    <a:pt x="258" y="1"/>
                    <a:pt x="0" y="373"/>
                    <a:pt x="260" y="660"/>
                  </a:cubicBezTo>
                  <a:lnTo>
                    <a:pt x="7482" y="7882"/>
                  </a:lnTo>
                  <a:cubicBezTo>
                    <a:pt x="7567" y="7962"/>
                    <a:pt x="7661" y="7996"/>
                    <a:pt x="7751" y="7996"/>
                  </a:cubicBezTo>
                  <a:cubicBezTo>
                    <a:pt x="8057" y="7996"/>
                    <a:pt x="8320" y="7606"/>
                    <a:pt x="8032" y="7332"/>
                  </a:cubicBezTo>
                  <a:lnTo>
                    <a:pt x="828" y="110"/>
                  </a:lnTo>
                  <a:cubicBezTo>
                    <a:pt x="743" y="33"/>
                    <a:pt x="649" y="1"/>
                    <a:pt x="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360;p111">
              <a:extLst>
                <a:ext uri="{FF2B5EF4-FFF2-40B4-BE49-F238E27FC236}">
                  <a16:creationId xmlns:a16="http://schemas.microsoft.com/office/drawing/2014/main" id="{0F244FB4-79CD-CB4E-BEF8-2290934D9CA8}"/>
                </a:ext>
              </a:extLst>
            </p:cNvPr>
            <p:cNvSpPr/>
            <p:nvPr/>
          </p:nvSpPr>
          <p:spPr>
            <a:xfrm>
              <a:off x="6684625" y="3976650"/>
              <a:ext cx="213400" cy="209850"/>
            </a:xfrm>
            <a:custGeom>
              <a:avLst/>
              <a:gdLst/>
              <a:ahLst/>
              <a:cxnLst/>
              <a:rect l="l" t="t" r="r" b="b"/>
              <a:pathLst>
                <a:path w="8536" h="8394" extrusionOk="0">
                  <a:moveTo>
                    <a:pt x="675" y="391"/>
                  </a:moveTo>
                  <a:cubicBezTo>
                    <a:pt x="728" y="391"/>
                    <a:pt x="764" y="427"/>
                    <a:pt x="799" y="462"/>
                  </a:cubicBezTo>
                  <a:lnTo>
                    <a:pt x="8003" y="7666"/>
                  </a:lnTo>
                  <a:cubicBezTo>
                    <a:pt x="8092" y="7755"/>
                    <a:pt x="8092" y="7879"/>
                    <a:pt x="8003" y="7950"/>
                  </a:cubicBezTo>
                  <a:cubicBezTo>
                    <a:pt x="7967" y="7985"/>
                    <a:pt x="7919" y="8003"/>
                    <a:pt x="7870" y="8003"/>
                  </a:cubicBezTo>
                  <a:cubicBezTo>
                    <a:pt x="7821" y="8003"/>
                    <a:pt x="7772" y="7985"/>
                    <a:pt x="7737" y="7950"/>
                  </a:cubicBezTo>
                  <a:lnTo>
                    <a:pt x="533" y="728"/>
                  </a:lnTo>
                  <a:cubicBezTo>
                    <a:pt x="497" y="693"/>
                    <a:pt x="462" y="639"/>
                    <a:pt x="462" y="586"/>
                  </a:cubicBezTo>
                  <a:cubicBezTo>
                    <a:pt x="480" y="480"/>
                    <a:pt x="568" y="409"/>
                    <a:pt x="675" y="391"/>
                  </a:cubicBezTo>
                  <a:close/>
                  <a:moveTo>
                    <a:pt x="622" y="1"/>
                  </a:moveTo>
                  <a:cubicBezTo>
                    <a:pt x="480" y="18"/>
                    <a:pt x="338" y="89"/>
                    <a:pt x="249" y="196"/>
                  </a:cubicBezTo>
                  <a:cubicBezTo>
                    <a:pt x="1" y="409"/>
                    <a:pt x="1" y="781"/>
                    <a:pt x="249" y="1012"/>
                  </a:cubicBezTo>
                  <a:lnTo>
                    <a:pt x="7453" y="8216"/>
                  </a:lnTo>
                  <a:cubicBezTo>
                    <a:pt x="7559" y="8340"/>
                    <a:pt x="7701" y="8393"/>
                    <a:pt x="7861" y="8393"/>
                  </a:cubicBezTo>
                  <a:cubicBezTo>
                    <a:pt x="8021" y="8393"/>
                    <a:pt x="8180" y="8340"/>
                    <a:pt x="8304" y="8216"/>
                  </a:cubicBezTo>
                  <a:cubicBezTo>
                    <a:pt x="8535" y="7985"/>
                    <a:pt x="8535" y="7613"/>
                    <a:pt x="8304" y="7400"/>
                  </a:cubicBezTo>
                  <a:lnTo>
                    <a:pt x="1065" y="178"/>
                  </a:lnTo>
                  <a:cubicBezTo>
                    <a:pt x="941" y="54"/>
                    <a:pt x="781" y="1"/>
                    <a:pt x="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361;p111">
              <a:extLst>
                <a:ext uri="{FF2B5EF4-FFF2-40B4-BE49-F238E27FC236}">
                  <a16:creationId xmlns:a16="http://schemas.microsoft.com/office/drawing/2014/main" id="{A92295C9-05C2-8649-BE77-5BB2BFAE1F2C}"/>
                </a:ext>
              </a:extLst>
            </p:cNvPr>
            <p:cNvSpPr/>
            <p:nvPr/>
          </p:nvSpPr>
          <p:spPr>
            <a:xfrm>
              <a:off x="6002950" y="4555950"/>
              <a:ext cx="317850" cy="310150"/>
            </a:xfrm>
            <a:custGeom>
              <a:avLst/>
              <a:gdLst/>
              <a:ahLst/>
              <a:cxnLst/>
              <a:rect l="l" t="t" r="r" b="b"/>
              <a:pathLst>
                <a:path w="12714" h="12406" extrusionOk="0">
                  <a:moveTo>
                    <a:pt x="551" y="1"/>
                  </a:moveTo>
                  <a:cubicBezTo>
                    <a:pt x="252" y="1"/>
                    <a:pt x="1" y="383"/>
                    <a:pt x="262" y="658"/>
                  </a:cubicBezTo>
                  <a:lnTo>
                    <a:pt x="11902" y="12298"/>
                  </a:lnTo>
                  <a:cubicBezTo>
                    <a:pt x="11981" y="12373"/>
                    <a:pt x="12070" y="12405"/>
                    <a:pt x="12155" y="12405"/>
                  </a:cubicBezTo>
                  <a:cubicBezTo>
                    <a:pt x="12452" y="12405"/>
                    <a:pt x="12713" y="12023"/>
                    <a:pt x="12452" y="11748"/>
                  </a:cubicBezTo>
                  <a:lnTo>
                    <a:pt x="812" y="108"/>
                  </a:lnTo>
                  <a:cubicBezTo>
                    <a:pt x="729" y="33"/>
                    <a:pt x="638" y="1"/>
                    <a:pt x="5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362;p111">
              <a:extLst>
                <a:ext uri="{FF2B5EF4-FFF2-40B4-BE49-F238E27FC236}">
                  <a16:creationId xmlns:a16="http://schemas.microsoft.com/office/drawing/2014/main" id="{1534A0A0-9A4E-9C41-BBCC-A24EFF75A0C3}"/>
                </a:ext>
              </a:extLst>
            </p:cNvPr>
            <p:cNvSpPr/>
            <p:nvPr/>
          </p:nvSpPr>
          <p:spPr>
            <a:xfrm>
              <a:off x="6001500" y="4551025"/>
              <a:ext cx="322075" cy="319925"/>
            </a:xfrm>
            <a:custGeom>
              <a:avLst/>
              <a:gdLst/>
              <a:ahLst/>
              <a:cxnLst/>
              <a:rect l="l" t="t" r="r" b="b"/>
              <a:pathLst>
                <a:path w="12883" h="12797" extrusionOk="0">
                  <a:moveTo>
                    <a:pt x="622" y="376"/>
                  </a:moveTo>
                  <a:lnTo>
                    <a:pt x="622" y="394"/>
                  </a:lnTo>
                  <a:cubicBezTo>
                    <a:pt x="657" y="394"/>
                    <a:pt x="710" y="412"/>
                    <a:pt x="746" y="447"/>
                  </a:cubicBezTo>
                  <a:lnTo>
                    <a:pt x="12368" y="12087"/>
                  </a:lnTo>
                  <a:cubicBezTo>
                    <a:pt x="12439" y="12158"/>
                    <a:pt x="12439" y="12282"/>
                    <a:pt x="12368" y="12353"/>
                  </a:cubicBezTo>
                  <a:cubicBezTo>
                    <a:pt x="12332" y="12388"/>
                    <a:pt x="12284" y="12406"/>
                    <a:pt x="12235" y="12406"/>
                  </a:cubicBezTo>
                  <a:cubicBezTo>
                    <a:pt x="12186" y="12406"/>
                    <a:pt x="12137" y="12388"/>
                    <a:pt x="12102" y="12353"/>
                  </a:cubicBezTo>
                  <a:lnTo>
                    <a:pt x="462" y="713"/>
                  </a:lnTo>
                  <a:cubicBezTo>
                    <a:pt x="391" y="642"/>
                    <a:pt x="391" y="518"/>
                    <a:pt x="462" y="447"/>
                  </a:cubicBezTo>
                  <a:cubicBezTo>
                    <a:pt x="515" y="412"/>
                    <a:pt x="551" y="394"/>
                    <a:pt x="622" y="376"/>
                  </a:cubicBezTo>
                  <a:close/>
                  <a:moveTo>
                    <a:pt x="634" y="0"/>
                  </a:moveTo>
                  <a:cubicBezTo>
                    <a:pt x="613" y="0"/>
                    <a:pt x="591" y="1"/>
                    <a:pt x="569" y="3"/>
                  </a:cubicBezTo>
                  <a:cubicBezTo>
                    <a:pt x="427" y="3"/>
                    <a:pt x="285" y="74"/>
                    <a:pt x="196" y="181"/>
                  </a:cubicBezTo>
                  <a:cubicBezTo>
                    <a:pt x="89" y="270"/>
                    <a:pt x="18" y="412"/>
                    <a:pt x="18" y="553"/>
                  </a:cubicBezTo>
                  <a:cubicBezTo>
                    <a:pt x="1" y="713"/>
                    <a:pt x="72" y="891"/>
                    <a:pt x="178" y="997"/>
                  </a:cubicBezTo>
                  <a:lnTo>
                    <a:pt x="11818" y="12637"/>
                  </a:lnTo>
                  <a:cubicBezTo>
                    <a:pt x="11924" y="12743"/>
                    <a:pt x="12066" y="12796"/>
                    <a:pt x="12208" y="12796"/>
                  </a:cubicBezTo>
                  <a:cubicBezTo>
                    <a:pt x="12368" y="12796"/>
                    <a:pt x="12528" y="12725"/>
                    <a:pt x="12652" y="12619"/>
                  </a:cubicBezTo>
                  <a:cubicBezTo>
                    <a:pt x="12882" y="12388"/>
                    <a:pt x="12882" y="12016"/>
                    <a:pt x="12652" y="11803"/>
                  </a:cubicBezTo>
                  <a:lnTo>
                    <a:pt x="1012" y="163"/>
                  </a:lnTo>
                  <a:cubicBezTo>
                    <a:pt x="919" y="54"/>
                    <a:pt x="785" y="0"/>
                    <a:pt x="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363;p111">
              <a:extLst>
                <a:ext uri="{FF2B5EF4-FFF2-40B4-BE49-F238E27FC236}">
                  <a16:creationId xmlns:a16="http://schemas.microsoft.com/office/drawing/2014/main" id="{3225FC88-A3B0-794E-84D3-C1F8A2A604D0}"/>
                </a:ext>
              </a:extLst>
            </p:cNvPr>
            <p:cNvSpPr/>
            <p:nvPr/>
          </p:nvSpPr>
          <p:spPr>
            <a:xfrm>
              <a:off x="6103125" y="4483600"/>
              <a:ext cx="289625" cy="282125"/>
            </a:xfrm>
            <a:custGeom>
              <a:avLst/>
              <a:gdLst/>
              <a:ahLst/>
              <a:cxnLst/>
              <a:rect l="l" t="t" r="r" b="b"/>
              <a:pathLst>
                <a:path w="11585" h="11285" extrusionOk="0">
                  <a:moveTo>
                    <a:pt x="549" y="0"/>
                  </a:moveTo>
                  <a:cubicBezTo>
                    <a:pt x="251" y="0"/>
                    <a:pt x="1" y="372"/>
                    <a:pt x="247" y="660"/>
                  </a:cubicBezTo>
                  <a:lnTo>
                    <a:pt x="10787" y="11182"/>
                  </a:lnTo>
                  <a:cubicBezTo>
                    <a:pt x="10867" y="11254"/>
                    <a:pt x="10955" y="11284"/>
                    <a:pt x="11039" y="11284"/>
                  </a:cubicBezTo>
                  <a:cubicBezTo>
                    <a:pt x="11331" y="11284"/>
                    <a:pt x="11585" y="10921"/>
                    <a:pt x="11337" y="10632"/>
                  </a:cubicBezTo>
                  <a:lnTo>
                    <a:pt x="815" y="110"/>
                  </a:lnTo>
                  <a:cubicBezTo>
                    <a:pt x="730" y="33"/>
                    <a:pt x="638" y="0"/>
                    <a:pt x="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364;p111">
              <a:extLst>
                <a:ext uri="{FF2B5EF4-FFF2-40B4-BE49-F238E27FC236}">
                  <a16:creationId xmlns:a16="http://schemas.microsoft.com/office/drawing/2014/main" id="{B55C6C8B-E129-254E-B1D4-097F6406DC67}"/>
                </a:ext>
              </a:extLst>
            </p:cNvPr>
            <p:cNvSpPr/>
            <p:nvPr/>
          </p:nvSpPr>
          <p:spPr>
            <a:xfrm>
              <a:off x="6096525" y="4479000"/>
              <a:ext cx="298025" cy="292150"/>
            </a:xfrm>
            <a:custGeom>
              <a:avLst/>
              <a:gdLst/>
              <a:ahLst/>
              <a:cxnLst/>
              <a:rect l="l" t="t" r="r" b="b"/>
              <a:pathLst>
                <a:path w="11921" h="11686" extrusionOk="0">
                  <a:moveTo>
                    <a:pt x="813" y="365"/>
                  </a:moveTo>
                  <a:cubicBezTo>
                    <a:pt x="866" y="365"/>
                    <a:pt x="919" y="400"/>
                    <a:pt x="955" y="436"/>
                  </a:cubicBezTo>
                  <a:lnTo>
                    <a:pt x="11477" y="10958"/>
                  </a:lnTo>
                  <a:cubicBezTo>
                    <a:pt x="11512" y="10993"/>
                    <a:pt x="11530" y="11046"/>
                    <a:pt x="11530" y="11100"/>
                  </a:cubicBezTo>
                  <a:cubicBezTo>
                    <a:pt x="11512" y="11188"/>
                    <a:pt x="11441" y="11277"/>
                    <a:pt x="11335" y="11295"/>
                  </a:cubicBezTo>
                  <a:cubicBezTo>
                    <a:pt x="11282" y="11295"/>
                    <a:pt x="11228" y="11277"/>
                    <a:pt x="11193" y="11242"/>
                  </a:cubicBezTo>
                  <a:lnTo>
                    <a:pt x="671" y="702"/>
                  </a:lnTo>
                  <a:cubicBezTo>
                    <a:pt x="582" y="631"/>
                    <a:pt x="582" y="507"/>
                    <a:pt x="671" y="436"/>
                  </a:cubicBezTo>
                  <a:cubicBezTo>
                    <a:pt x="707" y="400"/>
                    <a:pt x="760" y="383"/>
                    <a:pt x="813" y="365"/>
                  </a:cubicBezTo>
                  <a:close/>
                  <a:moveTo>
                    <a:pt x="831" y="1"/>
                  </a:moveTo>
                  <a:cubicBezTo>
                    <a:pt x="377" y="1"/>
                    <a:pt x="0" y="558"/>
                    <a:pt x="387" y="986"/>
                  </a:cubicBezTo>
                  <a:lnTo>
                    <a:pt x="10909" y="11508"/>
                  </a:lnTo>
                  <a:cubicBezTo>
                    <a:pt x="11015" y="11614"/>
                    <a:pt x="11157" y="11685"/>
                    <a:pt x="11317" y="11685"/>
                  </a:cubicBezTo>
                  <a:lnTo>
                    <a:pt x="11353" y="11685"/>
                  </a:lnTo>
                  <a:cubicBezTo>
                    <a:pt x="11495" y="11667"/>
                    <a:pt x="11636" y="11614"/>
                    <a:pt x="11725" y="11508"/>
                  </a:cubicBezTo>
                  <a:cubicBezTo>
                    <a:pt x="11832" y="11401"/>
                    <a:pt x="11903" y="11277"/>
                    <a:pt x="11903" y="11135"/>
                  </a:cubicBezTo>
                  <a:cubicBezTo>
                    <a:pt x="11920" y="10958"/>
                    <a:pt x="11867" y="10798"/>
                    <a:pt x="11743" y="10692"/>
                  </a:cubicBezTo>
                  <a:lnTo>
                    <a:pt x="1221" y="152"/>
                  </a:lnTo>
                  <a:cubicBezTo>
                    <a:pt x="1095" y="46"/>
                    <a:pt x="960" y="1"/>
                    <a:pt x="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365;p111">
              <a:extLst>
                <a:ext uri="{FF2B5EF4-FFF2-40B4-BE49-F238E27FC236}">
                  <a16:creationId xmlns:a16="http://schemas.microsoft.com/office/drawing/2014/main" id="{52CE562B-8792-0E46-88D4-36CDCD114D9A}"/>
                </a:ext>
              </a:extLst>
            </p:cNvPr>
            <p:cNvSpPr/>
            <p:nvPr/>
          </p:nvSpPr>
          <p:spPr>
            <a:xfrm>
              <a:off x="6203350" y="4411475"/>
              <a:ext cx="261750" cy="254375"/>
            </a:xfrm>
            <a:custGeom>
              <a:avLst/>
              <a:gdLst/>
              <a:ahLst/>
              <a:cxnLst/>
              <a:rect l="l" t="t" r="r" b="b"/>
              <a:pathLst>
                <a:path w="10470" h="10175" extrusionOk="0">
                  <a:moveTo>
                    <a:pt x="539" y="0"/>
                  </a:moveTo>
                  <a:cubicBezTo>
                    <a:pt x="244" y="0"/>
                    <a:pt x="1" y="364"/>
                    <a:pt x="248" y="653"/>
                  </a:cubicBezTo>
                  <a:lnTo>
                    <a:pt x="9670" y="10075"/>
                  </a:lnTo>
                  <a:cubicBezTo>
                    <a:pt x="9752" y="10145"/>
                    <a:pt x="9840" y="10175"/>
                    <a:pt x="9925" y="10175"/>
                  </a:cubicBezTo>
                  <a:cubicBezTo>
                    <a:pt x="10222" y="10175"/>
                    <a:pt x="10469" y="9801"/>
                    <a:pt x="10220" y="9524"/>
                  </a:cubicBezTo>
                  <a:lnTo>
                    <a:pt x="798" y="103"/>
                  </a:lnTo>
                  <a:cubicBezTo>
                    <a:pt x="715" y="31"/>
                    <a:pt x="625" y="0"/>
                    <a:pt x="5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366;p111">
              <a:extLst>
                <a:ext uri="{FF2B5EF4-FFF2-40B4-BE49-F238E27FC236}">
                  <a16:creationId xmlns:a16="http://schemas.microsoft.com/office/drawing/2014/main" id="{E63AFC1D-D748-3F43-9DF6-AF9006F4180E}"/>
                </a:ext>
              </a:extLst>
            </p:cNvPr>
            <p:cNvSpPr/>
            <p:nvPr/>
          </p:nvSpPr>
          <p:spPr>
            <a:xfrm>
              <a:off x="6201575" y="4405975"/>
              <a:ext cx="265275" cy="265350"/>
            </a:xfrm>
            <a:custGeom>
              <a:avLst/>
              <a:gdLst/>
              <a:ahLst/>
              <a:cxnLst/>
              <a:rect l="l" t="t" r="r" b="b"/>
              <a:pathLst>
                <a:path w="10611" h="10614" extrusionOk="0">
                  <a:moveTo>
                    <a:pt x="621" y="394"/>
                  </a:moveTo>
                  <a:cubicBezTo>
                    <a:pt x="657" y="394"/>
                    <a:pt x="692" y="429"/>
                    <a:pt x="727" y="447"/>
                  </a:cubicBezTo>
                  <a:lnTo>
                    <a:pt x="10149" y="9886"/>
                  </a:lnTo>
                  <a:cubicBezTo>
                    <a:pt x="10202" y="9922"/>
                    <a:pt x="10220" y="9975"/>
                    <a:pt x="10202" y="10046"/>
                  </a:cubicBezTo>
                  <a:cubicBezTo>
                    <a:pt x="10185" y="10117"/>
                    <a:pt x="10114" y="10188"/>
                    <a:pt x="10043" y="10206"/>
                  </a:cubicBezTo>
                  <a:cubicBezTo>
                    <a:pt x="10025" y="10210"/>
                    <a:pt x="10008" y="10212"/>
                    <a:pt x="9993" y="10212"/>
                  </a:cubicBezTo>
                  <a:cubicBezTo>
                    <a:pt x="9946" y="10212"/>
                    <a:pt x="9910" y="10193"/>
                    <a:pt x="9883" y="10153"/>
                  </a:cubicBezTo>
                  <a:lnTo>
                    <a:pt x="461" y="731"/>
                  </a:lnTo>
                  <a:cubicBezTo>
                    <a:pt x="408" y="713"/>
                    <a:pt x="390" y="660"/>
                    <a:pt x="408" y="607"/>
                  </a:cubicBezTo>
                  <a:cubicBezTo>
                    <a:pt x="408" y="553"/>
                    <a:pt x="426" y="500"/>
                    <a:pt x="461" y="465"/>
                  </a:cubicBezTo>
                  <a:cubicBezTo>
                    <a:pt x="497" y="429"/>
                    <a:pt x="550" y="411"/>
                    <a:pt x="603" y="394"/>
                  </a:cubicBezTo>
                  <a:close/>
                  <a:moveTo>
                    <a:pt x="617" y="1"/>
                  </a:moveTo>
                  <a:cubicBezTo>
                    <a:pt x="601" y="1"/>
                    <a:pt x="584" y="2"/>
                    <a:pt x="568" y="3"/>
                  </a:cubicBezTo>
                  <a:cubicBezTo>
                    <a:pt x="426" y="21"/>
                    <a:pt x="284" y="74"/>
                    <a:pt x="195" y="181"/>
                  </a:cubicBezTo>
                  <a:cubicBezTo>
                    <a:pt x="89" y="287"/>
                    <a:pt x="18" y="411"/>
                    <a:pt x="18" y="571"/>
                  </a:cubicBezTo>
                  <a:cubicBezTo>
                    <a:pt x="0" y="731"/>
                    <a:pt x="53" y="891"/>
                    <a:pt x="177" y="1015"/>
                  </a:cubicBezTo>
                  <a:lnTo>
                    <a:pt x="9599" y="10436"/>
                  </a:lnTo>
                  <a:cubicBezTo>
                    <a:pt x="9706" y="10543"/>
                    <a:pt x="9848" y="10596"/>
                    <a:pt x="10007" y="10596"/>
                  </a:cubicBezTo>
                  <a:lnTo>
                    <a:pt x="10043" y="10614"/>
                  </a:lnTo>
                  <a:cubicBezTo>
                    <a:pt x="10185" y="10596"/>
                    <a:pt x="10327" y="10543"/>
                    <a:pt x="10433" y="10436"/>
                  </a:cubicBezTo>
                  <a:cubicBezTo>
                    <a:pt x="10522" y="10330"/>
                    <a:pt x="10593" y="10206"/>
                    <a:pt x="10611" y="10064"/>
                  </a:cubicBezTo>
                  <a:cubicBezTo>
                    <a:pt x="10611" y="9886"/>
                    <a:pt x="10557" y="9727"/>
                    <a:pt x="10433" y="9620"/>
                  </a:cubicBezTo>
                  <a:lnTo>
                    <a:pt x="1011" y="181"/>
                  </a:lnTo>
                  <a:cubicBezTo>
                    <a:pt x="916" y="69"/>
                    <a:pt x="763" y="1"/>
                    <a:pt x="6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367;p111">
              <a:extLst>
                <a:ext uri="{FF2B5EF4-FFF2-40B4-BE49-F238E27FC236}">
                  <a16:creationId xmlns:a16="http://schemas.microsoft.com/office/drawing/2014/main" id="{32124F60-000D-864D-A437-C1D0099784FF}"/>
                </a:ext>
              </a:extLst>
            </p:cNvPr>
            <p:cNvSpPr/>
            <p:nvPr/>
          </p:nvSpPr>
          <p:spPr>
            <a:xfrm>
              <a:off x="6303200" y="4338550"/>
              <a:ext cx="234300" cy="227050"/>
            </a:xfrm>
            <a:custGeom>
              <a:avLst/>
              <a:gdLst/>
              <a:ahLst/>
              <a:cxnLst/>
              <a:rect l="l" t="t" r="r" b="b"/>
              <a:pathLst>
                <a:path w="9372" h="9082" extrusionOk="0">
                  <a:moveTo>
                    <a:pt x="549" y="0"/>
                  </a:moveTo>
                  <a:cubicBezTo>
                    <a:pt x="250" y="0"/>
                    <a:pt x="0" y="372"/>
                    <a:pt x="247" y="660"/>
                  </a:cubicBezTo>
                  <a:lnTo>
                    <a:pt x="8568" y="8982"/>
                  </a:lnTo>
                  <a:cubicBezTo>
                    <a:pt x="8650" y="9052"/>
                    <a:pt x="8739" y="9082"/>
                    <a:pt x="8823" y="9082"/>
                  </a:cubicBezTo>
                  <a:cubicBezTo>
                    <a:pt x="9121" y="9082"/>
                    <a:pt x="9371" y="8708"/>
                    <a:pt x="9136" y="8431"/>
                  </a:cubicBezTo>
                  <a:lnTo>
                    <a:pt x="814" y="110"/>
                  </a:lnTo>
                  <a:cubicBezTo>
                    <a:pt x="729" y="33"/>
                    <a:pt x="637" y="0"/>
                    <a:pt x="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368;p111">
              <a:extLst>
                <a:ext uri="{FF2B5EF4-FFF2-40B4-BE49-F238E27FC236}">
                  <a16:creationId xmlns:a16="http://schemas.microsoft.com/office/drawing/2014/main" id="{4D98EFFD-8C76-1B44-8A17-6D17E5D12D17}"/>
                </a:ext>
              </a:extLst>
            </p:cNvPr>
            <p:cNvSpPr/>
            <p:nvPr/>
          </p:nvSpPr>
          <p:spPr>
            <a:xfrm>
              <a:off x="6300050" y="4333675"/>
              <a:ext cx="239550" cy="237400"/>
            </a:xfrm>
            <a:custGeom>
              <a:avLst/>
              <a:gdLst/>
              <a:ahLst/>
              <a:cxnLst/>
              <a:rect l="l" t="t" r="r" b="b"/>
              <a:pathLst>
                <a:path w="9582" h="9496" extrusionOk="0">
                  <a:moveTo>
                    <a:pt x="674" y="394"/>
                  </a:moveTo>
                  <a:cubicBezTo>
                    <a:pt x="728" y="394"/>
                    <a:pt x="763" y="411"/>
                    <a:pt x="798" y="464"/>
                  </a:cubicBezTo>
                  <a:lnTo>
                    <a:pt x="9120" y="8786"/>
                  </a:lnTo>
                  <a:cubicBezTo>
                    <a:pt x="9191" y="8857"/>
                    <a:pt x="9191" y="8981"/>
                    <a:pt x="9120" y="9052"/>
                  </a:cubicBezTo>
                  <a:cubicBezTo>
                    <a:pt x="9085" y="9088"/>
                    <a:pt x="9036" y="9106"/>
                    <a:pt x="8987" y="9106"/>
                  </a:cubicBezTo>
                  <a:cubicBezTo>
                    <a:pt x="8938" y="9106"/>
                    <a:pt x="8889" y="9088"/>
                    <a:pt x="8854" y="9052"/>
                  </a:cubicBezTo>
                  <a:lnTo>
                    <a:pt x="532" y="731"/>
                  </a:lnTo>
                  <a:cubicBezTo>
                    <a:pt x="444" y="660"/>
                    <a:pt x="444" y="535"/>
                    <a:pt x="532" y="464"/>
                  </a:cubicBezTo>
                  <a:cubicBezTo>
                    <a:pt x="568" y="411"/>
                    <a:pt x="621" y="394"/>
                    <a:pt x="674" y="394"/>
                  </a:cubicBezTo>
                  <a:close/>
                  <a:moveTo>
                    <a:pt x="688" y="0"/>
                  </a:moveTo>
                  <a:cubicBezTo>
                    <a:pt x="671" y="0"/>
                    <a:pt x="655" y="1"/>
                    <a:pt x="639" y="3"/>
                  </a:cubicBezTo>
                  <a:cubicBezTo>
                    <a:pt x="479" y="21"/>
                    <a:pt x="355" y="74"/>
                    <a:pt x="248" y="181"/>
                  </a:cubicBezTo>
                  <a:cubicBezTo>
                    <a:pt x="18" y="411"/>
                    <a:pt x="0" y="784"/>
                    <a:pt x="248" y="997"/>
                  </a:cubicBezTo>
                  <a:lnTo>
                    <a:pt x="8570" y="9318"/>
                  </a:lnTo>
                  <a:cubicBezTo>
                    <a:pt x="8659" y="9425"/>
                    <a:pt x="8819" y="9496"/>
                    <a:pt x="8960" y="9496"/>
                  </a:cubicBezTo>
                  <a:lnTo>
                    <a:pt x="9014" y="9496"/>
                  </a:lnTo>
                  <a:cubicBezTo>
                    <a:pt x="9156" y="9478"/>
                    <a:pt x="9280" y="9425"/>
                    <a:pt x="9386" y="9318"/>
                  </a:cubicBezTo>
                  <a:cubicBezTo>
                    <a:pt x="9493" y="9212"/>
                    <a:pt x="9546" y="9088"/>
                    <a:pt x="9564" y="8946"/>
                  </a:cubicBezTo>
                  <a:cubicBezTo>
                    <a:pt x="9581" y="8768"/>
                    <a:pt x="9511" y="8609"/>
                    <a:pt x="9404" y="8502"/>
                  </a:cubicBezTo>
                  <a:lnTo>
                    <a:pt x="1082" y="181"/>
                  </a:lnTo>
                  <a:cubicBezTo>
                    <a:pt x="971" y="69"/>
                    <a:pt x="831" y="0"/>
                    <a:pt x="6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369;p111">
              <a:extLst>
                <a:ext uri="{FF2B5EF4-FFF2-40B4-BE49-F238E27FC236}">
                  <a16:creationId xmlns:a16="http://schemas.microsoft.com/office/drawing/2014/main" id="{68111763-E7BA-D84D-A6EF-0599F35A04F3}"/>
                </a:ext>
              </a:extLst>
            </p:cNvPr>
            <p:cNvSpPr/>
            <p:nvPr/>
          </p:nvSpPr>
          <p:spPr>
            <a:xfrm>
              <a:off x="6403425" y="4266875"/>
              <a:ext cx="207275" cy="199525"/>
            </a:xfrm>
            <a:custGeom>
              <a:avLst/>
              <a:gdLst/>
              <a:ahLst/>
              <a:cxnLst/>
              <a:rect l="l" t="t" r="r" b="b"/>
              <a:pathLst>
                <a:path w="8291" h="7981" extrusionOk="0">
                  <a:moveTo>
                    <a:pt x="538" y="0"/>
                  </a:moveTo>
                  <a:cubicBezTo>
                    <a:pt x="243" y="0"/>
                    <a:pt x="0" y="364"/>
                    <a:pt x="248" y="652"/>
                  </a:cubicBezTo>
                  <a:lnTo>
                    <a:pt x="7469" y="7856"/>
                  </a:lnTo>
                  <a:cubicBezTo>
                    <a:pt x="7553" y="7944"/>
                    <a:pt x="7647" y="7980"/>
                    <a:pt x="7737" y="7980"/>
                  </a:cubicBezTo>
                  <a:cubicBezTo>
                    <a:pt x="8033" y="7980"/>
                    <a:pt x="8291" y="7591"/>
                    <a:pt x="8019" y="7306"/>
                  </a:cubicBezTo>
                  <a:lnTo>
                    <a:pt x="798" y="102"/>
                  </a:lnTo>
                  <a:cubicBezTo>
                    <a:pt x="714" y="31"/>
                    <a:pt x="624" y="0"/>
                    <a:pt x="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370;p111">
              <a:extLst>
                <a:ext uri="{FF2B5EF4-FFF2-40B4-BE49-F238E27FC236}">
                  <a16:creationId xmlns:a16="http://schemas.microsoft.com/office/drawing/2014/main" id="{6D09F542-D9D1-2D4B-AF59-661A82857424}"/>
                </a:ext>
              </a:extLst>
            </p:cNvPr>
            <p:cNvSpPr/>
            <p:nvPr/>
          </p:nvSpPr>
          <p:spPr>
            <a:xfrm>
              <a:off x="6396725" y="4261650"/>
              <a:ext cx="216500" cy="209625"/>
            </a:xfrm>
            <a:custGeom>
              <a:avLst/>
              <a:gdLst/>
              <a:ahLst/>
              <a:cxnLst/>
              <a:rect l="l" t="t" r="r" b="b"/>
              <a:pathLst>
                <a:path w="8660" h="8385" extrusionOk="0">
                  <a:moveTo>
                    <a:pt x="800" y="382"/>
                  </a:moveTo>
                  <a:cubicBezTo>
                    <a:pt x="853" y="382"/>
                    <a:pt x="906" y="400"/>
                    <a:pt x="942" y="436"/>
                  </a:cubicBezTo>
                  <a:lnTo>
                    <a:pt x="8145" y="7657"/>
                  </a:lnTo>
                  <a:cubicBezTo>
                    <a:pt x="8199" y="7693"/>
                    <a:pt x="8216" y="7728"/>
                    <a:pt x="8216" y="7781"/>
                  </a:cubicBezTo>
                  <a:cubicBezTo>
                    <a:pt x="8199" y="7835"/>
                    <a:pt x="8181" y="7888"/>
                    <a:pt x="8145" y="7923"/>
                  </a:cubicBezTo>
                  <a:cubicBezTo>
                    <a:pt x="8110" y="7959"/>
                    <a:pt x="8057" y="7977"/>
                    <a:pt x="8003" y="7977"/>
                  </a:cubicBezTo>
                  <a:cubicBezTo>
                    <a:pt x="7997" y="7980"/>
                    <a:pt x="7990" y="7981"/>
                    <a:pt x="7982" y="7981"/>
                  </a:cubicBezTo>
                  <a:cubicBezTo>
                    <a:pt x="7949" y="7981"/>
                    <a:pt x="7908" y="7952"/>
                    <a:pt x="7879" y="7923"/>
                  </a:cubicBezTo>
                  <a:lnTo>
                    <a:pt x="658" y="702"/>
                  </a:lnTo>
                  <a:cubicBezTo>
                    <a:pt x="587" y="631"/>
                    <a:pt x="587" y="507"/>
                    <a:pt x="658" y="436"/>
                  </a:cubicBezTo>
                  <a:cubicBezTo>
                    <a:pt x="693" y="400"/>
                    <a:pt x="746" y="382"/>
                    <a:pt x="800" y="382"/>
                  </a:cubicBezTo>
                  <a:close/>
                  <a:moveTo>
                    <a:pt x="826" y="0"/>
                  </a:moveTo>
                  <a:cubicBezTo>
                    <a:pt x="380" y="0"/>
                    <a:pt x="1" y="557"/>
                    <a:pt x="374" y="986"/>
                  </a:cubicBezTo>
                  <a:lnTo>
                    <a:pt x="7595" y="8207"/>
                  </a:lnTo>
                  <a:cubicBezTo>
                    <a:pt x="7702" y="8314"/>
                    <a:pt x="7844" y="8367"/>
                    <a:pt x="7986" y="8385"/>
                  </a:cubicBezTo>
                  <a:lnTo>
                    <a:pt x="8039" y="8367"/>
                  </a:lnTo>
                  <a:cubicBezTo>
                    <a:pt x="8181" y="8367"/>
                    <a:pt x="8323" y="8296"/>
                    <a:pt x="8429" y="8189"/>
                  </a:cubicBezTo>
                  <a:cubicBezTo>
                    <a:pt x="8660" y="7977"/>
                    <a:pt x="8660" y="7604"/>
                    <a:pt x="8429" y="7373"/>
                  </a:cubicBezTo>
                  <a:lnTo>
                    <a:pt x="1208" y="152"/>
                  </a:lnTo>
                  <a:cubicBezTo>
                    <a:pt x="1086" y="46"/>
                    <a:pt x="953" y="0"/>
                    <a:pt x="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371;p111">
              <a:extLst>
                <a:ext uri="{FF2B5EF4-FFF2-40B4-BE49-F238E27FC236}">
                  <a16:creationId xmlns:a16="http://schemas.microsoft.com/office/drawing/2014/main" id="{9147AB5D-F9D4-004C-8131-20EE28ED5645}"/>
                </a:ext>
              </a:extLst>
            </p:cNvPr>
            <p:cNvSpPr/>
            <p:nvPr/>
          </p:nvSpPr>
          <p:spPr>
            <a:xfrm>
              <a:off x="6045075" y="3836075"/>
              <a:ext cx="1207675" cy="775750"/>
            </a:xfrm>
            <a:custGeom>
              <a:avLst/>
              <a:gdLst/>
              <a:ahLst/>
              <a:cxnLst/>
              <a:rect l="l" t="t" r="r" b="b"/>
              <a:pathLst>
                <a:path w="48307" h="31030" extrusionOk="0">
                  <a:moveTo>
                    <a:pt x="47736" y="0"/>
                  </a:moveTo>
                  <a:cubicBezTo>
                    <a:pt x="47665" y="0"/>
                    <a:pt x="47589" y="21"/>
                    <a:pt x="47513" y="70"/>
                  </a:cubicBezTo>
                  <a:lnTo>
                    <a:pt x="369" y="30305"/>
                  </a:lnTo>
                  <a:cubicBezTo>
                    <a:pt x="0" y="30526"/>
                    <a:pt x="233" y="31030"/>
                    <a:pt x="577" y="31030"/>
                  </a:cubicBezTo>
                  <a:cubicBezTo>
                    <a:pt x="646" y="31030"/>
                    <a:pt x="720" y="31009"/>
                    <a:pt x="795" y="30961"/>
                  </a:cubicBezTo>
                  <a:lnTo>
                    <a:pt x="47939" y="727"/>
                  </a:lnTo>
                  <a:cubicBezTo>
                    <a:pt x="48307" y="491"/>
                    <a:pt x="48077" y="0"/>
                    <a:pt x="477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372;p111">
              <a:extLst>
                <a:ext uri="{FF2B5EF4-FFF2-40B4-BE49-F238E27FC236}">
                  <a16:creationId xmlns:a16="http://schemas.microsoft.com/office/drawing/2014/main" id="{BAB78DB3-D652-4D45-8FE9-9C69261C7FB2}"/>
                </a:ext>
              </a:extLst>
            </p:cNvPr>
            <p:cNvSpPr/>
            <p:nvPr/>
          </p:nvSpPr>
          <p:spPr>
            <a:xfrm>
              <a:off x="6042750" y="3831200"/>
              <a:ext cx="1210125" cy="785575"/>
            </a:xfrm>
            <a:custGeom>
              <a:avLst/>
              <a:gdLst/>
              <a:ahLst/>
              <a:cxnLst/>
              <a:rect l="l" t="t" r="r" b="b"/>
              <a:pathLst>
                <a:path w="48405" h="31423" extrusionOk="0">
                  <a:moveTo>
                    <a:pt x="47819" y="389"/>
                  </a:moveTo>
                  <a:cubicBezTo>
                    <a:pt x="47837" y="389"/>
                    <a:pt x="47855" y="389"/>
                    <a:pt x="47855" y="407"/>
                  </a:cubicBezTo>
                  <a:cubicBezTo>
                    <a:pt x="47961" y="442"/>
                    <a:pt x="48015" y="531"/>
                    <a:pt x="48015" y="638"/>
                  </a:cubicBezTo>
                  <a:cubicBezTo>
                    <a:pt x="48015" y="691"/>
                    <a:pt x="47979" y="726"/>
                    <a:pt x="47926" y="762"/>
                  </a:cubicBezTo>
                  <a:lnTo>
                    <a:pt x="782" y="30997"/>
                  </a:lnTo>
                  <a:cubicBezTo>
                    <a:pt x="750" y="31017"/>
                    <a:pt x="713" y="31026"/>
                    <a:pt x="677" y="31026"/>
                  </a:cubicBezTo>
                  <a:cubicBezTo>
                    <a:pt x="651" y="31026"/>
                    <a:pt x="626" y="31022"/>
                    <a:pt x="604" y="31014"/>
                  </a:cubicBezTo>
                  <a:cubicBezTo>
                    <a:pt x="533" y="30961"/>
                    <a:pt x="480" y="30890"/>
                    <a:pt x="480" y="30819"/>
                  </a:cubicBezTo>
                  <a:cubicBezTo>
                    <a:pt x="480" y="30748"/>
                    <a:pt x="515" y="30695"/>
                    <a:pt x="569" y="30660"/>
                  </a:cubicBezTo>
                  <a:lnTo>
                    <a:pt x="47713" y="425"/>
                  </a:lnTo>
                  <a:cubicBezTo>
                    <a:pt x="47748" y="407"/>
                    <a:pt x="47784" y="389"/>
                    <a:pt x="47819" y="389"/>
                  </a:cubicBezTo>
                  <a:close/>
                  <a:moveTo>
                    <a:pt x="47818" y="1"/>
                  </a:moveTo>
                  <a:cubicBezTo>
                    <a:pt x="47708" y="1"/>
                    <a:pt x="47597" y="34"/>
                    <a:pt x="47500" y="105"/>
                  </a:cubicBezTo>
                  <a:lnTo>
                    <a:pt x="356" y="30340"/>
                  </a:lnTo>
                  <a:cubicBezTo>
                    <a:pt x="72" y="30500"/>
                    <a:pt x="1" y="30872"/>
                    <a:pt x="196" y="31139"/>
                  </a:cubicBezTo>
                  <a:cubicBezTo>
                    <a:pt x="267" y="31263"/>
                    <a:pt x="391" y="31352"/>
                    <a:pt x="515" y="31387"/>
                  </a:cubicBezTo>
                  <a:cubicBezTo>
                    <a:pt x="569" y="31405"/>
                    <a:pt x="622" y="31422"/>
                    <a:pt x="675" y="31422"/>
                  </a:cubicBezTo>
                  <a:cubicBezTo>
                    <a:pt x="782" y="31405"/>
                    <a:pt x="888" y="31387"/>
                    <a:pt x="995" y="31316"/>
                  </a:cubicBezTo>
                  <a:lnTo>
                    <a:pt x="48139" y="1081"/>
                  </a:lnTo>
                  <a:cubicBezTo>
                    <a:pt x="48281" y="992"/>
                    <a:pt x="48369" y="851"/>
                    <a:pt x="48387" y="691"/>
                  </a:cubicBezTo>
                  <a:cubicBezTo>
                    <a:pt x="48405" y="549"/>
                    <a:pt x="48387" y="407"/>
                    <a:pt x="48298" y="283"/>
                  </a:cubicBezTo>
                  <a:cubicBezTo>
                    <a:pt x="48197" y="102"/>
                    <a:pt x="48009" y="1"/>
                    <a:pt x="478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373;p111">
              <a:extLst>
                <a:ext uri="{FF2B5EF4-FFF2-40B4-BE49-F238E27FC236}">
                  <a16:creationId xmlns:a16="http://schemas.microsoft.com/office/drawing/2014/main" id="{816EFEF3-E0E1-3E49-9882-EC60E82BE007}"/>
                </a:ext>
              </a:extLst>
            </p:cNvPr>
            <p:cNvSpPr/>
            <p:nvPr/>
          </p:nvSpPr>
          <p:spPr>
            <a:xfrm>
              <a:off x="6257800" y="3624650"/>
              <a:ext cx="782250" cy="1198650"/>
            </a:xfrm>
            <a:custGeom>
              <a:avLst/>
              <a:gdLst/>
              <a:ahLst/>
              <a:cxnLst/>
              <a:rect l="l" t="t" r="r" b="b"/>
              <a:pathLst>
                <a:path w="31290" h="47946" extrusionOk="0">
                  <a:moveTo>
                    <a:pt x="30754" y="0"/>
                  </a:moveTo>
                  <a:cubicBezTo>
                    <a:pt x="30637" y="0"/>
                    <a:pt x="30519" y="55"/>
                    <a:pt x="30434" y="188"/>
                  </a:cubicBezTo>
                  <a:cubicBezTo>
                    <a:pt x="25324" y="8137"/>
                    <a:pt x="5310" y="39383"/>
                    <a:pt x="200" y="47332"/>
                  </a:cubicBezTo>
                  <a:cubicBezTo>
                    <a:pt x="1" y="47643"/>
                    <a:pt x="273" y="47945"/>
                    <a:pt x="551" y="47945"/>
                  </a:cubicBezTo>
                  <a:cubicBezTo>
                    <a:pt x="669" y="47945"/>
                    <a:pt x="789" y="47890"/>
                    <a:pt x="874" y="47758"/>
                  </a:cubicBezTo>
                  <a:cubicBezTo>
                    <a:pt x="5966" y="39809"/>
                    <a:pt x="25999" y="8562"/>
                    <a:pt x="31091" y="613"/>
                  </a:cubicBezTo>
                  <a:cubicBezTo>
                    <a:pt x="31290" y="302"/>
                    <a:pt x="31027" y="0"/>
                    <a:pt x="30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74;p111">
              <a:extLst>
                <a:ext uri="{FF2B5EF4-FFF2-40B4-BE49-F238E27FC236}">
                  <a16:creationId xmlns:a16="http://schemas.microsoft.com/office/drawing/2014/main" id="{9763C6EA-F669-824C-9133-43ECFB043C55}"/>
                </a:ext>
              </a:extLst>
            </p:cNvPr>
            <p:cNvSpPr/>
            <p:nvPr/>
          </p:nvSpPr>
          <p:spPr>
            <a:xfrm>
              <a:off x="6255675" y="3619900"/>
              <a:ext cx="786500" cy="1208025"/>
            </a:xfrm>
            <a:custGeom>
              <a:avLst/>
              <a:gdLst/>
              <a:ahLst/>
              <a:cxnLst/>
              <a:rect l="l" t="t" r="r" b="b"/>
              <a:pathLst>
                <a:path w="31460" h="48321" extrusionOk="0">
                  <a:moveTo>
                    <a:pt x="30838" y="393"/>
                  </a:moveTo>
                  <a:cubicBezTo>
                    <a:pt x="30875" y="393"/>
                    <a:pt x="30913" y="405"/>
                    <a:pt x="30945" y="431"/>
                  </a:cubicBezTo>
                  <a:cubicBezTo>
                    <a:pt x="31034" y="484"/>
                    <a:pt x="31069" y="591"/>
                    <a:pt x="31016" y="697"/>
                  </a:cubicBezTo>
                  <a:lnTo>
                    <a:pt x="781" y="47841"/>
                  </a:lnTo>
                  <a:cubicBezTo>
                    <a:pt x="746" y="47895"/>
                    <a:pt x="693" y="47930"/>
                    <a:pt x="622" y="47930"/>
                  </a:cubicBezTo>
                  <a:cubicBezTo>
                    <a:pt x="551" y="47930"/>
                    <a:pt x="480" y="47877"/>
                    <a:pt x="427" y="47806"/>
                  </a:cubicBezTo>
                  <a:cubicBezTo>
                    <a:pt x="409" y="47753"/>
                    <a:pt x="409" y="47682"/>
                    <a:pt x="444" y="47628"/>
                  </a:cubicBezTo>
                  <a:lnTo>
                    <a:pt x="30679" y="484"/>
                  </a:lnTo>
                  <a:cubicBezTo>
                    <a:pt x="30713" y="428"/>
                    <a:pt x="30775" y="393"/>
                    <a:pt x="30838" y="393"/>
                  </a:cubicBezTo>
                  <a:close/>
                  <a:moveTo>
                    <a:pt x="30821" y="1"/>
                  </a:moveTo>
                  <a:cubicBezTo>
                    <a:pt x="30797" y="1"/>
                    <a:pt x="30774" y="2"/>
                    <a:pt x="30750" y="5"/>
                  </a:cubicBezTo>
                  <a:cubicBezTo>
                    <a:pt x="30590" y="40"/>
                    <a:pt x="30448" y="129"/>
                    <a:pt x="30360" y="271"/>
                  </a:cubicBezTo>
                  <a:lnTo>
                    <a:pt x="125" y="47415"/>
                  </a:lnTo>
                  <a:cubicBezTo>
                    <a:pt x="18" y="47593"/>
                    <a:pt x="1" y="47806"/>
                    <a:pt x="89" y="47983"/>
                  </a:cubicBezTo>
                  <a:cubicBezTo>
                    <a:pt x="196" y="48178"/>
                    <a:pt x="391" y="48303"/>
                    <a:pt x="622" y="48320"/>
                  </a:cubicBezTo>
                  <a:lnTo>
                    <a:pt x="639" y="48320"/>
                  </a:lnTo>
                  <a:cubicBezTo>
                    <a:pt x="835" y="48320"/>
                    <a:pt x="1012" y="48214"/>
                    <a:pt x="1119" y="48054"/>
                  </a:cubicBezTo>
                  <a:lnTo>
                    <a:pt x="31353" y="910"/>
                  </a:lnTo>
                  <a:cubicBezTo>
                    <a:pt x="31442" y="768"/>
                    <a:pt x="31460" y="591"/>
                    <a:pt x="31424" y="431"/>
                  </a:cubicBezTo>
                  <a:cubicBezTo>
                    <a:pt x="31371" y="307"/>
                    <a:pt x="31282" y="182"/>
                    <a:pt x="31158" y="111"/>
                  </a:cubicBezTo>
                  <a:cubicBezTo>
                    <a:pt x="31055" y="38"/>
                    <a:pt x="30939" y="1"/>
                    <a:pt x="308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375;p111">
              <a:extLst>
                <a:ext uri="{FF2B5EF4-FFF2-40B4-BE49-F238E27FC236}">
                  <a16:creationId xmlns:a16="http://schemas.microsoft.com/office/drawing/2014/main" id="{7ADA0987-0736-AD4F-B033-0B5AE23A2A5B}"/>
                </a:ext>
              </a:extLst>
            </p:cNvPr>
            <p:cNvSpPr/>
            <p:nvPr/>
          </p:nvSpPr>
          <p:spPr>
            <a:xfrm>
              <a:off x="6549325" y="4149325"/>
              <a:ext cx="199650" cy="149400"/>
            </a:xfrm>
            <a:custGeom>
              <a:avLst/>
              <a:gdLst/>
              <a:ahLst/>
              <a:cxnLst/>
              <a:rect l="l" t="t" r="r" b="b"/>
              <a:pathLst>
                <a:path w="7986" h="5976" extrusionOk="0">
                  <a:moveTo>
                    <a:pt x="3993" y="0"/>
                  </a:moveTo>
                  <a:cubicBezTo>
                    <a:pt x="3230" y="0"/>
                    <a:pt x="2467" y="289"/>
                    <a:pt x="1882" y="865"/>
                  </a:cubicBezTo>
                  <a:cubicBezTo>
                    <a:pt x="1" y="2746"/>
                    <a:pt x="1332" y="5975"/>
                    <a:pt x="3993" y="5975"/>
                  </a:cubicBezTo>
                  <a:cubicBezTo>
                    <a:pt x="6655" y="5975"/>
                    <a:pt x="7985" y="2746"/>
                    <a:pt x="6105" y="865"/>
                  </a:cubicBezTo>
                  <a:cubicBezTo>
                    <a:pt x="5519" y="289"/>
                    <a:pt x="4756" y="0"/>
                    <a:pt x="39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376;p111">
              <a:extLst>
                <a:ext uri="{FF2B5EF4-FFF2-40B4-BE49-F238E27FC236}">
                  <a16:creationId xmlns:a16="http://schemas.microsoft.com/office/drawing/2014/main" id="{191B79B6-4BFF-DE44-A2A4-742039F88AA3}"/>
                </a:ext>
              </a:extLst>
            </p:cNvPr>
            <p:cNvSpPr/>
            <p:nvPr/>
          </p:nvSpPr>
          <p:spPr>
            <a:xfrm>
              <a:off x="6613200" y="4188275"/>
              <a:ext cx="75000" cy="71375"/>
            </a:xfrm>
            <a:custGeom>
              <a:avLst/>
              <a:gdLst/>
              <a:ahLst/>
              <a:cxnLst/>
              <a:rect l="l" t="t" r="r" b="b"/>
              <a:pathLst>
                <a:path w="3000" h="2855" extrusionOk="0">
                  <a:moveTo>
                    <a:pt x="1436" y="0"/>
                  </a:moveTo>
                  <a:cubicBezTo>
                    <a:pt x="705" y="0"/>
                    <a:pt x="1" y="568"/>
                    <a:pt x="1" y="1419"/>
                  </a:cubicBezTo>
                  <a:cubicBezTo>
                    <a:pt x="1" y="2283"/>
                    <a:pt x="707" y="2854"/>
                    <a:pt x="1438" y="2854"/>
                  </a:cubicBezTo>
                  <a:cubicBezTo>
                    <a:pt x="1788" y="2854"/>
                    <a:pt x="2144" y="2723"/>
                    <a:pt x="2432" y="2430"/>
                  </a:cubicBezTo>
                  <a:cubicBezTo>
                    <a:pt x="3000" y="1880"/>
                    <a:pt x="3000" y="975"/>
                    <a:pt x="2432" y="425"/>
                  </a:cubicBezTo>
                  <a:cubicBezTo>
                    <a:pt x="2144" y="131"/>
                    <a:pt x="1787" y="0"/>
                    <a:pt x="1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مربع نص 2">
            <a:extLst>
              <a:ext uri="{FF2B5EF4-FFF2-40B4-BE49-F238E27FC236}">
                <a16:creationId xmlns:a16="http://schemas.microsoft.com/office/drawing/2014/main" id="{16F43AE1-BCBA-4844-A166-82C870AA9E17}"/>
              </a:ext>
            </a:extLst>
          </p:cNvPr>
          <p:cNvSpPr txBox="1"/>
          <p:nvPr/>
        </p:nvSpPr>
        <p:spPr>
          <a:xfrm>
            <a:off x="365683" y="1617412"/>
            <a:ext cx="30890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  <a:latin typeface="Abadi" panose="020B0604020104020204" pitchFamily="34" charset="0"/>
                <a:cs typeface="+mj-cs"/>
              </a:rPr>
              <a:t>John and Paul</a:t>
            </a:r>
            <a:endParaRPr lang="ar-SA" sz="2800" dirty="0">
              <a:solidFill>
                <a:schemeClr val="bg1">
                  <a:lumMod val="75000"/>
                  <a:lumOff val="25000"/>
                </a:schemeClr>
              </a:solidFill>
              <a:latin typeface="Abadi" panose="020B0604020104020204" pitchFamily="34" charset="0"/>
              <a:cs typeface="+mj-cs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6D6AA24D-BCDD-4047-BAC4-33B8755D15FD}"/>
              </a:ext>
            </a:extLst>
          </p:cNvPr>
          <p:cNvSpPr txBox="1"/>
          <p:nvPr/>
        </p:nvSpPr>
        <p:spPr>
          <a:xfrm>
            <a:off x="468753" y="2430741"/>
            <a:ext cx="364144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  <a:cs typeface="+mj-cs"/>
              </a:rPr>
              <a:t>They’re from England</a:t>
            </a:r>
            <a:endParaRPr lang="ar-SA" sz="2800" dirty="0">
              <a:solidFill>
                <a:schemeClr val="bg1">
                  <a:lumMod val="75000"/>
                  <a:lumOff val="25000"/>
                </a:schemeClr>
              </a:solidFill>
              <a:cs typeface="+mj-cs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8C3897C-0AA0-6948-B7A2-A4F9075CB405}"/>
              </a:ext>
            </a:extLst>
          </p:cNvPr>
          <p:cNvSpPr txBox="1"/>
          <p:nvPr/>
        </p:nvSpPr>
        <p:spPr>
          <a:xfrm>
            <a:off x="1177600" y="3403275"/>
            <a:ext cx="18288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  <a:cs typeface="+mj-cs"/>
              </a:rPr>
              <a:t>English</a:t>
            </a:r>
            <a:endParaRPr lang="ar-SA" sz="2800" dirty="0">
              <a:solidFill>
                <a:schemeClr val="bg1">
                  <a:lumMod val="75000"/>
                  <a:lumOff val="25000"/>
                </a:schemeClr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143588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theme/theme1.xml><?xml version="1.0" encoding="utf-8"?>
<a:theme xmlns:a="http://schemas.openxmlformats.org/drawingml/2006/main" name="Elementary Geography Lesson by Slidesgo">
  <a:themeElements>
    <a:clrScheme name="Simple Light">
      <a:dk1>
        <a:srgbClr val="FFFFFF"/>
      </a:dk1>
      <a:lt1>
        <a:srgbClr val="1D2542"/>
      </a:lt1>
      <a:dk2>
        <a:srgbClr val="7ECCC6"/>
      </a:dk2>
      <a:lt2>
        <a:srgbClr val="DAEEEB"/>
      </a:lt2>
      <a:accent1>
        <a:srgbClr val="FE7950"/>
      </a:accent1>
      <a:accent2>
        <a:srgbClr val="FF9076"/>
      </a:accent2>
      <a:accent3>
        <a:srgbClr val="F4C88A"/>
      </a:accent3>
      <a:accent4>
        <a:srgbClr val="FFEFD9"/>
      </a:accent4>
      <a:accent5>
        <a:srgbClr val="5B1C18"/>
      </a:accent5>
      <a:accent6>
        <a:srgbClr val="8D5448"/>
      </a:accent6>
      <a:hlink>
        <a:srgbClr val="FE79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</Words>
  <Application>Microsoft Office PowerPoint</Application>
  <PresentationFormat>عرض على الشاشة (16:9)</PresentationFormat>
  <Paragraphs>53</Paragraphs>
  <Slides>18</Slides>
  <Notes>7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18</vt:i4>
      </vt:variant>
    </vt:vector>
  </HeadingPairs>
  <TitlesOfParts>
    <vt:vector size="34" baseType="lpstr">
      <vt:lpstr>Roboto Slab Light</vt:lpstr>
      <vt:lpstr>Fira Sans Extra Condensed Medium</vt:lpstr>
      <vt:lpstr>Arial</vt:lpstr>
      <vt:lpstr>Chivo</vt:lpstr>
      <vt:lpstr>Life Savers ExtraBold</vt:lpstr>
      <vt:lpstr>Life Savers</vt:lpstr>
      <vt:lpstr>Proxima Nova</vt:lpstr>
      <vt:lpstr>Proxima Nova Semibold</vt:lpstr>
      <vt:lpstr>Nunito Light</vt:lpstr>
      <vt:lpstr>Lato</vt:lpstr>
      <vt:lpstr>Roboto Condensed Light</vt:lpstr>
      <vt:lpstr>Abadi</vt:lpstr>
      <vt:lpstr>Livvic</vt:lpstr>
      <vt:lpstr>Elementary Geography Lesson by Slidesgo</vt:lpstr>
      <vt:lpstr>Slidesgo Final Pages</vt:lpstr>
      <vt:lpstr>Slidesgo Final Pages</vt:lpstr>
      <vt:lpstr>Around the World </vt:lpstr>
      <vt:lpstr>Objectives  At the of this lesson, the students will be able to:</vt:lpstr>
      <vt:lpstr>Guess the Country by Clues</vt:lpstr>
      <vt:lpstr>Which country do these 3 clues describe?</vt:lpstr>
      <vt:lpstr>Which country do these 2 clues describe?</vt:lpstr>
      <vt:lpstr>Which country do these 3 clues describe?</vt:lpstr>
      <vt:lpstr>Listen and discuss </vt:lpstr>
      <vt:lpstr>Who’s Dan Ramirez?   What is Times Square? </vt:lpstr>
      <vt:lpstr>What are their names?  Where are they from?  What is their nationality?   </vt:lpstr>
      <vt:lpstr>Where is Tom from?  What’s his nationality? </vt:lpstr>
      <vt:lpstr>Quick Check  Answer Yes or No</vt:lpstr>
      <vt:lpstr>Listen and Repeat</vt:lpstr>
      <vt:lpstr>Worksheet </vt:lpstr>
      <vt:lpstr>–Page101  Exercise B</vt:lpstr>
      <vt:lpstr> One minute Activity It’s time to play !</vt:lpstr>
      <vt:lpstr> One minute Activity It’s time to play !</vt:lpstr>
      <vt:lpstr> One minute Activity It’s time to play !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Around the World </dc:title>
  <cp:lastModifiedBy>rana ali</cp:lastModifiedBy>
  <cp:revision>18</cp:revision>
  <dcterms:modified xsi:type="dcterms:W3CDTF">2021-10-06T17:05:46Z</dcterms:modified>
</cp:coreProperties>
</file>