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71" r:id="rId3"/>
    <p:sldId id="257" r:id="rId4"/>
    <p:sldId id="261" r:id="rId5"/>
    <p:sldId id="28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86" r:id="rId15"/>
    <p:sldId id="270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F6764-0C34-4A8F-A38B-B4DFAA51C454}" v="1" dt="2023-03-18T19:46:05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ماجد الحكمي" userId="c15e6e485a5a4051" providerId="LiveId" clId="{076F6764-0C34-4A8F-A38B-B4DFAA51C454}"/>
    <pc:docChg chg="custSel delSld modSld">
      <pc:chgData name="ماجد الحكمي" userId="c15e6e485a5a4051" providerId="LiveId" clId="{076F6764-0C34-4A8F-A38B-B4DFAA51C454}" dt="2023-03-18T19:46:14.425" v="3" actId="47"/>
      <pc:docMkLst>
        <pc:docMk/>
      </pc:docMkLst>
      <pc:sldChg chg="addSp delSp modSp mod">
        <pc:chgData name="ماجد الحكمي" userId="c15e6e485a5a4051" providerId="LiveId" clId="{076F6764-0C34-4A8F-A38B-B4DFAA51C454}" dt="2023-03-18T19:46:08.611" v="2" actId="20577"/>
        <pc:sldMkLst>
          <pc:docMk/>
          <pc:sldMk cId="512736973" sldId="260"/>
        </pc:sldMkLst>
        <pc:spChg chg="add mod">
          <ac:chgData name="ماجد الحكمي" userId="c15e6e485a5a4051" providerId="LiveId" clId="{076F6764-0C34-4A8F-A38B-B4DFAA51C454}" dt="2023-03-18T19:46:05.529" v="1"/>
          <ac:spMkLst>
            <pc:docMk/>
            <pc:sldMk cId="512736973" sldId="260"/>
            <ac:spMk id="2" creationId="{58FE4E3F-D460-3C45-B2CB-BEDC022463F3}"/>
          </ac:spMkLst>
        </pc:spChg>
        <pc:spChg chg="add mod">
          <ac:chgData name="ماجد الحكمي" userId="c15e6e485a5a4051" providerId="LiveId" clId="{076F6764-0C34-4A8F-A38B-B4DFAA51C454}" dt="2023-03-18T19:46:05.529" v="1"/>
          <ac:spMkLst>
            <pc:docMk/>
            <pc:sldMk cId="512736973" sldId="260"/>
            <ac:spMk id="3" creationId="{433B25AE-82D7-1A21-6E6C-CD8B472B2B28}"/>
          </ac:spMkLst>
        </pc:spChg>
        <pc:spChg chg="add mod">
          <ac:chgData name="ماجد الحكمي" userId="c15e6e485a5a4051" providerId="LiveId" clId="{076F6764-0C34-4A8F-A38B-B4DFAA51C454}" dt="2023-03-18T19:46:05.529" v="1"/>
          <ac:spMkLst>
            <pc:docMk/>
            <pc:sldMk cId="512736973" sldId="260"/>
            <ac:spMk id="4" creationId="{28C44A49-FC69-6EE1-C813-E1316D6B1A19}"/>
          </ac:spMkLst>
        </pc:spChg>
        <pc:spChg chg="del">
          <ac:chgData name="ماجد الحكمي" userId="c15e6e485a5a4051" providerId="LiveId" clId="{076F6764-0C34-4A8F-A38B-B4DFAA51C454}" dt="2023-03-18T19:46:04.959" v="0" actId="478"/>
          <ac:spMkLst>
            <pc:docMk/>
            <pc:sldMk cId="512736973" sldId="260"/>
            <ac:spMk id="7" creationId="{4268E26B-AE6A-44CE-AEB3-9461599278B4}"/>
          </ac:spMkLst>
        </pc:spChg>
        <pc:spChg chg="del">
          <ac:chgData name="ماجد الحكمي" userId="c15e6e485a5a4051" providerId="LiveId" clId="{076F6764-0C34-4A8F-A38B-B4DFAA51C454}" dt="2023-03-18T19:46:04.959" v="0" actId="478"/>
          <ac:spMkLst>
            <pc:docMk/>
            <pc:sldMk cId="512736973" sldId="260"/>
            <ac:spMk id="17" creationId="{4EECC26D-8E73-40AC-B85D-3EE46FB89FE6}"/>
          </ac:spMkLst>
        </pc:spChg>
        <pc:spChg chg="mod">
          <ac:chgData name="ماجد الحكمي" userId="c15e6e485a5a4051" providerId="LiveId" clId="{076F6764-0C34-4A8F-A38B-B4DFAA51C454}" dt="2023-03-18T19:46:08.611" v="2" actId="20577"/>
          <ac:spMkLst>
            <pc:docMk/>
            <pc:sldMk cId="512736973" sldId="260"/>
            <ac:spMk id="19" creationId="{EA6D929D-48F8-4DAF-A4FE-3BE268AF2D56}"/>
          </ac:spMkLst>
        </pc:spChg>
        <pc:spChg chg="del">
          <ac:chgData name="ماجد الحكمي" userId="c15e6e485a5a4051" providerId="LiveId" clId="{076F6764-0C34-4A8F-A38B-B4DFAA51C454}" dt="2023-03-18T19:46:04.959" v="0" actId="478"/>
          <ac:spMkLst>
            <pc:docMk/>
            <pc:sldMk cId="512736973" sldId="260"/>
            <ac:spMk id="25" creationId="{A7D01827-524E-41A7-B6F8-A9AA81C8CCBD}"/>
          </ac:spMkLst>
        </pc:spChg>
      </pc:sldChg>
      <pc:sldChg chg="del">
        <pc:chgData name="ماجد الحكمي" userId="c15e6e485a5a4051" providerId="LiveId" clId="{076F6764-0C34-4A8F-A38B-B4DFAA51C454}" dt="2023-03-18T19:46:14.425" v="3" actId="47"/>
        <pc:sldMkLst>
          <pc:docMk/>
          <pc:sldMk cId="3103782558" sldId="285"/>
        </pc:sldMkLst>
      </pc:sldChg>
    </pc:docChg>
  </pc:docChgLst>
  <pc:docChgLst>
    <pc:chgData name="majed Al-hakami" userId="c15e6e485a5a4051" providerId="LiveId" clId="{76190533-1AEE-4ABF-9872-3EFE21689964}"/>
    <pc:docChg chg="undo custSel addSld delSld modSld sldOrd">
      <pc:chgData name="majed Al-hakami" userId="c15e6e485a5a4051" providerId="LiveId" clId="{76190533-1AEE-4ABF-9872-3EFE21689964}" dt="2020-12-23T14:02:42.910" v="486" actId="207"/>
      <pc:docMkLst>
        <pc:docMk/>
      </pc:docMkLst>
      <pc:sldChg chg="del">
        <pc:chgData name="majed Al-hakami" userId="c15e6e485a5a4051" providerId="LiveId" clId="{76190533-1AEE-4ABF-9872-3EFE21689964}" dt="2020-12-19T10:42:27.795" v="0" actId="47"/>
        <pc:sldMkLst>
          <pc:docMk/>
          <pc:sldMk cId="2447272190" sldId="256"/>
        </pc:sldMkLst>
      </pc:sldChg>
      <pc:sldChg chg="addSp modSp mod modAnim">
        <pc:chgData name="majed Al-hakami" userId="c15e6e485a5a4051" providerId="LiveId" clId="{76190533-1AEE-4ABF-9872-3EFE21689964}" dt="2020-12-19T10:43:09.623" v="4"/>
        <pc:sldMkLst>
          <pc:docMk/>
          <pc:sldMk cId="3985106440" sldId="257"/>
        </pc:sldMkLst>
        <pc:spChg chg="add mod">
          <ac:chgData name="majed Al-hakami" userId="c15e6e485a5a4051" providerId="LiveId" clId="{76190533-1AEE-4ABF-9872-3EFE21689964}" dt="2020-12-19T10:43:09.623" v="4"/>
          <ac:spMkLst>
            <pc:docMk/>
            <pc:sldMk cId="3985106440" sldId="257"/>
            <ac:spMk id="4" creationId="{2F27D9BD-8DCB-4C1D-BA9C-79CF3745C6FA}"/>
          </ac:spMkLst>
        </pc:spChg>
        <pc:spChg chg="add mod">
          <ac:chgData name="majed Al-hakami" userId="c15e6e485a5a4051" providerId="LiveId" clId="{76190533-1AEE-4ABF-9872-3EFE21689964}" dt="2020-12-19T10:43:09.623" v="4"/>
          <ac:spMkLst>
            <pc:docMk/>
            <pc:sldMk cId="3985106440" sldId="257"/>
            <ac:spMk id="6" creationId="{9CCB400F-8E0E-4591-97F0-1F7F1E7D67AD}"/>
          </ac:spMkLst>
        </pc:spChg>
        <pc:spChg chg="add mod">
          <ac:chgData name="majed Al-hakami" userId="c15e6e485a5a4051" providerId="LiveId" clId="{76190533-1AEE-4ABF-9872-3EFE21689964}" dt="2020-12-19T10:43:05.348" v="3" actId="113"/>
          <ac:spMkLst>
            <pc:docMk/>
            <pc:sldMk cId="3985106440" sldId="257"/>
            <ac:spMk id="8" creationId="{502EDA50-4517-47D9-B9CB-F732341E46B6}"/>
          </ac:spMkLst>
        </pc:spChg>
        <pc:picChg chg="add mod">
          <ac:chgData name="majed Al-hakami" userId="c15e6e485a5a4051" providerId="LiveId" clId="{76190533-1AEE-4ABF-9872-3EFE21689964}" dt="2020-12-19T10:43:02.744" v="2" actId="1076"/>
          <ac:picMkLst>
            <pc:docMk/>
            <pc:sldMk cId="3985106440" sldId="257"/>
            <ac:picMk id="7" creationId="{494D1F66-070D-4425-BE64-DD1C3661E79D}"/>
          </ac:picMkLst>
        </pc:picChg>
      </pc:sldChg>
      <pc:sldChg chg="del">
        <pc:chgData name="majed Al-hakami" userId="c15e6e485a5a4051" providerId="LiveId" clId="{76190533-1AEE-4ABF-9872-3EFE21689964}" dt="2020-12-19T20:38:20.856" v="132" actId="47"/>
        <pc:sldMkLst>
          <pc:docMk/>
          <pc:sldMk cId="3855509451" sldId="258"/>
        </pc:sldMkLst>
      </pc:sldChg>
      <pc:sldChg chg="modSp mod">
        <pc:chgData name="majed Al-hakami" userId="c15e6e485a5a4051" providerId="LiveId" clId="{76190533-1AEE-4ABF-9872-3EFE21689964}" dt="2020-12-23T13:47:08.171" v="343" actId="255"/>
        <pc:sldMkLst>
          <pc:docMk/>
          <pc:sldMk cId="512736973" sldId="260"/>
        </pc:sldMkLst>
        <pc:spChg chg="mod">
          <ac:chgData name="majed Al-hakami" userId="c15e6e485a5a4051" providerId="LiveId" clId="{76190533-1AEE-4ABF-9872-3EFE21689964}" dt="2020-12-23T13:47:08.171" v="343" actId="255"/>
          <ac:spMkLst>
            <pc:docMk/>
            <pc:sldMk cId="512736973" sldId="260"/>
            <ac:spMk id="19" creationId="{EA6D929D-48F8-4DAF-A4FE-3BE268AF2D56}"/>
          </ac:spMkLst>
        </pc:spChg>
      </pc:sldChg>
      <pc:sldChg chg="addSp delSp modSp mod modAnim">
        <pc:chgData name="majed Al-hakami" userId="c15e6e485a5a4051" providerId="LiveId" clId="{76190533-1AEE-4ABF-9872-3EFE21689964}" dt="2020-12-23T13:58:35.417" v="474" actId="20577"/>
        <pc:sldMkLst>
          <pc:docMk/>
          <pc:sldMk cId="1033560139" sldId="261"/>
        </pc:sldMkLst>
        <pc:spChg chg="add mod">
          <ac:chgData name="majed Al-hakami" userId="c15e6e485a5a4051" providerId="LiveId" clId="{76190533-1AEE-4ABF-9872-3EFE21689964}" dt="2020-12-23T13:54:34.229" v="384" actId="14100"/>
          <ac:spMkLst>
            <pc:docMk/>
            <pc:sldMk cId="1033560139" sldId="261"/>
            <ac:spMk id="4" creationId="{D95E9242-54D5-43F5-AC70-E154041E11CE}"/>
          </ac:spMkLst>
        </pc:spChg>
        <pc:spChg chg="add mod">
          <ac:chgData name="majed Al-hakami" userId="c15e6e485a5a4051" providerId="LiveId" clId="{76190533-1AEE-4ABF-9872-3EFE21689964}" dt="2020-12-23T13:58:35.417" v="474" actId="20577"/>
          <ac:spMkLst>
            <pc:docMk/>
            <pc:sldMk cId="1033560139" sldId="261"/>
            <ac:spMk id="6" creationId="{197BCFE1-4833-47DC-8779-6494A1D8172C}"/>
          </ac:spMkLst>
        </pc:spChg>
        <pc:spChg chg="add del mod">
          <ac:chgData name="majed Al-hakami" userId="c15e6e485a5a4051" providerId="LiveId" clId="{76190533-1AEE-4ABF-9872-3EFE21689964}" dt="2020-12-23T13:58:07.927" v="458" actId="478"/>
          <ac:spMkLst>
            <pc:docMk/>
            <pc:sldMk cId="1033560139" sldId="261"/>
            <ac:spMk id="8" creationId="{9B9F243C-FAA8-431C-B856-C85E973CBA49}"/>
          </ac:spMkLst>
        </pc:spChg>
        <pc:spChg chg="add del mod">
          <ac:chgData name="majed Al-hakami" userId="c15e6e485a5a4051" providerId="LiveId" clId="{76190533-1AEE-4ABF-9872-3EFE21689964}" dt="2020-12-23T13:58:07.927" v="458" actId="478"/>
          <ac:spMkLst>
            <pc:docMk/>
            <pc:sldMk cId="1033560139" sldId="261"/>
            <ac:spMk id="9" creationId="{BAD6C485-3D04-4390-A2EB-B0EEF97F1544}"/>
          </ac:spMkLst>
        </pc:spChg>
        <pc:spChg chg="add del mod">
          <ac:chgData name="majed Al-hakami" userId="c15e6e485a5a4051" providerId="LiveId" clId="{76190533-1AEE-4ABF-9872-3EFE21689964}" dt="2020-12-23T13:58:07.927" v="458" actId="478"/>
          <ac:spMkLst>
            <pc:docMk/>
            <pc:sldMk cId="1033560139" sldId="261"/>
            <ac:spMk id="10" creationId="{F95D3A62-2103-4F09-BBFD-A8A95B9484DD}"/>
          </ac:spMkLst>
        </pc:spChg>
        <pc:picChg chg="add del mod">
          <ac:chgData name="majed Al-hakami" userId="c15e6e485a5a4051" providerId="LiveId" clId="{76190533-1AEE-4ABF-9872-3EFE21689964}" dt="2020-12-23T13:58:07.927" v="458" actId="478"/>
          <ac:picMkLst>
            <pc:docMk/>
            <pc:sldMk cId="1033560139" sldId="261"/>
            <ac:picMk id="7" creationId="{F43E28F6-51D1-464E-826F-216D0E421487}"/>
          </ac:picMkLst>
        </pc:picChg>
        <pc:picChg chg="add mod">
          <ac:chgData name="majed Al-hakami" userId="c15e6e485a5a4051" providerId="LiveId" clId="{76190533-1AEE-4ABF-9872-3EFE21689964}" dt="2020-12-23T13:58:17.145" v="462" actId="1076"/>
          <ac:picMkLst>
            <pc:docMk/>
            <pc:sldMk cId="1033560139" sldId="261"/>
            <ac:picMk id="1026" creationId="{7933BDEE-3437-47BA-A44B-DA07494D2063}"/>
          </ac:picMkLst>
        </pc:picChg>
      </pc:sldChg>
      <pc:sldChg chg="addSp modSp mod modAnim">
        <pc:chgData name="majed Al-hakami" userId="c15e6e485a5a4051" providerId="LiveId" clId="{76190533-1AEE-4ABF-9872-3EFE21689964}" dt="2020-12-23T14:02:42.910" v="486" actId="207"/>
        <pc:sldMkLst>
          <pc:docMk/>
          <pc:sldMk cId="4004000122" sldId="262"/>
        </pc:sldMkLst>
        <pc:spChg chg="add mod">
          <ac:chgData name="majed Al-hakami" userId="c15e6e485a5a4051" providerId="LiveId" clId="{76190533-1AEE-4ABF-9872-3EFE21689964}" dt="2020-12-19T10:43:47.154" v="9" actId="1076"/>
          <ac:spMkLst>
            <pc:docMk/>
            <pc:sldMk cId="4004000122" sldId="262"/>
            <ac:spMk id="4" creationId="{A366774F-4C8F-40E1-A026-0629E5C1E7CD}"/>
          </ac:spMkLst>
        </pc:spChg>
        <pc:spChg chg="add mod">
          <ac:chgData name="majed Al-hakami" userId="c15e6e485a5a4051" providerId="LiveId" clId="{76190533-1AEE-4ABF-9872-3EFE21689964}" dt="2020-12-23T14:02:42.910" v="486" actId="207"/>
          <ac:spMkLst>
            <pc:docMk/>
            <pc:sldMk cId="4004000122" sldId="262"/>
            <ac:spMk id="6" creationId="{9AF880AA-3110-40AD-81EE-4B531E0DE614}"/>
          </ac:spMkLst>
        </pc:spChg>
        <pc:spChg chg="add mod">
          <ac:chgData name="majed Al-hakami" userId="c15e6e485a5a4051" providerId="LiveId" clId="{76190533-1AEE-4ABF-9872-3EFE21689964}" dt="2020-12-22T21:22:02.781" v="336" actId="1076"/>
          <ac:spMkLst>
            <pc:docMk/>
            <pc:sldMk cId="4004000122" sldId="262"/>
            <ac:spMk id="7" creationId="{5D6B33E1-A5C4-45AC-B21F-CE8BB4706B98}"/>
          </ac:spMkLst>
        </pc:spChg>
        <pc:spChg chg="add mod">
          <ac:chgData name="majed Al-hakami" userId="c15e6e485a5a4051" providerId="LiveId" clId="{76190533-1AEE-4ABF-9872-3EFE21689964}" dt="2020-12-19T10:43:47.154" v="9" actId="1076"/>
          <ac:spMkLst>
            <pc:docMk/>
            <pc:sldMk cId="4004000122" sldId="262"/>
            <ac:spMk id="8" creationId="{6132BE30-A14B-418F-A6C2-51F7FA35C68A}"/>
          </ac:spMkLst>
        </pc:spChg>
        <pc:spChg chg="add mod">
          <ac:chgData name="majed Al-hakami" userId="c15e6e485a5a4051" providerId="LiveId" clId="{76190533-1AEE-4ABF-9872-3EFE21689964}" dt="2020-12-22T21:21:59.992" v="335" actId="1076"/>
          <ac:spMkLst>
            <pc:docMk/>
            <pc:sldMk cId="4004000122" sldId="262"/>
            <ac:spMk id="9" creationId="{B6B05DAC-EA35-444E-9C83-DA0CA5980EC4}"/>
          </ac:spMkLst>
        </pc:spChg>
        <pc:spChg chg="add mod">
          <ac:chgData name="majed Al-hakami" userId="c15e6e485a5a4051" providerId="LiveId" clId="{76190533-1AEE-4ABF-9872-3EFE21689964}" dt="2020-12-19T10:44:01.389" v="11" actId="1076"/>
          <ac:spMkLst>
            <pc:docMk/>
            <pc:sldMk cId="4004000122" sldId="262"/>
            <ac:spMk id="10" creationId="{246F49FC-6DB2-4087-A8EB-02BE253D102B}"/>
          </ac:spMkLst>
        </pc:spChg>
        <pc:spChg chg="add mod">
          <ac:chgData name="majed Al-hakami" userId="c15e6e485a5a4051" providerId="LiveId" clId="{76190533-1AEE-4ABF-9872-3EFE21689964}" dt="2020-12-19T10:44:01.389" v="11" actId="1076"/>
          <ac:spMkLst>
            <pc:docMk/>
            <pc:sldMk cId="4004000122" sldId="262"/>
            <ac:spMk id="11" creationId="{033036E6-960A-4690-9953-E94DA2C0A062}"/>
          </ac:spMkLst>
        </pc:spChg>
        <pc:spChg chg="add mod">
          <ac:chgData name="majed Al-hakami" userId="c15e6e485a5a4051" providerId="LiveId" clId="{76190533-1AEE-4ABF-9872-3EFE21689964}" dt="2020-12-19T10:44:01.389" v="11" actId="1076"/>
          <ac:spMkLst>
            <pc:docMk/>
            <pc:sldMk cId="4004000122" sldId="262"/>
            <ac:spMk id="12" creationId="{EF501CFB-82E0-4B67-82D6-C26E0DDF2509}"/>
          </ac:spMkLst>
        </pc:spChg>
      </pc:sldChg>
      <pc:sldChg chg="addSp modSp mod modAnim">
        <pc:chgData name="majed Al-hakami" userId="c15e6e485a5a4051" providerId="LiveId" clId="{76190533-1AEE-4ABF-9872-3EFE21689964}" dt="2020-12-22T21:21:52.281" v="334" actId="207"/>
        <pc:sldMkLst>
          <pc:docMk/>
          <pc:sldMk cId="3984401313" sldId="263"/>
        </pc:sldMkLst>
        <pc:spChg chg="add mod">
          <ac:chgData name="majed Al-hakami" userId="c15e6e485a5a4051" providerId="LiveId" clId="{76190533-1AEE-4ABF-9872-3EFE21689964}" dt="2020-12-22T21:21:52.281" v="334" actId="207"/>
          <ac:spMkLst>
            <pc:docMk/>
            <pc:sldMk cId="3984401313" sldId="263"/>
            <ac:spMk id="4" creationId="{544C9BB4-DFBE-451F-81D7-9C6ED78E72A4}"/>
          </ac:spMkLst>
        </pc:spChg>
        <pc:spChg chg="add mod">
          <ac:chgData name="majed Al-hakami" userId="c15e6e485a5a4051" providerId="LiveId" clId="{76190533-1AEE-4ABF-9872-3EFE21689964}" dt="2020-12-19T10:44:24.409" v="13" actId="1076"/>
          <ac:spMkLst>
            <pc:docMk/>
            <pc:sldMk cId="3984401313" sldId="263"/>
            <ac:spMk id="6" creationId="{7FDB0833-DEFE-45F7-83C5-31C9F1CFB224}"/>
          </ac:spMkLst>
        </pc:spChg>
        <pc:spChg chg="add mod">
          <ac:chgData name="majed Al-hakami" userId="c15e6e485a5a4051" providerId="LiveId" clId="{76190533-1AEE-4ABF-9872-3EFE21689964}" dt="2020-12-19T10:44:24.409" v="13" actId="1076"/>
          <ac:spMkLst>
            <pc:docMk/>
            <pc:sldMk cId="3984401313" sldId="263"/>
            <ac:spMk id="7" creationId="{09EB52D1-517A-44D5-B813-8A50D0CB6320}"/>
          </ac:spMkLst>
        </pc:spChg>
        <pc:spChg chg="add mod">
          <ac:chgData name="majed Al-hakami" userId="c15e6e485a5a4051" providerId="LiveId" clId="{76190533-1AEE-4ABF-9872-3EFE21689964}" dt="2020-12-19T10:44:24.409" v="13" actId="1076"/>
          <ac:spMkLst>
            <pc:docMk/>
            <pc:sldMk cId="3984401313" sldId="263"/>
            <ac:spMk id="8" creationId="{5518D368-B914-43CC-8DDB-DB97BFAD8379}"/>
          </ac:spMkLst>
        </pc:spChg>
      </pc:sldChg>
      <pc:sldChg chg="addSp delSp modSp mod modAnim">
        <pc:chgData name="majed Al-hakami" userId="c15e6e485a5a4051" providerId="LiveId" clId="{76190533-1AEE-4ABF-9872-3EFE21689964}" dt="2020-12-22T21:13:27.623" v="320"/>
        <pc:sldMkLst>
          <pc:docMk/>
          <pc:sldMk cId="803630895" sldId="264"/>
        </pc:sldMkLst>
        <pc:spChg chg="del">
          <ac:chgData name="majed Al-hakami" userId="c15e6e485a5a4051" providerId="LiveId" clId="{76190533-1AEE-4ABF-9872-3EFE21689964}" dt="2020-12-19T11:06:55.915" v="101" actId="478"/>
          <ac:spMkLst>
            <pc:docMk/>
            <pc:sldMk cId="803630895" sldId="264"/>
            <ac:spMk id="3" creationId="{FB7C2AD4-C262-4CD6-BE19-6549FC922CA8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4" creationId="{40CC9DE9-7D24-4EC3-9112-3E6B0C3A5156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6" creationId="{74A3F254-913F-4254-9EC6-E639AD3F6795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11" creationId="{A9E34D89-3229-4EC7-8194-C60879B4C486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12" creationId="{188B0F24-07C8-48D0-B2FF-BA51A2F84071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13" creationId="{07B25BBC-B354-4D45-B8E0-D701ED4D6139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14" creationId="{0117222B-A9AF-4CA2-BE5A-D9BEEDC3F8AA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15" creationId="{FCCAB7F2-8588-46CC-8857-6247C73B7786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16" creationId="{C99DE1DD-5BBB-4973-8634-70781A8066B4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17" creationId="{B085BFA9-EA6E-4394-8933-5F217B7D3EAE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18" creationId="{E277DEE4-07FB-4B87-9D9A-1CCE2833455E}"/>
          </ac:spMkLst>
        </pc:spChg>
        <pc:spChg chg="add mod">
          <ac:chgData name="majed Al-hakami" userId="c15e6e485a5a4051" providerId="LiveId" clId="{76190533-1AEE-4ABF-9872-3EFE21689964}" dt="2020-12-22T21:10:54.615" v="313" actId="20577"/>
          <ac:spMkLst>
            <pc:docMk/>
            <pc:sldMk cId="803630895" sldId="264"/>
            <ac:spMk id="19" creationId="{749BA19E-B58A-4832-8A2A-500C0A949D03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20" creationId="{2A926249-25C3-4A95-802E-F872949A5721}"/>
          </ac:spMkLst>
        </pc:spChg>
        <pc:spChg chg="add mod">
          <ac:chgData name="majed Al-hakami" userId="c15e6e485a5a4051" providerId="LiveId" clId="{76190533-1AEE-4ABF-9872-3EFE21689964}" dt="2020-12-22T21:10:52.697" v="312" actId="20577"/>
          <ac:spMkLst>
            <pc:docMk/>
            <pc:sldMk cId="803630895" sldId="264"/>
            <ac:spMk id="21" creationId="{656EEAB8-A750-4607-8EA2-E1079C04098C}"/>
          </ac:spMkLst>
        </pc:spChg>
        <pc:spChg chg="add mod">
          <ac:chgData name="majed Al-hakami" userId="c15e6e485a5a4051" providerId="LiveId" clId="{76190533-1AEE-4ABF-9872-3EFE21689964}" dt="2020-12-22T21:10:50.257" v="311" actId="20577"/>
          <ac:spMkLst>
            <pc:docMk/>
            <pc:sldMk cId="803630895" sldId="264"/>
            <ac:spMk id="22" creationId="{E58B642F-A20D-4AE2-9ACB-64D4937DE6F1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23" creationId="{3E70BAE5-856F-486C-A588-34098DF672F6}"/>
          </ac:spMkLst>
        </pc:spChg>
        <pc:spChg chg="add mod">
          <ac:chgData name="majed Al-hakami" userId="c15e6e485a5a4051" providerId="LiveId" clId="{76190533-1AEE-4ABF-9872-3EFE21689964}" dt="2020-12-22T21:10:45.950" v="310" actId="20577"/>
          <ac:spMkLst>
            <pc:docMk/>
            <pc:sldMk cId="803630895" sldId="264"/>
            <ac:spMk id="24" creationId="{E19444B8-A61E-49C5-AC2C-CB8968FC8913}"/>
          </ac:spMkLst>
        </pc:spChg>
        <pc:spChg chg="add mod">
          <ac:chgData name="majed Al-hakami" userId="c15e6e485a5a4051" providerId="LiveId" clId="{76190533-1AEE-4ABF-9872-3EFE21689964}" dt="2020-12-19T10:44:57.528" v="15" actId="1076"/>
          <ac:spMkLst>
            <pc:docMk/>
            <pc:sldMk cId="803630895" sldId="264"/>
            <ac:spMk id="25" creationId="{9A63A11C-1B73-481A-AFEE-2537C5285287}"/>
          </ac:spMkLst>
        </pc:spChg>
        <pc:spChg chg="add mod">
          <ac:chgData name="majed Al-hakami" userId="c15e6e485a5a4051" providerId="LiveId" clId="{76190533-1AEE-4ABF-9872-3EFE21689964}" dt="2020-12-19T11:06:57.525" v="102"/>
          <ac:spMkLst>
            <pc:docMk/>
            <pc:sldMk cId="803630895" sldId="264"/>
            <ac:spMk id="26" creationId="{522593E8-5ABD-42D7-AA87-0485BD07A256}"/>
          </ac:spMkLst>
        </pc:spChg>
        <pc:graphicFrameChg chg="add mod">
          <ac:chgData name="majed Al-hakami" userId="c15e6e485a5a4051" providerId="LiveId" clId="{76190533-1AEE-4ABF-9872-3EFE21689964}" dt="2020-12-19T10:44:57.528" v="15" actId="1076"/>
          <ac:graphicFrameMkLst>
            <pc:docMk/>
            <pc:sldMk cId="803630895" sldId="264"/>
            <ac:graphicFrameMk id="7" creationId="{1F66C991-84FC-4DBA-A831-49637B7B92AA}"/>
          </ac:graphicFrameMkLst>
        </pc:graphicFrameChg>
        <pc:cxnChg chg="add mod">
          <ac:chgData name="majed Al-hakami" userId="c15e6e485a5a4051" providerId="LiveId" clId="{76190533-1AEE-4ABF-9872-3EFE21689964}" dt="2020-12-19T10:44:57.528" v="15" actId="1076"/>
          <ac:cxnSpMkLst>
            <pc:docMk/>
            <pc:sldMk cId="803630895" sldId="264"/>
            <ac:cxnSpMk id="8" creationId="{61CBD260-D5C3-4A3A-8E82-858A1DFDB9C8}"/>
          </ac:cxnSpMkLst>
        </pc:cxnChg>
        <pc:cxnChg chg="add mod">
          <ac:chgData name="majed Al-hakami" userId="c15e6e485a5a4051" providerId="LiveId" clId="{76190533-1AEE-4ABF-9872-3EFE21689964}" dt="2020-12-19T10:44:57.528" v="15" actId="1076"/>
          <ac:cxnSpMkLst>
            <pc:docMk/>
            <pc:sldMk cId="803630895" sldId="264"/>
            <ac:cxnSpMk id="9" creationId="{FD5B8EFA-CBBF-40AD-8E3E-22D94FFBFEC9}"/>
          </ac:cxnSpMkLst>
        </pc:cxnChg>
        <pc:cxnChg chg="add mod">
          <ac:chgData name="majed Al-hakami" userId="c15e6e485a5a4051" providerId="LiveId" clId="{76190533-1AEE-4ABF-9872-3EFE21689964}" dt="2020-12-19T10:44:57.528" v="15" actId="1076"/>
          <ac:cxnSpMkLst>
            <pc:docMk/>
            <pc:sldMk cId="803630895" sldId="264"/>
            <ac:cxnSpMk id="10" creationId="{4B1962D9-E888-467B-B6A8-BDDC751CDE64}"/>
          </ac:cxnSpMkLst>
        </pc:cxnChg>
      </pc:sldChg>
      <pc:sldChg chg="addSp delSp modSp mod modAnim">
        <pc:chgData name="majed Al-hakami" userId="c15e6e485a5a4051" providerId="LiveId" clId="{76190533-1AEE-4ABF-9872-3EFE21689964}" dt="2020-12-22T21:35:25.644" v="342" actId="207"/>
        <pc:sldMkLst>
          <pc:docMk/>
          <pc:sldMk cId="2993237582" sldId="265"/>
        </pc:sldMkLst>
        <pc:spChg chg="del">
          <ac:chgData name="majed Al-hakami" userId="c15e6e485a5a4051" providerId="LiveId" clId="{76190533-1AEE-4ABF-9872-3EFE21689964}" dt="2020-12-19T11:06:38.683" v="99" actId="478"/>
          <ac:spMkLst>
            <pc:docMk/>
            <pc:sldMk cId="2993237582" sldId="265"/>
            <ac:spMk id="3" creationId="{FB7C2AD4-C262-4CD6-BE19-6549FC922CA8}"/>
          </ac:spMkLst>
        </pc:spChg>
        <pc:spChg chg="add mod">
          <ac:chgData name="majed Al-hakami" userId="c15e6e485a5a4051" providerId="LiveId" clId="{76190533-1AEE-4ABF-9872-3EFE21689964}" dt="2020-12-22T21:16:39.168" v="321" actId="207"/>
          <ac:spMkLst>
            <pc:docMk/>
            <pc:sldMk cId="2993237582" sldId="265"/>
            <ac:spMk id="4" creationId="{0A6BE04E-3B06-4F04-AACF-F8B52E740BF5}"/>
          </ac:spMkLst>
        </pc:spChg>
        <pc:spChg chg="add mod">
          <ac:chgData name="majed Al-hakami" userId="c15e6e485a5a4051" providerId="LiveId" clId="{76190533-1AEE-4ABF-9872-3EFE21689964}" dt="2020-12-19T10:45:37.110" v="17" actId="1076"/>
          <ac:spMkLst>
            <pc:docMk/>
            <pc:sldMk cId="2993237582" sldId="265"/>
            <ac:spMk id="6" creationId="{9DC963B1-B518-49BC-839D-FB7691FD2C99}"/>
          </ac:spMkLst>
        </pc:spChg>
        <pc:spChg chg="add mod">
          <ac:chgData name="majed Al-hakami" userId="c15e6e485a5a4051" providerId="LiveId" clId="{76190533-1AEE-4ABF-9872-3EFE21689964}" dt="2020-12-22T21:35:25.644" v="342" actId="207"/>
          <ac:spMkLst>
            <pc:docMk/>
            <pc:sldMk cId="2993237582" sldId="265"/>
            <ac:spMk id="7" creationId="{F66E39F7-A25C-41FC-BBC1-797906F94751}"/>
          </ac:spMkLst>
        </pc:spChg>
        <pc:spChg chg="add mod">
          <ac:chgData name="majed Al-hakami" userId="c15e6e485a5a4051" providerId="LiveId" clId="{76190533-1AEE-4ABF-9872-3EFE21689964}" dt="2020-12-19T10:45:37.110" v="17" actId="1076"/>
          <ac:spMkLst>
            <pc:docMk/>
            <pc:sldMk cId="2993237582" sldId="265"/>
            <ac:spMk id="8" creationId="{77ECE6EF-05B9-4A99-91FF-D3E29C1DCEC7}"/>
          </ac:spMkLst>
        </pc:spChg>
        <pc:spChg chg="add mod">
          <ac:chgData name="majed Al-hakami" userId="c15e6e485a5a4051" providerId="LiveId" clId="{76190533-1AEE-4ABF-9872-3EFE21689964}" dt="2020-12-19T10:45:37.110" v="17" actId="1076"/>
          <ac:spMkLst>
            <pc:docMk/>
            <pc:sldMk cId="2993237582" sldId="265"/>
            <ac:spMk id="10" creationId="{B9935415-D2D1-429C-A666-A17442EEAE34}"/>
          </ac:spMkLst>
        </pc:spChg>
        <pc:spChg chg="add mod">
          <ac:chgData name="majed Al-hakami" userId="c15e6e485a5a4051" providerId="LiveId" clId="{76190533-1AEE-4ABF-9872-3EFE21689964}" dt="2020-12-19T10:45:37.110" v="17" actId="1076"/>
          <ac:spMkLst>
            <pc:docMk/>
            <pc:sldMk cId="2993237582" sldId="265"/>
            <ac:spMk id="11" creationId="{C9ADF727-918F-424E-92ED-36B58F0A8204}"/>
          </ac:spMkLst>
        </pc:spChg>
        <pc:spChg chg="add mod">
          <ac:chgData name="majed Al-hakami" userId="c15e6e485a5a4051" providerId="LiveId" clId="{76190533-1AEE-4ABF-9872-3EFE21689964}" dt="2020-12-19T10:45:37.110" v="17" actId="1076"/>
          <ac:spMkLst>
            <pc:docMk/>
            <pc:sldMk cId="2993237582" sldId="265"/>
            <ac:spMk id="12" creationId="{44DE0079-2EE7-40C2-91D9-E12899A6F66D}"/>
          </ac:spMkLst>
        </pc:spChg>
        <pc:spChg chg="add mod">
          <ac:chgData name="majed Al-hakami" userId="c15e6e485a5a4051" providerId="LiveId" clId="{76190533-1AEE-4ABF-9872-3EFE21689964}" dt="2020-12-19T10:45:37.110" v="17" actId="1076"/>
          <ac:spMkLst>
            <pc:docMk/>
            <pc:sldMk cId="2993237582" sldId="265"/>
            <ac:spMk id="13" creationId="{043B7C94-1883-4B6C-9C9D-9DA2420CB454}"/>
          </ac:spMkLst>
        </pc:spChg>
        <pc:spChg chg="add mod">
          <ac:chgData name="majed Al-hakami" userId="c15e6e485a5a4051" providerId="LiveId" clId="{76190533-1AEE-4ABF-9872-3EFE21689964}" dt="2020-12-19T11:06:39.275" v="100"/>
          <ac:spMkLst>
            <pc:docMk/>
            <pc:sldMk cId="2993237582" sldId="265"/>
            <ac:spMk id="14" creationId="{6F20858F-AE23-49F2-A788-36A1014D55C5}"/>
          </ac:spMkLst>
        </pc:spChg>
        <pc:cxnChg chg="add mod">
          <ac:chgData name="majed Al-hakami" userId="c15e6e485a5a4051" providerId="LiveId" clId="{76190533-1AEE-4ABF-9872-3EFE21689964}" dt="2020-12-19T10:45:37.110" v="17" actId="1076"/>
          <ac:cxnSpMkLst>
            <pc:docMk/>
            <pc:sldMk cId="2993237582" sldId="265"/>
            <ac:cxnSpMk id="9" creationId="{ABA9D607-E097-49FD-957E-B15A959DCFB2}"/>
          </ac:cxnSpMkLst>
        </pc:cxnChg>
      </pc:sldChg>
      <pc:sldChg chg="addSp delSp modSp mod modAnim">
        <pc:chgData name="majed Al-hakami" userId="c15e6e485a5a4051" providerId="LiveId" clId="{76190533-1AEE-4ABF-9872-3EFE21689964}" dt="2020-12-22T11:05:38.713" v="222" actId="20577"/>
        <pc:sldMkLst>
          <pc:docMk/>
          <pc:sldMk cId="1028738706" sldId="266"/>
        </pc:sldMkLst>
        <pc:spChg chg="del">
          <ac:chgData name="majed Al-hakami" userId="c15e6e485a5a4051" providerId="LiveId" clId="{76190533-1AEE-4ABF-9872-3EFE21689964}" dt="2020-12-19T11:06:31.487" v="97" actId="478"/>
          <ac:spMkLst>
            <pc:docMk/>
            <pc:sldMk cId="1028738706" sldId="266"/>
            <ac:spMk id="3" creationId="{FB7C2AD4-C262-4CD6-BE19-6549FC922CA8}"/>
          </ac:spMkLst>
        </pc:spChg>
        <pc:spChg chg="add mod">
          <ac:chgData name="majed Al-hakami" userId="c15e6e485a5a4051" providerId="LiveId" clId="{76190533-1AEE-4ABF-9872-3EFE21689964}" dt="2020-12-19T10:46:31.873" v="21" actId="1076"/>
          <ac:spMkLst>
            <pc:docMk/>
            <pc:sldMk cId="1028738706" sldId="266"/>
            <ac:spMk id="4" creationId="{B6D8946A-EE17-4C25-8428-BD938E4ABBE7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6" creationId="{3D105597-263F-4BA6-829C-619E806342AF}"/>
          </ac:spMkLst>
        </pc:spChg>
        <pc:spChg chg="add del mod">
          <ac:chgData name="majed Al-hakami" userId="c15e6e485a5a4051" providerId="LiveId" clId="{76190533-1AEE-4ABF-9872-3EFE21689964}" dt="2020-12-22T11:04:38.248" v="197" actId="478"/>
          <ac:spMkLst>
            <pc:docMk/>
            <pc:sldMk cId="1028738706" sldId="266"/>
            <ac:spMk id="7" creationId="{F071688D-B137-408F-A458-CD8F3B1F0EA6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8" creationId="{E624677A-F032-406D-BA99-FD90505FA5E9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9" creationId="{977200FF-F01C-41B0-8193-6A34CAA0E92E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10" creationId="{DFDF4D7C-A701-493B-8587-10422639C637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11" creationId="{8491FF19-0F6B-4B5F-8DC4-8D698EB45346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12" creationId="{0A15F098-3504-4AFB-B876-853E7C1641A5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13" creationId="{79182CC5-8758-4F90-A6EC-0091D8BC4520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14" creationId="{7EBB7C88-F61F-420E-A75B-A7452EE6B7BB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15" creationId="{F3ACEB88-0B5C-472D-9774-DDD6D8AF7C68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16" creationId="{71222FEC-1CE5-4406-860C-C83A9CD28F68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17" creationId="{B857BEAA-D3F6-4548-B050-0E2E6D75897D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20" creationId="{4224DC81-038B-4098-A0BE-93AA368DCBF1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21" creationId="{A05E4129-6332-4E2E-9321-2ABFF1CBA55C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22" creationId="{C68BA033-0B03-4C1A-BB50-DADAC5140D8C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24" creationId="{56AB9735-9676-41CB-A5D9-9D055B8F0A73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25" creationId="{C109A7AF-7666-406B-ACEC-6AF8BC214673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26" creationId="{0F61817F-BC2D-489B-B779-B7C6AA109FFF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29" creationId="{5F2D7B0F-08B7-4ABC-A6AE-4967EB6555C7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31" creationId="{E7F265A3-2165-4262-88A6-C7DEFD75FBEE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32" creationId="{59928277-8836-41B7-A945-EEF1D6F1DDE9}"/>
          </ac:spMkLst>
        </pc:spChg>
        <pc:spChg chg="add mod">
          <ac:chgData name="majed Al-hakami" userId="c15e6e485a5a4051" providerId="LiveId" clId="{76190533-1AEE-4ABF-9872-3EFE21689964}" dt="2020-12-19T10:46:37.723" v="22" actId="1076"/>
          <ac:spMkLst>
            <pc:docMk/>
            <pc:sldMk cId="1028738706" sldId="266"/>
            <ac:spMk id="33" creationId="{7CDB56E1-54FF-420D-A914-F1F31B7052DE}"/>
          </ac:spMkLst>
        </pc:spChg>
        <pc:spChg chg="add mod">
          <ac:chgData name="majed Al-hakami" userId="c15e6e485a5a4051" providerId="LiveId" clId="{76190533-1AEE-4ABF-9872-3EFE21689964}" dt="2020-12-19T10:46:14.679" v="19" actId="1076"/>
          <ac:spMkLst>
            <pc:docMk/>
            <pc:sldMk cId="1028738706" sldId="266"/>
            <ac:spMk id="34" creationId="{125B4C21-A49B-489C-8686-D2E1C5746939}"/>
          </ac:spMkLst>
        </pc:spChg>
        <pc:spChg chg="add mod">
          <ac:chgData name="majed Al-hakami" userId="c15e6e485a5a4051" providerId="LiveId" clId="{76190533-1AEE-4ABF-9872-3EFE21689964}" dt="2020-12-19T11:06:32.037" v="98"/>
          <ac:spMkLst>
            <pc:docMk/>
            <pc:sldMk cId="1028738706" sldId="266"/>
            <ac:spMk id="35" creationId="{D53D52A7-266F-4B64-AD98-7ADDF0F5A051}"/>
          </ac:spMkLst>
        </pc:spChg>
        <pc:spChg chg="add mod">
          <ac:chgData name="majed Al-hakami" userId="c15e6e485a5a4051" providerId="LiveId" clId="{76190533-1AEE-4ABF-9872-3EFE21689964}" dt="2020-12-22T11:05:38.713" v="222" actId="20577"/>
          <ac:spMkLst>
            <pc:docMk/>
            <pc:sldMk cId="1028738706" sldId="266"/>
            <ac:spMk id="36" creationId="{E1EB296B-AF7F-4732-AA2F-BD882315E97C}"/>
          </ac:spMkLst>
        </pc:spChg>
        <pc:cxnChg chg="add mod">
          <ac:chgData name="majed Al-hakami" userId="c15e6e485a5a4051" providerId="LiveId" clId="{76190533-1AEE-4ABF-9872-3EFE21689964}" dt="2020-12-19T10:46:14.679" v="19" actId="1076"/>
          <ac:cxnSpMkLst>
            <pc:docMk/>
            <pc:sldMk cId="1028738706" sldId="266"/>
            <ac:cxnSpMk id="18" creationId="{2A95AE8A-F83C-4E21-A6A8-F647124995DA}"/>
          </ac:cxnSpMkLst>
        </pc:cxnChg>
        <pc:cxnChg chg="add mod">
          <ac:chgData name="majed Al-hakami" userId="c15e6e485a5a4051" providerId="LiveId" clId="{76190533-1AEE-4ABF-9872-3EFE21689964}" dt="2020-12-19T10:46:14.679" v="19" actId="1076"/>
          <ac:cxnSpMkLst>
            <pc:docMk/>
            <pc:sldMk cId="1028738706" sldId="266"/>
            <ac:cxnSpMk id="19" creationId="{FB433181-0502-4DD2-8942-D325D81E9A9D}"/>
          </ac:cxnSpMkLst>
        </pc:cxnChg>
        <pc:cxnChg chg="add mod">
          <ac:chgData name="majed Al-hakami" userId="c15e6e485a5a4051" providerId="LiveId" clId="{76190533-1AEE-4ABF-9872-3EFE21689964}" dt="2020-12-19T10:46:14.679" v="19" actId="1076"/>
          <ac:cxnSpMkLst>
            <pc:docMk/>
            <pc:sldMk cId="1028738706" sldId="266"/>
            <ac:cxnSpMk id="23" creationId="{5928A9F1-B485-4E19-AD00-9FA282B2C792}"/>
          </ac:cxnSpMkLst>
        </pc:cxnChg>
        <pc:cxnChg chg="add mod">
          <ac:chgData name="majed Al-hakami" userId="c15e6e485a5a4051" providerId="LiveId" clId="{76190533-1AEE-4ABF-9872-3EFE21689964}" dt="2020-12-19T10:46:14.679" v="19" actId="1076"/>
          <ac:cxnSpMkLst>
            <pc:docMk/>
            <pc:sldMk cId="1028738706" sldId="266"/>
            <ac:cxnSpMk id="27" creationId="{EB5EAA91-7205-49EA-AD1B-7F7E0BCC1CF7}"/>
          </ac:cxnSpMkLst>
        </pc:cxnChg>
        <pc:cxnChg chg="add mod">
          <ac:chgData name="majed Al-hakami" userId="c15e6e485a5a4051" providerId="LiveId" clId="{76190533-1AEE-4ABF-9872-3EFE21689964}" dt="2020-12-19T10:46:14.679" v="19" actId="1076"/>
          <ac:cxnSpMkLst>
            <pc:docMk/>
            <pc:sldMk cId="1028738706" sldId="266"/>
            <ac:cxnSpMk id="28" creationId="{3B1079BE-6EF9-4E0E-BA70-5DF00BBEFDDD}"/>
          </ac:cxnSpMkLst>
        </pc:cxnChg>
        <pc:cxnChg chg="add mod">
          <ac:chgData name="majed Al-hakami" userId="c15e6e485a5a4051" providerId="LiveId" clId="{76190533-1AEE-4ABF-9872-3EFE21689964}" dt="2020-12-19T10:46:14.679" v="19" actId="1076"/>
          <ac:cxnSpMkLst>
            <pc:docMk/>
            <pc:sldMk cId="1028738706" sldId="266"/>
            <ac:cxnSpMk id="30" creationId="{2C435BBF-0A2D-405B-868A-6C0DF320BF93}"/>
          </ac:cxnSpMkLst>
        </pc:cxnChg>
      </pc:sldChg>
      <pc:sldChg chg="addSp modSp mod ord modAnim">
        <pc:chgData name="majed Al-hakami" userId="c15e6e485a5a4051" providerId="LiveId" clId="{76190533-1AEE-4ABF-9872-3EFE21689964}" dt="2020-12-22T21:09:52.967" v="309"/>
        <pc:sldMkLst>
          <pc:docMk/>
          <pc:sldMk cId="967935821" sldId="267"/>
        </pc:sldMkLst>
        <pc:spChg chg="mod">
          <ac:chgData name="majed Al-hakami" userId="c15e6e485a5a4051" providerId="LiveId" clId="{76190533-1AEE-4ABF-9872-3EFE21689964}" dt="2020-12-19T11:06:23.555" v="96" actId="207"/>
          <ac:spMkLst>
            <pc:docMk/>
            <pc:sldMk cId="967935821" sldId="267"/>
            <ac:spMk id="3" creationId="{FB7C2AD4-C262-4CD6-BE19-6549FC922CA8}"/>
          </ac:spMkLst>
        </pc:spChg>
        <pc:spChg chg="add mod">
          <ac:chgData name="majed Al-hakami" userId="c15e6e485a5a4051" providerId="LiveId" clId="{76190533-1AEE-4ABF-9872-3EFE21689964}" dt="2020-12-19T10:47:25.818" v="27" actId="1076"/>
          <ac:spMkLst>
            <pc:docMk/>
            <pc:sldMk cId="967935821" sldId="267"/>
            <ac:spMk id="4" creationId="{AFC3C6F9-4381-418C-BB1C-B0AE4F9A4B7E}"/>
          </ac:spMkLst>
        </pc:spChg>
        <pc:spChg chg="add mod">
          <ac:chgData name="majed Al-hakami" userId="c15e6e485a5a4051" providerId="LiveId" clId="{76190533-1AEE-4ABF-9872-3EFE21689964}" dt="2020-12-22T11:04:26.997" v="196" actId="14100"/>
          <ac:spMkLst>
            <pc:docMk/>
            <pc:sldMk cId="967935821" sldId="267"/>
            <ac:spMk id="6" creationId="{28D0D3E4-0A5F-4B41-B161-04DEE70A9EA3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7" creationId="{DBFF937F-0E3E-42F1-8426-3A86A7EC84B9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8" creationId="{6E884E40-57DC-416B-8929-7721B6C2FD2E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9" creationId="{B864024E-6446-4401-9C2B-0E7C2EC29F16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10" creationId="{F045A180-00A9-4C96-B66A-21CC4D414193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11" creationId="{52389315-0DB3-4FCF-9BA4-79D305754CA4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14" creationId="{E8B8485B-0001-4153-84AF-52E5EBC9DE69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15" creationId="{D49A038E-DCA3-44CE-B610-7D3CDFDF06DC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17" creationId="{82772EE9-3BB4-48D9-9A07-31D435D8B9D6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18" creationId="{A1BFB384-1665-4727-A632-2FF62F91F8BD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19" creationId="{6EC6131C-49E8-4A50-B576-4A865B0A1809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21" creationId="{619BADA8-C98F-4DD1-B6F3-3A9D252830F3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23" creationId="{33309E09-5231-4B2F-A688-F48F2F6DD9BC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24" creationId="{AE8832F3-558C-4CAD-9835-E22D6ACD1486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25" creationId="{B0F5297A-9731-4AC0-B35D-B620119D5B7E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26" creationId="{1291F8AD-596D-49A7-A5C5-16C23731580F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27" creationId="{05293F46-6F7D-4B2B-A9FC-B6C97F766F0B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28" creationId="{AA45E154-63DD-4E44-B5C3-98F578EB3A31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29" creationId="{A2FF0D91-621A-4A62-ACB6-DD523A555D52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30" creationId="{06867E5A-31E7-4D59-8665-FEADE9E1486E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31" creationId="{D9556CE9-EF3E-41A0-B223-7DC5FE5E0D6C}"/>
          </ac:spMkLst>
        </pc:spChg>
        <pc:spChg chg="add mod">
          <ac:chgData name="majed Al-hakami" userId="c15e6e485a5a4051" providerId="LiveId" clId="{76190533-1AEE-4ABF-9872-3EFE21689964}" dt="2020-12-19T10:47:16.558" v="25" actId="1076"/>
          <ac:spMkLst>
            <pc:docMk/>
            <pc:sldMk cId="967935821" sldId="267"/>
            <ac:spMk id="32" creationId="{4A911447-90F5-4DBE-B609-B9711D7411AC}"/>
          </ac:spMkLst>
        </pc:spChg>
        <pc:spChg chg="add mod">
          <ac:chgData name="majed Al-hakami" userId="c15e6e485a5a4051" providerId="LiveId" clId="{76190533-1AEE-4ABF-9872-3EFE21689964}" dt="2020-12-22T21:04:15.810" v="281" actId="1076"/>
          <ac:spMkLst>
            <pc:docMk/>
            <pc:sldMk cId="967935821" sldId="267"/>
            <ac:spMk id="33" creationId="{512520F3-06DD-4ECD-BFA4-F2CB04DD6A28}"/>
          </ac:spMkLst>
        </pc:spChg>
        <pc:cxnChg chg="add mod">
          <ac:chgData name="majed Al-hakami" userId="c15e6e485a5a4051" providerId="LiveId" clId="{76190533-1AEE-4ABF-9872-3EFE21689964}" dt="2020-12-19T10:47:16.558" v="25" actId="1076"/>
          <ac:cxnSpMkLst>
            <pc:docMk/>
            <pc:sldMk cId="967935821" sldId="267"/>
            <ac:cxnSpMk id="12" creationId="{20ACB747-049F-41EF-9D3C-4759358318F7}"/>
          </ac:cxnSpMkLst>
        </pc:cxnChg>
        <pc:cxnChg chg="add mod">
          <ac:chgData name="majed Al-hakami" userId="c15e6e485a5a4051" providerId="LiveId" clId="{76190533-1AEE-4ABF-9872-3EFE21689964}" dt="2020-12-19T10:47:16.558" v="25" actId="1076"/>
          <ac:cxnSpMkLst>
            <pc:docMk/>
            <pc:sldMk cId="967935821" sldId="267"/>
            <ac:cxnSpMk id="13" creationId="{AA92F1C5-3428-488B-8118-951D2FA7FCE4}"/>
          </ac:cxnSpMkLst>
        </pc:cxnChg>
        <pc:cxnChg chg="add mod">
          <ac:chgData name="majed Al-hakami" userId="c15e6e485a5a4051" providerId="LiveId" clId="{76190533-1AEE-4ABF-9872-3EFE21689964}" dt="2020-12-19T10:47:16.558" v="25" actId="1076"/>
          <ac:cxnSpMkLst>
            <pc:docMk/>
            <pc:sldMk cId="967935821" sldId="267"/>
            <ac:cxnSpMk id="16" creationId="{C0B7E96F-1E56-4AFC-A6BD-818770851645}"/>
          </ac:cxnSpMkLst>
        </pc:cxnChg>
        <pc:cxnChg chg="add mod">
          <ac:chgData name="majed Al-hakami" userId="c15e6e485a5a4051" providerId="LiveId" clId="{76190533-1AEE-4ABF-9872-3EFE21689964}" dt="2020-12-19T10:47:16.558" v="25" actId="1076"/>
          <ac:cxnSpMkLst>
            <pc:docMk/>
            <pc:sldMk cId="967935821" sldId="267"/>
            <ac:cxnSpMk id="20" creationId="{FB66CC93-C46C-4ED2-BBE8-C16ED9F419E8}"/>
          </ac:cxnSpMkLst>
        </pc:cxnChg>
        <pc:cxnChg chg="add mod">
          <ac:chgData name="majed Al-hakami" userId="c15e6e485a5a4051" providerId="LiveId" clId="{76190533-1AEE-4ABF-9872-3EFE21689964}" dt="2020-12-19T10:47:16.558" v="25" actId="1076"/>
          <ac:cxnSpMkLst>
            <pc:docMk/>
            <pc:sldMk cId="967935821" sldId="267"/>
            <ac:cxnSpMk id="22" creationId="{5A6F357D-CF4B-4E0A-839E-AE772A2F2668}"/>
          </ac:cxnSpMkLst>
        </pc:cxnChg>
        <pc:cxnChg chg="add mod">
          <ac:chgData name="majed Al-hakami" userId="c15e6e485a5a4051" providerId="LiveId" clId="{76190533-1AEE-4ABF-9872-3EFE21689964}" dt="2020-12-22T21:04:15.810" v="281" actId="1076"/>
          <ac:cxnSpMkLst>
            <pc:docMk/>
            <pc:sldMk cId="967935821" sldId="267"/>
            <ac:cxnSpMk id="34" creationId="{E40553D9-B32F-4ACA-B2A1-CBCB0F7A6B85}"/>
          </ac:cxnSpMkLst>
        </pc:cxnChg>
      </pc:sldChg>
      <pc:sldChg chg="addSp delSp modSp mod modAnim">
        <pc:chgData name="majed Al-hakami" userId="c15e6e485a5a4051" providerId="LiveId" clId="{76190533-1AEE-4ABF-9872-3EFE21689964}" dt="2020-12-22T11:07:37.794" v="227" actId="20577"/>
        <pc:sldMkLst>
          <pc:docMk/>
          <pc:sldMk cId="3599486757" sldId="268"/>
        </pc:sldMkLst>
        <pc:spChg chg="del">
          <ac:chgData name="majed Al-hakami" userId="c15e6e485a5a4051" providerId="LiveId" clId="{76190533-1AEE-4ABF-9872-3EFE21689964}" dt="2020-12-19T11:06:16.864" v="93" actId="478"/>
          <ac:spMkLst>
            <pc:docMk/>
            <pc:sldMk cId="3599486757" sldId="268"/>
            <ac:spMk id="3" creationId="{FB7C2AD4-C262-4CD6-BE19-6549FC922CA8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4" creationId="{C93F789A-3DA3-40EE-9527-0F6F7015734D}"/>
          </ac:spMkLst>
        </pc:spChg>
        <pc:spChg chg="add del mod">
          <ac:chgData name="majed Al-hakami" userId="c15e6e485a5a4051" providerId="LiveId" clId="{76190533-1AEE-4ABF-9872-3EFE21689964}" dt="2020-12-22T11:05:55.785" v="223" actId="478"/>
          <ac:spMkLst>
            <pc:docMk/>
            <pc:sldMk cId="3599486757" sldId="268"/>
            <ac:spMk id="6" creationId="{843BBAA7-17D8-4527-9C6B-425DEB7D7FE8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7" creationId="{A1232782-BB30-45B3-A6D6-8A58FE7B54A4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8" creationId="{333C171B-56D7-4562-8C04-E72D22AC0EC1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9" creationId="{7B8855CF-5DA5-45C4-BB94-CE7A48206F03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10" creationId="{1948C829-9DF8-4563-A6FB-8BB24592D68D}"/>
          </ac:spMkLst>
        </pc:spChg>
        <pc:spChg chg="add mod">
          <ac:chgData name="majed Al-hakami" userId="c15e6e485a5a4051" providerId="LiveId" clId="{76190533-1AEE-4ABF-9872-3EFE21689964}" dt="2020-12-19T10:50:50.028" v="53" actId="14100"/>
          <ac:spMkLst>
            <pc:docMk/>
            <pc:sldMk cId="3599486757" sldId="268"/>
            <ac:spMk id="13" creationId="{05C22FE5-66CD-4495-B8E4-5FB55B41B23F}"/>
          </ac:spMkLst>
        </pc:spChg>
        <pc:spChg chg="add mod">
          <ac:chgData name="majed Al-hakami" userId="c15e6e485a5a4051" providerId="LiveId" clId="{76190533-1AEE-4ABF-9872-3EFE21689964}" dt="2020-12-19T10:48:13.911" v="31" actId="1076"/>
          <ac:spMkLst>
            <pc:docMk/>
            <pc:sldMk cId="3599486757" sldId="268"/>
            <ac:spMk id="14" creationId="{4A3470C4-9797-4227-B6B7-B245E725736C}"/>
          </ac:spMkLst>
        </pc:spChg>
        <pc:spChg chg="add mod">
          <ac:chgData name="majed Al-hakami" userId="c15e6e485a5a4051" providerId="LiveId" clId="{76190533-1AEE-4ABF-9872-3EFE21689964}" dt="2020-12-19T10:48:13.911" v="31" actId="1076"/>
          <ac:spMkLst>
            <pc:docMk/>
            <pc:sldMk cId="3599486757" sldId="268"/>
            <ac:spMk id="15" creationId="{01B03510-D4F9-4B4C-882F-B70F55F856E8}"/>
          </ac:spMkLst>
        </pc:spChg>
        <pc:spChg chg="add mod">
          <ac:chgData name="majed Al-hakami" userId="c15e6e485a5a4051" providerId="LiveId" clId="{76190533-1AEE-4ABF-9872-3EFE21689964}" dt="2020-12-19T10:48:13.911" v="31" actId="1076"/>
          <ac:spMkLst>
            <pc:docMk/>
            <pc:sldMk cId="3599486757" sldId="268"/>
            <ac:spMk id="17" creationId="{09A38FED-E1B5-4BEA-9096-289AFD96D9C2}"/>
          </ac:spMkLst>
        </pc:spChg>
        <pc:spChg chg="add mod">
          <ac:chgData name="majed Al-hakami" userId="c15e6e485a5a4051" providerId="LiveId" clId="{76190533-1AEE-4ABF-9872-3EFE21689964}" dt="2020-12-19T10:48:13.911" v="31" actId="1076"/>
          <ac:spMkLst>
            <pc:docMk/>
            <pc:sldMk cId="3599486757" sldId="268"/>
            <ac:spMk id="18" creationId="{A83C1483-DB72-418E-8B22-C47566161622}"/>
          </ac:spMkLst>
        </pc:spChg>
        <pc:spChg chg="add mod">
          <ac:chgData name="majed Al-hakami" userId="c15e6e485a5a4051" providerId="LiveId" clId="{76190533-1AEE-4ABF-9872-3EFE21689964}" dt="2020-12-19T10:48:13.911" v="31" actId="1076"/>
          <ac:spMkLst>
            <pc:docMk/>
            <pc:sldMk cId="3599486757" sldId="268"/>
            <ac:spMk id="19" creationId="{7EB10794-4AFE-4C42-8450-8CC554E24C37}"/>
          </ac:spMkLst>
        </pc:spChg>
        <pc:spChg chg="add mod">
          <ac:chgData name="majed Al-hakami" userId="c15e6e485a5a4051" providerId="LiveId" clId="{76190533-1AEE-4ABF-9872-3EFE21689964}" dt="2020-12-22T11:07:37.794" v="227" actId="20577"/>
          <ac:spMkLst>
            <pc:docMk/>
            <pc:sldMk cId="3599486757" sldId="268"/>
            <ac:spMk id="21" creationId="{845E745E-502D-48C0-ABE2-487F65CCCE06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23" creationId="{B725468E-334C-4040-8B21-B7424D75F76F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24" creationId="{278E1517-32E8-440A-BC7A-AF332318E17A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25" creationId="{56CF61EF-E367-40E8-BEF9-03437CE23FB1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26" creationId="{D320FE9E-4F4C-4D1F-A53D-8961B5CCC7CC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27" creationId="{73FDB1A2-81C8-4F89-956A-37B07959E533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28" creationId="{C5EB9B80-F66B-4D6E-A894-EB7474F43529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29" creationId="{C99549B2-EFFB-4466-B271-512F20A61C5A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30" creationId="{C37331C2-7BA5-48C7-987D-32B9CF4F34BF}"/>
          </ac:spMkLst>
        </pc:spChg>
        <pc:spChg chg="add mod">
          <ac:chgData name="majed Al-hakami" userId="c15e6e485a5a4051" providerId="LiveId" clId="{76190533-1AEE-4ABF-9872-3EFE21689964}" dt="2020-12-19T10:48:17.205" v="32" actId="1076"/>
          <ac:spMkLst>
            <pc:docMk/>
            <pc:sldMk cId="3599486757" sldId="268"/>
            <ac:spMk id="31" creationId="{92FD2702-4BAC-4998-970A-889226A8A9CE}"/>
          </ac:spMkLst>
        </pc:spChg>
        <pc:spChg chg="add mod">
          <ac:chgData name="majed Al-hakami" userId="c15e6e485a5a4051" providerId="LiveId" clId="{76190533-1AEE-4ABF-9872-3EFE21689964}" dt="2020-12-19T10:47:50.965" v="29" actId="1076"/>
          <ac:spMkLst>
            <pc:docMk/>
            <pc:sldMk cId="3599486757" sldId="268"/>
            <ac:spMk id="32" creationId="{AD92A0FE-6A18-43A0-8907-BC65AAAF1A21}"/>
          </ac:spMkLst>
        </pc:spChg>
        <pc:spChg chg="add mod">
          <ac:chgData name="majed Al-hakami" userId="c15e6e485a5a4051" providerId="LiveId" clId="{76190533-1AEE-4ABF-9872-3EFE21689964}" dt="2020-12-19T10:48:13.911" v="31" actId="1076"/>
          <ac:spMkLst>
            <pc:docMk/>
            <pc:sldMk cId="3599486757" sldId="268"/>
            <ac:spMk id="33" creationId="{86411B29-8792-4846-995A-58D2B6DC2BF7}"/>
          </ac:spMkLst>
        </pc:spChg>
        <pc:spChg chg="add mod">
          <ac:chgData name="majed Al-hakami" userId="c15e6e485a5a4051" providerId="LiveId" clId="{76190533-1AEE-4ABF-9872-3EFE21689964}" dt="2020-12-19T11:06:19.340" v="95" actId="207"/>
          <ac:spMkLst>
            <pc:docMk/>
            <pc:sldMk cId="3599486757" sldId="268"/>
            <ac:spMk id="35" creationId="{5F60A301-E0AE-4A96-95EE-D81302A98E47}"/>
          </ac:spMkLst>
        </pc:spChg>
        <pc:spChg chg="add mod">
          <ac:chgData name="majed Al-hakami" userId="c15e6e485a5a4051" providerId="LiveId" clId="{76190533-1AEE-4ABF-9872-3EFE21689964}" dt="2020-12-22T11:05:59.867" v="225" actId="20577"/>
          <ac:spMkLst>
            <pc:docMk/>
            <pc:sldMk cId="3599486757" sldId="268"/>
            <ac:spMk id="36" creationId="{20F58657-5A8E-446B-B411-5183742AAA3A}"/>
          </ac:spMkLst>
        </pc:spChg>
        <pc:cxnChg chg="add mod">
          <ac:chgData name="majed Al-hakami" userId="c15e6e485a5a4051" providerId="LiveId" clId="{76190533-1AEE-4ABF-9872-3EFE21689964}" dt="2020-12-19T10:47:50.965" v="29" actId="1076"/>
          <ac:cxnSpMkLst>
            <pc:docMk/>
            <pc:sldMk cId="3599486757" sldId="268"/>
            <ac:cxnSpMk id="11" creationId="{59091A2D-7870-4717-B7F4-935C39C89278}"/>
          </ac:cxnSpMkLst>
        </pc:cxnChg>
        <pc:cxnChg chg="add mod">
          <ac:chgData name="majed Al-hakami" userId="c15e6e485a5a4051" providerId="LiveId" clId="{76190533-1AEE-4ABF-9872-3EFE21689964}" dt="2020-12-19T10:47:50.965" v="29" actId="1076"/>
          <ac:cxnSpMkLst>
            <pc:docMk/>
            <pc:sldMk cId="3599486757" sldId="268"/>
            <ac:cxnSpMk id="12" creationId="{ECC7827B-5EC5-4F84-9FFA-509D9A95035F}"/>
          </ac:cxnSpMkLst>
        </pc:cxnChg>
        <pc:cxnChg chg="add mod">
          <ac:chgData name="majed Al-hakami" userId="c15e6e485a5a4051" providerId="LiveId" clId="{76190533-1AEE-4ABF-9872-3EFE21689964}" dt="2020-12-19T10:48:13.911" v="31" actId="1076"/>
          <ac:cxnSpMkLst>
            <pc:docMk/>
            <pc:sldMk cId="3599486757" sldId="268"/>
            <ac:cxnSpMk id="16" creationId="{1467F3EB-DEA9-4FDA-8F42-1127AAE43DE3}"/>
          </ac:cxnSpMkLst>
        </pc:cxnChg>
        <pc:cxnChg chg="add mod">
          <ac:chgData name="majed Al-hakami" userId="c15e6e485a5a4051" providerId="LiveId" clId="{76190533-1AEE-4ABF-9872-3EFE21689964}" dt="2020-12-19T10:48:13.911" v="31" actId="1076"/>
          <ac:cxnSpMkLst>
            <pc:docMk/>
            <pc:sldMk cId="3599486757" sldId="268"/>
            <ac:cxnSpMk id="20" creationId="{923319CD-6374-4C59-A009-8780266EB288}"/>
          </ac:cxnSpMkLst>
        </pc:cxnChg>
        <pc:cxnChg chg="add mod">
          <ac:chgData name="majed Al-hakami" userId="c15e6e485a5a4051" providerId="LiveId" clId="{76190533-1AEE-4ABF-9872-3EFE21689964}" dt="2020-12-19T11:01:42.078" v="59" actId="1076"/>
          <ac:cxnSpMkLst>
            <pc:docMk/>
            <pc:sldMk cId="3599486757" sldId="268"/>
            <ac:cxnSpMk id="22" creationId="{958F79DF-0C2E-428C-92D9-16EE7E4A35C7}"/>
          </ac:cxnSpMkLst>
        </pc:cxnChg>
        <pc:cxnChg chg="add mod">
          <ac:chgData name="majed Al-hakami" userId="c15e6e485a5a4051" providerId="LiveId" clId="{76190533-1AEE-4ABF-9872-3EFE21689964}" dt="2020-12-19T10:48:55.295" v="35" actId="1076"/>
          <ac:cxnSpMkLst>
            <pc:docMk/>
            <pc:sldMk cId="3599486757" sldId="268"/>
            <ac:cxnSpMk id="34" creationId="{0600F5C1-368F-41E0-B8EC-9CC4025995DA}"/>
          </ac:cxnSpMkLst>
        </pc:cxnChg>
      </pc:sldChg>
      <pc:sldChg chg="addSp delSp modSp mod">
        <pc:chgData name="majed Al-hakami" userId="c15e6e485a5a4051" providerId="LiveId" clId="{76190533-1AEE-4ABF-9872-3EFE21689964}" dt="2020-12-22T21:09:32.688" v="307" actId="1076"/>
        <pc:sldMkLst>
          <pc:docMk/>
          <pc:sldMk cId="228138828" sldId="269"/>
        </pc:sldMkLst>
        <pc:spChg chg="del">
          <ac:chgData name="majed Al-hakami" userId="c15e6e485a5a4051" providerId="LiveId" clId="{76190533-1AEE-4ABF-9872-3EFE21689964}" dt="2020-12-19T11:07:10.074" v="103" actId="478"/>
          <ac:spMkLst>
            <pc:docMk/>
            <pc:sldMk cId="228138828" sldId="269"/>
            <ac:spMk id="3" creationId="{FB7C2AD4-C262-4CD6-BE19-6549FC922CA8}"/>
          </ac:spMkLst>
        </pc:spChg>
        <pc:spChg chg="add mod">
          <ac:chgData name="majed Al-hakami" userId="c15e6e485a5a4051" providerId="LiveId" clId="{76190533-1AEE-4ABF-9872-3EFE21689964}" dt="2020-12-19T11:01:27.172" v="57" actId="1076"/>
          <ac:spMkLst>
            <pc:docMk/>
            <pc:sldMk cId="228138828" sldId="269"/>
            <ac:spMk id="4" creationId="{EF836601-D98C-4ADE-BE8D-C237755818C8}"/>
          </ac:spMkLst>
        </pc:spChg>
        <pc:spChg chg="add mod">
          <ac:chgData name="majed Al-hakami" userId="c15e6e485a5a4051" providerId="LiveId" clId="{76190533-1AEE-4ABF-9872-3EFE21689964}" dt="2020-12-22T21:06:48.520" v="292" actId="20577"/>
          <ac:spMkLst>
            <pc:docMk/>
            <pc:sldMk cId="228138828" sldId="269"/>
            <ac:spMk id="7" creationId="{C88DC5B1-D2B5-4512-9630-35820B69D532}"/>
          </ac:spMkLst>
        </pc:spChg>
        <pc:spChg chg="mod">
          <ac:chgData name="majed Al-hakami" userId="c15e6e485a5a4051" providerId="LiveId" clId="{76190533-1AEE-4ABF-9872-3EFE21689964}" dt="2020-12-22T21:09:26.797" v="306" actId="20577"/>
          <ac:spMkLst>
            <pc:docMk/>
            <pc:sldMk cId="228138828" sldId="269"/>
            <ac:spMk id="9" creationId="{A54F5037-BAC6-49F0-B825-BB77778CB5D0}"/>
          </ac:spMkLst>
        </pc:spChg>
        <pc:spChg chg="add mod">
          <ac:chgData name="majed Al-hakami" userId="c15e6e485a5a4051" providerId="LiveId" clId="{76190533-1AEE-4ABF-9872-3EFE21689964}" dt="2020-12-22T11:10:39.075" v="269" actId="20577"/>
          <ac:spMkLst>
            <pc:docMk/>
            <pc:sldMk cId="228138828" sldId="269"/>
            <ac:spMk id="11" creationId="{BD893545-CC49-4932-831C-7B83B42462CF}"/>
          </ac:spMkLst>
        </pc:spChg>
        <pc:spChg chg="add mod">
          <ac:chgData name="majed Al-hakami" userId="c15e6e485a5a4051" providerId="LiveId" clId="{76190533-1AEE-4ABF-9872-3EFE21689964}" dt="2020-12-22T11:10:42.907" v="270" actId="20577"/>
          <ac:spMkLst>
            <pc:docMk/>
            <pc:sldMk cId="228138828" sldId="269"/>
            <ac:spMk id="12" creationId="{7CF9187D-AD01-4A97-9C17-2750416B7C56}"/>
          </ac:spMkLst>
        </pc:spChg>
        <pc:spChg chg="add mod">
          <ac:chgData name="majed Al-hakami" userId="c15e6e485a5a4051" providerId="LiveId" clId="{76190533-1AEE-4ABF-9872-3EFE21689964}" dt="2020-12-22T11:10:53.271" v="274" actId="20577"/>
          <ac:spMkLst>
            <pc:docMk/>
            <pc:sldMk cId="228138828" sldId="269"/>
            <ac:spMk id="13" creationId="{30D75825-98A1-4407-AEDA-8BFE05C9A453}"/>
          </ac:spMkLst>
        </pc:spChg>
        <pc:spChg chg="add mod">
          <ac:chgData name="majed Al-hakami" userId="c15e6e485a5a4051" providerId="LiveId" clId="{76190533-1AEE-4ABF-9872-3EFE21689964}" dt="2020-12-22T11:10:57.916" v="278" actId="20577"/>
          <ac:spMkLst>
            <pc:docMk/>
            <pc:sldMk cId="228138828" sldId="269"/>
            <ac:spMk id="14" creationId="{BC8FAB33-38F7-4510-A904-9BD960251E88}"/>
          </ac:spMkLst>
        </pc:spChg>
        <pc:spChg chg="add mod">
          <ac:chgData name="majed Al-hakami" userId="c15e6e485a5a4051" providerId="LiveId" clId="{76190533-1AEE-4ABF-9872-3EFE21689964}" dt="2020-12-19T11:01:22.786" v="55" actId="1076"/>
          <ac:spMkLst>
            <pc:docMk/>
            <pc:sldMk cId="228138828" sldId="269"/>
            <ac:spMk id="15" creationId="{E94E96A4-4941-4228-9753-EB55EDDAA49D}"/>
          </ac:spMkLst>
        </pc:spChg>
        <pc:spChg chg="add mod">
          <ac:chgData name="majed Al-hakami" userId="c15e6e485a5a4051" providerId="LiveId" clId="{76190533-1AEE-4ABF-9872-3EFE21689964}" dt="2020-12-19T11:01:22.786" v="55" actId="1076"/>
          <ac:spMkLst>
            <pc:docMk/>
            <pc:sldMk cId="228138828" sldId="269"/>
            <ac:spMk id="16" creationId="{8B528EE6-2D6F-47D6-BEFD-8E1DB74CAE12}"/>
          </ac:spMkLst>
        </pc:spChg>
        <pc:spChg chg="add mod">
          <ac:chgData name="majed Al-hakami" userId="c15e6e485a5a4051" providerId="LiveId" clId="{76190533-1AEE-4ABF-9872-3EFE21689964}" dt="2020-12-19T11:01:22.786" v="55" actId="1076"/>
          <ac:spMkLst>
            <pc:docMk/>
            <pc:sldMk cId="228138828" sldId="269"/>
            <ac:spMk id="17" creationId="{3BE39377-5223-4CB2-B220-1CDD80AABDAD}"/>
          </ac:spMkLst>
        </pc:spChg>
        <pc:spChg chg="add mod">
          <ac:chgData name="majed Al-hakami" userId="c15e6e485a5a4051" providerId="LiveId" clId="{76190533-1AEE-4ABF-9872-3EFE21689964}" dt="2020-12-19T11:01:22.786" v="55" actId="1076"/>
          <ac:spMkLst>
            <pc:docMk/>
            <pc:sldMk cId="228138828" sldId="269"/>
            <ac:spMk id="18" creationId="{DD40AC42-739A-46D8-BDA9-06B75C1B6A1D}"/>
          </ac:spMkLst>
        </pc:spChg>
        <pc:spChg chg="add mod">
          <ac:chgData name="majed Al-hakami" userId="c15e6e485a5a4051" providerId="LiveId" clId="{76190533-1AEE-4ABF-9872-3EFE21689964}" dt="2020-12-19T11:07:11.491" v="104"/>
          <ac:spMkLst>
            <pc:docMk/>
            <pc:sldMk cId="228138828" sldId="269"/>
            <ac:spMk id="19" creationId="{05ADE896-64F9-499A-A53D-3DB7D9EDBB6A}"/>
          </ac:spMkLst>
        </pc:spChg>
        <pc:spChg chg="add mod">
          <ac:chgData name="majed Al-hakami" userId="c15e6e485a5a4051" providerId="LiveId" clId="{76190533-1AEE-4ABF-9872-3EFE21689964}" dt="2020-12-22T21:07:20.349" v="298" actId="1076"/>
          <ac:spMkLst>
            <pc:docMk/>
            <pc:sldMk cId="228138828" sldId="269"/>
            <ac:spMk id="20" creationId="{4D86C6AE-9F03-4789-ABDB-6670AD785A3D}"/>
          </ac:spMkLst>
        </pc:spChg>
        <pc:grpChg chg="add mod">
          <ac:chgData name="majed Al-hakami" userId="c15e6e485a5a4051" providerId="LiveId" clId="{76190533-1AEE-4ABF-9872-3EFE21689964}" dt="2020-12-19T11:01:56.756" v="63" actId="1076"/>
          <ac:grpSpMkLst>
            <pc:docMk/>
            <pc:sldMk cId="228138828" sldId="269"/>
            <ac:grpSpMk id="8" creationId="{DEFB162D-8C01-4B69-AB00-0066A2DF45B7}"/>
          </ac:grpSpMkLst>
        </pc:grpChg>
        <pc:picChg chg="add mod">
          <ac:chgData name="majed Al-hakami" userId="c15e6e485a5a4051" providerId="LiveId" clId="{76190533-1AEE-4ABF-9872-3EFE21689964}" dt="2020-12-19T11:01:24.905" v="56" actId="1076"/>
          <ac:picMkLst>
            <pc:docMk/>
            <pc:sldMk cId="228138828" sldId="269"/>
            <ac:picMk id="6" creationId="{FFD96E64-445F-4506-9D69-D2E255EE1C7B}"/>
          </ac:picMkLst>
        </pc:picChg>
        <pc:cxnChg chg="mod">
          <ac:chgData name="majed Al-hakami" userId="c15e6e485a5a4051" providerId="LiveId" clId="{76190533-1AEE-4ABF-9872-3EFE21689964}" dt="2020-12-22T21:09:32.688" v="307" actId="1076"/>
          <ac:cxnSpMkLst>
            <pc:docMk/>
            <pc:sldMk cId="228138828" sldId="269"/>
            <ac:cxnSpMk id="10" creationId="{E313B0B8-6D60-417C-BF44-01BE6AAC9083}"/>
          </ac:cxnSpMkLst>
        </pc:cxnChg>
      </pc:sldChg>
      <pc:sldChg chg="addSp modSp mod modAnim">
        <pc:chgData name="majed Al-hakami" userId="c15e6e485a5a4051" providerId="LiveId" clId="{76190533-1AEE-4ABF-9872-3EFE21689964}" dt="2020-12-22T21:20:59.841" v="333"/>
        <pc:sldMkLst>
          <pc:docMk/>
          <pc:sldMk cId="3928592869" sldId="270"/>
        </pc:sldMkLst>
        <pc:spChg chg="add mod">
          <ac:chgData name="majed Al-hakami" userId="c15e6e485a5a4051" providerId="LiveId" clId="{76190533-1AEE-4ABF-9872-3EFE21689964}" dt="2020-12-19T11:04:24.689" v="84" actId="14100"/>
          <ac:spMkLst>
            <pc:docMk/>
            <pc:sldMk cId="3928592869" sldId="270"/>
            <ac:spMk id="4" creationId="{3B618018-3E70-4B25-A1AA-01B698F2CB1A}"/>
          </ac:spMkLst>
        </pc:spChg>
        <pc:spChg chg="add mod">
          <ac:chgData name="majed Al-hakami" userId="c15e6e485a5a4051" providerId="LiveId" clId="{76190533-1AEE-4ABF-9872-3EFE21689964}" dt="2020-12-19T11:03:57.930" v="79" actId="1076"/>
          <ac:spMkLst>
            <pc:docMk/>
            <pc:sldMk cId="3928592869" sldId="270"/>
            <ac:spMk id="6" creationId="{28289987-A794-450A-AED7-A3BED9FB6B6B}"/>
          </ac:spMkLst>
        </pc:spChg>
        <pc:spChg chg="add mod">
          <ac:chgData name="majed Al-hakami" userId="c15e6e485a5a4051" providerId="LiveId" clId="{76190533-1AEE-4ABF-9872-3EFE21689964}" dt="2020-12-19T11:03:49.209" v="77" actId="1076"/>
          <ac:spMkLst>
            <pc:docMk/>
            <pc:sldMk cId="3928592869" sldId="270"/>
            <ac:spMk id="7" creationId="{12560227-C179-4C79-8350-79EBA3DC6F3B}"/>
          </ac:spMkLst>
        </pc:spChg>
        <pc:spChg chg="add mod">
          <ac:chgData name="majed Al-hakami" userId="c15e6e485a5a4051" providerId="LiveId" clId="{76190533-1AEE-4ABF-9872-3EFE21689964}" dt="2020-12-19T11:05:17.647" v="89" actId="1076"/>
          <ac:spMkLst>
            <pc:docMk/>
            <pc:sldMk cId="3928592869" sldId="270"/>
            <ac:spMk id="11" creationId="{08567482-DF08-4ED1-8044-D13F42CCEFBE}"/>
          </ac:spMkLst>
        </pc:spChg>
        <pc:spChg chg="add mod">
          <ac:chgData name="majed Al-hakami" userId="c15e6e485a5a4051" providerId="LiveId" clId="{76190533-1AEE-4ABF-9872-3EFE21689964}" dt="2020-12-19T11:03:35.204" v="74" actId="1076"/>
          <ac:spMkLst>
            <pc:docMk/>
            <pc:sldMk cId="3928592869" sldId="270"/>
            <ac:spMk id="12" creationId="{3604F36A-49F4-4C5F-8B62-9A6C5C641180}"/>
          </ac:spMkLst>
        </pc:spChg>
        <pc:spChg chg="add mod">
          <ac:chgData name="majed Al-hakami" userId="c15e6e485a5a4051" providerId="LiveId" clId="{76190533-1AEE-4ABF-9872-3EFE21689964}" dt="2020-12-19T11:03:49.209" v="77" actId="1076"/>
          <ac:spMkLst>
            <pc:docMk/>
            <pc:sldMk cId="3928592869" sldId="270"/>
            <ac:spMk id="13" creationId="{FAC57BE7-0DCD-4CF1-B6E1-F469B1013D0A}"/>
          </ac:spMkLst>
        </pc:spChg>
        <pc:spChg chg="add mod">
          <ac:chgData name="majed Al-hakami" userId="c15e6e485a5a4051" providerId="LiveId" clId="{76190533-1AEE-4ABF-9872-3EFE21689964}" dt="2020-12-19T11:03:57.930" v="79" actId="1076"/>
          <ac:spMkLst>
            <pc:docMk/>
            <pc:sldMk cId="3928592869" sldId="270"/>
            <ac:spMk id="14" creationId="{ADFF42B8-F968-48A8-A42E-3BD6A0E16EAE}"/>
          </ac:spMkLst>
        </pc:spChg>
        <pc:spChg chg="add mod">
          <ac:chgData name="majed Al-hakami" userId="c15e6e485a5a4051" providerId="LiveId" clId="{76190533-1AEE-4ABF-9872-3EFE21689964}" dt="2020-12-19T11:04:33.645" v="86" actId="14100"/>
          <ac:spMkLst>
            <pc:docMk/>
            <pc:sldMk cId="3928592869" sldId="270"/>
            <ac:spMk id="17" creationId="{1BA6F3C3-D450-4824-A508-108FB336F327}"/>
          </ac:spMkLst>
        </pc:spChg>
        <pc:spChg chg="add mod">
          <ac:chgData name="majed Al-hakami" userId="c15e6e485a5a4051" providerId="LiveId" clId="{76190533-1AEE-4ABF-9872-3EFE21689964}" dt="2020-12-22T21:19:00.208" v="329" actId="1076"/>
          <ac:spMkLst>
            <pc:docMk/>
            <pc:sldMk cId="3928592869" sldId="270"/>
            <ac:spMk id="35" creationId="{7C951E4D-775A-4CDB-BEEC-45E88E185927}"/>
          </ac:spMkLst>
        </pc:spChg>
        <pc:spChg chg="add mod">
          <ac:chgData name="majed Al-hakami" userId="c15e6e485a5a4051" providerId="LiveId" clId="{76190533-1AEE-4ABF-9872-3EFE21689964}" dt="2020-12-22T21:18:44.353" v="328" actId="1076"/>
          <ac:spMkLst>
            <pc:docMk/>
            <pc:sldMk cId="3928592869" sldId="270"/>
            <ac:spMk id="36" creationId="{7EB313B1-09F3-4ABA-9778-D30D44158E03}"/>
          </ac:spMkLst>
        </pc:spChg>
        <pc:picChg chg="add mod">
          <ac:chgData name="majed Al-hakami" userId="c15e6e485a5a4051" providerId="LiveId" clId="{76190533-1AEE-4ABF-9872-3EFE21689964}" dt="2020-12-19T11:05:14.170" v="88" actId="1076"/>
          <ac:picMkLst>
            <pc:docMk/>
            <pc:sldMk cId="3928592869" sldId="270"/>
            <ac:picMk id="10" creationId="{A23D2094-49DF-4D4B-ABE8-28A091224471}"/>
          </ac:picMkLst>
        </pc:picChg>
        <pc:picChg chg="add mod">
          <ac:chgData name="majed Al-hakami" userId="c15e6e485a5a4051" providerId="LiveId" clId="{76190533-1AEE-4ABF-9872-3EFE21689964}" dt="2020-12-19T11:04:40.161" v="87" actId="14100"/>
          <ac:picMkLst>
            <pc:docMk/>
            <pc:sldMk cId="3928592869" sldId="270"/>
            <ac:picMk id="15" creationId="{0670800B-4149-4B03-AA73-F41274556BC5}"/>
          </ac:picMkLst>
        </pc:picChg>
        <pc:cxnChg chg="add mod">
          <ac:chgData name="majed Al-hakami" userId="c15e6e485a5a4051" providerId="LiveId" clId="{76190533-1AEE-4ABF-9872-3EFE21689964}" dt="2020-12-19T11:04:24.689" v="84" actId="14100"/>
          <ac:cxnSpMkLst>
            <pc:docMk/>
            <pc:sldMk cId="3928592869" sldId="270"/>
            <ac:cxnSpMk id="8" creationId="{D08F5BE8-2C1D-4C6F-AC1F-4A7DB141ACDA}"/>
          </ac:cxnSpMkLst>
        </pc:cxnChg>
        <pc:cxnChg chg="add mod">
          <ac:chgData name="majed Al-hakami" userId="c15e6e485a5a4051" providerId="LiveId" clId="{76190533-1AEE-4ABF-9872-3EFE21689964}" dt="2020-12-19T11:04:24.689" v="84" actId="14100"/>
          <ac:cxnSpMkLst>
            <pc:docMk/>
            <pc:sldMk cId="3928592869" sldId="270"/>
            <ac:cxnSpMk id="9" creationId="{EABBE3B2-256F-45A7-AE88-FAF524B4786C}"/>
          </ac:cxnSpMkLst>
        </pc:cxnChg>
        <pc:cxnChg chg="add mod">
          <ac:chgData name="majed Al-hakami" userId="c15e6e485a5a4051" providerId="LiveId" clId="{76190533-1AEE-4ABF-9872-3EFE21689964}" dt="2020-12-19T11:04:30.870" v="85" actId="14100"/>
          <ac:cxnSpMkLst>
            <pc:docMk/>
            <pc:sldMk cId="3928592869" sldId="270"/>
            <ac:cxnSpMk id="16" creationId="{07A15F12-2590-4BBD-99CB-8DEDA2067BB0}"/>
          </ac:cxnSpMkLst>
        </pc:cxnChg>
      </pc:sldChg>
      <pc:sldChg chg="del">
        <pc:chgData name="majed Al-hakami" userId="c15e6e485a5a4051" providerId="LiveId" clId="{76190533-1AEE-4ABF-9872-3EFE21689964}" dt="2020-12-19T20:38:22.128" v="135" actId="47"/>
        <pc:sldMkLst>
          <pc:docMk/>
          <pc:sldMk cId="726032880" sldId="271"/>
        </pc:sldMkLst>
      </pc:sldChg>
      <pc:sldChg chg="addSp modSp add mod modAnim">
        <pc:chgData name="majed Al-hakami" userId="c15e6e485a5a4051" providerId="LiveId" clId="{76190533-1AEE-4ABF-9872-3EFE21689964}" dt="2020-12-23T13:49:23.903" v="356" actId="207"/>
        <pc:sldMkLst>
          <pc:docMk/>
          <pc:sldMk cId="2245122372" sldId="271"/>
        </pc:sldMkLst>
        <pc:spChg chg="mod">
          <ac:chgData name="majed Al-hakami" userId="c15e6e485a5a4051" providerId="LiveId" clId="{76190533-1AEE-4ABF-9872-3EFE21689964}" dt="2020-12-23T13:48:46.754" v="352" actId="20577"/>
          <ac:spMkLst>
            <pc:docMk/>
            <pc:sldMk cId="2245122372" sldId="271"/>
            <ac:spMk id="4" creationId="{F09F674F-895A-4A15-9FF6-01A3A0DB32C9}"/>
          </ac:spMkLst>
        </pc:spChg>
        <pc:spChg chg="add mod">
          <ac:chgData name="majed Al-hakami" userId="c15e6e485a5a4051" providerId="LiveId" clId="{76190533-1AEE-4ABF-9872-3EFE21689964}" dt="2020-12-23T13:49:23.903" v="356" actId="207"/>
          <ac:spMkLst>
            <pc:docMk/>
            <pc:sldMk cId="2245122372" sldId="271"/>
            <ac:spMk id="11" creationId="{F241C3FA-3EB1-4506-A27E-54F322FD4066}"/>
          </ac:spMkLst>
        </pc:spChg>
      </pc:sldChg>
      <pc:sldChg chg="del">
        <pc:chgData name="majed Al-hakami" userId="c15e6e485a5a4051" providerId="LiveId" clId="{76190533-1AEE-4ABF-9872-3EFE21689964}" dt="2020-12-19T20:38:21.635" v="134" actId="47"/>
        <pc:sldMkLst>
          <pc:docMk/>
          <pc:sldMk cId="204822789" sldId="272"/>
        </pc:sldMkLst>
      </pc:sldChg>
      <pc:sldChg chg="del">
        <pc:chgData name="majed Al-hakami" userId="c15e6e485a5a4051" providerId="LiveId" clId="{76190533-1AEE-4ABF-9872-3EFE21689964}" dt="2020-12-19T20:38:21.285" v="133" actId="47"/>
        <pc:sldMkLst>
          <pc:docMk/>
          <pc:sldMk cId="1929446483" sldId="273"/>
        </pc:sldMkLst>
      </pc:sldChg>
      <pc:sldChg chg="add">
        <pc:chgData name="majed Al-hakami" userId="c15e6e485a5a4051" providerId="LiveId" clId="{76190533-1AEE-4ABF-9872-3EFE21689964}" dt="2020-12-19T11:08:36.874" v="105"/>
        <pc:sldMkLst>
          <pc:docMk/>
          <pc:sldMk cId="3103782558" sldId="285"/>
        </pc:sldMkLst>
      </pc:sldChg>
      <pc:sldChg chg="add">
        <pc:chgData name="majed Al-hakami" userId="c15e6e485a5a4051" providerId="LiveId" clId="{76190533-1AEE-4ABF-9872-3EFE21689964}" dt="2020-12-22T21:25:14.946" v="337"/>
        <pc:sldMkLst>
          <pc:docMk/>
          <pc:sldMk cId="1093927585" sldId="286"/>
        </pc:sldMkLst>
      </pc:sldChg>
      <pc:sldChg chg="add del ord">
        <pc:chgData name="majed Al-hakami" userId="c15e6e485a5a4051" providerId="LiveId" clId="{76190533-1AEE-4ABF-9872-3EFE21689964}" dt="2020-12-22T11:00:08.553" v="139" actId="47"/>
        <pc:sldMkLst>
          <pc:docMk/>
          <pc:sldMk cId="2875560451" sldId="286"/>
        </pc:sldMkLst>
      </pc:sldChg>
      <pc:sldChg chg="addSp delSp modSp add mod">
        <pc:chgData name="majed Al-hakami" userId="c15e6e485a5a4051" providerId="LiveId" clId="{76190533-1AEE-4ABF-9872-3EFE21689964}" dt="2020-12-23T14:00:13.406" v="483" actId="207"/>
        <pc:sldMkLst>
          <pc:docMk/>
          <pc:sldMk cId="2940068482" sldId="287"/>
        </pc:sldMkLst>
        <pc:spChg chg="del">
          <ac:chgData name="majed Al-hakami" userId="c15e6e485a5a4051" providerId="LiveId" clId="{76190533-1AEE-4ABF-9872-3EFE21689964}" dt="2020-12-23T13:59:13.342" v="475" actId="478"/>
          <ac:spMkLst>
            <pc:docMk/>
            <pc:sldMk cId="2940068482" sldId="287"/>
            <ac:spMk id="4" creationId="{D95E9242-54D5-43F5-AC70-E154041E11CE}"/>
          </ac:spMkLst>
        </pc:spChg>
        <pc:spChg chg="mod">
          <ac:chgData name="majed Al-hakami" userId="c15e6e485a5a4051" providerId="LiveId" clId="{76190533-1AEE-4ABF-9872-3EFE21689964}" dt="2020-12-23T13:59:54.295" v="481" actId="20577"/>
          <ac:spMkLst>
            <pc:docMk/>
            <pc:sldMk cId="2940068482" sldId="287"/>
            <ac:spMk id="9" creationId="{BAD6C485-3D04-4390-A2EB-B0EEF97F1544}"/>
          </ac:spMkLst>
        </pc:spChg>
        <pc:spChg chg="add mod">
          <ac:chgData name="majed Al-hakami" userId="c15e6e485a5a4051" providerId="LiveId" clId="{76190533-1AEE-4ABF-9872-3EFE21689964}" dt="2020-12-23T14:00:13.406" v="483" actId="207"/>
          <ac:spMkLst>
            <pc:docMk/>
            <pc:sldMk cId="2940068482" sldId="287"/>
            <ac:spMk id="11" creationId="{E72D1776-2472-40BA-A43E-6FA50C7F151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itchFamily="2" charset="-78"/>
              </a:rPr>
              <a:t>الحسابات الكيميائية للتفاعلات المتضمنة للغازات</a:t>
            </a:r>
            <a:r>
              <a:rPr lang="ar-SA" sz="2400" b="1" dirty="0">
                <a:solidFill>
                  <a:srgbClr val="0000CC"/>
                </a:solidFill>
                <a:latin typeface="Sakkal Majalla" panose="02000000000000000000" pitchFamily="2" charset="-78"/>
                <a:cs typeface="Sakkal Majalla" pitchFamily="2" charset="-78"/>
              </a:rPr>
              <a:t> </a:t>
            </a:r>
            <a:endParaRPr lang="ar-SA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itchFamily="2" charset="-78"/>
            </a:endParaRPr>
          </a:p>
          <a:p>
            <a:pPr algn="ctr">
              <a:defRPr/>
            </a:pPr>
            <a:r>
              <a:rPr lang="ar-SA" sz="2400" b="1" dirty="0">
                <a:solidFill>
                  <a:srgbClr val="0000CC"/>
                </a:solidFill>
              </a:rPr>
              <a:t>-حساب الحجم</a:t>
            </a:r>
            <a:endParaRPr lang="en-US" sz="24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58FE4E3F-D460-3C45-B2CB-BEDC022463F3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الثاني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Rounded Rectangle 20">
            <a:extLst>
              <a:ext uri="{FF2B5EF4-FFF2-40B4-BE49-F238E27FC236}">
                <a16:creationId xmlns:a16="http://schemas.microsoft.com/office/drawing/2014/main" id="{433B25AE-82D7-1A21-6E6C-CD8B472B2B28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2-3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Rounded Rectangle 24">
            <a:extLst>
              <a:ext uri="{FF2B5EF4-FFF2-40B4-BE49-F238E27FC236}">
                <a16:creationId xmlns:a16="http://schemas.microsoft.com/office/drawing/2014/main" id="{28C44A49-FC69-6EE1-C813-E1316D6B1A19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2736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10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6D8946A-EE17-4C25-8428-BD938E4ABBE7}"/>
              </a:ext>
            </a:extLst>
          </p:cNvPr>
          <p:cNvSpPr/>
          <p:nvPr/>
        </p:nvSpPr>
        <p:spPr>
          <a:xfrm>
            <a:off x="1313825" y="1612760"/>
            <a:ext cx="92851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ما حجم غاز الأكسجين اللازم لإحراق </a:t>
            </a:r>
            <a:r>
              <a:rPr lang="en-US" sz="2800" b="1" dirty="0">
                <a:solidFill>
                  <a:srgbClr val="FF0000"/>
                </a:solidFill>
              </a:rPr>
              <a:t>4.0 L 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من غاز </a:t>
            </a:r>
            <a:r>
              <a:rPr lang="ar-SA" sz="2800" b="1" dirty="0" err="1">
                <a:solidFill>
                  <a:schemeClr val="bg2">
                    <a:lumMod val="10000"/>
                  </a:schemeClr>
                </a:solidFill>
              </a:rPr>
              <a:t>البروبان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C</a:t>
            </a:r>
            <a:r>
              <a:rPr lang="en-US" sz="3200" b="1" baseline="-25000" dirty="0">
                <a:solidFill>
                  <a:srgbClr val="FF0000"/>
                </a:solidFill>
              </a:rPr>
              <a:t>3</a:t>
            </a:r>
            <a:r>
              <a:rPr lang="en-US" sz="3200" b="1" dirty="0">
                <a:solidFill>
                  <a:srgbClr val="FF0000"/>
                </a:solidFill>
              </a:rPr>
              <a:t>H</a:t>
            </a:r>
            <a:r>
              <a:rPr lang="en-US" sz="3200" b="1" baseline="-25000" dirty="0">
                <a:solidFill>
                  <a:srgbClr val="FF0000"/>
                </a:solidFill>
              </a:rPr>
              <a:t>8</a:t>
            </a:r>
            <a:endParaRPr lang="ar-SA" sz="3200" b="1" baseline="-25000" dirty="0">
              <a:solidFill>
                <a:srgbClr val="FF0000"/>
              </a:solidFill>
            </a:endParaRPr>
          </a:p>
          <a:p>
            <a:pPr algn="r" rtl="1"/>
            <a:r>
              <a:rPr lang="ar-SA" sz="3200" b="1" baseline="-25000" dirty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حرقاً كاملاً . افترض أن الضغط ودرجة الحرارة ثابتان ؟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D105597-263F-4BA6-829C-619E806342AF}"/>
              </a:ext>
            </a:extLst>
          </p:cNvPr>
          <p:cNvSpPr txBox="1"/>
          <p:nvPr/>
        </p:nvSpPr>
        <p:spPr>
          <a:xfrm>
            <a:off x="255216" y="2859209"/>
            <a:ext cx="769428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en-US" sz="3600" b="1" dirty="0">
                <a:cs typeface="+mj-cs"/>
              </a:rPr>
              <a:t>C</a:t>
            </a:r>
            <a:r>
              <a:rPr lang="en-US" sz="3600" b="1" baseline="-25000" dirty="0">
                <a:cs typeface="+mj-cs"/>
              </a:rPr>
              <a:t>3</a:t>
            </a:r>
            <a:r>
              <a:rPr lang="en-US" sz="3600" b="1" dirty="0">
                <a:cs typeface="+mj-cs"/>
              </a:rPr>
              <a:t>H</a:t>
            </a:r>
            <a:r>
              <a:rPr lang="en-US" sz="3600" b="1" baseline="-25000" dirty="0">
                <a:cs typeface="+mj-cs"/>
              </a:rPr>
              <a:t>8(g)</a:t>
            </a:r>
            <a:r>
              <a:rPr lang="en-US" sz="3600" b="1" dirty="0">
                <a:cs typeface="+mj-cs"/>
              </a:rPr>
              <a:t>  +  </a:t>
            </a:r>
            <a:r>
              <a:rPr lang="en-US" sz="3600" b="1" dirty="0">
                <a:solidFill>
                  <a:srgbClr val="FF0000"/>
                </a:solidFill>
                <a:cs typeface="+mj-cs"/>
              </a:rPr>
              <a:t>5</a:t>
            </a:r>
            <a:r>
              <a:rPr lang="en-US" sz="3600" b="1" dirty="0">
                <a:cs typeface="+mj-cs"/>
              </a:rPr>
              <a:t>O</a:t>
            </a:r>
            <a:r>
              <a:rPr lang="en-US" sz="3600" b="1" baseline="-25000" dirty="0">
                <a:cs typeface="+mj-cs"/>
              </a:rPr>
              <a:t>2(g)</a:t>
            </a:r>
            <a:r>
              <a:rPr lang="en-US" sz="3600" b="1" dirty="0">
                <a:cs typeface="+mj-cs"/>
              </a:rPr>
              <a:t>  </a:t>
            </a:r>
            <a:r>
              <a:rPr lang="en-US" sz="3600" b="1" dirty="0">
                <a:latin typeface="Calibri"/>
                <a:cs typeface="+mj-cs"/>
              </a:rPr>
              <a:t>→  </a:t>
            </a:r>
            <a:r>
              <a:rPr lang="en-US" sz="3600" b="1" dirty="0">
                <a:solidFill>
                  <a:srgbClr val="FF0000"/>
                </a:solidFill>
                <a:latin typeface="Calibri"/>
                <a:cs typeface="+mj-cs"/>
              </a:rPr>
              <a:t>3</a:t>
            </a:r>
            <a:r>
              <a:rPr lang="en-US" sz="3600" b="1" dirty="0">
                <a:latin typeface="Calibri"/>
                <a:cs typeface="+mj-cs"/>
              </a:rPr>
              <a:t>CO</a:t>
            </a:r>
            <a:r>
              <a:rPr lang="en-US" sz="3600" b="1" baseline="-25000" dirty="0">
                <a:latin typeface="Calibri"/>
                <a:cs typeface="+mj-cs"/>
              </a:rPr>
              <a:t>2(g)</a:t>
            </a:r>
            <a:r>
              <a:rPr lang="en-US" sz="3600" b="1" dirty="0">
                <a:latin typeface="Calibri"/>
                <a:cs typeface="+mj-cs"/>
              </a:rPr>
              <a:t>  +  </a:t>
            </a:r>
            <a:r>
              <a:rPr lang="en-US" sz="3600" b="1" dirty="0">
                <a:solidFill>
                  <a:srgbClr val="FF0000"/>
                </a:solidFill>
                <a:latin typeface="Calibri"/>
                <a:cs typeface="+mj-cs"/>
              </a:rPr>
              <a:t>4</a:t>
            </a:r>
            <a:r>
              <a:rPr lang="en-US" sz="3600" b="1" dirty="0">
                <a:latin typeface="Calibri"/>
                <a:cs typeface="+mj-cs"/>
              </a:rPr>
              <a:t>H</a:t>
            </a:r>
            <a:r>
              <a:rPr lang="en-US" sz="3600" b="1" baseline="-25000" dirty="0">
                <a:latin typeface="Calibri"/>
                <a:cs typeface="+mj-cs"/>
              </a:rPr>
              <a:t>2</a:t>
            </a:r>
            <a:r>
              <a:rPr lang="en-US" sz="3600" b="1" dirty="0">
                <a:latin typeface="Calibri"/>
                <a:cs typeface="+mj-cs"/>
              </a:rPr>
              <a:t>O</a:t>
            </a:r>
            <a:r>
              <a:rPr lang="en-US" sz="3600" b="1" baseline="-25000" dirty="0">
                <a:latin typeface="Calibri"/>
                <a:cs typeface="+mj-cs"/>
              </a:rPr>
              <a:t>(g)</a:t>
            </a:r>
            <a:endParaRPr lang="ar-SA" sz="3600" b="1" baseline="-25000" dirty="0">
              <a:cs typeface="+mj-cs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624677A-F032-406D-BA99-FD90505FA5E9}"/>
              </a:ext>
            </a:extLst>
          </p:cNvPr>
          <p:cNvSpPr txBox="1"/>
          <p:nvPr/>
        </p:nvSpPr>
        <p:spPr>
          <a:xfrm>
            <a:off x="10115799" y="2857179"/>
            <a:ext cx="16477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00"/>
                </a:solidFill>
              </a:rPr>
              <a:t>المعطيات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77200FF-F01C-41B0-8193-6A34CAA0E92E}"/>
              </a:ext>
            </a:extLst>
          </p:cNvPr>
          <p:cNvSpPr txBox="1"/>
          <p:nvPr/>
        </p:nvSpPr>
        <p:spPr>
          <a:xfrm>
            <a:off x="10437547" y="5139479"/>
            <a:ext cx="14270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>
                <a:solidFill>
                  <a:srgbClr val="000000"/>
                </a:solidFill>
              </a:rPr>
              <a:t>المطلوب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DFDF4D7C-A701-493B-8587-10422639C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369" y="3663671"/>
            <a:ext cx="118762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2800" b="1" dirty="0">
                <a:solidFill>
                  <a:srgbClr val="0000CC"/>
                </a:solidFill>
              </a:rPr>
              <a:t>L</a:t>
            </a:r>
            <a:r>
              <a:rPr lang="ar-SA" b="1" dirty="0">
                <a:solidFill>
                  <a:srgbClr val="0000CC"/>
                </a:solidFill>
              </a:rPr>
              <a:t>؟؟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8491FF19-0F6B-4B5F-8DC4-8D698EB45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5252" y="5734074"/>
            <a:ext cx="19074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chemeClr val="tx1"/>
                </a:solidFill>
              </a:rPr>
              <a:t>V</a:t>
            </a:r>
            <a:r>
              <a:rPr lang="en-US" sz="3200" b="1" baseline="-25000" dirty="0">
                <a:solidFill>
                  <a:srgbClr val="FF0000"/>
                </a:solidFill>
              </a:rPr>
              <a:t>O</a:t>
            </a:r>
            <a:r>
              <a:rPr lang="en-US" sz="2800" b="1" baseline="-44000" dirty="0">
                <a:solidFill>
                  <a:srgbClr val="FF0000"/>
                </a:solidFill>
              </a:rPr>
              <a:t>2</a:t>
            </a:r>
            <a:r>
              <a:rPr lang="en-US" altLang="ar-SA" sz="3200" b="1" dirty="0">
                <a:solidFill>
                  <a:schemeClr val="tx1"/>
                </a:solidFill>
                <a:latin typeface="Times New Roman" pitchFamily="18" charset="0"/>
              </a:rPr>
              <a:t> = </a:t>
            </a:r>
            <a:r>
              <a:rPr lang="en-US" altLang="ar-SA" sz="2800" b="1" dirty="0">
                <a:solidFill>
                  <a:srgbClr val="FF0000"/>
                </a:solidFill>
                <a:latin typeface="Times New Roman" pitchFamily="18" charset="0"/>
              </a:rPr>
              <a:t>??L</a:t>
            </a:r>
            <a:endParaRPr lang="en-US" altLang="ar-SA" sz="40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0A15F098-3504-4AFB-B876-853E7C164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8335" y="3622341"/>
            <a:ext cx="21131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2800" b="1" dirty="0">
                <a:solidFill>
                  <a:schemeClr val="tx1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C</a:t>
            </a:r>
            <a:r>
              <a:rPr lang="en-US" sz="2000" b="1" baseline="-50000" dirty="0">
                <a:solidFill>
                  <a:srgbClr val="FF0000"/>
                </a:solidFill>
              </a:rPr>
              <a:t>3</a:t>
            </a:r>
            <a:r>
              <a:rPr lang="en-US" sz="2800" b="1" baseline="-25000" dirty="0">
                <a:solidFill>
                  <a:srgbClr val="FF0000"/>
                </a:solidFill>
              </a:rPr>
              <a:t>H</a:t>
            </a:r>
            <a:r>
              <a:rPr lang="en-US" sz="2000" b="1" baseline="-50000" dirty="0">
                <a:solidFill>
                  <a:srgbClr val="FF0000"/>
                </a:solidFill>
              </a:rPr>
              <a:t>8</a:t>
            </a:r>
            <a:r>
              <a:rPr lang="en-US" altLang="ar-SA" sz="2800" b="1" dirty="0">
                <a:solidFill>
                  <a:schemeClr val="tx1"/>
                </a:solidFill>
                <a:latin typeface="Times New Roman" pitchFamily="18" charset="0"/>
              </a:rPr>
              <a:t> =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4.0 L</a:t>
            </a:r>
            <a:endParaRPr lang="en-US" altLang="ar-SA" sz="28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79182CC5-8758-4F90-A6EC-0091D8BC4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09" y="3704321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rgbClr val="0000CC"/>
                </a:solidFill>
              </a:rPr>
              <a:t>4.0 L</a:t>
            </a:r>
            <a:endParaRPr lang="en-US" sz="4800" b="1" dirty="0">
              <a:solidFill>
                <a:srgbClr val="0000CC"/>
              </a:solidFill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7EBB7C88-F61F-420E-A75B-A7452EE6B7BB}"/>
              </a:ext>
            </a:extLst>
          </p:cNvPr>
          <p:cNvSpPr txBox="1"/>
          <p:nvPr/>
        </p:nvSpPr>
        <p:spPr>
          <a:xfrm>
            <a:off x="4225119" y="3792529"/>
            <a:ext cx="15676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400" b="1" dirty="0">
                <a:solidFill>
                  <a:srgbClr val="0000CC"/>
                </a:solidFill>
              </a:rPr>
              <a:t>من السؤال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3ACEB88-0B5C-472D-9774-DDD6D8AF7C68}"/>
              </a:ext>
            </a:extLst>
          </p:cNvPr>
          <p:cNvSpPr txBox="1"/>
          <p:nvPr/>
        </p:nvSpPr>
        <p:spPr>
          <a:xfrm>
            <a:off x="4225119" y="4881360"/>
            <a:ext cx="14653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400" b="1" dirty="0">
                <a:solidFill>
                  <a:srgbClr val="0000CC"/>
                </a:solidFill>
              </a:rPr>
              <a:t>من المعادلة</a:t>
            </a:r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71222FEC-1CE5-4406-860C-C83A9CD28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09" y="4800641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rgbClr val="0000CC"/>
                </a:solidFill>
              </a:rPr>
              <a:t>1.0 L</a:t>
            </a:r>
            <a:endParaRPr lang="en-US" sz="4800" b="1" dirty="0">
              <a:solidFill>
                <a:srgbClr val="0000CC"/>
              </a:solidFill>
            </a:endParaRPr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B857BEAA-D3F6-4548-B050-0E2E6D758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3377" y="4809352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rgbClr val="0000CC"/>
                </a:solidFill>
              </a:rPr>
              <a:t>5.0 L</a:t>
            </a:r>
            <a:endParaRPr lang="en-US" sz="4800" b="1" dirty="0">
              <a:solidFill>
                <a:srgbClr val="0000CC"/>
              </a:solidFill>
            </a:endParaRPr>
          </a:p>
        </p:txBody>
      </p:sp>
      <p:cxnSp>
        <p:nvCxnSpPr>
          <p:cNvPr id="18" name="رابط كسهم مستقيم 17">
            <a:extLst>
              <a:ext uri="{FF2B5EF4-FFF2-40B4-BE49-F238E27FC236}">
                <a16:creationId xmlns:a16="http://schemas.microsoft.com/office/drawing/2014/main" id="{2A95AE8A-F83C-4E21-A6A8-F647124995DA}"/>
              </a:ext>
            </a:extLst>
          </p:cNvPr>
          <p:cNvCxnSpPr>
            <a:stCxn id="16" idx="3"/>
          </p:cNvCxnSpPr>
          <p:nvPr/>
        </p:nvCxnSpPr>
        <p:spPr>
          <a:xfrm flipV="1">
            <a:off x="1769233" y="4254194"/>
            <a:ext cx="942280" cy="83883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كسهم مستقيم 18">
            <a:extLst>
              <a:ext uri="{FF2B5EF4-FFF2-40B4-BE49-F238E27FC236}">
                <a16:creationId xmlns:a16="http://schemas.microsoft.com/office/drawing/2014/main" id="{FB433181-0502-4DD2-8942-D325D81E9A9D}"/>
              </a:ext>
            </a:extLst>
          </p:cNvPr>
          <p:cNvCxnSpPr>
            <a:stCxn id="17" idx="1"/>
          </p:cNvCxnSpPr>
          <p:nvPr/>
        </p:nvCxnSpPr>
        <p:spPr>
          <a:xfrm flipH="1" flipV="1">
            <a:off x="1794619" y="4198088"/>
            <a:ext cx="758758" cy="9036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5">
            <a:extLst>
              <a:ext uri="{FF2B5EF4-FFF2-40B4-BE49-F238E27FC236}">
                <a16:creationId xmlns:a16="http://schemas.microsoft.com/office/drawing/2014/main" id="{4224DC81-038B-4098-A0BE-93AA368DC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5" y="6042417"/>
            <a:ext cx="13100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chemeClr val="tx1"/>
                </a:solidFill>
              </a:rPr>
              <a:t>V</a:t>
            </a:r>
            <a:r>
              <a:rPr lang="en-US" sz="4000" b="1" baseline="-25000" dirty="0">
                <a:solidFill>
                  <a:srgbClr val="FF0000"/>
                </a:solidFill>
              </a:rPr>
              <a:t>O</a:t>
            </a:r>
            <a:r>
              <a:rPr lang="en-US" sz="3200" b="1" baseline="-25000" dirty="0">
                <a:solidFill>
                  <a:srgbClr val="FF0000"/>
                </a:solidFill>
              </a:rPr>
              <a:t>2</a:t>
            </a:r>
            <a:r>
              <a:rPr lang="en-US" altLang="ar-SA" sz="3200" b="1" dirty="0">
                <a:solidFill>
                  <a:schemeClr val="tx1"/>
                </a:solidFill>
                <a:latin typeface="Times New Roman" pitchFamily="18" charset="0"/>
              </a:rPr>
              <a:t> =</a:t>
            </a:r>
            <a:endParaRPr lang="en-US" altLang="ar-SA" sz="32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1" name="Text Box 5">
            <a:extLst>
              <a:ext uri="{FF2B5EF4-FFF2-40B4-BE49-F238E27FC236}">
                <a16:creationId xmlns:a16="http://schemas.microsoft.com/office/drawing/2014/main" id="{A05E4129-6332-4E2E-9321-2ABFF1CBA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3825" y="6042417"/>
            <a:ext cx="20887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rgbClr val="0000CC"/>
                </a:solidFill>
              </a:rPr>
              <a:t>4.0 L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rgbClr val="000000"/>
                </a:solidFill>
              </a:rPr>
              <a:t>C</a:t>
            </a:r>
            <a:r>
              <a:rPr lang="en-US" sz="2000" b="1" dirty="0">
                <a:solidFill>
                  <a:srgbClr val="000000"/>
                </a:solidFill>
              </a:rPr>
              <a:t>3</a:t>
            </a:r>
            <a:r>
              <a:rPr lang="en-US" sz="3200" b="1" dirty="0">
                <a:solidFill>
                  <a:srgbClr val="000000"/>
                </a:solidFill>
              </a:rPr>
              <a:t>H</a:t>
            </a:r>
            <a:r>
              <a:rPr lang="en-US" sz="2000" b="1" dirty="0">
                <a:solidFill>
                  <a:srgbClr val="000000"/>
                </a:solidFill>
              </a:rPr>
              <a:t>8</a:t>
            </a:r>
            <a:endParaRPr lang="en-US" altLang="ar-SA" sz="2000" b="1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Text Box 5">
            <a:extLst>
              <a:ext uri="{FF2B5EF4-FFF2-40B4-BE49-F238E27FC236}">
                <a16:creationId xmlns:a16="http://schemas.microsoft.com/office/drawing/2014/main" id="{C68BA033-0B03-4C1A-BB50-DADAC5140D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6660" y="6339160"/>
            <a:ext cx="22752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rgbClr val="0000CC"/>
                </a:solidFill>
              </a:rPr>
              <a:t>1.0 L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rgbClr val="000000"/>
                </a:solidFill>
              </a:rPr>
              <a:t>C</a:t>
            </a:r>
            <a:r>
              <a:rPr lang="en-US" sz="2000" b="1" dirty="0">
                <a:solidFill>
                  <a:srgbClr val="000000"/>
                </a:solidFill>
              </a:rPr>
              <a:t>3</a:t>
            </a:r>
            <a:r>
              <a:rPr lang="en-US" sz="3200" b="1" dirty="0">
                <a:solidFill>
                  <a:srgbClr val="000000"/>
                </a:solidFill>
              </a:rPr>
              <a:t>H</a:t>
            </a:r>
            <a:r>
              <a:rPr lang="en-US" sz="2000" b="1" dirty="0">
                <a:solidFill>
                  <a:srgbClr val="000000"/>
                </a:solidFill>
              </a:rPr>
              <a:t>8</a:t>
            </a:r>
            <a:endParaRPr lang="en-US" altLang="ar-SA" sz="2000" b="1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23" name="رابط مستقيم 22">
            <a:extLst>
              <a:ext uri="{FF2B5EF4-FFF2-40B4-BE49-F238E27FC236}">
                <a16:creationId xmlns:a16="http://schemas.microsoft.com/office/drawing/2014/main" id="{5928A9F1-B485-4E19-AD00-9FA282B2C792}"/>
              </a:ext>
            </a:extLst>
          </p:cNvPr>
          <p:cNvCxnSpPr/>
          <p:nvPr/>
        </p:nvCxnSpPr>
        <p:spPr>
          <a:xfrm flipH="1" flipV="1">
            <a:off x="3791633" y="6334804"/>
            <a:ext cx="1958168" cy="43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5">
            <a:extLst>
              <a:ext uri="{FF2B5EF4-FFF2-40B4-BE49-F238E27FC236}">
                <a16:creationId xmlns:a16="http://schemas.microsoft.com/office/drawing/2014/main" id="{56AB9735-9676-41CB-A5D9-9D055B8F0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748" y="5708220"/>
            <a:ext cx="18639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rgbClr val="0000CC"/>
                </a:solidFill>
              </a:rPr>
              <a:t>5.0 L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rgbClr val="000000"/>
                </a:solidFill>
              </a:rPr>
              <a:t>O</a:t>
            </a:r>
            <a:r>
              <a:rPr lang="en-US" sz="2000" b="1" dirty="0">
                <a:solidFill>
                  <a:srgbClr val="000000"/>
                </a:solidFill>
              </a:rPr>
              <a:t>2</a:t>
            </a:r>
            <a:endParaRPr lang="en-US" altLang="ar-SA" sz="2000" b="1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C109A7AF-7666-406B-ACEC-6AF8BC214673}"/>
              </a:ext>
            </a:extLst>
          </p:cNvPr>
          <p:cNvSpPr txBox="1"/>
          <p:nvPr/>
        </p:nvSpPr>
        <p:spPr>
          <a:xfrm>
            <a:off x="3220535" y="5939496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/>
              <a:t>×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0F61817F-BC2D-489B-B779-B7C6AA109FFF}"/>
              </a:ext>
            </a:extLst>
          </p:cNvPr>
          <p:cNvSpPr txBox="1"/>
          <p:nvPr/>
        </p:nvSpPr>
        <p:spPr>
          <a:xfrm>
            <a:off x="5704943" y="6043162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/>
              <a:t>=</a:t>
            </a:r>
          </a:p>
        </p:txBody>
      </p:sp>
      <p:cxnSp>
        <p:nvCxnSpPr>
          <p:cNvPr id="27" name="رابط مستقيم 26">
            <a:extLst>
              <a:ext uri="{FF2B5EF4-FFF2-40B4-BE49-F238E27FC236}">
                <a16:creationId xmlns:a16="http://schemas.microsoft.com/office/drawing/2014/main" id="{EB5EAA91-7205-49EA-AD1B-7F7E0BCC1CF7}"/>
              </a:ext>
            </a:extLst>
          </p:cNvPr>
          <p:cNvCxnSpPr/>
          <p:nvPr/>
        </p:nvCxnSpPr>
        <p:spPr>
          <a:xfrm flipH="1">
            <a:off x="2711513" y="6042417"/>
            <a:ext cx="360040" cy="5891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مستقيم 27">
            <a:extLst>
              <a:ext uri="{FF2B5EF4-FFF2-40B4-BE49-F238E27FC236}">
                <a16:creationId xmlns:a16="http://schemas.microsoft.com/office/drawing/2014/main" id="{3B1079BE-6EF9-4E0E-BA70-5DF00BBEFDDD}"/>
              </a:ext>
            </a:extLst>
          </p:cNvPr>
          <p:cNvCxnSpPr/>
          <p:nvPr/>
        </p:nvCxnSpPr>
        <p:spPr>
          <a:xfrm flipH="1">
            <a:off x="5195789" y="6339160"/>
            <a:ext cx="324036" cy="5258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5">
            <a:extLst>
              <a:ext uri="{FF2B5EF4-FFF2-40B4-BE49-F238E27FC236}">
                <a16:creationId xmlns:a16="http://schemas.microsoft.com/office/drawing/2014/main" id="{5F2D7B0F-08B7-4ABC-A6AE-4967EB655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032" y="6094265"/>
            <a:ext cx="2030745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rgbClr val="0000CC"/>
                </a:solidFill>
              </a:rPr>
              <a:t>20.0 L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O</a:t>
            </a:r>
            <a:r>
              <a:rPr lang="en-US" sz="2000" b="1" dirty="0">
                <a:solidFill>
                  <a:srgbClr val="FF0000"/>
                </a:solidFill>
              </a:rPr>
              <a:t>2</a:t>
            </a:r>
            <a:endParaRPr lang="en-US" altLang="ar-SA" sz="20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30" name="رابط مستقيم 29">
            <a:extLst>
              <a:ext uri="{FF2B5EF4-FFF2-40B4-BE49-F238E27FC236}">
                <a16:creationId xmlns:a16="http://schemas.microsoft.com/office/drawing/2014/main" id="{2C435BBF-0A2D-405B-868A-6C0DF320BF93}"/>
              </a:ext>
            </a:extLst>
          </p:cNvPr>
          <p:cNvCxnSpPr/>
          <p:nvPr/>
        </p:nvCxnSpPr>
        <p:spPr>
          <a:xfrm>
            <a:off x="9710095" y="3089024"/>
            <a:ext cx="0" cy="36688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سهم إلى اليمين 54">
            <a:extLst>
              <a:ext uri="{FF2B5EF4-FFF2-40B4-BE49-F238E27FC236}">
                <a16:creationId xmlns:a16="http://schemas.microsoft.com/office/drawing/2014/main" id="{E7F265A3-2165-4262-88A6-C7DEFD75FBEE}"/>
              </a:ext>
            </a:extLst>
          </p:cNvPr>
          <p:cNvSpPr/>
          <p:nvPr/>
        </p:nvSpPr>
        <p:spPr>
          <a:xfrm rot="10800000">
            <a:off x="4102358" y="3598560"/>
            <a:ext cx="1600328" cy="86184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/>
          </a:p>
        </p:txBody>
      </p:sp>
      <p:sp>
        <p:nvSpPr>
          <p:cNvPr id="32" name="سهم إلى اليمين 55">
            <a:extLst>
              <a:ext uri="{FF2B5EF4-FFF2-40B4-BE49-F238E27FC236}">
                <a16:creationId xmlns:a16="http://schemas.microsoft.com/office/drawing/2014/main" id="{59928277-8836-41B7-A945-EEF1D6F1DDE9}"/>
              </a:ext>
            </a:extLst>
          </p:cNvPr>
          <p:cNvSpPr/>
          <p:nvPr/>
        </p:nvSpPr>
        <p:spPr>
          <a:xfrm rot="10800000">
            <a:off x="4102358" y="4684882"/>
            <a:ext cx="1600328" cy="865489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/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7CDB56E1-54FF-420D-A914-F1F31B7052DE}"/>
              </a:ext>
            </a:extLst>
          </p:cNvPr>
          <p:cNvSpPr txBox="1"/>
          <p:nvPr/>
        </p:nvSpPr>
        <p:spPr>
          <a:xfrm>
            <a:off x="8509457" y="2614295"/>
            <a:ext cx="843501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34" name="مستطيل 33">
            <a:extLst>
              <a:ext uri="{FF2B5EF4-FFF2-40B4-BE49-F238E27FC236}">
                <a16:creationId xmlns:a16="http://schemas.microsoft.com/office/drawing/2014/main" id="{125B4C21-A49B-489C-8686-D2E1C5746939}"/>
              </a:ext>
            </a:extLst>
          </p:cNvPr>
          <p:cNvSpPr/>
          <p:nvPr/>
        </p:nvSpPr>
        <p:spPr>
          <a:xfrm>
            <a:off x="6515031" y="6094265"/>
            <a:ext cx="2030745" cy="5531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TextBox 2">
            <a:extLst>
              <a:ext uri="{FF2B5EF4-FFF2-40B4-BE49-F238E27FC236}">
                <a16:creationId xmlns:a16="http://schemas.microsoft.com/office/drawing/2014/main" id="{D53D52A7-266F-4B64-AD98-7ADDF0F5A051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حساب الحجم</a:t>
            </a:r>
            <a:endParaRPr lang="en-US" sz="2800" dirty="0">
              <a:cs typeface="+mj-cs"/>
            </a:endParaRPr>
          </a:p>
        </p:txBody>
      </p:sp>
      <p:sp>
        <p:nvSpPr>
          <p:cNvPr id="36" name="مستطيل مستدير الزوايا 17">
            <a:extLst>
              <a:ext uri="{FF2B5EF4-FFF2-40B4-BE49-F238E27FC236}">
                <a16:creationId xmlns:a16="http://schemas.microsoft.com/office/drawing/2014/main" id="{E1EB296B-AF7F-4732-AA2F-BD882315E97C}"/>
              </a:ext>
            </a:extLst>
          </p:cNvPr>
          <p:cNvSpPr/>
          <p:nvPr/>
        </p:nvSpPr>
        <p:spPr>
          <a:xfrm>
            <a:off x="10520899" y="1748898"/>
            <a:ext cx="1575982" cy="1077217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مثال</a:t>
            </a:r>
            <a:r>
              <a:rPr lang="en-US" sz="2800" b="1" dirty="0">
                <a:solidFill>
                  <a:srgbClr val="C00000"/>
                </a:solidFill>
              </a:rPr>
              <a:t>7-1</a:t>
            </a:r>
          </a:p>
          <a:p>
            <a:pPr algn="ctr"/>
            <a:r>
              <a:rPr lang="ar-SA" sz="2800" b="1" dirty="0">
                <a:solidFill>
                  <a:srgbClr val="C00000"/>
                </a:solidFill>
              </a:rPr>
              <a:t>ص</a:t>
            </a:r>
            <a:r>
              <a:rPr lang="en-US" sz="2800" b="1" dirty="0">
                <a:solidFill>
                  <a:srgbClr val="C00000"/>
                </a:solidFill>
              </a:rPr>
              <a:t>34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3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/>
      <p:bldP spid="21" grpId="0"/>
      <p:bldP spid="22" grpId="0"/>
      <p:bldP spid="24" grpId="0"/>
      <p:bldP spid="25" grpId="0"/>
      <p:bldP spid="26" grpId="0"/>
      <p:bldP spid="29" grpId="0" animBg="1"/>
      <p:bldP spid="31" grpId="0" animBg="1"/>
      <p:bldP spid="32" grpId="0" animBg="1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حساب الحجم</a:t>
            </a:r>
            <a:endParaRPr lang="en-US" sz="2800" dirty="0">
              <a:cs typeface="+mj-cs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11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AFC3C6F9-4381-418C-BB1C-B0AE4F9A4B7E}"/>
              </a:ext>
            </a:extLst>
          </p:cNvPr>
          <p:cNvSpPr/>
          <p:nvPr/>
        </p:nvSpPr>
        <p:spPr>
          <a:xfrm>
            <a:off x="1707318" y="1660702"/>
            <a:ext cx="8737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كم لتراً من غاز </a:t>
            </a:r>
            <a:r>
              <a:rPr lang="ar-SA" sz="3200" b="1" dirty="0" err="1">
                <a:solidFill>
                  <a:schemeClr val="bg2">
                    <a:lumMod val="10000"/>
                  </a:schemeClr>
                </a:solidFill>
                <a:latin typeface="Lotus-Light"/>
              </a:rPr>
              <a:t>البروبان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 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C</a:t>
            </a:r>
            <a:r>
              <a:rPr lang="en-US" sz="3200" b="1" baseline="-25000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3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H</a:t>
            </a:r>
            <a:r>
              <a:rPr lang="en-US" sz="3200" b="1" baseline="-25000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8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يلزم لكي تحترق حرقاً كاملاً مع 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34.0 L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من غاز الأكسجين ؟</a:t>
            </a:r>
            <a:endParaRPr lang="ar-SA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مستطيل مستدير الزوايا 17">
            <a:extLst>
              <a:ext uri="{FF2B5EF4-FFF2-40B4-BE49-F238E27FC236}">
                <a16:creationId xmlns:a16="http://schemas.microsoft.com/office/drawing/2014/main" id="{28D0D3E4-0A5F-4B41-B161-04DEE70A9EA3}"/>
              </a:ext>
            </a:extLst>
          </p:cNvPr>
          <p:cNvSpPr/>
          <p:nvPr/>
        </p:nvSpPr>
        <p:spPr>
          <a:xfrm>
            <a:off x="10520899" y="1748898"/>
            <a:ext cx="1575982" cy="1077217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2800" b="1" dirty="0">
                <a:solidFill>
                  <a:srgbClr val="C00000"/>
                </a:solidFill>
              </a:rPr>
              <a:t>تدريب</a:t>
            </a:r>
            <a:r>
              <a:rPr lang="en-US" sz="2800" b="1" dirty="0">
                <a:solidFill>
                  <a:srgbClr val="C00000"/>
                </a:solidFill>
              </a:rPr>
              <a:t>38</a:t>
            </a:r>
            <a:r>
              <a:rPr lang="ar-SA" sz="2800" b="1" dirty="0">
                <a:solidFill>
                  <a:srgbClr val="C00000"/>
                </a:solidFill>
              </a:rPr>
              <a:t>ص</a:t>
            </a:r>
            <a:r>
              <a:rPr lang="en-US" sz="2800" b="1" dirty="0">
                <a:solidFill>
                  <a:srgbClr val="C00000"/>
                </a:solidFill>
              </a:rPr>
              <a:t>34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BFF937F-0E3E-42F1-8426-3A86A7EC84B9}"/>
              </a:ext>
            </a:extLst>
          </p:cNvPr>
          <p:cNvSpPr txBox="1"/>
          <p:nvPr/>
        </p:nvSpPr>
        <p:spPr>
          <a:xfrm>
            <a:off x="535910" y="2960164"/>
            <a:ext cx="769428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en-US" sz="3600" b="1" dirty="0">
                <a:cs typeface="+mj-cs"/>
              </a:rPr>
              <a:t>C</a:t>
            </a:r>
            <a:r>
              <a:rPr lang="en-US" sz="3600" b="1" baseline="-25000" dirty="0">
                <a:cs typeface="+mj-cs"/>
              </a:rPr>
              <a:t>3</a:t>
            </a:r>
            <a:r>
              <a:rPr lang="en-US" sz="3600" b="1" dirty="0">
                <a:cs typeface="+mj-cs"/>
              </a:rPr>
              <a:t>H</a:t>
            </a:r>
            <a:r>
              <a:rPr lang="en-US" sz="3600" b="1" baseline="-25000" dirty="0">
                <a:cs typeface="+mj-cs"/>
              </a:rPr>
              <a:t>8(g)</a:t>
            </a:r>
            <a:r>
              <a:rPr lang="en-US" sz="3600" b="1" dirty="0">
                <a:cs typeface="+mj-cs"/>
              </a:rPr>
              <a:t>  +  </a:t>
            </a:r>
            <a:r>
              <a:rPr lang="en-US" sz="3600" b="1" dirty="0">
                <a:solidFill>
                  <a:srgbClr val="FF0000"/>
                </a:solidFill>
                <a:cs typeface="+mj-cs"/>
              </a:rPr>
              <a:t>5</a:t>
            </a:r>
            <a:r>
              <a:rPr lang="en-US" sz="3600" b="1" dirty="0">
                <a:cs typeface="+mj-cs"/>
              </a:rPr>
              <a:t>O</a:t>
            </a:r>
            <a:r>
              <a:rPr lang="en-US" sz="3600" b="1" baseline="-25000" dirty="0">
                <a:cs typeface="+mj-cs"/>
              </a:rPr>
              <a:t>2(g)</a:t>
            </a:r>
            <a:r>
              <a:rPr lang="en-US" sz="3600" b="1" dirty="0">
                <a:cs typeface="+mj-cs"/>
              </a:rPr>
              <a:t>  </a:t>
            </a:r>
            <a:r>
              <a:rPr lang="en-US" sz="3600" b="1" dirty="0">
                <a:latin typeface="Calibri"/>
                <a:cs typeface="+mj-cs"/>
              </a:rPr>
              <a:t>→  </a:t>
            </a:r>
            <a:r>
              <a:rPr lang="en-US" sz="3600" b="1" dirty="0">
                <a:solidFill>
                  <a:srgbClr val="FF0000"/>
                </a:solidFill>
                <a:latin typeface="Calibri"/>
                <a:cs typeface="+mj-cs"/>
              </a:rPr>
              <a:t>3</a:t>
            </a:r>
            <a:r>
              <a:rPr lang="en-US" sz="3600" b="1" dirty="0">
                <a:latin typeface="Calibri"/>
                <a:cs typeface="+mj-cs"/>
              </a:rPr>
              <a:t>CO</a:t>
            </a:r>
            <a:r>
              <a:rPr lang="en-US" sz="3600" b="1" baseline="-25000" dirty="0">
                <a:latin typeface="Calibri"/>
                <a:cs typeface="+mj-cs"/>
              </a:rPr>
              <a:t>2(g)</a:t>
            </a:r>
            <a:r>
              <a:rPr lang="en-US" sz="3600" b="1" dirty="0">
                <a:latin typeface="Calibri"/>
                <a:cs typeface="+mj-cs"/>
              </a:rPr>
              <a:t>  +  </a:t>
            </a:r>
            <a:r>
              <a:rPr lang="en-US" sz="3600" b="1" dirty="0">
                <a:solidFill>
                  <a:srgbClr val="FF0000"/>
                </a:solidFill>
                <a:latin typeface="Calibri"/>
                <a:cs typeface="+mj-cs"/>
              </a:rPr>
              <a:t>4</a:t>
            </a:r>
            <a:r>
              <a:rPr lang="en-US" sz="3600" b="1" dirty="0">
                <a:latin typeface="Calibri"/>
                <a:cs typeface="+mj-cs"/>
              </a:rPr>
              <a:t>H</a:t>
            </a:r>
            <a:r>
              <a:rPr lang="en-US" sz="3600" b="1" baseline="-25000" dirty="0">
                <a:latin typeface="Calibri"/>
                <a:cs typeface="+mj-cs"/>
              </a:rPr>
              <a:t>2</a:t>
            </a:r>
            <a:r>
              <a:rPr lang="en-US" sz="3600" b="1" dirty="0">
                <a:latin typeface="Calibri"/>
                <a:cs typeface="+mj-cs"/>
              </a:rPr>
              <a:t>O</a:t>
            </a:r>
            <a:r>
              <a:rPr lang="en-US" sz="3600" b="1" baseline="-25000" dirty="0">
                <a:latin typeface="Calibri"/>
                <a:cs typeface="+mj-cs"/>
              </a:rPr>
              <a:t>(g)</a:t>
            </a:r>
            <a:endParaRPr lang="ar-SA" sz="3600" b="1" baseline="-25000" dirty="0">
              <a:cs typeface="+mj-cs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6E884E40-57DC-416B-8929-7721B6C2F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139" y="3827583"/>
            <a:ext cx="11876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0000CC"/>
                </a:solidFill>
              </a:rPr>
              <a:t>34 L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B864024E-6446-4401-9C2B-0E7C2EC29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8861" y="3701283"/>
            <a:ext cx="21131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rtl="1" eaLnBrk="1" hangingPunct="1"/>
            <a:r>
              <a:rPr lang="en-US" sz="2800" b="1" dirty="0">
                <a:solidFill>
                  <a:schemeClr val="tx1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O</a:t>
            </a:r>
            <a:r>
              <a:rPr lang="en-US" sz="2000" b="1" baseline="-50000" dirty="0">
                <a:solidFill>
                  <a:srgbClr val="FF0000"/>
                </a:solidFill>
              </a:rPr>
              <a:t>2</a:t>
            </a:r>
            <a:r>
              <a:rPr lang="en-US" altLang="ar-SA" sz="2800" b="1" dirty="0">
                <a:solidFill>
                  <a:schemeClr val="tx1"/>
                </a:solidFill>
                <a:latin typeface="Times New Roman" pitchFamily="18" charset="0"/>
              </a:rPr>
              <a:t> = </a:t>
            </a:r>
            <a:r>
              <a:rPr lang="en-US" altLang="ar-SA" sz="2800" b="1" dirty="0">
                <a:solidFill>
                  <a:srgbClr val="FF0000"/>
                </a:solidFill>
                <a:latin typeface="Times New Roman" pitchFamily="18" charset="0"/>
              </a:rPr>
              <a:t>34 L</a:t>
            </a:r>
            <a:endParaRPr lang="en-US" altLang="ar-SA" sz="28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F045A180-00A9-4C96-B66A-21CC4D414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42" y="3763500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rgbClr val="0000CC"/>
                </a:solidFill>
              </a:rPr>
              <a:t>? L</a:t>
            </a:r>
            <a:endParaRPr lang="en-US" sz="4800" b="1" dirty="0">
              <a:solidFill>
                <a:srgbClr val="0000CC"/>
              </a:solidFill>
            </a:endParaRP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52389315-0DB3-4FCF-9BA4-79D305754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42" y="4859820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rgbClr val="0000CC"/>
                </a:solidFill>
              </a:rPr>
              <a:t>1.0 L</a:t>
            </a:r>
            <a:endParaRPr lang="en-US" sz="4800" b="1" dirty="0">
              <a:solidFill>
                <a:srgbClr val="0000CC"/>
              </a:solidFill>
            </a:endParaRPr>
          </a:p>
        </p:txBody>
      </p: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20ACB747-049F-41EF-9D3C-4759358318F7}"/>
              </a:ext>
            </a:extLst>
          </p:cNvPr>
          <p:cNvCxnSpPr/>
          <p:nvPr/>
        </p:nvCxnSpPr>
        <p:spPr>
          <a:xfrm flipV="1">
            <a:off x="1895766" y="4265385"/>
            <a:ext cx="911982" cy="7581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AA92F1C5-3428-488B-8118-951D2FA7FCE4}"/>
              </a:ext>
            </a:extLst>
          </p:cNvPr>
          <p:cNvCxnSpPr/>
          <p:nvPr/>
        </p:nvCxnSpPr>
        <p:spPr>
          <a:xfrm flipH="1" flipV="1">
            <a:off x="1709445" y="4224503"/>
            <a:ext cx="1098303" cy="79907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5">
            <a:extLst>
              <a:ext uri="{FF2B5EF4-FFF2-40B4-BE49-F238E27FC236}">
                <a16:creationId xmlns:a16="http://schemas.microsoft.com/office/drawing/2014/main" id="{E8B8485B-0001-4153-84AF-52E5EBC9D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19" y="6155019"/>
            <a:ext cx="16644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chemeClr val="tx1"/>
                </a:solidFill>
              </a:rPr>
              <a:t>V</a:t>
            </a:r>
            <a:r>
              <a:rPr lang="en-US" sz="3600" b="1" baseline="-25000" dirty="0">
                <a:solidFill>
                  <a:srgbClr val="FF0000"/>
                </a:solidFill>
              </a:rPr>
              <a:t>C</a:t>
            </a:r>
            <a:r>
              <a:rPr lang="en-US" sz="2800" b="1" baseline="-50000" dirty="0">
                <a:solidFill>
                  <a:srgbClr val="FF0000"/>
                </a:solidFill>
              </a:rPr>
              <a:t>3</a:t>
            </a:r>
            <a:r>
              <a:rPr lang="en-US" sz="3600" b="1" baseline="-25000" dirty="0">
                <a:solidFill>
                  <a:srgbClr val="FF0000"/>
                </a:solidFill>
              </a:rPr>
              <a:t>H</a:t>
            </a:r>
            <a:r>
              <a:rPr lang="en-US" sz="2800" b="1" baseline="-50000" dirty="0">
                <a:solidFill>
                  <a:srgbClr val="FF0000"/>
                </a:solidFill>
              </a:rPr>
              <a:t>8</a:t>
            </a:r>
            <a:r>
              <a:rPr lang="en-US" altLang="ar-SA" sz="3200" b="1" dirty="0">
                <a:solidFill>
                  <a:schemeClr val="tx1"/>
                </a:solidFill>
                <a:latin typeface="Times New Roman" pitchFamily="18" charset="0"/>
              </a:rPr>
              <a:t> =</a:t>
            </a:r>
            <a:endParaRPr lang="en-US" altLang="ar-SA" sz="32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D49A038E-DCA3-44CE-B610-7D3CDFDF0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885" y="6143285"/>
            <a:ext cx="240580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sz="3200" b="1" dirty="0">
                <a:solidFill>
                  <a:schemeClr val="tx1"/>
                </a:solidFill>
              </a:rPr>
              <a:t>34.0 L </a:t>
            </a:r>
            <a:r>
              <a:rPr lang="en-US" sz="3200" b="1" dirty="0">
                <a:solidFill>
                  <a:srgbClr val="000000"/>
                </a:solidFill>
              </a:rPr>
              <a:t>O</a:t>
            </a:r>
            <a:r>
              <a:rPr lang="en-US" sz="2000" b="1" dirty="0">
                <a:solidFill>
                  <a:srgbClr val="000000"/>
                </a:solidFill>
              </a:rPr>
              <a:t>2</a:t>
            </a:r>
            <a:endParaRPr lang="en-US" altLang="ar-SA" sz="2000" b="1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C0B7E96F-1E56-4AFC-A6BD-818770851645}"/>
              </a:ext>
            </a:extLst>
          </p:cNvPr>
          <p:cNvCxnSpPr/>
          <p:nvPr/>
        </p:nvCxnSpPr>
        <p:spPr>
          <a:xfrm flipH="1" flipV="1">
            <a:off x="4313958" y="6434927"/>
            <a:ext cx="1958168" cy="43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5">
            <a:extLst>
              <a:ext uri="{FF2B5EF4-FFF2-40B4-BE49-F238E27FC236}">
                <a16:creationId xmlns:a16="http://schemas.microsoft.com/office/drawing/2014/main" id="{82772EE9-3BB4-48D9-9A07-31D435D8B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064" y="5785822"/>
            <a:ext cx="230123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chemeClr val="tx1"/>
                </a:solidFill>
              </a:rPr>
              <a:t>1.0 L </a:t>
            </a:r>
            <a:r>
              <a:rPr lang="en-US" sz="3200" b="1" dirty="0">
                <a:solidFill>
                  <a:srgbClr val="FF0000"/>
                </a:solidFill>
              </a:rPr>
              <a:t>C</a:t>
            </a:r>
            <a:r>
              <a:rPr lang="en-US" sz="3200" b="1" baseline="-25000" dirty="0">
                <a:solidFill>
                  <a:srgbClr val="FF0000"/>
                </a:solidFill>
              </a:rPr>
              <a:t>3</a:t>
            </a:r>
            <a:r>
              <a:rPr lang="en-US" sz="3200" b="1" dirty="0">
                <a:solidFill>
                  <a:srgbClr val="FF0000"/>
                </a:solidFill>
              </a:rPr>
              <a:t>H</a:t>
            </a:r>
            <a:r>
              <a:rPr lang="en-US" sz="3200" b="1" baseline="-25000" dirty="0">
                <a:solidFill>
                  <a:srgbClr val="FF0000"/>
                </a:solidFill>
              </a:rPr>
              <a:t>8</a:t>
            </a:r>
            <a:endParaRPr lang="en-US" altLang="ar-SA" sz="32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1BFB384-1665-4727-A632-2FF62F91F8BD}"/>
              </a:ext>
            </a:extLst>
          </p:cNvPr>
          <p:cNvSpPr txBox="1"/>
          <p:nvPr/>
        </p:nvSpPr>
        <p:spPr>
          <a:xfrm>
            <a:off x="3742860" y="6039619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/>
              <a:t>×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6EC6131C-49E8-4A50-B576-4A865B0A1809}"/>
              </a:ext>
            </a:extLst>
          </p:cNvPr>
          <p:cNvSpPr txBox="1"/>
          <p:nvPr/>
        </p:nvSpPr>
        <p:spPr>
          <a:xfrm>
            <a:off x="6227268" y="6143285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/>
              <a:t>=</a:t>
            </a: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FB66CC93-C46C-4ED2-BBE8-C16ED9F419E8}"/>
              </a:ext>
            </a:extLst>
          </p:cNvPr>
          <p:cNvCxnSpPr/>
          <p:nvPr/>
        </p:nvCxnSpPr>
        <p:spPr>
          <a:xfrm flipH="1">
            <a:off x="3407998" y="6170053"/>
            <a:ext cx="360040" cy="5891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5">
            <a:extLst>
              <a:ext uri="{FF2B5EF4-FFF2-40B4-BE49-F238E27FC236}">
                <a16:creationId xmlns:a16="http://schemas.microsoft.com/office/drawing/2014/main" id="{619BADA8-C98F-4DD1-B6F3-3A9D25283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5350" y="6185231"/>
            <a:ext cx="2178572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chemeClr val="tx1"/>
                </a:solidFill>
              </a:rPr>
              <a:t>6.8 L </a:t>
            </a:r>
            <a:r>
              <a:rPr lang="en-US" sz="3200" b="1" dirty="0">
                <a:solidFill>
                  <a:srgbClr val="FF0000"/>
                </a:solidFill>
              </a:rPr>
              <a:t>C</a:t>
            </a:r>
            <a:r>
              <a:rPr lang="en-US" sz="3200" b="1" baseline="-25000" dirty="0">
                <a:solidFill>
                  <a:srgbClr val="FF0000"/>
                </a:solidFill>
              </a:rPr>
              <a:t>3</a:t>
            </a:r>
            <a:r>
              <a:rPr lang="en-US" sz="3200" b="1" dirty="0">
                <a:solidFill>
                  <a:srgbClr val="FF0000"/>
                </a:solidFill>
              </a:rPr>
              <a:t>H</a:t>
            </a:r>
            <a:r>
              <a:rPr lang="en-US" sz="3200" b="1" baseline="-25000" dirty="0">
                <a:solidFill>
                  <a:srgbClr val="FF0000"/>
                </a:solidFill>
              </a:rPr>
              <a:t>8</a:t>
            </a:r>
            <a:endParaRPr lang="en-US" altLang="ar-SA" sz="32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5A6F357D-CF4B-4E0A-839E-AE772A2F2668}"/>
              </a:ext>
            </a:extLst>
          </p:cNvPr>
          <p:cNvCxnSpPr/>
          <p:nvPr/>
        </p:nvCxnSpPr>
        <p:spPr>
          <a:xfrm>
            <a:off x="9959460" y="3189147"/>
            <a:ext cx="0" cy="36688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5">
            <a:extLst>
              <a:ext uri="{FF2B5EF4-FFF2-40B4-BE49-F238E27FC236}">
                <a16:creationId xmlns:a16="http://schemas.microsoft.com/office/drawing/2014/main" id="{33309E09-5231-4B2F-A688-F48F2F6DD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8150" y="4868531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rgbClr val="0000CC"/>
                </a:solidFill>
              </a:rPr>
              <a:t>5.0 L</a:t>
            </a:r>
            <a:endParaRPr lang="en-US" sz="4800" b="1" dirty="0">
              <a:solidFill>
                <a:srgbClr val="0000CC"/>
              </a:solidFill>
            </a:endParaRPr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AE8832F3-558C-4CAD-9835-E22D6ACD1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7439" y="5742102"/>
            <a:ext cx="21131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rtl="1" eaLnBrk="1" hangingPunct="1"/>
            <a:r>
              <a:rPr lang="en-US" sz="2800" b="1" dirty="0">
                <a:solidFill>
                  <a:schemeClr val="tx1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C</a:t>
            </a:r>
            <a:r>
              <a:rPr lang="en-US" sz="2000" b="1" baseline="-50000" dirty="0">
                <a:solidFill>
                  <a:srgbClr val="FF0000"/>
                </a:solidFill>
              </a:rPr>
              <a:t>3</a:t>
            </a:r>
            <a:r>
              <a:rPr lang="en-US" sz="2800" b="1" baseline="-25000" dirty="0">
                <a:solidFill>
                  <a:srgbClr val="FF0000"/>
                </a:solidFill>
              </a:rPr>
              <a:t>H</a:t>
            </a:r>
            <a:r>
              <a:rPr lang="en-US" sz="2000" b="1" baseline="-50000" dirty="0">
                <a:solidFill>
                  <a:srgbClr val="FF0000"/>
                </a:solidFill>
              </a:rPr>
              <a:t>8</a:t>
            </a:r>
            <a:r>
              <a:rPr lang="en-US" altLang="ar-SA" sz="2800" b="1" dirty="0">
                <a:solidFill>
                  <a:schemeClr val="tx1"/>
                </a:solidFill>
                <a:latin typeface="Times New Roman" pitchFamily="18" charset="0"/>
              </a:rPr>
              <a:t> =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??L</a:t>
            </a:r>
            <a:endParaRPr lang="en-US" altLang="ar-SA" sz="28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B0F5297A-9731-4AC0-B35D-B620119D5B7E}"/>
              </a:ext>
            </a:extLst>
          </p:cNvPr>
          <p:cNvSpPr txBox="1"/>
          <p:nvPr/>
        </p:nvSpPr>
        <p:spPr>
          <a:xfrm>
            <a:off x="10296924" y="2957302"/>
            <a:ext cx="16477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00"/>
                </a:solidFill>
              </a:rPr>
              <a:t>المعطيات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1291F8AD-596D-49A7-A5C5-16C23731580F}"/>
              </a:ext>
            </a:extLst>
          </p:cNvPr>
          <p:cNvSpPr txBox="1"/>
          <p:nvPr/>
        </p:nvSpPr>
        <p:spPr>
          <a:xfrm>
            <a:off x="10618672" y="5239602"/>
            <a:ext cx="14270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>
                <a:solidFill>
                  <a:srgbClr val="000000"/>
                </a:solidFill>
              </a:rPr>
              <a:t>المطلوب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05293F46-6F7D-4B2B-A9FC-B6C97F766F0B}"/>
              </a:ext>
            </a:extLst>
          </p:cNvPr>
          <p:cNvSpPr txBox="1"/>
          <p:nvPr/>
        </p:nvSpPr>
        <p:spPr>
          <a:xfrm>
            <a:off x="3969508" y="3879004"/>
            <a:ext cx="15676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400" b="1" dirty="0">
                <a:solidFill>
                  <a:srgbClr val="0000CC"/>
                </a:solidFill>
              </a:rPr>
              <a:t>من السؤال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AA45E154-63DD-4E44-B5C3-98F578EB3A31}"/>
              </a:ext>
            </a:extLst>
          </p:cNvPr>
          <p:cNvSpPr txBox="1"/>
          <p:nvPr/>
        </p:nvSpPr>
        <p:spPr>
          <a:xfrm>
            <a:off x="3969508" y="4967835"/>
            <a:ext cx="14653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400" b="1" dirty="0">
                <a:solidFill>
                  <a:srgbClr val="0000CC"/>
                </a:solidFill>
              </a:rPr>
              <a:t>من المعادلة</a:t>
            </a:r>
          </a:p>
        </p:txBody>
      </p:sp>
      <p:sp>
        <p:nvSpPr>
          <p:cNvPr id="29" name="سهم إلى اليمين 47">
            <a:extLst>
              <a:ext uri="{FF2B5EF4-FFF2-40B4-BE49-F238E27FC236}">
                <a16:creationId xmlns:a16="http://schemas.microsoft.com/office/drawing/2014/main" id="{A2FF0D91-621A-4A62-ACB6-DD523A555D52}"/>
              </a:ext>
            </a:extLst>
          </p:cNvPr>
          <p:cNvSpPr/>
          <p:nvPr/>
        </p:nvSpPr>
        <p:spPr>
          <a:xfrm rot="10800000">
            <a:off x="3846747" y="3685035"/>
            <a:ext cx="1600328" cy="86184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/>
          </a:p>
        </p:txBody>
      </p:sp>
      <p:sp>
        <p:nvSpPr>
          <p:cNvPr id="30" name="سهم إلى اليمين 48">
            <a:extLst>
              <a:ext uri="{FF2B5EF4-FFF2-40B4-BE49-F238E27FC236}">
                <a16:creationId xmlns:a16="http://schemas.microsoft.com/office/drawing/2014/main" id="{06867E5A-31E7-4D59-8665-FEADE9E1486E}"/>
              </a:ext>
            </a:extLst>
          </p:cNvPr>
          <p:cNvSpPr/>
          <p:nvPr/>
        </p:nvSpPr>
        <p:spPr>
          <a:xfrm rot="10800000">
            <a:off x="3846747" y="4771357"/>
            <a:ext cx="1600328" cy="865489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/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D9556CE9-EF3E-41A0-B223-7DC5FE5E0D6C}"/>
              </a:ext>
            </a:extLst>
          </p:cNvPr>
          <p:cNvSpPr txBox="1"/>
          <p:nvPr/>
        </p:nvSpPr>
        <p:spPr>
          <a:xfrm>
            <a:off x="5654368" y="2327754"/>
            <a:ext cx="843501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32" name="مستطيل 31">
            <a:extLst>
              <a:ext uri="{FF2B5EF4-FFF2-40B4-BE49-F238E27FC236}">
                <a16:creationId xmlns:a16="http://schemas.microsoft.com/office/drawing/2014/main" id="{4A911447-90F5-4DBE-B609-B9711D7411AC}"/>
              </a:ext>
            </a:extLst>
          </p:cNvPr>
          <p:cNvSpPr/>
          <p:nvPr/>
        </p:nvSpPr>
        <p:spPr>
          <a:xfrm>
            <a:off x="6975193" y="6206066"/>
            <a:ext cx="2158886" cy="5531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Text Box 5">
            <a:extLst>
              <a:ext uri="{FF2B5EF4-FFF2-40B4-BE49-F238E27FC236}">
                <a16:creationId xmlns:a16="http://schemas.microsoft.com/office/drawing/2014/main" id="{512520F3-06DD-4ECD-BFA4-F2CB04DD6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6313" y="6370597"/>
            <a:ext cx="22752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chemeClr val="tx1"/>
                </a:solidFill>
              </a:rPr>
              <a:t>5 .0 L </a:t>
            </a:r>
            <a:r>
              <a:rPr lang="en-US" sz="3200" b="1" dirty="0">
                <a:solidFill>
                  <a:srgbClr val="000000"/>
                </a:solidFill>
              </a:rPr>
              <a:t>O</a:t>
            </a:r>
            <a:r>
              <a:rPr lang="en-US" sz="2000" b="1" dirty="0">
                <a:solidFill>
                  <a:srgbClr val="000000"/>
                </a:solidFill>
              </a:rPr>
              <a:t>2</a:t>
            </a:r>
            <a:endParaRPr lang="en-US" altLang="ar-SA" sz="2000" b="1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34" name="رابط مستقيم 33">
            <a:extLst>
              <a:ext uri="{FF2B5EF4-FFF2-40B4-BE49-F238E27FC236}">
                <a16:creationId xmlns:a16="http://schemas.microsoft.com/office/drawing/2014/main" id="{E40553D9-B32F-4ACA-B2A1-CBCB0F7A6B85}"/>
              </a:ext>
            </a:extLst>
          </p:cNvPr>
          <p:cNvCxnSpPr/>
          <p:nvPr/>
        </p:nvCxnSpPr>
        <p:spPr>
          <a:xfrm flipH="1">
            <a:off x="5746180" y="6395655"/>
            <a:ext cx="324036" cy="5258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93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4" grpId="0"/>
      <p:bldP spid="15" grpId="0"/>
      <p:bldP spid="17" grpId="0"/>
      <p:bldP spid="18" grpId="0"/>
      <p:bldP spid="19" grpId="0"/>
      <p:bldP spid="21" grpId="0" animBg="1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  <p:bldP spid="32" grpId="0" animBg="1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C93F789A-3DA3-40EE-9527-0F6F7015734D}"/>
              </a:ext>
            </a:extLst>
          </p:cNvPr>
          <p:cNvSpPr/>
          <p:nvPr/>
        </p:nvSpPr>
        <p:spPr>
          <a:xfrm>
            <a:off x="1492944" y="1742513"/>
            <a:ext cx="8737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ما حجم غاز الهيدروجين اللازم للتفاعل تماماً مع 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5L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 من غاز الأكسجين لإنتاج الماء.</a:t>
            </a:r>
            <a:endParaRPr lang="ar-SA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1232782-BB30-45B3-A6D6-8A58FE7B54A4}"/>
              </a:ext>
            </a:extLst>
          </p:cNvPr>
          <p:cNvSpPr txBox="1"/>
          <p:nvPr/>
        </p:nvSpPr>
        <p:spPr>
          <a:xfrm>
            <a:off x="977842" y="3070658"/>
            <a:ext cx="526124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en-US" sz="3600" b="1" dirty="0">
                <a:solidFill>
                  <a:srgbClr val="FF0000"/>
                </a:solidFill>
                <a:cs typeface="+mj-cs"/>
              </a:rPr>
              <a:t>2</a:t>
            </a:r>
            <a:r>
              <a:rPr lang="en-US" sz="3600" b="1" dirty="0">
                <a:cs typeface="+mj-cs"/>
              </a:rPr>
              <a:t>H</a:t>
            </a:r>
            <a:r>
              <a:rPr lang="en-US" sz="3600" b="1" baseline="-25000" dirty="0">
                <a:cs typeface="+mj-cs"/>
              </a:rPr>
              <a:t>8(g)</a:t>
            </a:r>
            <a:r>
              <a:rPr lang="en-US" sz="3600" b="1" dirty="0">
                <a:cs typeface="+mj-cs"/>
              </a:rPr>
              <a:t>  +  O</a:t>
            </a:r>
            <a:r>
              <a:rPr lang="en-US" sz="3600" b="1" baseline="-25000" dirty="0">
                <a:cs typeface="+mj-cs"/>
              </a:rPr>
              <a:t>2(g)</a:t>
            </a:r>
            <a:r>
              <a:rPr lang="en-US" sz="3600" b="1" dirty="0">
                <a:cs typeface="+mj-cs"/>
              </a:rPr>
              <a:t>  </a:t>
            </a:r>
            <a:r>
              <a:rPr lang="en-US" sz="3600" b="1" dirty="0">
                <a:latin typeface="Calibri"/>
                <a:cs typeface="+mj-cs"/>
              </a:rPr>
              <a:t>→  </a:t>
            </a:r>
            <a:r>
              <a:rPr lang="en-US" sz="3600" b="1" dirty="0">
                <a:solidFill>
                  <a:srgbClr val="FF0000"/>
                </a:solidFill>
                <a:latin typeface="Calibri"/>
                <a:cs typeface="+mj-cs"/>
              </a:rPr>
              <a:t>2</a:t>
            </a:r>
            <a:r>
              <a:rPr lang="en-US" sz="3600" b="1" dirty="0">
                <a:latin typeface="Calibri"/>
                <a:cs typeface="+mj-cs"/>
              </a:rPr>
              <a:t>H</a:t>
            </a:r>
            <a:r>
              <a:rPr lang="en-US" sz="3600" b="1" baseline="-25000" dirty="0">
                <a:latin typeface="Calibri"/>
                <a:cs typeface="+mj-cs"/>
              </a:rPr>
              <a:t>2</a:t>
            </a:r>
            <a:r>
              <a:rPr lang="en-US" sz="3600" b="1" dirty="0">
                <a:latin typeface="Calibri"/>
                <a:cs typeface="+mj-cs"/>
              </a:rPr>
              <a:t>O</a:t>
            </a:r>
            <a:r>
              <a:rPr lang="en-US" sz="3600" b="1" baseline="-25000" dirty="0">
                <a:latin typeface="Calibri"/>
                <a:cs typeface="+mj-cs"/>
              </a:rPr>
              <a:t>(g)</a:t>
            </a:r>
            <a:endParaRPr lang="ar-SA" sz="3600" b="1" baseline="-25000" dirty="0">
              <a:cs typeface="+mj-cs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333C171B-56D7-4562-8C04-E72D22AC0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3435" y="4073204"/>
            <a:ext cx="11876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0000CC"/>
                </a:solidFill>
              </a:rPr>
              <a:t>5 L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7B8855CF-5DA5-45C4-BB94-CE7A48206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102" y="3981825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rgbClr val="0000CC"/>
                </a:solidFill>
              </a:rPr>
              <a:t>? L</a:t>
            </a:r>
            <a:endParaRPr lang="en-US" sz="4800" b="1" dirty="0">
              <a:solidFill>
                <a:srgbClr val="0000CC"/>
              </a:solidFill>
            </a:endParaRP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1948C829-9DF8-4563-A6FB-8BB24592D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102" y="5078145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rgbClr val="0000CC"/>
                </a:solidFill>
              </a:rPr>
              <a:t>2 L</a:t>
            </a:r>
            <a:endParaRPr lang="en-US" sz="4800" b="1" dirty="0">
              <a:solidFill>
                <a:srgbClr val="0000CC"/>
              </a:solidFill>
            </a:endParaRPr>
          </a:p>
        </p:txBody>
      </p:sp>
      <p:cxnSp>
        <p:nvCxnSpPr>
          <p:cNvPr id="11" name="رابط كسهم مستقيم 10">
            <a:extLst>
              <a:ext uri="{FF2B5EF4-FFF2-40B4-BE49-F238E27FC236}">
                <a16:creationId xmlns:a16="http://schemas.microsoft.com/office/drawing/2014/main" id="{59091A2D-7870-4717-B7F4-935C39C89278}"/>
              </a:ext>
            </a:extLst>
          </p:cNvPr>
          <p:cNvCxnSpPr/>
          <p:nvPr/>
        </p:nvCxnSpPr>
        <p:spPr>
          <a:xfrm flipV="1">
            <a:off x="1984074" y="4530651"/>
            <a:ext cx="1018452" cy="8758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ECC7827B-5EC5-4F84-9FFA-509D9A95035F}"/>
              </a:ext>
            </a:extLst>
          </p:cNvPr>
          <p:cNvCxnSpPr/>
          <p:nvPr/>
        </p:nvCxnSpPr>
        <p:spPr>
          <a:xfrm flipH="1" flipV="1">
            <a:off x="1984074" y="4473087"/>
            <a:ext cx="990566" cy="89744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5">
            <a:extLst>
              <a:ext uri="{FF2B5EF4-FFF2-40B4-BE49-F238E27FC236}">
                <a16:creationId xmlns:a16="http://schemas.microsoft.com/office/drawing/2014/main" id="{05C22FE5-66CD-4495-B8E4-5FB55B41B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986" y="5905164"/>
            <a:ext cx="181910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3200" b="1" dirty="0">
                <a:solidFill>
                  <a:schemeClr val="tx1"/>
                </a:solidFill>
                <a:cs typeface="+mj-cs"/>
              </a:rPr>
              <a:t>V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H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altLang="ar-SA" sz="3200" b="1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 =</a:t>
            </a:r>
            <a:endParaRPr lang="en-US" altLang="ar-SA" sz="3200" b="1" baseline="-25000" dirty="0">
              <a:solidFill>
                <a:srgbClr val="FF0000"/>
              </a:solidFill>
              <a:latin typeface="Times New Roman" pitchFamily="18" charset="0"/>
              <a:cs typeface="+mj-cs"/>
            </a:endParaRPr>
          </a:p>
        </p:txBody>
      </p:sp>
      <p:sp>
        <p:nvSpPr>
          <p:cNvPr id="14" name="Text Box 5">
            <a:extLst>
              <a:ext uri="{FF2B5EF4-FFF2-40B4-BE49-F238E27FC236}">
                <a16:creationId xmlns:a16="http://schemas.microsoft.com/office/drawing/2014/main" id="{4A3470C4-9797-4227-B6B7-B245E725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689" y="5916512"/>
            <a:ext cx="14974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sz="3200" b="1" dirty="0">
                <a:solidFill>
                  <a:schemeClr val="tx1"/>
                </a:solidFill>
              </a:rPr>
              <a:t>5 L </a:t>
            </a:r>
            <a:r>
              <a:rPr lang="en-US" sz="3200" b="1" dirty="0">
                <a:solidFill>
                  <a:srgbClr val="000000"/>
                </a:solidFill>
              </a:rPr>
              <a:t>O</a:t>
            </a:r>
            <a:r>
              <a:rPr lang="en-US" sz="2000" b="1" dirty="0">
                <a:solidFill>
                  <a:srgbClr val="000000"/>
                </a:solidFill>
              </a:rPr>
              <a:t>2</a:t>
            </a:r>
            <a:endParaRPr lang="en-US" altLang="ar-SA" sz="2000" b="1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01B03510-D4F9-4B4C-882F-B70F55F85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178" y="6352575"/>
            <a:ext cx="17834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r" rtl="1" eaLnBrk="1" hangingPunct="1"/>
            <a:r>
              <a:rPr lang="en-US" sz="3200" b="1" dirty="0">
                <a:solidFill>
                  <a:schemeClr val="tx1"/>
                </a:solidFill>
              </a:rPr>
              <a:t>1 L </a:t>
            </a:r>
            <a:r>
              <a:rPr lang="en-US" sz="3200" b="1" dirty="0">
                <a:solidFill>
                  <a:srgbClr val="000000"/>
                </a:solidFill>
              </a:rPr>
              <a:t>O</a:t>
            </a:r>
            <a:r>
              <a:rPr lang="en-US" sz="2000" b="1" dirty="0">
                <a:solidFill>
                  <a:srgbClr val="000000"/>
                </a:solidFill>
              </a:rPr>
              <a:t>2</a:t>
            </a:r>
            <a:endParaRPr lang="en-US" altLang="ar-SA" sz="2000" b="1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1467F3EB-DEA9-4FDA-8F42-1127AAE43DE3}"/>
              </a:ext>
            </a:extLst>
          </p:cNvPr>
          <p:cNvCxnSpPr/>
          <p:nvPr/>
        </p:nvCxnSpPr>
        <p:spPr>
          <a:xfrm flipH="1" flipV="1">
            <a:off x="4353569" y="6273095"/>
            <a:ext cx="1958168" cy="43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5">
            <a:extLst>
              <a:ext uri="{FF2B5EF4-FFF2-40B4-BE49-F238E27FC236}">
                <a16:creationId xmlns:a16="http://schemas.microsoft.com/office/drawing/2014/main" id="{09A38FED-E1B5-4BEA-9096-289AFD96D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6480" y="5624125"/>
            <a:ext cx="230123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chemeClr val="tx1"/>
                </a:solidFill>
              </a:rPr>
              <a:t>2 L </a:t>
            </a:r>
            <a:r>
              <a:rPr lang="en-US" sz="3200" b="1" dirty="0">
                <a:solidFill>
                  <a:srgbClr val="FF0000"/>
                </a:solidFill>
              </a:rPr>
              <a:t>H</a:t>
            </a:r>
            <a:r>
              <a:rPr lang="en-US" sz="3200" b="1" baseline="-25000" dirty="0">
                <a:solidFill>
                  <a:srgbClr val="FF0000"/>
                </a:solidFill>
              </a:rPr>
              <a:t>2</a:t>
            </a:r>
            <a:endParaRPr lang="en-US" altLang="ar-SA" sz="32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83C1483-DB72-418E-8B22-C47566161622}"/>
              </a:ext>
            </a:extLst>
          </p:cNvPr>
          <p:cNvSpPr txBox="1"/>
          <p:nvPr/>
        </p:nvSpPr>
        <p:spPr>
          <a:xfrm>
            <a:off x="3782471" y="5877787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/>
              <a:t>×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7EB10794-4AFE-4C42-8450-8CC554E24C37}"/>
              </a:ext>
            </a:extLst>
          </p:cNvPr>
          <p:cNvSpPr txBox="1"/>
          <p:nvPr/>
        </p:nvSpPr>
        <p:spPr>
          <a:xfrm>
            <a:off x="6266879" y="5981453"/>
            <a:ext cx="7380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000" b="1" dirty="0"/>
              <a:t>=</a:t>
            </a: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923319CD-6374-4C59-A009-8780266EB288}"/>
              </a:ext>
            </a:extLst>
          </p:cNvPr>
          <p:cNvCxnSpPr/>
          <p:nvPr/>
        </p:nvCxnSpPr>
        <p:spPr>
          <a:xfrm flipH="1">
            <a:off x="3294114" y="5877815"/>
            <a:ext cx="360040" cy="5891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5">
            <a:extLst>
              <a:ext uri="{FF2B5EF4-FFF2-40B4-BE49-F238E27FC236}">
                <a16:creationId xmlns:a16="http://schemas.microsoft.com/office/drawing/2014/main" id="{845E745E-502D-48C0-ABE2-487F65CCC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7942" y="6023399"/>
            <a:ext cx="1896933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rtl="1" eaLnBrk="1" hangingPunct="1"/>
            <a:r>
              <a:rPr lang="en-US" sz="3200" b="1" dirty="0">
                <a:solidFill>
                  <a:schemeClr val="tx1"/>
                </a:solidFill>
              </a:rPr>
              <a:t>10 L </a:t>
            </a:r>
            <a:r>
              <a:rPr lang="en-US" sz="3200" b="1" dirty="0">
                <a:solidFill>
                  <a:srgbClr val="FF0000"/>
                </a:solidFill>
              </a:rPr>
              <a:t>H</a:t>
            </a:r>
            <a:r>
              <a:rPr lang="en-US" sz="3200" b="1" baseline="-25000" dirty="0">
                <a:solidFill>
                  <a:srgbClr val="FF0000"/>
                </a:solidFill>
              </a:rPr>
              <a:t>2</a:t>
            </a:r>
            <a:endParaRPr lang="en-US" altLang="ar-SA" sz="32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958F79DF-0C2E-428C-92D9-16EE7E4A35C7}"/>
              </a:ext>
            </a:extLst>
          </p:cNvPr>
          <p:cNvCxnSpPr/>
          <p:nvPr/>
        </p:nvCxnSpPr>
        <p:spPr>
          <a:xfrm>
            <a:off x="9640154" y="3161561"/>
            <a:ext cx="0" cy="36688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5">
            <a:extLst>
              <a:ext uri="{FF2B5EF4-FFF2-40B4-BE49-F238E27FC236}">
                <a16:creationId xmlns:a16="http://schemas.microsoft.com/office/drawing/2014/main" id="{B725468E-334C-4040-8B21-B7424D75F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5446" y="5114152"/>
            <a:ext cx="1187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algn="ctr" rtl="1" eaLnBrk="1" hangingPunct="1"/>
            <a:r>
              <a:rPr lang="en-US" sz="3200" b="1" dirty="0">
                <a:solidFill>
                  <a:srgbClr val="0000CC"/>
                </a:solidFill>
              </a:rPr>
              <a:t>1 L</a:t>
            </a:r>
            <a:endParaRPr lang="en-US" sz="4800" b="1" dirty="0">
              <a:solidFill>
                <a:srgbClr val="0000CC"/>
              </a:solidFill>
            </a:endParaRPr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278E1517-32E8-440A-BC7A-AF332318E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8861" y="3905960"/>
            <a:ext cx="21131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rtl="1" eaLnBrk="1" hangingPunct="1"/>
            <a:r>
              <a:rPr lang="en-US" sz="2800" b="1" dirty="0">
                <a:solidFill>
                  <a:schemeClr val="tx1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O</a:t>
            </a:r>
            <a:r>
              <a:rPr lang="en-US" sz="2000" b="1" baseline="-50000" dirty="0">
                <a:solidFill>
                  <a:srgbClr val="FF0000"/>
                </a:solidFill>
              </a:rPr>
              <a:t>2</a:t>
            </a:r>
            <a:r>
              <a:rPr lang="en-US" altLang="ar-SA" sz="2800" b="1" dirty="0">
                <a:solidFill>
                  <a:schemeClr val="tx1"/>
                </a:solidFill>
                <a:latin typeface="Times New Roman" pitchFamily="18" charset="0"/>
              </a:rPr>
              <a:t> = </a:t>
            </a:r>
            <a:r>
              <a:rPr lang="en-US" altLang="ar-SA" sz="2800" b="1" dirty="0">
                <a:solidFill>
                  <a:srgbClr val="FF0000"/>
                </a:solidFill>
                <a:latin typeface="Times New Roman" pitchFamily="18" charset="0"/>
              </a:rPr>
              <a:t>5 L</a:t>
            </a:r>
            <a:endParaRPr lang="en-US" altLang="ar-SA" sz="28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5" name="Text Box 5">
            <a:extLst>
              <a:ext uri="{FF2B5EF4-FFF2-40B4-BE49-F238E27FC236}">
                <a16:creationId xmlns:a16="http://schemas.microsoft.com/office/drawing/2014/main" id="{56CF61EF-E367-40E8-BEF9-03437CE23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4893" y="5946779"/>
            <a:ext cx="21131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Geneva" charset="0"/>
                <a:ea typeface="MS PGothic" pitchFamily="34" charset="-128"/>
              </a:defRPr>
            </a:lvl9pPr>
          </a:lstStyle>
          <a:p>
            <a:pPr rtl="1" eaLnBrk="1" hangingPunct="1"/>
            <a:r>
              <a:rPr lang="en-US" sz="2800" b="1" dirty="0">
                <a:solidFill>
                  <a:schemeClr val="tx1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H</a:t>
            </a:r>
            <a:r>
              <a:rPr lang="en-US" sz="2000" b="1" baseline="-50000" dirty="0">
                <a:solidFill>
                  <a:srgbClr val="FF0000"/>
                </a:solidFill>
              </a:rPr>
              <a:t>2</a:t>
            </a:r>
            <a:r>
              <a:rPr lang="en-US" altLang="ar-SA" sz="2800" b="1" dirty="0">
                <a:solidFill>
                  <a:schemeClr val="tx1"/>
                </a:solidFill>
                <a:latin typeface="Times New Roman" pitchFamily="18" charset="0"/>
              </a:rPr>
              <a:t> =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??L</a:t>
            </a:r>
            <a:endParaRPr lang="en-US" altLang="ar-SA" sz="2800" b="1" baseline="-25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D320FE9E-4F4C-4D1F-A53D-8961B5CCC7CC}"/>
              </a:ext>
            </a:extLst>
          </p:cNvPr>
          <p:cNvSpPr txBox="1"/>
          <p:nvPr/>
        </p:nvSpPr>
        <p:spPr>
          <a:xfrm>
            <a:off x="10296924" y="3161979"/>
            <a:ext cx="16477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00"/>
                </a:solidFill>
              </a:rPr>
              <a:t>المعطيات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73FDB1A2-81C8-4F89-956A-37B07959E533}"/>
              </a:ext>
            </a:extLst>
          </p:cNvPr>
          <p:cNvSpPr txBox="1"/>
          <p:nvPr/>
        </p:nvSpPr>
        <p:spPr>
          <a:xfrm>
            <a:off x="10618672" y="5444279"/>
            <a:ext cx="14270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>
                <a:solidFill>
                  <a:srgbClr val="000000"/>
                </a:solidFill>
              </a:rPr>
              <a:t>المطلوب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C5EB9B80-F66B-4D6E-A894-EB7474F43529}"/>
              </a:ext>
            </a:extLst>
          </p:cNvPr>
          <p:cNvSpPr txBox="1"/>
          <p:nvPr/>
        </p:nvSpPr>
        <p:spPr>
          <a:xfrm>
            <a:off x="4160580" y="4124625"/>
            <a:ext cx="15676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400" b="1" dirty="0">
                <a:solidFill>
                  <a:srgbClr val="0000CC"/>
                </a:solidFill>
              </a:rPr>
              <a:t>من السؤال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C99549B2-EFFB-4466-B271-512F20A61C5A}"/>
              </a:ext>
            </a:extLst>
          </p:cNvPr>
          <p:cNvSpPr txBox="1"/>
          <p:nvPr/>
        </p:nvSpPr>
        <p:spPr>
          <a:xfrm>
            <a:off x="4160580" y="5213456"/>
            <a:ext cx="14653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400" b="1" dirty="0">
                <a:solidFill>
                  <a:srgbClr val="0000CC"/>
                </a:solidFill>
              </a:rPr>
              <a:t>من المعادلة</a:t>
            </a:r>
          </a:p>
        </p:txBody>
      </p:sp>
      <p:sp>
        <p:nvSpPr>
          <p:cNvPr id="30" name="سهم إلى اليمين 50">
            <a:extLst>
              <a:ext uri="{FF2B5EF4-FFF2-40B4-BE49-F238E27FC236}">
                <a16:creationId xmlns:a16="http://schemas.microsoft.com/office/drawing/2014/main" id="{C37331C2-7BA5-48C7-987D-32B9CF4F34BF}"/>
              </a:ext>
            </a:extLst>
          </p:cNvPr>
          <p:cNvSpPr/>
          <p:nvPr/>
        </p:nvSpPr>
        <p:spPr>
          <a:xfrm rot="10800000">
            <a:off x="4037819" y="3930656"/>
            <a:ext cx="1600328" cy="86184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/>
          </a:p>
        </p:txBody>
      </p:sp>
      <p:sp>
        <p:nvSpPr>
          <p:cNvPr id="31" name="سهم إلى اليمين 51">
            <a:extLst>
              <a:ext uri="{FF2B5EF4-FFF2-40B4-BE49-F238E27FC236}">
                <a16:creationId xmlns:a16="http://schemas.microsoft.com/office/drawing/2014/main" id="{92FD2702-4BAC-4998-970A-889226A8A9CE}"/>
              </a:ext>
            </a:extLst>
          </p:cNvPr>
          <p:cNvSpPr/>
          <p:nvPr/>
        </p:nvSpPr>
        <p:spPr>
          <a:xfrm rot="10800000">
            <a:off x="4005498" y="4964603"/>
            <a:ext cx="1600328" cy="865489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/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AD92A0FE-6A18-43A0-8907-BC65AAAF1A21}"/>
              </a:ext>
            </a:extLst>
          </p:cNvPr>
          <p:cNvSpPr txBox="1"/>
          <p:nvPr/>
        </p:nvSpPr>
        <p:spPr>
          <a:xfrm>
            <a:off x="6299285" y="2723500"/>
            <a:ext cx="843501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33" name="مستطيل 32">
            <a:extLst>
              <a:ext uri="{FF2B5EF4-FFF2-40B4-BE49-F238E27FC236}">
                <a16:creationId xmlns:a16="http://schemas.microsoft.com/office/drawing/2014/main" id="{86411B29-8792-4846-995A-58D2B6DC2BF7}"/>
              </a:ext>
            </a:extLst>
          </p:cNvPr>
          <p:cNvSpPr/>
          <p:nvPr/>
        </p:nvSpPr>
        <p:spPr>
          <a:xfrm>
            <a:off x="7040220" y="6032556"/>
            <a:ext cx="1944655" cy="5531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4" name="رابط مستقيم 33">
            <a:extLst>
              <a:ext uri="{FF2B5EF4-FFF2-40B4-BE49-F238E27FC236}">
                <a16:creationId xmlns:a16="http://schemas.microsoft.com/office/drawing/2014/main" id="{0600F5C1-368F-41E0-B8EC-9CC4025995DA}"/>
              </a:ext>
            </a:extLst>
          </p:cNvPr>
          <p:cNvCxnSpPr/>
          <p:nvPr/>
        </p:nvCxnSpPr>
        <p:spPr>
          <a:xfrm flipH="1">
            <a:off x="5548162" y="6291108"/>
            <a:ext cx="360040" cy="5891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2">
            <a:extLst>
              <a:ext uri="{FF2B5EF4-FFF2-40B4-BE49-F238E27FC236}">
                <a16:creationId xmlns:a16="http://schemas.microsoft.com/office/drawing/2014/main" id="{5F60A301-E0AE-4A96-95EE-D81302A98E47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حساب الحجم</a:t>
            </a:r>
            <a:endParaRPr lang="en-US" sz="2800" dirty="0">
              <a:cs typeface="+mj-cs"/>
            </a:endParaRPr>
          </a:p>
        </p:txBody>
      </p:sp>
      <p:sp>
        <p:nvSpPr>
          <p:cNvPr id="36" name="مستطيل مستدير الزوايا 17">
            <a:extLst>
              <a:ext uri="{FF2B5EF4-FFF2-40B4-BE49-F238E27FC236}">
                <a16:creationId xmlns:a16="http://schemas.microsoft.com/office/drawing/2014/main" id="{20F58657-5A8E-446B-B411-5183742AAA3A}"/>
              </a:ext>
            </a:extLst>
          </p:cNvPr>
          <p:cNvSpPr/>
          <p:nvPr/>
        </p:nvSpPr>
        <p:spPr>
          <a:xfrm>
            <a:off x="10520899" y="1748898"/>
            <a:ext cx="1575982" cy="1077217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2800" b="1" dirty="0">
                <a:solidFill>
                  <a:srgbClr val="C00000"/>
                </a:solidFill>
              </a:rPr>
              <a:t>تدريب</a:t>
            </a:r>
            <a:r>
              <a:rPr lang="en-US" sz="2800" b="1" dirty="0">
                <a:solidFill>
                  <a:srgbClr val="C00000"/>
                </a:solidFill>
              </a:rPr>
              <a:t>39</a:t>
            </a:r>
            <a:r>
              <a:rPr lang="ar-SA" sz="2800" b="1" dirty="0">
                <a:solidFill>
                  <a:srgbClr val="C00000"/>
                </a:solidFill>
              </a:rPr>
              <a:t>ص</a:t>
            </a:r>
            <a:r>
              <a:rPr lang="en-US" sz="2800" b="1" dirty="0">
                <a:solidFill>
                  <a:srgbClr val="C00000"/>
                </a:solidFill>
              </a:rPr>
              <a:t>34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48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5" grpId="0"/>
      <p:bldP spid="17" grpId="0"/>
      <p:bldP spid="18" grpId="0"/>
      <p:bldP spid="19" grpId="0"/>
      <p:bldP spid="21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1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EF836601-D98C-4ADE-BE8D-C237755818C8}"/>
              </a:ext>
            </a:extLst>
          </p:cNvPr>
          <p:cNvSpPr txBox="1"/>
          <p:nvPr/>
        </p:nvSpPr>
        <p:spPr>
          <a:xfrm>
            <a:off x="9469584" y="174148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FFD96E64-445F-4506-9D69-D2E255EE1C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737" y="1656338"/>
            <a:ext cx="768263" cy="73152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C88DC5B1-D2B5-4512-9630-35820B69D532}"/>
              </a:ext>
            </a:extLst>
          </p:cNvPr>
          <p:cNvSpPr/>
          <p:nvPr/>
        </p:nvSpPr>
        <p:spPr>
          <a:xfrm>
            <a:off x="1474673" y="1697573"/>
            <a:ext cx="8737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/>
              <a:t>ما حجم غاز الأكسجين اللازم لاحتراق </a:t>
            </a:r>
            <a:r>
              <a:rPr lang="en-US" sz="3200" b="1" dirty="0"/>
              <a:t>2.36L </a:t>
            </a:r>
            <a:r>
              <a:rPr lang="ar-SA" sz="3200" b="1" dirty="0"/>
              <a:t> من غاز الميثان </a:t>
            </a:r>
            <a:r>
              <a:rPr lang="en-US" sz="3200" b="1" dirty="0"/>
              <a:t>CH</a:t>
            </a:r>
            <a:r>
              <a:rPr lang="en-US" sz="2400" b="1" dirty="0"/>
              <a:t>4</a:t>
            </a:r>
            <a:r>
              <a:rPr lang="en-US" sz="3200" b="1" dirty="0"/>
              <a:t> </a:t>
            </a:r>
            <a:r>
              <a:rPr lang="ar-SA" sz="3200" b="1" dirty="0"/>
              <a:t>حرقا ً كاملا ؟ </a:t>
            </a:r>
            <a:endParaRPr lang="ar-SA" sz="3200" b="1" dirty="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DEFB162D-8C01-4B69-AB00-0066A2DF45B7}"/>
              </a:ext>
            </a:extLst>
          </p:cNvPr>
          <p:cNvGrpSpPr/>
          <p:nvPr/>
        </p:nvGrpSpPr>
        <p:grpSpPr>
          <a:xfrm>
            <a:off x="2719389" y="2727007"/>
            <a:ext cx="6900862" cy="523220"/>
            <a:chOff x="2773818" y="2373540"/>
            <a:chExt cx="6780845" cy="523220"/>
          </a:xfrm>
        </p:grpSpPr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A54F5037-BAC6-49F0-B825-BB77778CB5D0}"/>
                </a:ext>
              </a:extLst>
            </p:cNvPr>
            <p:cNvSpPr txBox="1"/>
            <p:nvPr/>
          </p:nvSpPr>
          <p:spPr>
            <a:xfrm>
              <a:off x="2773818" y="2373540"/>
              <a:ext cx="678084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+ 2O</a:t>
              </a:r>
              <a:r>
                <a:rPr lang="en-US" sz="28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CO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+ 2H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ar-SA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رابط كسهم مستقيم 9">
              <a:extLst>
                <a:ext uri="{FF2B5EF4-FFF2-40B4-BE49-F238E27FC236}">
                  <a16:creationId xmlns:a16="http://schemas.microsoft.com/office/drawing/2014/main" id="{E313B0B8-6D60-417C-BF44-01BE6AAC9083}"/>
                </a:ext>
              </a:extLst>
            </p:cNvPr>
            <p:cNvCxnSpPr/>
            <p:nvPr/>
          </p:nvCxnSpPr>
          <p:spPr>
            <a:xfrm>
              <a:off x="4575490" y="2644675"/>
              <a:ext cx="11811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893545-CC49-4932-831C-7B83B42462CF}"/>
              </a:ext>
            </a:extLst>
          </p:cNvPr>
          <p:cNvSpPr/>
          <p:nvPr/>
        </p:nvSpPr>
        <p:spPr>
          <a:xfrm>
            <a:off x="5372637" y="3361474"/>
            <a:ext cx="46005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4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7CF9187D-AD01-4A97-9C17-2750416B7C56}"/>
              </a:ext>
            </a:extLst>
          </p:cNvPr>
          <p:cNvSpPr/>
          <p:nvPr/>
        </p:nvSpPr>
        <p:spPr>
          <a:xfrm>
            <a:off x="5372637" y="4330665"/>
            <a:ext cx="45619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2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30D75825-98A1-4407-AEDA-8BFE05C9A453}"/>
              </a:ext>
            </a:extLst>
          </p:cNvPr>
          <p:cNvSpPr/>
          <p:nvPr/>
        </p:nvSpPr>
        <p:spPr>
          <a:xfrm>
            <a:off x="5372637" y="5315593"/>
            <a:ext cx="45914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4.72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BC8FAB33-38F7-4510-A904-9BD960251E88}"/>
              </a:ext>
            </a:extLst>
          </p:cNvPr>
          <p:cNvSpPr/>
          <p:nvPr/>
        </p:nvSpPr>
        <p:spPr>
          <a:xfrm>
            <a:off x="5843473" y="6273225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2.72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5" name="مستطيل مستدير الزوايا 36">
            <a:extLst>
              <a:ext uri="{FF2B5EF4-FFF2-40B4-BE49-F238E27FC236}">
                <a16:creationId xmlns:a16="http://schemas.microsoft.com/office/drawing/2014/main" id="{E94E96A4-4941-4228-9753-EB55EDDAA49D}"/>
              </a:ext>
            </a:extLst>
          </p:cNvPr>
          <p:cNvSpPr/>
          <p:nvPr/>
        </p:nvSpPr>
        <p:spPr>
          <a:xfrm>
            <a:off x="9967288" y="340426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مستدير الزوايا 37">
            <a:extLst>
              <a:ext uri="{FF2B5EF4-FFF2-40B4-BE49-F238E27FC236}">
                <a16:creationId xmlns:a16="http://schemas.microsoft.com/office/drawing/2014/main" id="{8B528EE6-2D6F-47D6-BEFD-8E1DB74CAE12}"/>
              </a:ext>
            </a:extLst>
          </p:cNvPr>
          <p:cNvSpPr/>
          <p:nvPr/>
        </p:nvSpPr>
        <p:spPr>
          <a:xfrm>
            <a:off x="9983208" y="4361897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38">
            <a:extLst>
              <a:ext uri="{FF2B5EF4-FFF2-40B4-BE49-F238E27FC236}">
                <a16:creationId xmlns:a16="http://schemas.microsoft.com/office/drawing/2014/main" id="{3BE39377-5223-4CB2-B220-1CDD80AABDAD}"/>
              </a:ext>
            </a:extLst>
          </p:cNvPr>
          <p:cNvSpPr/>
          <p:nvPr/>
        </p:nvSpPr>
        <p:spPr>
          <a:xfrm>
            <a:off x="9999128" y="534682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39">
            <a:extLst>
              <a:ext uri="{FF2B5EF4-FFF2-40B4-BE49-F238E27FC236}">
                <a16:creationId xmlns:a16="http://schemas.microsoft.com/office/drawing/2014/main" id="{DD40AC42-739A-46D8-BDA9-06B75C1B6A1D}"/>
              </a:ext>
            </a:extLst>
          </p:cNvPr>
          <p:cNvSpPr/>
          <p:nvPr/>
        </p:nvSpPr>
        <p:spPr>
          <a:xfrm>
            <a:off x="10015048" y="631810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TextBox 2">
            <a:extLst>
              <a:ext uri="{FF2B5EF4-FFF2-40B4-BE49-F238E27FC236}">
                <a16:creationId xmlns:a16="http://schemas.microsoft.com/office/drawing/2014/main" id="{05ADE896-64F9-499A-A53D-3DB7D9EDBB6A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حساب الحجم</a:t>
            </a:r>
            <a:endParaRPr lang="en-US" sz="2800" dirty="0">
              <a:cs typeface="+mj-cs"/>
            </a:endParaRPr>
          </a:p>
        </p:txBody>
      </p:sp>
      <p:sp>
        <p:nvSpPr>
          <p:cNvPr id="20" name="مستطيل مستدير الزوايا 17">
            <a:extLst>
              <a:ext uri="{FF2B5EF4-FFF2-40B4-BE49-F238E27FC236}">
                <a16:creationId xmlns:a16="http://schemas.microsoft.com/office/drawing/2014/main" id="{4D86C6AE-9F03-4789-ABDB-6670AD785A3D}"/>
              </a:ext>
            </a:extLst>
          </p:cNvPr>
          <p:cNvSpPr/>
          <p:nvPr/>
        </p:nvSpPr>
        <p:spPr>
          <a:xfrm>
            <a:off x="10428926" y="2387816"/>
            <a:ext cx="1575982" cy="929804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2800" b="1" dirty="0">
                <a:solidFill>
                  <a:srgbClr val="C00000"/>
                </a:solidFill>
              </a:rPr>
              <a:t>تدريب</a:t>
            </a:r>
            <a:r>
              <a:rPr lang="en-US" sz="2800" b="1" dirty="0">
                <a:solidFill>
                  <a:srgbClr val="C00000"/>
                </a:solidFill>
              </a:rPr>
              <a:t>40</a:t>
            </a:r>
            <a:r>
              <a:rPr lang="ar-SA" sz="2800" b="1" dirty="0">
                <a:solidFill>
                  <a:srgbClr val="C00000"/>
                </a:solidFill>
              </a:rPr>
              <a:t>ص</a:t>
            </a:r>
            <a:r>
              <a:rPr lang="en-US" sz="2800" b="1" dirty="0">
                <a:solidFill>
                  <a:srgbClr val="C00000"/>
                </a:solidFill>
              </a:rPr>
              <a:t>34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38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EF836601-D98C-4ADE-BE8D-C237755818C8}"/>
              </a:ext>
            </a:extLst>
          </p:cNvPr>
          <p:cNvSpPr txBox="1"/>
          <p:nvPr/>
        </p:nvSpPr>
        <p:spPr>
          <a:xfrm>
            <a:off x="9469584" y="174148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FFD96E64-445F-4506-9D69-D2E255EE1C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737" y="1656338"/>
            <a:ext cx="768263" cy="73152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C88DC5B1-D2B5-4512-9630-35820B69D532}"/>
              </a:ext>
            </a:extLst>
          </p:cNvPr>
          <p:cNvSpPr/>
          <p:nvPr/>
        </p:nvSpPr>
        <p:spPr>
          <a:xfrm>
            <a:off x="1474673" y="1697573"/>
            <a:ext cx="8737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/>
              <a:t>ما حجم غاز الأكسجين اللازم لاحتراق </a:t>
            </a:r>
            <a:r>
              <a:rPr lang="en-US" sz="3200" b="1" dirty="0"/>
              <a:t>2.36L </a:t>
            </a:r>
            <a:r>
              <a:rPr lang="ar-SA" sz="3200" b="1" dirty="0"/>
              <a:t> من غاز الميثان </a:t>
            </a:r>
            <a:r>
              <a:rPr lang="en-US" sz="3200" b="1" dirty="0"/>
              <a:t>CH</a:t>
            </a:r>
            <a:r>
              <a:rPr lang="en-US" sz="2400" b="1" dirty="0"/>
              <a:t>4</a:t>
            </a:r>
            <a:r>
              <a:rPr lang="en-US" sz="3200" b="1" dirty="0"/>
              <a:t> </a:t>
            </a:r>
            <a:r>
              <a:rPr lang="ar-SA" sz="3200" b="1" dirty="0"/>
              <a:t>حرقا ً كاملا ؟ </a:t>
            </a:r>
            <a:endParaRPr lang="ar-SA" sz="3200" b="1" dirty="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DEFB162D-8C01-4B69-AB00-0066A2DF45B7}"/>
              </a:ext>
            </a:extLst>
          </p:cNvPr>
          <p:cNvGrpSpPr/>
          <p:nvPr/>
        </p:nvGrpSpPr>
        <p:grpSpPr>
          <a:xfrm>
            <a:off x="2719389" y="2727007"/>
            <a:ext cx="6900862" cy="523220"/>
            <a:chOff x="2773818" y="2373540"/>
            <a:chExt cx="6780845" cy="523220"/>
          </a:xfrm>
        </p:grpSpPr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A54F5037-BAC6-49F0-B825-BB77778CB5D0}"/>
                </a:ext>
              </a:extLst>
            </p:cNvPr>
            <p:cNvSpPr txBox="1"/>
            <p:nvPr/>
          </p:nvSpPr>
          <p:spPr>
            <a:xfrm>
              <a:off x="2773818" y="2373540"/>
              <a:ext cx="678084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+ 2O</a:t>
              </a:r>
              <a:r>
                <a:rPr lang="en-US" sz="28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CO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+ 2H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ar-SA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رابط كسهم مستقيم 9">
              <a:extLst>
                <a:ext uri="{FF2B5EF4-FFF2-40B4-BE49-F238E27FC236}">
                  <a16:creationId xmlns:a16="http://schemas.microsoft.com/office/drawing/2014/main" id="{E313B0B8-6D60-417C-BF44-01BE6AAC9083}"/>
                </a:ext>
              </a:extLst>
            </p:cNvPr>
            <p:cNvCxnSpPr/>
            <p:nvPr/>
          </p:nvCxnSpPr>
          <p:spPr>
            <a:xfrm>
              <a:off x="4575490" y="2644675"/>
              <a:ext cx="11811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893545-CC49-4932-831C-7B83B42462CF}"/>
              </a:ext>
            </a:extLst>
          </p:cNvPr>
          <p:cNvSpPr/>
          <p:nvPr/>
        </p:nvSpPr>
        <p:spPr>
          <a:xfrm>
            <a:off x="5372637" y="3361474"/>
            <a:ext cx="46005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4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7CF9187D-AD01-4A97-9C17-2750416B7C56}"/>
              </a:ext>
            </a:extLst>
          </p:cNvPr>
          <p:cNvSpPr/>
          <p:nvPr/>
        </p:nvSpPr>
        <p:spPr>
          <a:xfrm>
            <a:off x="5372637" y="4330665"/>
            <a:ext cx="45619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2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30D75825-98A1-4407-AEDA-8BFE05C9A453}"/>
              </a:ext>
            </a:extLst>
          </p:cNvPr>
          <p:cNvSpPr/>
          <p:nvPr/>
        </p:nvSpPr>
        <p:spPr>
          <a:xfrm>
            <a:off x="5372637" y="5315593"/>
            <a:ext cx="45914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4.72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BC8FAB33-38F7-4510-A904-9BD960251E88}"/>
              </a:ext>
            </a:extLst>
          </p:cNvPr>
          <p:cNvSpPr/>
          <p:nvPr/>
        </p:nvSpPr>
        <p:spPr>
          <a:xfrm>
            <a:off x="5843473" y="6273225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2.72 L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5" name="مستطيل مستدير الزوايا 36">
            <a:extLst>
              <a:ext uri="{FF2B5EF4-FFF2-40B4-BE49-F238E27FC236}">
                <a16:creationId xmlns:a16="http://schemas.microsoft.com/office/drawing/2014/main" id="{E94E96A4-4941-4228-9753-EB55EDDAA49D}"/>
              </a:ext>
            </a:extLst>
          </p:cNvPr>
          <p:cNvSpPr/>
          <p:nvPr/>
        </p:nvSpPr>
        <p:spPr>
          <a:xfrm>
            <a:off x="9967288" y="340426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مستدير الزوايا 37">
            <a:extLst>
              <a:ext uri="{FF2B5EF4-FFF2-40B4-BE49-F238E27FC236}">
                <a16:creationId xmlns:a16="http://schemas.microsoft.com/office/drawing/2014/main" id="{8B528EE6-2D6F-47D6-BEFD-8E1DB74CAE12}"/>
              </a:ext>
            </a:extLst>
          </p:cNvPr>
          <p:cNvSpPr/>
          <p:nvPr/>
        </p:nvSpPr>
        <p:spPr>
          <a:xfrm>
            <a:off x="9983208" y="4361897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38">
            <a:extLst>
              <a:ext uri="{FF2B5EF4-FFF2-40B4-BE49-F238E27FC236}">
                <a16:creationId xmlns:a16="http://schemas.microsoft.com/office/drawing/2014/main" id="{3BE39377-5223-4CB2-B220-1CDD80AABDAD}"/>
              </a:ext>
            </a:extLst>
          </p:cNvPr>
          <p:cNvSpPr/>
          <p:nvPr/>
        </p:nvSpPr>
        <p:spPr>
          <a:xfrm>
            <a:off x="9999128" y="534682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39">
            <a:extLst>
              <a:ext uri="{FF2B5EF4-FFF2-40B4-BE49-F238E27FC236}">
                <a16:creationId xmlns:a16="http://schemas.microsoft.com/office/drawing/2014/main" id="{DD40AC42-739A-46D8-BDA9-06B75C1B6A1D}"/>
              </a:ext>
            </a:extLst>
          </p:cNvPr>
          <p:cNvSpPr/>
          <p:nvPr/>
        </p:nvSpPr>
        <p:spPr>
          <a:xfrm>
            <a:off x="10015048" y="631810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TextBox 2">
            <a:extLst>
              <a:ext uri="{FF2B5EF4-FFF2-40B4-BE49-F238E27FC236}">
                <a16:creationId xmlns:a16="http://schemas.microsoft.com/office/drawing/2014/main" id="{05ADE896-64F9-499A-A53D-3DB7D9EDBB6A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حساب الحجم</a:t>
            </a:r>
            <a:endParaRPr lang="en-US" sz="2800" dirty="0">
              <a:cs typeface="+mj-cs"/>
            </a:endParaRPr>
          </a:p>
        </p:txBody>
      </p:sp>
      <p:sp>
        <p:nvSpPr>
          <p:cNvPr id="20" name="مستطيل مستدير الزوايا 17">
            <a:extLst>
              <a:ext uri="{FF2B5EF4-FFF2-40B4-BE49-F238E27FC236}">
                <a16:creationId xmlns:a16="http://schemas.microsoft.com/office/drawing/2014/main" id="{4D86C6AE-9F03-4789-ABDB-6670AD785A3D}"/>
              </a:ext>
            </a:extLst>
          </p:cNvPr>
          <p:cNvSpPr/>
          <p:nvPr/>
        </p:nvSpPr>
        <p:spPr>
          <a:xfrm>
            <a:off x="10428926" y="2387816"/>
            <a:ext cx="1575982" cy="929804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2800" b="1" dirty="0">
                <a:solidFill>
                  <a:srgbClr val="C00000"/>
                </a:solidFill>
              </a:rPr>
              <a:t>تدريب</a:t>
            </a:r>
            <a:r>
              <a:rPr lang="en-US" sz="2800" b="1" dirty="0">
                <a:solidFill>
                  <a:srgbClr val="C00000"/>
                </a:solidFill>
              </a:rPr>
              <a:t>40</a:t>
            </a:r>
            <a:r>
              <a:rPr lang="ar-SA" sz="2800" b="1" dirty="0">
                <a:solidFill>
                  <a:srgbClr val="C00000"/>
                </a:solidFill>
              </a:rPr>
              <a:t>ص</a:t>
            </a:r>
            <a:r>
              <a:rPr lang="en-US" sz="2800" b="1" dirty="0">
                <a:solidFill>
                  <a:srgbClr val="C00000"/>
                </a:solidFill>
              </a:rPr>
              <a:t>34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927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الحسابات </a:t>
            </a:r>
            <a:r>
              <a:rPr lang="ar-SA" sz="2800" b="1" dirty="0">
                <a:latin typeface="Sakkal Majalla" panose="02000000000000000000" pitchFamily="2" charset="-78"/>
                <a:cs typeface="+mj-cs"/>
              </a:rPr>
              <a:t>الكيميائية للتفاعلات المتضمنة للغازات</a:t>
            </a:r>
            <a:endParaRPr lang="en-US" sz="2800" dirty="0">
              <a:cs typeface="+mj-cs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3B618018-3E70-4B25-A1AA-01B698F2CB1A}"/>
              </a:ext>
            </a:extLst>
          </p:cNvPr>
          <p:cNvSpPr/>
          <p:nvPr/>
        </p:nvSpPr>
        <p:spPr>
          <a:xfrm>
            <a:off x="3895812" y="1789573"/>
            <a:ext cx="4749800" cy="1173388"/>
          </a:xfrm>
          <a:prstGeom prst="ellipse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 rtl="1"/>
            <a:endParaRPr lang="ar-SA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مستطيل مستدير الزوايا 2">
            <a:extLst>
              <a:ext uri="{FF2B5EF4-FFF2-40B4-BE49-F238E27FC236}">
                <a16:creationId xmlns:a16="http://schemas.microsoft.com/office/drawing/2014/main" id="{28289987-A794-450A-AED7-A3BED9FB6B6B}"/>
              </a:ext>
            </a:extLst>
          </p:cNvPr>
          <p:cNvSpPr/>
          <p:nvPr/>
        </p:nvSpPr>
        <p:spPr>
          <a:xfrm>
            <a:off x="1534599" y="4084860"/>
            <a:ext cx="3505200" cy="1200286"/>
          </a:xfrm>
          <a:prstGeom prst="round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justLow" rtl="1"/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مستطيل مستدير الزوايا 17">
            <a:extLst>
              <a:ext uri="{FF2B5EF4-FFF2-40B4-BE49-F238E27FC236}">
                <a16:creationId xmlns:a16="http://schemas.microsoft.com/office/drawing/2014/main" id="{12560227-C179-4C79-8350-79EBA3DC6F3B}"/>
              </a:ext>
            </a:extLst>
          </p:cNvPr>
          <p:cNvSpPr/>
          <p:nvPr/>
        </p:nvSpPr>
        <p:spPr>
          <a:xfrm>
            <a:off x="7442868" y="4136007"/>
            <a:ext cx="3990930" cy="1220575"/>
          </a:xfrm>
          <a:prstGeom prst="round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justLow" rtl="1"/>
            <a:endParaRPr lang="en-US" sz="3200" b="1" dirty="0">
              <a:solidFill>
                <a:schemeClr val="tx2"/>
              </a:solidFill>
            </a:endParaRPr>
          </a:p>
        </p:txBody>
      </p:sp>
      <p:cxnSp>
        <p:nvCxnSpPr>
          <p:cNvPr id="8" name="رابط بشكل مرفق 10">
            <a:extLst>
              <a:ext uri="{FF2B5EF4-FFF2-40B4-BE49-F238E27FC236}">
                <a16:creationId xmlns:a16="http://schemas.microsoft.com/office/drawing/2014/main" id="{D08F5BE8-2C1D-4C6F-AC1F-4A7DB141ACDA}"/>
              </a:ext>
            </a:extLst>
          </p:cNvPr>
          <p:cNvCxnSpPr>
            <a:cxnSpLocks/>
            <a:stCxn id="4" idx="6"/>
          </p:cNvCxnSpPr>
          <p:nvPr/>
        </p:nvCxnSpPr>
        <p:spPr>
          <a:xfrm>
            <a:off x="8645612" y="2376267"/>
            <a:ext cx="1212763" cy="1626507"/>
          </a:xfrm>
          <a:prstGeom prst="bentConnector2">
            <a:avLst/>
          </a:prstGeom>
          <a:ln w="38100">
            <a:solidFill>
              <a:srgbClr val="0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رابط بشكل مرفق 12">
            <a:extLst>
              <a:ext uri="{FF2B5EF4-FFF2-40B4-BE49-F238E27FC236}">
                <a16:creationId xmlns:a16="http://schemas.microsoft.com/office/drawing/2014/main" id="{EABBE3B2-256F-45A7-AE88-FAF524B4786C}"/>
              </a:ext>
            </a:extLst>
          </p:cNvPr>
          <p:cNvCxnSpPr>
            <a:cxnSpLocks/>
            <a:stCxn id="4" idx="2"/>
          </p:cNvCxnSpPr>
          <p:nvPr/>
        </p:nvCxnSpPr>
        <p:spPr>
          <a:xfrm rot="10800000" flipV="1">
            <a:off x="2968712" y="2376267"/>
            <a:ext cx="927100" cy="1518772"/>
          </a:xfrm>
          <a:prstGeom prst="bentConnector2">
            <a:avLst/>
          </a:prstGeom>
          <a:ln w="38100">
            <a:solidFill>
              <a:srgbClr val="0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19">
            <a:extLst>
              <a:ext uri="{FF2B5EF4-FFF2-40B4-BE49-F238E27FC236}">
                <a16:creationId xmlns:a16="http://schemas.microsoft.com/office/drawing/2014/main" id="{A23D2094-49DF-4D4B-ABE8-28A0912244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7052" y="1789573"/>
            <a:ext cx="742686" cy="665184"/>
          </a:xfrm>
          <a:prstGeom prst="rect">
            <a:avLst/>
          </a:prstGeom>
        </p:spPr>
      </p:pic>
      <p:sp>
        <p:nvSpPr>
          <p:cNvPr id="11" name="TextBox 20">
            <a:extLst>
              <a:ext uri="{FF2B5EF4-FFF2-40B4-BE49-F238E27FC236}">
                <a16:creationId xmlns:a16="http://schemas.microsoft.com/office/drawing/2014/main" id="{08567482-DF08-4ED1-8044-D13F42CCEFBE}"/>
              </a:ext>
            </a:extLst>
          </p:cNvPr>
          <p:cNvSpPr txBox="1"/>
          <p:nvPr/>
        </p:nvSpPr>
        <p:spPr>
          <a:xfrm>
            <a:off x="9572713" y="1798999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3604F36A-49F4-4C5F-8B62-9A6C5C641180}"/>
              </a:ext>
            </a:extLst>
          </p:cNvPr>
          <p:cNvSpPr/>
          <p:nvPr/>
        </p:nvSpPr>
        <p:spPr>
          <a:xfrm>
            <a:off x="5173350" y="1791845"/>
            <a:ext cx="239520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الحسابات </a:t>
            </a:r>
          </a:p>
          <a:p>
            <a:pPr lvl="0" algn="ctr" rtl="1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المتعلقة بالغازات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FAC57BE7-0DCD-4CF1-B6E1-F469B1013D0A}"/>
              </a:ext>
            </a:extLst>
          </p:cNvPr>
          <p:cNvSpPr/>
          <p:nvPr/>
        </p:nvSpPr>
        <p:spPr>
          <a:xfrm>
            <a:off x="7645337" y="4269242"/>
            <a:ext cx="36259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SA" sz="2800" b="1" dirty="0">
                <a:solidFill>
                  <a:srgbClr val="000000"/>
                </a:solidFill>
              </a:rPr>
              <a:t>الحسابات الكيميائية للتفاعلات المتضمنة للغازات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ADFF42B8-F968-48A8-A42E-3BD6A0E16EAE}"/>
              </a:ext>
            </a:extLst>
          </p:cNvPr>
          <p:cNvSpPr/>
          <p:nvPr/>
        </p:nvSpPr>
        <p:spPr>
          <a:xfrm>
            <a:off x="1699023" y="4323570"/>
            <a:ext cx="31763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/>
            <a:r>
              <a:rPr lang="ar-SA" sz="2800" b="1" dirty="0">
                <a:solidFill>
                  <a:schemeClr val="tx2"/>
                </a:solidFill>
              </a:rPr>
              <a:t>الحسابات الكيميائية : </a:t>
            </a:r>
            <a:r>
              <a:rPr lang="ar-SA" sz="2800" b="1" dirty="0">
                <a:solidFill>
                  <a:srgbClr val="FF0000"/>
                </a:solidFill>
              </a:rPr>
              <a:t>حسابات الحجم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0670800B-4149-4B03-AA73-F41274556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7471" y="5744160"/>
            <a:ext cx="4008146" cy="979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07A15F12-2590-4BBD-99CB-8DEDA2067BB0}"/>
              </a:ext>
            </a:extLst>
          </p:cNvPr>
          <p:cNvCxnSpPr>
            <a:cxnSpLocks/>
            <a:stCxn id="4" idx="4"/>
          </p:cNvCxnSpPr>
          <p:nvPr/>
        </p:nvCxnSpPr>
        <p:spPr>
          <a:xfrm>
            <a:off x="6270712" y="2962961"/>
            <a:ext cx="0" cy="2542489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مستدير الزوايا 34">
            <a:extLst>
              <a:ext uri="{FF2B5EF4-FFF2-40B4-BE49-F238E27FC236}">
                <a16:creationId xmlns:a16="http://schemas.microsoft.com/office/drawing/2014/main" id="{1BA6F3C3-D450-4824-A508-108FB336F327}"/>
              </a:ext>
            </a:extLst>
          </p:cNvPr>
          <p:cNvSpPr/>
          <p:nvPr/>
        </p:nvSpPr>
        <p:spPr>
          <a:xfrm>
            <a:off x="4022767" y="5595292"/>
            <a:ext cx="4346622" cy="1176983"/>
          </a:xfrm>
          <a:prstGeom prst="round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justLow" rtl="1"/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7C951E4D-775A-4CDB-BEEC-45E88E185927}"/>
              </a:ext>
            </a:extLst>
          </p:cNvPr>
          <p:cNvSpPr txBox="1"/>
          <p:nvPr/>
        </p:nvSpPr>
        <p:spPr>
          <a:xfrm>
            <a:off x="8096249" y="5261547"/>
            <a:ext cx="3548501" cy="456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b="1" dirty="0">
                <a:solidFill>
                  <a:srgbClr val="000000"/>
                </a:solidFill>
              </a:rPr>
              <a:t>حسب</a:t>
            </a:r>
            <a:r>
              <a:rPr lang="ar-SA" b="1" dirty="0">
                <a:solidFill>
                  <a:srgbClr val="00B0F0"/>
                </a:solidFill>
              </a:rPr>
              <a:t> </a:t>
            </a:r>
            <a:r>
              <a:rPr lang="ar-SA" b="1" dirty="0">
                <a:solidFill>
                  <a:srgbClr val="FF0000"/>
                </a:solidFill>
              </a:rPr>
              <a:t>مبدأ أفوجادرو </a:t>
            </a:r>
            <a:r>
              <a:rPr lang="ar-SA" b="1" dirty="0">
                <a:solidFill>
                  <a:srgbClr val="0070C0"/>
                </a:solidFill>
              </a:rPr>
              <a:t>: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7EB313B1-09F3-4ABA-9778-D30D44158E03}"/>
              </a:ext>
            </a:extLst>
          </p:cNvPr>
          <p:cNvSpPr txBox="1"/>
          <p:nvPr/>
        </p:nvSpPr>
        <p:spPr>
          <a:xfrm>
            <a:off x="8084124" y="5556272"/>
            <a:ext cx="3548501" cy="12875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b="1" dirty="0">
                <a:solidFill>
                  <a:srgbClr val="0000CC"/>
                </a:solidFill>
              </a:rPr>
              <a:t>فإن معاملات </a:t>
            </a:r>
            <a:r>
              <a:rPr lang="ar-SA" b="1" dirty="0">
                <a:solidFill>
                  <a:srgbClr val="FF0000"/>
                </a:solidFill>
              </a:rPr>
              <a:t>المواد الغازية </a:t>
            </a:r>
            <a:r>
              <a:rPr lang="ar-SA" b="1" dirty="0">
                <a:solidFill>
                  <a:srgbClr val="0000CC"/>
                </a:solidFill>
              </a:rPr>
              <a:t>في المعادلة الكيميائية لا تمثل عدد المولات فقط , وإنما تمثل الحجوم النسبية أيضاً .</a:t>
            </a:r>
          </a:p>
        </p:txBody>
      </p:sp>
    </p:spTree>
    <p:extLst>
      <p:ext uri="{BB962C8B-B14F-4D97-AF65-F5344CB8AC3E}">
        <p14:creationId xmlns:p14="http://schemas.microsoft.com/office/powerpoint/2010/main" val="392859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2" grpId="0"/>
      <p:bldP spid="13" grpId="0"/>
      <p:bldP spid="14" grpId="0"/>
      <p:bldP spid="17" grpId="0" animBg="1"/>
      <p:bldP spid="35" grpId="0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الغاز الحقيقي مقابل الغاز المثالي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09F674F-895A-4A15-9FF6-01A3A0DB32C9}"/>
              </a:ext>
            </a:extLst>
          </p:cNvPr>
          <p:cNvSpPr txBox="1"/>
          <p:nvPr/>
        </p:nvSpPr>
        <p:spPr>
          <a:xfrm>
            <a:off x="1139822" y="1581934"/>
            <a:ext cx="8332790" cy="14784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u="sng" dirty="0">
                <a:solidFill>
                  <a:srgbClr val="FF0000"/>
                </a:solidFill>
              </a:rPr>
              <a:t>توقع</a:t>
            </a:r>
            <a:r>
              <a:rPr lang="ar-SA" sz="3200" b="1" dirty="0"/>
              <a:t> الظروف التي يحتمل أن يختلف عندها سلوك الغاز الحقيقي عن سلوك الغاز المثالي.</a:t>
            </a: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C7A698A7-EC1F-439F-8155-AEB722109E76}"/>
              </a:ext>
            </a:extLst>
          </p:cNvPr>
          <p:cNvSpPr txBox="1"/>
          <p:nvPr/>
        </p:nvSpPr>
        <p:spPr>
          <a:xfrm>
            <a:off x="10262394" y="1761858"/>
            <a:ext cx="1128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0" name="Picture 20">
            <a:extLst>
              <a:ext uri="{FF2B5EF4-FFF2-40B4-BE49-F238E27FC236}">
                <a16:creationId xmlns:a16="http://schemas.microsoft.com/office/drawing/2014/main" id="{24C917F2-ED60-417C-89AB-25D2F03AD2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1477" y="1719263"/>
            <a:ext cx="768263" cy="731520"/>
          </a:xfrm>
          <a:prstGeom prst="rect">
            <a:avLst/>
          </a:prstGeom>
        </p:spPr>
      </p:pic>
      <p:sp>
        <p:nvSpPr>
          <p:cNvPr id="8" name="TextBox 19">
            <a:extLst>
              <a:ext uri="{FF2B5EF4-FFF2-40B4-BE49-F238E27FC236}">
                <a16:creationId xmlns:a16="http://schemas.microsoft.com/office/drawing/2014/main" id="{3490EFAE-8CE0-4778-A6FA-40C923CE311F}"/>
              </a:ext>
            </a:extLst>
          </p:cNvPr>
          <p:cNvSpPr txBox="1"/>
          <p:nvPr/>
        </p:nvSpPr>
        <p:spPr>
          <a:xfrm>
            <a:off x="9715500" y="2408189"/>
            <a:ext cx="2257559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>
                <a:solidFill>
                  <a:srgbClr val="C00000"/>
                </a:solidFill>
                <a:latin typeface="Sakkal Majalla" panose="02000000000000000000" pitchFamily="2" charset="-78"/>
                <a:cs typeface="+mj-cs"/>
              </a:rPr>
              <a:t>تدريب 34ص32</a:t>
            </a:r>
            <a:endParaRPr lang="en-US" sz="2800" b="1" dirty="0">
              <a:solidFill>
                <a:srgbClr val="C0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241C3FA-3EB1-4506-A27E-54F322FD4066}"/>
              </a:ext>
            </a:extLst>
          </p:cNvPr>
          <p:cNvSpPr txBox="1"/>
          <p:nvPr/>
        </p:nvSpPr>
        <p:spPr>
          <a:xfrm>
            <a:off x="3133726" y="4401442"/>
            <a:ext cx="801052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ينحرف الغاز </a:t>
            </a:r>
            <a:r>
              <a:rPr lang="ar-SA" sz="2800" b="1" dirty="0">
                <a:solidFill>
                  <a:srgbClr val="FF0000"/>
                </a:solidFill>
              </a:rPr>
              <a:t>الحقيقي</a:t>
            </a:r>
            <a:r>
              <a:rPr lang="ar-SA" sz="2800" b="1" dirty="0">
                <a:solidFill>
                  <a:srgbClr val="0000CC"/>
                </a:solidFill>
              </a:rPr>
              <a:t> في سلوكه عن الغاز </a:t>
            </a:r>
            <a:r>
              <a:rPr lang="ar-SA" sz="2800" b="1" dirty="0">
                <a:solidFill>
                  <a:srgbClr val="FF0000"/>
                </a:solidFill>
              </a:rPr>
              <a:t>المثالي</a:t>
            </a:r>
            <a:r>
              <a:rPr lang="ar-SA" sz="2800" b="1" dirty="0">
                <a:solidFill>
                  <a:srgbClr val="0000CC"/>
                </a:solidFill>
              </a:rPr>
              <a:t> عند الظروف التي </a:t>
            </a:r>
            <a:r>
              <a:rPr lang="ar-SA" sz="2800" b="1" dirty="0">
                <a:solidFill>
                  <a:srgbClr val="FF0000"/>
                </a:solidFill>
              </a:rPr>
              <a:t>تقل</a:t>
            </a:r>
            <a:r>
              <a:rPr lang="ar-SA" sz="2800" b="1" dirty="0">
                <a:solidFill>
                  <a:srgbClr val="0000CC"/>
                </a:solidFill>
              </a:rPr>
              <a:t> فيها المسافة و</a:t>
            </a:r>
            <a:r>
              <a:rPr lang="ar-SA" sz="2800" b="1" dirty="0">
                <a:solidFill>
                  <a:srgbClr val="FF0000"/>
                </a:solidFill>
              </a:rPr>
              <a:t>تزيد</a:t>
            </a:r>
            <a:r>
              <a:rPr lang="ar-SA" sz="2800" b="1" dirty="0">
                <a:solidFill>
                  <a:srgbClr val="0000CC"/>
                </a:solidFill>
              </a:rPr>
              <a:t> قوى التجاذب بين الجسيمات المكونة له، ويحدث ذلك عندما تقل درجة الحرارة، ويرتفع الضغط.</a:t>
            </a:r>
          </a:p>
        </p:txBody>
      </p:sp>
    </p:spTree>
    <p:extLst>
      <p:ext uri="{BB962C8B-B14F-4D97-AF65-F5344CB8AC3E}">
        <p14:creationId xmlns:p14="http://schemas.microsoft.com/office/powerpoint/2010/main" val="224512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الحسابات </a:t>
            </a:r>
            <a:r>
              <a:rPr lang="ar-SA" sz="2800" b="1" dirty="0">
                <a:latin typeface="Sakkal Majalla" panose="02000000000000000000" pitchFamily="2" charset="-78"/>
                <a:cs typeface="+mj-cs"/>
              </a:rPr>
              <a:t>الكيميائية للتفاعلات المتضمنة للغازات</a:t>
            </a:r>
            <a:endParaRPr lang="en-US" sz="2800" dirty="0">
              <a:cs typeface="+mj-cs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F27D9BD-8DCB-4C1D-BA9C-79CF3745C6FA}"/>
              </a:ext>
            </a:extLst>
          </p:cNvPr>
          <p:cNvSpPr txBox="1"/>
          <p:nvPr/>
        </p:nvSpPr>
        <p:spPr>
          <a:xfrm>
            <a:off x="1983427" y="2782151"/>
            <a:ext cx="727926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>
                <a:solidFill>
                  <a:srgbClr val="000000"/>
                </a:solidFill>
              </a:rPr>
              <a:t>1 )</a:t>
            </a:r>
            <a:r>
              <a:rPr lang="ar-SA" sz="3200" b="1" dirty="0">
                <a:solidFill>
                  <a:srgbClr val="0000CC"/>
                </a:solidFill>
              </a:rPr>
              <a:t> تٌحَدّد </a:t>
            </a:r>
            <a:r>
              <a:rPr lang="ar-SA" sz="3200" b="1" dirty="0">
                <a:solidFill>
                  <a:srgbClr val="000000"/>
                </a:solidFill>
              </a:rPr>
              <a:t>النسب الحجمية للغازات المتفاعلة والناتجة مستخدماً المعاملات الموجودة في المعادلة الكيميائية .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CCB400F-8E0E-4591-97F0-1F7F1E7D67AD}"/>
              </a:ext>
            </a:extLst>
          </p:cNvPr>
          <p:cNvSpPr txBox="1"/>
          <p:nvPr/>
        </p:nvSpPr>
        <p:spPr>
          <a:xfrm>
            <a:off x="2375311" y="4547754"/>
            <a:ext cx="679359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>
                <a:solidFill>
                  <a:srgbClr val="000000"/>
                </a:solidFill>
              </a:rPr>
              <a:t>2 )</a:t>
            </a:r>
            <a:r>
              <a:rPr lang="ar-SA" sz="3200" b="1" dirty="0">
                <a:solidFill>
                  <a:srgbClr val="0000CC"/>
                </a:solidFill>
              </a:rPr>
              <a:t> تُطَبّيق </a:t>
            </a:r>
            <a:r>
              <a:rPr lang="ar-SA" sz="3200" b="1" dirty="0">
                <a:solidFill>
                  <a:srgbClr val="000000"/>
                </a:solidFill>
              </a:rPr>
              <a:t>قوانين الغازات لحساب كميات الغازات المتفاعلة والناتجة في التفاعل الكيميائي .</a:t>
            </a:r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494D1F66-070D-4425-BE64-DD1C3661E7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2480" y="1844311"/>
            <a:ext cx="740664" cy="740664"/>
          </a:xfrm>
          <a:prstGeom prst="rect">
            <a:avLst/>
          </a:prstGeom>
        </p:spPr>
      </p:pic>
      <p:sp>
        <p:nvSpPr>
          <p:cNvPr id="8" name="TextBox 19">
            <a:extLst>
              <a:ext uri="{FF2B5EF4-FFF2-40B4-BE49-F238E27FC236}">
                <a16:creationId xmlns:a16="http://schemas.microsoft.com/office/drawing/2014/main" id="{502EDA50-4517-47D9-B9CB-F732341E46B6}"/>
              </a:ext>
            </a:extLst>
          </p:cNvPr>
          <p:cNvSpPr txBox="1"/>
          <p:nvPr/>
        </p:nvSpPr>
        <p:spPr>
          <a:xfrm>
            <a:off x="8981673" y="1929040"/>
            <a:ext cx="2330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سنتعلم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الحسابات </a:t>
            </a:r>
            <a:r>
              <a:rPr lang="ar-SA" sz="2800" b="1" dirty="0">
                <a:latin typeface="Sakkal Majalla" panose="02000000000000000000" pitchFamily="2" charset="-78"/>
                <a:cs typeface="+mj-cs"/>
              </a:rPr>
              <a:t>الكيميائية للتفاعلات المتضمنة للغازات</a:t>
            </a:r>
            <a:endParaRPr lang="en-US" sz="2800" dirty="0">
              <a:cs typeface="+mj-cs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95E9242-54D5-43F5-AC70-E154041E11CE}"/>
              </a:ext>
            </a:extLst>
          </p:cNvPr>
          <p:cNvSpPr txBox="1"/>
          <p:nvPr/>
        </p:nvSpPr>
        <p:spPr>
          <a:xfrm>
            <a:off x="8734425" y="1938275"/>
            <a:ext cx="301969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الربط مع الحياة 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97BCFE1-4833-47DC-8779-6494A1D8172C}"/>
              </a:ext>
            </a:extLst>
          </p:cNvPr>
          <p:cNvSpPr txBox="1"/>
          <p:nvPr/>
        </p:nvSpPr>
        <p:spPr>
          <a:xfrm>
            <a:off x="6219824" y="2852300"/>
            <a:ext cx="5486277" cy="14784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</a:rPr>
              <a:t>ماذا يحدث اذا تم تغيير النسب الصحيحة للمقادير اللازمة لصناعة الكيك.</a:t>
            </a:r>
          </a:p>
        </p:txBody>
      </p:sp>
      <p:pic>
        <p:nvPicPr>
          <p:cNvPr id="1026" name="Picture 2" descr="طريقة عمل كيك منتفخ - موضوع">
            <a:extLst>
              <a:ext uri="{FF2B5EF4-FFF2-40B4-BE49-F238E27FC236}">
                <a16:creationId xmlns:a16="http://schemas.microsoft.com/office/drawing/2014/main" id="{7933BDEE-3437-47BA-A44B-DA07494D20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2852300"/>
            <a:ext cx="41052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56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الحسابات </a:t>
            </a:r>
            <a:r>
              <a:rPr lang="ar-SA" sz="2800" b="1" dirty="0">
                <a:latin typeface="Sakkal Majalla" panose="02000000000000000000" pitchFamily="2" charset="-78"/>
                <a:cs typeface="+mj-cs"/>
              </a:rPr>
              <a:t>الكيميائية للتفاعلات المتضمنة للغازات</a:t>
            </a:r>
            <a:endParaRPr lang="en-US" sz="2800" dirty="0">
              <a:cs typeface="+mj-cs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97BCFE1-4833-47DC-8779-6494A1D8172C}"/>
              </a:ext>
            </a:extLst>
          </p:cNvPr>
          <p:cNvSpPr txBox="1"/>
          <p:nvPr/>
        </p:nvSpPr>
        <p:spPr>
          <a:xfrm>
            <a:off x="5987966" y="2852300"/>
            <a:ext cx="5718136" cy="14784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</a:rPr>
              <a:t>عندما تتفاعل الغازات ماذا تمثل </a:t>
            </a:r>
            <a:r>
              <a:rPr lang="ar-SA" sz="3200" b="1" dirty="0">
                <a:solidFill>
                  <a:srgbClr val="FF0000"/>
                </a:solidFill>
              </a:rPr>
              <a:t>المعاملات</a:t>
            </a:r>
            <a:r>
              <a:rPr lang="ar-SA" sz="3200" b="1" dirty="0">
                <a:solidFill>
                  <a:srgbClr val="0000CC"/>
                </a:solidFill>
              </a:rPr>
              <a:t> في المعادلة الكيميائية الموزونة.</a:t>
            </a:r>
          </a:p>
        </p:txBody>
      </p:sp>
      <p:pic>
        <p:nvPicPr>
          <p:cNvPr id="7" name="Picture 2" descr="نتيجة بحث الصور عن ‪Gas reaction‬‏">
            <a:extLst>
              <a:ext uri="{FF2B5EF4-FFF2-40B4-BE49-F238E27FC236}">
                <a16:creationId xmlns:a16="http://schemas.microsoft.com/office/drawing/2014/main" id="{F43E28F6-51D1-464E-826F-216D0E421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57" y="2587623"/>
            <a:ext cx="4762500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9B9F243C-FAA8-431C-B856-C85E973CBA49}"/>
              </a:ext>
            </a:extLst>
          </p:cNvPr>
          <p:cNvSpPr txBox="1"/>
          <p:nvPr/>
        </p:nvSpPr>
        <p:spPr>
          <a:xfrm>
            <a:off x="1028700" y="5594068"/>
            <a:ext cx="461962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2</a:t>
            </a:r>
            <a:r>
              <a:rPr lang="en-US" sz="3600" b="1" dirty="0">
                <a:solidFill>
                  <a:srgbClr val="000000"/>
                </a:solidFill>
              </a:rPr>
              <a:t>H</a:t>
            </a:r>
            <a:r>
              <a:rPr lang="en-US" sz="2400" b="1" dirty="0">
                <a:solidFill>
                  <a:srgbClr val="000000"/>
                </a:solidFill>
              </a:rPr>
              <a:t>2</a:t>
            </a:r>
            <a:r>
              <a:rPr lang="en-US" sz="3600" b="1" dirty="0">
                <a:solidFill>
                  <a:srgbClr val="000000"/>
                </a:solidFill>
              </a:rPr>
              <a:t>   +   O</a:t>
            </a:r>
            <a:r>
              <a:rPr lang="en-US" sz="2400" b="1" dirty="0">
                <a:solidFill>
                  <a:srgbClr val="000000"/>
                </a:solidFill>
              </a:rPr>
              <a:t>2</a:t>
            </a:r>
            <a:r>
              <a:rPr lang="en-US" sz="3600" b="1" dirty="0">
                <a:solidFill>
                  <a:srgbClr val="000000"/>
                </a:solidFill>
              </a:rPr>
              <a:t>            </a:t>
            </a:r>
            <a:r>
              <a:rPr lang="en-US" sz="3600" b="1" dirty="0">
                <a:solidFill>
                  <a:srgbClr val="FF0000"/>
                </a:solidFill>
              </a:rPr>
              <a:t>2</a:t>
            </a:r>
            <a:r>
              <a:rPr lang="en-US" sz="3600" b="1" dirty="0">
                <a:solidFill>
                  <a:srgbClr val="000000"/>
                </a:solidFill>
              </a:rPr>
              <a:t>H</a:t>
            </a:r>
            <a:r>
              <a:rPr lang="en-US" sz="2400" b="1" dirty="0">
                <a:solidFill>
                  <a:srgbClr val="000000"/>
                </a:solidFill>
              </a:rPr>
              <a:t>2</a:t>
            </a:r>
            <a:r>
              <a:rPr lang="en-US" sz="3600" b="1" dirty="0">
                <a:solidFill>
                  <a:srgbClr val="000000"/>
                </a:solidFill>
              </a:rPr>
              <a:t>O</a:t>
            </a:r>
            <a:endParaRPr lang="ar-SA" sz="3600" b="1" dirty="0">
              <a:solidFill>
                <a:srgbClr val="0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AD6C485-3D04-4390-A2EB-B0EEF97F1544}"/>
              </a:ext>
            </a:extLst>
          </p:cNvPr>
          <p:cNvSpPr txBox="1"/>
          <p:nvPr/>
        </p:nvSpPr>
        <p:spPr>
          <a:xfrm>
            <a:off x="6556803" y="4917917"/>
            <a:ext cx="5215112" cy="14784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</a:rPr>
              <a:t>هذه </a:t>
            </a:r>
            <a:r>
              <a:rPr lang="ar-SA" sz="3200" b="1" dirty="0">
                <a:solidFill>
                  <a:srgbClr val="FF0000"/>
                </a:solidFill>
              </a:rPr>
              <a:t>المعاملات تشير</a:t>
            </a:r>
            <a:r>
              <a:rPr lang="ar-SA" sz="3200" b="1" dirty="0">
                <a:solidFill>
                  <a:srgbClr val="0000CC"/>
                </a:solidFill>
              </a:rPr>
              <a:t> إلى عدد المولات والحجوم النسبية للغازات.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95D3A62-2103-4F09-BBFD-A8A95B9484DD}"/>
              </a:ext>
            </a:extLst>
          </p:cNvPr>
          <p:cNvSpPr txBox="1"/>
          <p:nvPr/>
        </p:nvSpPr>
        <p:spPr>
          <a:xfrm>
            <a:off x="3448661" y="5673853"/>
            <a:ext cx="6881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/>
                <a:cs typeface="+mj-cs"/>
              </a:rPr>
              <a:t>→</a:t>
            </a:r>
            <a:endParaRPr lang="ar-SA" sz="2800" dirty="0"/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E72D1776-2472-40BA-A43E-6FA50C7F151A}"/>
              </a:ext>
            </a:extLst>
          </p:cNvPr>
          <p:cNvSpPr txBox="1"/>
          <p:nvPr/>
        </p:nvSpPr>
        <p:spPr>
          <a:xfrm>
            <a:off x="6181725" y="1805860"/>
            <a:ext cx="6010275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الحسابات </a:t>
            </a:r>
            <a:r>
              <a:rPr lang="ar-SA" sz="2800" b="1" dirty="0">
                <a:latin typeface="Sakkal Majalla" panose="02000000000000000000" pitchFamily="2" charset="-78"/>
                <a:cs typeface="+mj-cs"/>
              </a:rPr>
              <a:t>الكيميائية للتفاعلات المتضمنة للغازات</a:t>
            </a:r>
            <a:endParaRPr lang="en-US" sz="2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4006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الحسابات </a:t>
            </a:r>
            <a:r>
              <a:rPr lang="ar-SA" sz="2800" b="1" dirty="0">
                <a:latin typeface="Sakkal Majalla" panose="02000000000000000000" pitchFamily="2" charset="-78"/>
                <a:cs typeface="+mj-cs"/>
              </a:rPr>
              <a:t>الكيميائية للتفاعلات المتضمنة للغازات</a:t>
            </a:r>
            <a:endParaRPr lang="en-US" sz="2800" dirty="0">
              <a:cs typeface="+mj-cs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6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366774F-4C8F-40E1-A026-0629E5C1E7CD}"/>
              </a:ext>
            </a:extLst>
          </p:cNvPr>
          <p:cNvSpPr txBox="1"/>
          <p:nvPr/>
        </p:nvSpPr>
        <p:spPr>
          <a:xfrm>
            <a:off x="6300059" y="1835151"/>
            <a:ext cx="5724644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</a:rPr>
              <a:t>ما هي المعاملات في التفاعل التالي ؟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AF880AA-3110-40AD-81EE-4B531E0DE614}"/>
              </a:ext>
            </a:extLst>
          </p:cNvPr>
          <p:cNvSpPr txBox="1"/>
          <p:nvPr/>
        </p:nvSpPr>
        <p:spPr>
          <a:xfrm>
            <a:off x="2311796" y="4185286"/>
            <a:ext cx="5332101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en-US" sz="4000" b="1" dirty="0">
                <a:solidFill>
                  <a:srgbClr val="FF0000"/>
                </a:solidFill>
                <a:cs typeface="+mj-cs"/>
              </a:rPr>
              <a:t>2</a:t>
            </a:r>
            <a:r>
              <a:rPr lang="en-US" sz="4000" b="1" dirty="0">
                <a:cs typeface="+mj-cs"/>
              </a:rPr>
              <a:t>H</a:t>
            </a:r>
            <a:r>
              <a:rPr lang="en-US" sz="4000" b="1" baseline="-25000" dirty="0">
                <a:cs typeface="+mj-cs"/>
              </a:rPr>
              <a:t>2</a:t>
            </a:r>
            <a:r>
              <a:rPr lang="en-US" sz="4000" b="1" baseline="-25000" dirty="0">
                <a:solidFill>
                  <a:srgbClr val="FF0000"/>
                </a:solidFill>
                <a:cs typeface="+mj-cs"/>
              </a:rPr>
              <a:t>(g)</a:t>
            </a:r>
            <a:r>
              <a:rPr lang="en-US" sz="4000" b="1" dirty="0">
                <a:solidFill>
                  <a:srgbClr val="FF0000"/>
                </a:solidFill>
                <a:cs typeface="+mj-cs"/>
              </a:rPr>
              <a:t>  </a:t>
            </a:r>
            <a:r>
              <a:rPr lang="en-US" sz="4000" b="1" dirty="0">
                <a:cs typeface="+mj-cs"/>
              </a:rPr>
              <a:t>+  O</a:t>
            </a:r>
            <a:r>
              <a:rPr lang="en-US" sz="4000" b="1" baseline="-25000" dirty="0">
                <a:cs typeface="+mj-cs"/>
              </a:rPr>
              <a:t>2</a:t>
            </a:r>
            <a:r>
              <a:rPr lang="en-US" sz="4000" b="1" baseline="-25000" dirty="0">
                <a:solidFill>
                  <a:srgbClr val="FF0000"/>
                </a:solidFill>
                <a:cs typeface="+mj-cs"/>
              </a:rPr>
              <a:t>(g)</a:t>
            </a:r>
            <a:r>
              <a:rPr lang="en-US" sz="4000" b="1" dirty="0">
                <a:cs typeface="+mj-cs"/>
              </a:rPr>
              <a:t>  </a:t>
            </a:r>
            <a:r>
              <a:rPr lang="en-US" sz="4000" b="1" dirty="0">
                <a:latin typeface="Calibri"/>
                <a:cs typeface="+mj-cs"/>
              </a:rPr>
              <a:t>→  </a:t>
            </a:r>
            <a:r>
              <a:rPr lang="en-US" sz="4000" b="1" dirty="0">
                <a:solidFill>
                  <a:srgbClr val="FF0000"/>
                </a:solidFill>
                <a:latin typeface="Calibri"/>
                <a:cs typeface="+mj-cs"/>
              </a:rPr>
              <a:t>2</a:t>
            </a:r>
            <a:r>
              <a:rPr lang="en-US" sz="4000" b="1" dirty="0">
                <a:latin typeface="Calibri"/>
                <a:cs typeface="+mj-cs"/>
              </a:rPr>
              <a:t>H</a:t>
            </a:r>
            <a:r>
              <a:rPr lang="en-US" sz="4000" b="1" baseline="-25000" dirty="0">
                <a:latin typeface="Calibri"/>
                <a:cs typeface="+mj-cs"/>
              </a:rPr>
              <a:t>2</a:t>
            </a:r>
            <a:r>
              <a:rPr lang="en-US" sz="4000" b="1" dirty="0">
                <a:latin typeface="Calibri"/>
                <a:cs typeface="+mj-cs"/>
              </a:rPr>
              <a:t>O</a:t>
            </a:r>
            <a:r>
              <a:rPr lang="en-US" sz="4000" b="1" baseline="-25000" dirty="0">
                <a:solidFill>
                  <a:srgbClr val="FF0000"/>
                </a:solidFill>
                <a:latin typeface="Calibri"/>
                <a:cs typeface="+mj-cs"/>
              </a:rPr>
              <a:t>(g)</a:t>
            </a:r>
            <a:endParaRPr lang="ar-SA" sz="4000" b="1" baseline="-25000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7" name="سهم مخطط إلى اليمين 4">
            <a:extLst>
              <a:ext uri="{FF2B5EF4-FFF2-40B4-BE49-F238E27FC236}">
                <a16:creationId xmlns:a16="http://schemas.microsoft.com/office/drawing/2014/main" id="{5D6B33E1-A5C4-45AC-B21F-CE8BB4706B98}"/>
              </a:ext>
            </a:extLst>
          </p:cNvPr>
          <p:cNvSpPr/>
          <p:nvPr/>
        </p:nvSpPr>
        <p:spPr>
          <a:xfrm rot="5400000">
            <a:off x="3748505" y="3351745"/>
            <a:ext cx="1228296" cy="511965"/>
          </a:xfrm>
          <a:prstGeom prst="stripedRightArrow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سهم مخطط إلى اليمين 22">
            <a:extLst>
              <a:ext uri="{FF2B5EF4-FFF2-40B4-BE49-F238E27FC236}">
                <a16:creationId xmlns:a16="http://schemas.microsoft.com/office/drawing/2014/main" id="{6132BE30-A14B-418F-A6C2-51F7FA35C68A}"/>
              </a:ext>
            </a:extLst>
          </p:cNvPr>
          <p:cNvSpPr/>
          <p:nvPr/>
        </p:nvSpPr>
        <p:spPr>
          <a:xfrm rot="5400000">
            <a:off x="2022343" y="3328313"/>
            <a:ext cx="1228296" cy="511965"/>
          </a:xfrm>
          <a:prstGeom prst="stripedRightArrow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سهم مخطط إلى اليمين 32">
            <a:extLst>
              <a:ext uri="{FF2B5EF4-FFF2-40B4-BE49-F238E27FC236}">
                <a16:creationId xmlns:a16="http://schemas.microsoft.com/office/drawing/2014/main" id="{B6B05DAC-EA35-444E-9C83-DA0CA5980EC4}"/>
              </a:ext>
            </a:extLst>
          </p:cNvPr>
          <p:cNvSpPr/>
          <p:nvPr/>
        </p:nvSpPr>
        <p:spPr>
          <a:xfrm rot="5400000">
            <a:off x="5708715" y="3315156"/>
            <a:ext cx="1228296" cy="511965"/>
          </a:xfrm>
          <a:prstGeom prst="stripedRightArrow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46F49FC-6DB2-4087-A8EB-02BE253D102B}"/>
              </a:ext>
            </a:extLst>
          </p:cNvPr>
          <p:cNvSpPr txBox="1"/>
          <p:nvPr/>
        </p:nvSpPr>
        <p:spPr>
          <a:xfrm>
            <a:off x="2264678" y="5221462"/>
            <a:ext cx="68238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>
                <a:solidFill>
                  <a:srgbClr val="0000CC"/>
                </a:solidFill>
              </a:rPr>
              <a:t>2</a:t>
            </a:r>
            <a:endParaRPr lang="ar-SA" sz="3600" b="1" dirty="0">
              <a:solidFill>
                <a:srgbClr val="0000CC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33036E6-960A-4690-9953-E94DA2C0A062}"/>
              </a:ext>
            </a:extLst>
          </p:cNvPr>
          <p:cNvSpPr txBox="1"/>
          <p:nvPr/>
        </p:nvSpPr>
        <p:spPr>
          <a:xfrm>
            <a:off x="4273174" y="5221461"/>
            <a:ext cx="68238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>
                <a:solidFill>
                  <a:srgbClr val="0000CC"/>
                </a:solidFill>
              </a:rPr>
              <a:t>1</a:t>
            </a:r>
            <a:endParaRPr lang="ar-SA" sz="3600" b="1" dirty="0">
              <a:solidFill>
                <a:srgbClr val="0000CC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F501CFB-82E0-4B67-82D6-C26E0DDF2509}"/>
              </a:ext>
            </a:extLst>
          </p:cNvPr>
          <p:cNvSpPr txBox="1"/>
          <p:nvPr/>
        </p:nvSpPr>
        <p:spPr>
          <a:xfrm>
            <a:off x="6322864" y="5255917"/>
            <a:ext cx="68238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>
                <a:solidFill>
                  <a:srgbClr val="0000CC"/>
                </a:solidFill>
              </a:rPr>
              <a:t>2</a:t>
            </a:r>
            <a:endParaRPr lang="ar-SA" sz="36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00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الحسابات </a:t>
            </a:r>
            <a:r>
              <a:rPr lang="ar-SA" sz="2800" b="1" dirty="0">
                <a:latin typeface="Sakkal Majalla" panose="02000000000000000000" pitchFamily="2" charset="-78"/>
                <a:cs typeface="+mj-cs"/>
              </a:rPr>
              <a:t>الكيميائية للتفاعلات المتضمنة للغازات</a:t>
            </a:r>
            <a:endParaRPr lang="en-US" sz="2800" dirty="0">
              <a:cs typeface="+mj-cs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7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44C9BB4-DFBE-451F-81D7-9C6ED78E72A4}"/>
              </a:ext>
            </a:extLst>
          </p:cNvPr>
          <p:cNvSpPr txBox="1"/>
          <p:nvPr/>
        </p:nvSpPr>
        <p:spPr>
          <a:xfrm>
            <a:off x="3667812" y="1763998"/>
            <a:ext cx="820435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SA" sz="3600" b="1" dirty="0"/>
              <a:t>الحسابات الكيميائية للتفاعلات المتضمنة للغازات</a:t>
            </a:r>
            <a:endParaRPr lang="en-US" sz="3600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FDB0833-DEFE-45F7-83C5-31C9F1CFB224}"/>
              </a:ext>
            </a:extLst>
          </p:cNvPr>
          <p:cNvSpPr txBox="1"/>
          <p:nvPr/>
        </p:nvSpPr>
        <p:spPr>
          <a:xfrm>
            <a:off x="3944496" y="2595027"/>
            <a:ext cx="526124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en-US" sz="3600" b="1" dirty="0">
                <a:solidFill>
                  <a:srgbClr val="FF0000"/>
                </a:solidFill>
                <a:cs typeface="+mj-cs"/>
              </a:rPr>
              <a:t>2</a:t>
            </a:r>
            <a:r>
              <a:rPr lang="en-US" sz="3600" b="1" dirty="0">
                <a:cs typeface="+mj-cs"/>
              </a:rPr>
              <a:t>H</a:t>
            </a:r>
            <a:r>
              <a:rPr lang="en-US" sz="3600" b="1" baseline="-25000" dirty="0">
                <a:cs typeface="+mj-cs"/>
              </a:rPr>
              <a:t>2(g)</a:t>
            </a:r>
            <a:r>
              <a:rPr lang="en-US" sz="3600" b="1" dirty="0">
                <a:cs typeface="+mj-cs"/>
              </a:rPr>
              <a:t>  +  O</a:t>
            </a:r>
            <a:r>
              <a:rPr lang="en-US" sz="3600" b="1" baseline="-25000" dirty="0">
                <a:cs typeface="+mj-cs"/>
              </a:rPr>
              <a:t>2(g)</a:t>
            </a:r>
            <a:r>
              <a:rPr lang="en-US" sz="3600" b="1" dirty="0">
                <a:cs typeface="+mj-cs"/>
              </a:rPr>
              <a:t>  </a:t>
            </a:r>
            <a:r>
              <a:rPr lang="en-US" sz="3600" b="1" dirty="0">
                <a:latin typeface="Calibri"/>
                <a:cs typeface="+mj-cs"/>
              </a:rPr>
              <a:t>→  </a:t>
            </a:r>
            <a:r>
              <a:rPr lang="en-US" sz="3600" b="1" dirty="0">
                <a:solidFill>
                  <a:srgbClr val="FF0000"/>
                </a:solidFill>
                <a:latin typeface="Calibri"/>
                <a:cs typeface="+mj-cs"/>
              </a:rPr>
              <a:t>2</a:t>
            </a:r>
            <a:r>
              <a:rPr lang="en-US" sz="3600" b="1" dirty="0">
                <a:latin typeface="Calibri"/>
                <a:cs typeface="+mj-cs"/>
              </a:rPr>
              <a:t>H</a:t>
            </a:r>
            <a:r>
              <a:rPr lang="en-US" sz="3600" b="1" baseline="-25000" dirty="0">
                <a:latin typeface="Calibri"/>
                <a:cs typeface="+mj-cs"/>
              </a:rPr>
              <a:t>2</a:t>
            </a:r>
            <a:r>
              <a:rPr lang="en-US" sz="3600" b="1" dirty="0">
                <a:latin typeface="Calibri"/>
                <a:cs typeface="+mj-cs"/>
              </a:rPr>
              <a:t>O</a:t>
            </a:r>
            <a:r>
              <a:rPr lang="en-US" sz="3600" b="1" baseline="-25000" dirty="0">
                <a:latin typeface="Calibri"/>
                <a:cs typeface="+mj-cs"/>
              </a:rPr>
              <a:t>(g)</a:t>
            </a:r>
            <a:endParaRPr lang="ar-SA" sz="3600" b="1" baseline="-25000" dirty="0">
              <a:cs typeface="+mj-cs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9EB52D1-517A-44D5-B813-8A50D0CB6320}"/>
              </a:ext>
            </a:extLst>
          </p:cNvPr>
          <p:cNvSpPr txBox="1"/>
          <p:nvPr/>
        </p:nvSpPr>
        <p:spPr>
          <a:xfrm>
            <a:off x="6914561" y="3991076"/>
            <a:ext cx="4738667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>
                <a:solidFill>
                  <a:srgbClr val="000000"/>
                </a:solidFill>
              </a:rPr>
              <a:t>حسب</a:t>
            </a:r>
            <a:r>
              <a:rPr lang="ar-SA" sz="2800" b="1" dirty="0">
                <a:solidFill>
                  <a:srgbClr val="00B0F0"/>
                </a:solidFill>
              </a:rPr>
              <a:t> </a:t>
            </a:r>
            <a:r>
              <a:rPr lang="ar-SA" sz="2800" b="1" dirty="0">
                <a:solidFill>
                  <a:srgbClr val="FF0000"/>
                </a:solidFill>
              </a:rPr>
              <a:t>مبدأ أفوجادرو </a:t>
            </a:r>
            <a:r>
              <a:rPr lang="ar-SA" sz="2800" b="1" dirty="0">
                <a:solidFill>
                  <a:srgbClr val="0070C0"/>
                </a:solidFill>
              </a:rPr>
              <a:t>: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518D368-B914-43CC-8DDB-DB97BFAD8379}"/>
              </a:ext>
            </a:extLst>
          </p:cNvPr>
          <p:cNvSpPr txBox="1"/>
          <p:nvPr/>
        </p:nvSpPr>
        <p:spPr>
          <a:xfrm>
            <a:off x="6914561" y="4646180"/>
            <a:ext cx="4738667" cy="19514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فإن معاملات </a:t>
            </a:r>
            <a:r>
              <a:rPr lang="ar-SA" sz="2800" b="1" dirty="0">
                <a:solidFill>
                  <a:srgbClr val="FF0000"/>
                </a:solidFill>
              </a:rPr>
              <a:t>المواد الغازية </a:t>
            </a:r>
            <a:r>
              <a:rPr lang="ar-SA" sz="2800" b="1" dirty="0">
                <a:solidFill>
                  <a:srgbClr val="0000CC"/>
                </a:solidFill>
              </a:rPr>
              <a:t>في المعادلة الكيميائية لا تمثل عدد المولات فقط , وإنما تمثل الحجوم النسبية أيضاً .</a:t>
            </a:r>
          </a:p>
        </p:txBody>
      </p:sp>
    </p:spTree>
    <p:extLst>
      <p:ext uri="{BB962C8B-B14F-4D97-AF65-F5344CB8AC3E}">
        <p14:creationId xmlns:p14="http://schemas.microsoft.com/office/powerpoint/2010/main" val="398440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8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0CC9DE9-7D24-4EC3-9112-3E6B0C3A5156}"/>
              </a:ext>
            </a:extLst>
          </p:cNvPr>
          <p:cNvSpPr/>
          <p:nvPr/>
        </p:nvSpPr>
        <p:spPr>
          <a:xfrm>
            <a:off x="6626767" y="1769646"/>
            <a:ext cx="54308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3600" b="1" dirty="0">
                <a:solidFill>
                  <a:schemeClr val="tx2"/>
                </a:solidFill>
              </a:rPr>
              <a:t>الحسابات الكيميائية : </a:t>
            </a:r>
            <a:r>
              <a:rPr lang="ar-SA" sz="3600" b="1" dirty="0">
                <a:solidFill>
                  <a:srgbClr val="FF0000"/>
                </a:solidFill>
              </a:rPr>
              <a:t>حساب الحجم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4A3F254-913F-4254-9EC6-E639AD3F6795}"/>
              </a:ext>
            </a:extLst>
          </p:cNvPr>
          <p:cNvSpPr txBox="1"/>
          <p:nvPr/>
        </p:nvSpPr>
        <p:spPr>
          <a:xfrm>
            <a:off x="9083040" y="2706017"/>
            <a:ext cx="2896947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200" b="1" dirty="0"/>
              <a:t>أكمل الجدول التالي :</a:t>
            </a:r>
          </a:p>
        </p:txBody>
      </p:sp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1F66C991-84FC-4DBA-A831-49637B7B9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644447"/>
              </p:ext>
            </p:extLst>
          </p:nvPr>
        </p:nvGraphicFramePr>
        <p:xfrm>
          <a:off x="868965" y="3719334"/>
          <a:ext cx="10667112" cy="1676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57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1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38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2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333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rgbClr val="000000"/>
                          </a:solidFill>
                        </a:rPr>
                        <a:t>المعادلة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H</a:t>
                      </a:r>
                      <a:r>
                        <a:rPr lang="en-US" sz="2800" b="1" kern="1200" baseline="-25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2800" b="1" kern="1200" baseline="-25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(g)</a:t>
                      </a:r>
                      <a:endParaRPr lang="ar-SA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+</a:t>
                      </a:r>
                      <a:endParaRPr lang="ar-SA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en-US" sz="2800" b="1" kern="1200" baseline="-25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2(g) </a:t>
                      </a:r>
                      <a:endParaRPr lang="ar-SA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2O</a:t>
                      </a:r>
                      <a:r>
                        <a:rPr lang="en-US" sz="2800" b="1" kern="1200" baseline="-25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2(g)</a:t>
                      </a:r>
                      <a:endParaRPr lang="ar-SA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rgbClr val="000000"/>
                          </a:solidFill>
                        </a:rPr>
                        <a:t>+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lang="en-US" sz="2800" b="1" kern="1200" baseline="-25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4(g) </a:t>
                      </a:r>
                      <a:endParaRPr lang="ar-SA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ar-SA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ar-SA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ar-SA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ar-SA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رابط كسهم مستقيم 7">
            <a:extLst>
              <a:ext uri="{FF2B5EF4-FFF2-40B4-BE49-F238E27FC236}">
                <a16:creationId xmlns:a16="http://schemas.microsoft.com/office/drawing/2014/main" id="{61CBD260-D5C3-4A3A-8E82-858A1DFDB9C8}"/>
              </a:ext>
            </a:extLst>
          </p:cNvPr>
          <p:cNvCxnSpPr/>
          <p:nvPr/>
        </p:nvCxnSpPr>
        <p:spPr>
          <a:xfrm>
            <a:off x="4833149" y="3995955"/>
            <a:ext cx="818866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FD5B8EFA-CBBF-40AD-8E3E-22D94FFBFEC9}"/>
              </a:ext>
            </a:extLst>
          </p:cNvPr>
          <p:cNvCxnSpPr/>
          <p:nvPr/>
        </p:nvCxnSpPr>
        <p:spPr>
          <a:xfrm>
            <a:off x="4860445" y="4516844"/>
            <a:ext cx="818866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>
            <a:extLst>
              <a:ext uri="{FF2B5EF4-FFF2-40B4-BE49-F238E27FC236}">
                <a16:creationId xmlns:a16="http://schemas.microsoft.com/office/drawing/2014/main" id="{4B1962D9-E888-467B-B6A8-BDDC751CDE64}"/>
              </a:ext>
            </a:extLst>
          </p:cNvPr>
          <p:cNvCxnSpPr/>
          <p:nvPr/>
        </p:nvCxnSpPr>
        <p:spPr>
          <a:xfrm>
            <a:off x="4819501" y="5119621"/>
            <a:ext cx="818866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A9E34D89-3229-4EC7-8194-C60879B4C486}"/>
              </a:ext>
            </a:extLst>
          </p:cNvPr>
          <p:cNvSpPr/>
          <p:nvPr/>
        </p:nvSpPr>
        <p:spPr>
          <a:xfrm>
            <a:off x="9771938" y="4277586"/>
            <a:ext cx="1713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SA" sz="2800" b="1" dirty="0">
                <a:solidFill>
                  <a:srgbClr val="0000CC"/>
                </a:solidFill>
              </a:rPr>
              <a:t>نسب المولات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88B0F24-07C8-48D0-B2FF-BA51A2F84071}"/>
              </a:ext>
            </a:extLst>
          </p:cNvPr>
          <p:cNvSpPr/>
          <p:nvPr/>
        </p:nvSpPr>
        <p:spPr>
          <a:xfrm>
            <a:off x="978283" y="4263938"/>
            <a:ext cx="1122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800" b="1" dirty="0">
                <a:solidFill>
                  <a:srgbClr val="FF0000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mol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07B25BBC-B354-4D45-B8E0-D701ED4D6139}"/>
              </a:ext>
            </a:extLst>
          </p:cNvPr>
          <p:cNvSpPr/>
          <p:nvPr/>
        </p:nvSpPr>
        <p:spPr>
          <a:xfrm>
            <a:off x="2538718" y="4258994"/>
            <a:ext cx="394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SA" sz="2800" b="1" dirty="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0117222B-A9AF-4CA2-BE5A-D9BEEDC3F8AA}"/>
              </a:ext>
            </a:extLst>
          </p:cNvPr>
          <p:cNvSpPr/>
          <p:nvPr/>
        </p:nvSpPr>
        <p:spPr>
          <a:xfrm>
            <a:off x="3352993" y="4263938"/>
            <a:ext cx="1122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mol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FCCAB7F2-8588-46CC-8857-6247C73B7786}"/>
              </a:ext>
            </a:extLst>
          </p:cNvPr>
          <p:cNvSpPr/>
          <p:nvPr/>
        </p:nvSpPr>
        <p:spPr>
          <a:xfrm>
            <a:off x="6013399" y="4251426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400" b="1" dirty="0">
                <a:solidFill>
                  <a:srgbClr val="FF0000"/>
                </a:solidFill>
              </a:rPr>
              <a:t>1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mol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C99DE1DD-5BBB-4973-8634-70781A8066B4}"/>
              </a:ext>
            </a:extLst>
          </p:cNvPr>
          <p:cNvSpPr/>
          <p:nvPr/>
        </p:nvSpPr>
        <p:spPr>
          <a:xfrm>
            <a:off x="7358653" y="4255078"/>
            <a:ext cx="394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SA" sz="2800" b="1" dirty="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B085BFA9-EA6E-4394-8933-5F217B7D3EAE}"/>
              </a:ext>
            </a:extLst>
          </p:cNvPr>
          <p:cNvSpPr/>
          <p:nvPr/>
        </p:nvSpPr>
        <p:spPr>
          <a:xfrm>
            <a:off x="8128131" y="4277430"/>
            <a:ext cx="1122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mol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E277DEE4-07FB-4B87-9D9A-1CCE2833455E}"/>
              </a:ext>
            </a:extLst>
          </p:cNvPr>
          <p:cNvSpPr/>
          <p:nvPr/>
        </p:nvSpPr>
        <p:spPr>
          <a:xfrm>
            <a:off x="9811234" y="4843996"/>
            <a:ext cx="1662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SA" sz="2800" b="1" dirty="0">
                <a:solidFill>
                  <a:srgbClr val="0000CC"/>
                </a:solidFill>
              </a:rPr>
              <a:t>نسب الحجوم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749BA19E-B58A-4832-8A2A-500C0A949D03}"/>
              </a:ext>
            </a:extLst>
          </p:cNvPr>
          <p:cNvSpPr/>
          <p:nvPr/>
        </p:nvSpPr>
        <p:spPr>
          <a:xfrm>
            <a:off x="1241042" y="4784834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800" b="1" dirty="0">
                <a:solidFill>
                  <a:srgbClr val="FF0000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2A926249-25C3-4A95-802E-F872949A5721}"/>
              </a:ext>
            </a:extLst>
          </p:cNvPr>
          <p:cNvSpPr/>
          <p:nvPr/>
        </p:nvSpPr>
        <p:spPr>
          <a:xfrm>
            <a:off x="2540990" y="4889074"/>
            <a:ext cx="394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SA" sz="2800" b="1" dirty="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656EEAB8-A750-4607-8EA2-E1079C04098C}"/>
              </a:ext>
            </a:extLst>
          </p:cNvPr>
          <p:cNvSpPr/>
          <p:nvPr/>
        </p:nvSpPr>
        <p:spPr>
          <a:xfrm>
            <a:off x="3615753" y="4839426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E58B642F-A20D-4AE2-9ACB-64D4937DE6F1}"/>
              </a:ext>
            </a:extLst>
          </p:cNvPr>
          <p:cNvSpPr/>
          <p:nvPr/>
        </p:nvSpPr>
        <p:spPr>
          <a:xfrm>
            <a:off x="6226444" y="4881506"/>
            <a:ext cx="5389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400" b="1" dirty="0">
                <a:solidFill>
                  <a:srgbClr val="FF0000"/>
                </a:solidFill>
              </a:rPr>
              <a:t>1</a:t>
            </a:r>
            <a:r>
              <a:rPr lang="en-US" sz="2400" b="1" dirty="0">
                <a:solidFill>
                  <a:srgbClr val="0000CC"/>
                </a:solidFill>
              </a:rPr>
              <a:t> L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3E70BAE5-856F-486C-A588-34098DF672F6}"/>
              </a:ext>
            </a:extLst>
          </p:cNvPr>
          <p:cNvSpPr/>
          <p:nvPr/>
        </p:nvSpPr>
        <p:spPr>
          <a:xfrm>
            <a:off x="7360925" y="4871510"/>
            <a:ext cx="394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SA" sz="2800" b="1" dirty="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E19444B8-A61E-49C5-AC2C-CB8968FC8913}"/>
              </a:ext>
            </a:extLst>
          </p:cNvPr>
          <p:cNvSpPr/>
          <p:nvPr/>
        </p:nvSpPr>
        <p:spPr>
          <a:xfrm>
            <a:off x="8390891" y="4811974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A63A11C-1B73-481A-AFEE-2537C5285287}"/>
              </a:ext>
            </a:extLst>
          </p:cNvPr>
          <p:cNvSpPr txBox="1"/>
          <p:nvPr/>
        </p:nvSpPr>
        <p:spPr>
          <a:xfrm>
            <a:off x="5338121" y="2808594"/>
            <a:ext cx="8322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00CC"/>
                </a:solidFill>
              </a:rPr>
              <a:t>الحل</a:t>
            </a:r>
          </a:p>
        </p:txBody>
      </p:sp>
      <p:sp>
        <p:nvSpPr>
          <p:cNvPr id="26" name="TextBox 2">
            <a:extLst>
              <a:ext uri="{FF2B5EF4-FFF2-40B4-BE49-F238E27FC236}">
                <a16:creationId xmlns:a16="http://schemas.microsoft.com/office/drawing/2014/main" id="{522593E8-5ABD-42D7-AA87-0485BD07A256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حساب الحجم</a:t>
            </a:r>
            <a:endParaRPr lang="en-US" sz="2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363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9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0A6BE04E-3B06-4F04-AACF-F8B52E740BF5}"/>
              </a:ext>
            </a:extLst>
          </p:cNvPr>
          <p:cNvSpPr/>
          <p:nvPr/>
        </p:nvSpPr>
        <p:spPr>
          <a:xfrm>
            <a:off x="4600859" y="1656338"/>
            <a:ext cx="740503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FF0000"/>
                </a:solidFill>
              </a:rPr>
              <a:t>استنتاج</a:t>
            </a:r>
            <a:r>
              <a:rPr lang="ar-SA" sz="3200" b="1" dirty="0"/>
              <a:t> قانون حساب </a:t>
            </a:r>
            <a:r>
              <a:rPr lang="ar-SA" sz="3200" b="1" dirty="0">
                <a:solidFill>
                  <a:srgbClr val="FF0000"/>
                </a:solidFill>
              </a:rPr>
              <a:t>حجم الغاز المجهول </a:t>
            </a:r>
            <a:r>
              <a:rPr lang="ar-SA" sz="3200" b="1" dirty="0"/>
              <a:t>بمعلومية حجم الغاز المعلوم من خلال معادلة كيميائية الموزونة .</a:t>
            </a:r>
            <a:endParaRPr lang="en-US" sz="3200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DC963B1-B518-49BC-839D-FB7691FD2C99}"/>
              </a:ext>
            </a:extLst>
          </p:cNvPr>
          <p:cNvSpPr txBox="1"/>
          <p:nvPr/>
        </p:nvSpPr>
        <p:spPr>
          <a:xfrm>
            <a:off x="3470838" y="5025634"/>
            <a:ext cx="8420381" cy="584775"/>
          </a:xfrm>
          <a:prstGeom prst="rect">
            <a:avLst/>
          </a:prstGeom>
          <a:solidFill>
            <a:srgbClr val="CCFFFF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3200" b="1" dirty="0">
                <a:solidFill>
                  <a:srgbClr val="C00000"/>
                </a:solidFill>
              </a:rPr>
              <a:t>لماذا لم يتم تحديد أي من الظروف مثل الضغط ودرجة الحرارة؟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66E39F7-A25C-41FC-BBC1-797906F94751}"/>
              </a:ext>
            </a:extLst>
          </p:cNvPr>
          <p:cNvSpPr txBox="1"/>
          <p:nvPr/>
        </p:nvSpPr>
        <p:spPr>
          <a:xfrm>
            <a:off x="3320544" y="5842148"/>
            <a:ext cx="8420381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/>
              <a:t>لا حاجة إليه في الحسابات الكيميائية </a:t>
            </a:r>
          </a:p>
          <a:p>
            <a:pPr algn="ctr" rtl="1"/>
            <a:r>
              <a:rPr lang="ar-SA" sz="2800" b="1" dirty="0"/>
              <a:t>لأن بعد الخلط سيكون كل الغازين في </a:t>
            </a:r>
            <a:r>
              <a:rPr lang="ar-SA" sz="2800" b="1" dirty="0">
                <a:solidFill>
                  <a:srgbClr val="FF0000"/>
                </a:solidFill>
              </a:rPr>
              <a:t>نفس</a:t>
            </a:r>
            <a:r>
              <a:rPr lang="ar-SA" sz="2800" b="1" dirty="0"/>
              <a:t> الضغط ودرجة الحرارة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ECE6EF-05B9-4A99-91FF-D3E29C1DCEC7}"/>
              </a:ext>
            </a:extLst>
          </p:cNvPr>
          <p:cNvSpPr txBox="1"/>
          <p:nvPr/>
        </p:nvSpPr>
        <p:spPr>
          <a:xfrm>
            <a:off x="8997894" y="3489945"/>
            <a:ext cx="28933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>
                <a:solidFill>
                  <a:srgbClr val="0000CC"/>
                </a:solidFill>
              </a:rPr>
              <a:t>حجم الغاز </a:t>
            </a:r>
            <a:r>
              <a:rPr lang="ar-SA" sz="2800" b="1" dirty="0">
                <a:solidFill>
                  <a:srgbClr val="FF0000"/>
                </a:solidFill>
              </a:rPr>
              <a:t>المجهول</a:t>
            </a:r>
            <a:r>
              <a:rPr lang="ar-SA" sz="2800" b="1" dirty="0">
                <a:solidFill>
                  <a:srgbClr val="0000CC"/>
                </a:solidFill>
              </a:rPr>
              <a:t> =</a:t>
            </a:r>
          </a:p>
        </p:txBody>
      </p: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ABA9D607-E097-49FD-957E-B15A959DCFB2}"/>
              </a:ext>
            </a:extLst>
          </p:cNvPr>
          <p:cNvCxnSpPr/>
          <p:nvPr/>
        </p:nvCxnSpPr>
        <p:spPr>
          <a:xfrm flipH="1">
            <a:off x="5419725" y="3751555"/>
            <a:ext cx="3739487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9935415-D2D1-429C-A666-A17442EEAE34}"/>
              </a:ext>
            </a:extLst>
          </p:cNvPr>
          <p:cNvSpPr txBox="1"/>
          <p:nvPr/>
        </p:nvSpPr>
        <p:spPr>
          <a:xfrm>
            <a:off x="5160417" y="3185229"/>
            <a:ext cx="4007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>
                <a:solidFill>
                  <a:srgbClr val="0000CC"/>
                </a:solidFill>
              </a:rPr>
              <a:t>حجم الغاز </a:t>
            </a:r>
            <a:r>
              <a:rPr lang="ar-SA" sz="2800" b="1" dirty="0">
                <a:solidFill>
                  <a:srgbClr val="FF0000"/>
                </a:solidFill>
              </a:rPr>
              <a:t>المجهول</a:t>
            </a:r>
            <a:r>
              <a:rPr lang="ar-SA" sz="2800" b="1" dirty="0">
                <a:solidFill>
                  <a:srgbClr val="0000CC"/>
                </a:solidFill>
              </a:rPr>
              <a:t> في المعادلة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9ADF727-918F-424E-92ED-36B58F0A8204}"/>
              </a:ext>
            </a:extLst>
          </p:cNvPr>
          <p:cNvSpPr txBox="1"/>
          <p:nvPr/>
        </p:nvSpPr>
        <p:spPr>
          <a:xfrm>
            <a:off x="5189985" y="3883549"/>
            <a:ext cx="4007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>
                <a:solidFill>
                  <a:srgbClr val="0000CC"/>
                </a:solidFill>
              </a:rPr>
              <a:t>حجم الغاز </a:t>
            </a:r>
            <a:r>
              <a:rPr lang="ar-SA" sz="2800" b="1" dirty="0">
                <a:solidFill>
                  <a:srgbClr val="FF0000"/>
                </a:solidFill>
              </a:rPr>
              <a:t>المعلوم</a:t>
            </a:r>
            <a:r>
              <a:rPr lang="ar-SA" sz="2800" b="1" dirty="0">
                <a:solidFill>
                  <a:srgbClr val="0000CC"/>
                </a:solidFill>
              </a:rPr>
              <a:t> في المعادلة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DE0079-2EE7-40C2-91D9-E12899A6F66D}"/>
              </a:ext>
            </a:extLst>
          </p:cNvPr>
          <p:cNvSpPr txBox="1"/>
          <p:nvPr/>
        </p:nvSpPr>
        <p:spPr>
          <a:xfrm>
            <a:off x="4710041" y="3458306"/>
            <a:ext cx="5455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</a:rPr>
              <a:t>x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43B7C94-1883-4B6C-9C9D-9DA2420CB454}"/>
              </a:ext>
            </a:extLst>
          </p:cNvPr>
          <p:cNvSpPr txBox="1"/>
          <p:nvPr/>
        </p:nvSpPr>
        <p:spPr>
          <a:xfrm>
            <a:off x="702561" y="3413019"/>
            <a:ext cx="4007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>
                <a:solidFill>
                  <a:srgbClr val="0000CC"/>
                </a:solidFill>
              </a:rPr>
              <a:t>حجم الغاز </a:t>
            </a:r>
            <a:r>
              <a:rPr lang="ar-SA" sz="2800" b="1" dirty="0">
                <a:solidFill>
                  <a:srgbClr val="FF0000"/>
                </a:solidFill>
              </a:rPr>
              <a:t>المعلوم</a:t>
            </a:r>
            <a:r>
              <a:rPr lang="ar-SA" sz="2800" b="1" dirty="0">
                <a:solidFill>
                  <a:srgbClr val="0000CC"/>
                </a:solidFill>
              </a:rPr>
              <a:t> في السؤال</a:t>
            </a:r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6F20858F-AE23-49F2-A788-36A1014D55C5}"/>
              </a:ext>
            </a:extLst>
          </p:cNvPr>
          <p:cNvSpPr txBox="1"/>
          <p:nvPr/>
        </p:nvSpPr>
        <p:spPr>
          <a:xfrm>
            <a:off x="2719388" y="1071563"/>
            <a:ext cx="6363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حساب الحجم</a:t>
            </a:r>
            <a:endParaRPr lang="en-US" sz="2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323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5975</TotalTime>
  <Words>752</Words>
  <Application>Microsoft Office PowerPoint</Application>
  <PresentationFormat>شاشة عريضة</PresentationFormat>
  <Paragraphs>183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6" baseType="lpstr">
      <vt:lpstr>Arial</vt:lpstr>
      <vt:lpstr>Arial</vt:lpstr>
      <vt:lpstr>Calibri</vt:lpstr>
      <vt:lpstr>Calibri Light</vt:lpstr>
      <vt:lpstr>Geneva</vt:lpstr>
      <vt:lpstr>Lotus-Light</vt:lpstr>
      <vt:lpstr>Sakkal Majalla</vt:lpstr>
      <vt:lpstr>Times New Roman</vt:lpstr>
      <vt:lpstr>UniMath-Regular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ماجد الحكمي</cp:lastModifiedBy>
  <cp:revision>2</cp:revision>
  <dcterms:created xsi:type="dcterms:W3CDTF">2020-09-01T14:46:23Z</dcterms:created>
  <dcterms:modified xsi:type="dcterms:W3CDTF">2023-03-18T19:46:15Z</dcterms:modified>
</cp:coreProperties>
</file>