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32" d="100"/>
          <a:sy n="32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C537A-A360-4820-96CC-0A39BED7F475}" type="datetimeFigureOut">
              <a:rPr lang="ar-SA" smtClean="0"/>
              <a:t>08/07/34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6029-BF5E-4D75-BA34-A116D3480A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C537A-A360-4820-96CC-0A39BED7F475}" type="datetimeFigureOut">
              <a:rPr lang="ar-SA" smtClean="0"/>
              <a:t>08/07/34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6029-BF5E-4D75-BA34-A116D3480A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C537A-A360-4820-96CC-0A39BED7F475}" type="datetimeFigureOut">
              <a:rPr lang="ar-SA" smtClean="0"/>
              <a:t>08/07/34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6029-BF5E-4D75-BA34-A116D3480A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C537A-A360-4820-96CC-0A39BED7F475}" type="datetimeFigureOut">
              <a:rPr lang="ar-SA" smtClean="0"/>
              <a:t>08/07/34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6029-BF5E-4D75-BA34-A116D3480A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C537A-A360-4820-96CC-0A39BED7F475}" type="datetimeFigureOut">
              <a:rPr lang="ar-SA" smtClean="0"/>
              <a:t>08/07/34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6029-BF5E-4D75-BA34-A116D3480A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C537A-A360-4820-96CC-0A39BED7F475}" type="datetimeFigureOut">
              <a:rPr lang="ar-SA" smtClean="0"/>
              <a:t>08/07/34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6029-BF5E-4D75-BA34-A116D3480A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C537A-A360-4820-96CC-0A39BED7F475}" type="datetimeFigureOut">
              <a:rPr lang="ar-SA" smtClean="0"/>
              <a:t>08/07/34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6029-BF5E-4D75-BA34-A116D3480A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C537A-A360-4820-96CC-0A39BED7F475}" type="datetimeFigureOut">
              <a:rPr lang="ar-SA" smtClean="0"/>
              <a:t>08/07/34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6029-BF5E-4D75-BA34-A116D3480A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C537A-A360-4820-96CC-0A39BED7F475}" type="datetimeFigureOut">
              <a:rPr lang="ar-SA" smtClean="0"/>
              <a:t>08/07/34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6029-BF5E-4D75-BA34-A116D3480A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C537A-A360-4820-96CC-0A39BED7F475}" type="datetimeFigureOut">
              <a:rPr lang="ar-SA" smtClean="0"/>
              <a:t>08/07/34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6029-BF5E-4D75-BA34-A116D3480A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C537A-A360-4820-96CC-0A39BED7F475}" type="datetimeFigureOut">
              <a:rPr lang="ar-SA" smtClean="0"/>
              <a:t>08/07/34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6029-BF5E-4D75-BA34-A116D3480A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C537A-A360-4820-96CC-0A39BED7F475}" type="datetimeFigureOut">
              <a:rPr lang="ar-SA" smtClean="0"/>
              <a:t>08/07/34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06029-BF5E-4D75-BA34-A116D3480A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31.gulfup.com/1fkY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48680"/>
            <a:ext cx="7992888" cy="583264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31.gulfup.com/fEnM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8235281" cy="597666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im31.gulfup.com/Br3G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8424936" cy="597666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m32.gulfup.com/XGEf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8316814" cy="597666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عرض على الشاشة (3:4)‏</PresentationFormat>
  <Paragraphs>0</Paragraphs>
  <Slides>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سمة Office</vt:lpstr>
      <vt:lpstr>الشريحة 1</vt:lpstr>
      <vt:lpstr>الشريحة 2</vt:lpstr>
      <vt:lpstr>الشريحة 3</vt:lpstr>
      <vt:lpstr>الشريحة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Toshiba</dc:creator>
  <cp:lastModifiedBy>Toshiba</cp:lastModifiedBy>
  <cp:revision>1</cp:revision>
  <dcterms:created xsi:type="dcterms:W3CDTF">2013-05-17T00:39:47Z</dcterms:created>
  <dcterms:modified xsi:type="dcterms:W3CDTF">2013-05-17T00:44:02Z</dcterms:modified>
</cp:coreProperties>
</file>