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8"/>
  </p:notesMasterIdLst>
  <p:sldIdLst>
    <p:sldId id="258" r:id="rId2"/>
    <p:sldId id="257" r:id="rId3"/>
    <p:sldId id="259" r:id="rId4"/>
    <p:sldId id="296" r:id="rId5"/>
    <p:sldId id="260" r:id="rId6"/>
    <p:sldId id="261" r:id="rId7"/>
    <p:sldId id="262" r:id="rId8"/>
    <p:sldId id="292" r:id="rId9"/>
    <p:sldId id="278" r:id="rId10"/>
    <p:sldId id="293" r:id="rId11"/>
    <p:sldId id="303" r:id="rId12"/>
    <p:sldId id="279" r:id="rId13"/>
    <p:sldId id="295" r:id="rId14"/>
    <p:sldId id="280" r:id="rId15"/>
    <p:sldId id="297" r:id="rId16"/>
    <p:sldId id="281" r:id="rId17"/>
    <p:sldId id="299" r:id="rId18"/>
    <p:sldId id="300" r:id="rId19"/>
    <p:sldId id="306" r:id="rId20"/>
    <p:sldId id="298" r:id="rId21"/>
    <p:sldId id="301" r:id="rId22"/>
    <p:sldId id="302" r:id="rId23"/>
    <p:sldId id="282" r:id="rId24"/>
    <p:sldId id="304" r:id="rId25"/>
    <p:sldId id="290" r:id="rId26"/>
    <p:sldId id="305" r:id="rId27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A0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بلا نمط، بلا شبكة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نمط فاتح 2 - تمييز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نمط فاتح 3 - تمييز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D03447BB-5D67-496B-8E87-E561075AD55C}" styleName="نمط داكن 1 - تمييز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104" d="100"/>
          <a:sy n="104" d="100"/>
        </p:scale>
        <p:origin x="174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0C861CA-A67F-4FFB-A004-3831D6213736}" type="datetimeFigureOut">
              <a:rPr lang="ar-SA" smtClean="0"/>
              <a:t>20/01/1443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6D761AA-2541-42C0-A28E-DA7AF8E2810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50669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D761AA-2541-42C0-A28E-DA7AF8E28102}" type="slidenum">
              <a:rPr lang="ar-SA" smtClean="0"/>
              <a:t>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2030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D761AA-2541-42C0-A28E-DA7AF8E28102}" type="slidenum">
              <a:rPr lang="ar-SA" smtClean="0"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5384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D761AA-2541-42C0-A28E-DA7AF8E28102}" type="slidenum">
              <a:rPr lang="ar-SA" smtClean="0"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2090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DA53-A829-4F25-AE2C-80368503366B}" type="datetimeFigureOut">
              <a:rPr lang="ar-SA" smtClean="0"/>
              <a:t>20/01/1443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1761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DA53-A829-4F25-AE2C-80368503366B}" type="datetimeFigureOut">
              <a:rPr lang="ar-SA" smtClean="0"/>
              <a:t>20/01/1443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23037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DA53-A829-4F25-AE2C-80368503366B}" type="datetimeFigureOut">
              <a:rPr lang="ar-SA" smtClean="0"/>
              <a:t>20/01/1443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97214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DA53-A829-4F25-AE2C-80368503366B}" type="datetimeFigureOut">
              <a:rPr lang="ar-SA" smtClean="0"/>
              <a:t>20/01/1443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2821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DA53-A829-4F25-AE2C-80368503366B}" type="datetimeFigureOut">
              <a:rPr lang="ar-SA" smtClean="0"/>
              <a:t>20/01/1443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44143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DA53-A829-4F25-AE2C-80368503366B}" type="datetimeFigureOut">
              <a:rPr lang="ar-SA" smtClean="0"/>
              <a:t>20/01/1443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09461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DA53-A829-4F25-AE2C-80368503366B}" type="datetimeFigureOut">
              <a:rPr lang="ar-SA" smtClean="0"/>
              <a:t>20/01/1443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9615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DA53-A829-4F25-AE2C-80368503366B}" type="datetimeFigureOut">
              <a:rPr lang="ar-SA" smtClean="0"/>
              <a:t>20/01/1443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958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DA53-A829-4F25-AE2C-80368503366B}" type="datetimeFigureOut">
              <a:rPr lang="ar-SA" smtClean="0"/>
              <a:t>20/01/1443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9535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DA53-A829-4F25-AE2C-80368503366B}" type="datetimeFigureOut">
              <a:rPr lang="ar-SA" smtClean="0"/>
              <a:t>20/01/1443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24025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DA53-A829-4F25-AE2C-80368503366B}" type="datetimeFigureOut">
              <a:rPr lang="ar-SA" smtClean="0"/>
              <a:t>20/01/1443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75861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1DA53-A829-4F25-AE2C-80368503366B}" type="datetimeFigureOut">
              <a:rPr lang="ar-SA" smtClean="0"/>
              <a:t>20/01/1443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78084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120554" y="6347093"/>
            <a:ext cx="446468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190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تنفيذ : المعلمة عائشة الحارثي / متوسطة الخيزران </a:t>
            </a:r>
          </a:p>
        </p:txBody>
      </p:sp>
    </p:spTree>
    <p:extLst>
      <p:ext uri="{BB962C8B-B14F-4D97-AF65-F5344CB8AC3E}">
        <p14:creationId xmlns:p14="http://schemas.microsoft.com/office/powerpoint/2010/main" val="3400896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72136" y="5229200"/>
            <a:ext cx="192232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يتشابه الإقليم</a:t>
            </a:r>
          </a:p>
          <a:p>
            <a:pPr algn="ctr"/>
            <a:r>
              <a:rPr lang="ar-SA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الحيوي في </a:t>
            </a:r>
            <a:endParaRPr lang="ar-SA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4572000" y="732185"/>
            <a:ext cx="14590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المناخ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1544752" y="1807915"/>
            <a:ext cx="204094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التضاريس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4608184" y="2556471"/>
            <a:ext cx="169148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نوع التربة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1655359" y="3708321"/>
            <a:ext cx="181972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الحياة النباتية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4446283" y="4287451"/>
            <a:ext cx="201529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والحياة الحيوانية</a:t>
            </a:r>
          </a:p>
        </p:txBody>
      </p:sp>
    </p:spTree>
    <p:extLst>
      <p:ext uri="{BB962C8B-B14F-4D97-AF65-F5344CB8AC3E}">
        <p14:creationId xmlns:p14="http://schemas.microsoft.com/office/powerpoint/2010/main" val="23553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71" y="82664"/>
            <a:ext cx="7200900" cy="5506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6732240" y="1250902"/>
            <a:ext cx="2211215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طالبتي .. يا أمل المستقبل</a:t>
            </a:r>
          </a:p>
          <a:p>
            <a:pPr algn="ctr"/>
            <a:r>
              <a:rPr lang="ar-SA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تعاوني مع مجموعتك المميزة</a:t>
            </a:r>
          </a:p>
          <a:p>
            <a:pPr algn="ctr"/>
            <a:r>
              <a:rPr lang="ar-SA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واسبقي المجموعات الأخرى</a:t>
            </a:r>
          </a:p>
          <a:p>
            <a:pPr algn="ctr"/>
            <a:r>
              <a:rPr lang="ar-SA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في رسم شكل يوضح </a:t>
            </a:r>
          </a:p>
          <a:p>
            <a:pPr algn="ctr"/>
            <a:r>
              <a:rPr lang="ar-SA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المناطق الحرارية على سطح الكرة </a:t>
            </a:r>
          </a:p>
          <a:p>
            <a:pPr algn="ctr"/>
            <a:r>
              <a:rPr lang="ar-SA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الأرضية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404664"/>
            <a:ext cx="4569481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3953406" y="463024"/>
            <a:ext cx="180369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من الأسرع ؟؟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28184" y="260648"/>
            <a:ext cx="2915816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283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198248" y="2996952"/>
            <a:ext cx="668804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من خلال الصورة</a:t>
            </a:r>
          </a:p>
          <a:p>
            <a:pPr algn="ctr"/>
            <a:r>
              <a:rPr lang="ar-SA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صممي خارطة مفاهيم للأقاليم</a:t>
            </a:r>
          </a:p>
          <a:p>
            <a:pPr algn="ctr"/>
            <a:r>
              <a:rPr lang="ar-SA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الحيوية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475" y="2678415"/>
            <a:ext cx="6877050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981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5364089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2536906" y="260648"/>
            <a:ext cx="377218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حددي على الخريطة امتداد الأقاليم الحيوية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1340768"/>
            <a:ext cx="3792537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758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88640"/>
            <a:ext cx="8408842" cy="6554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6084168" y="764704"/>
            <a:ext cx="23246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تفكير ناقد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5934392" y="1824960"/>
            <a:ext cx="291514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ما رأيك بالعبارة مع ذكر السبب</a:t>
            </a:r>
            <a:r>
              <a:rPr lang="ar-SA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endParaRPr lang="ar-SA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214224" y="1226369"/>
            <a:ext cx="23762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المناطق الاستوائية غنية بنباتاتها</a:t>
            </a:r>
          </a:p>
          <a:p>
            <a:pPr algn="ctr"/>
            <a:r>
              <a:rPr lang="ar-SA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فقيرة بحيواناتها </a:t>
            </a:r>
          </a:p>
        </p:txBody>
      </p:sp>
    </p:spTree>
    <p:extLst>
      <p:ext uri="{BB962C8B-B14F-4D97-AF65-F5344CB8AC3E}">
        <p14:creationId xmlns:p14="http://schemas.microsoft.com/office/powerpoint/2010/main" val="159711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5097740"/>
            <a:ext cx="8280920" cy="1211580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499113" y="476672"/>
            <a:ext cx="8318303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طالبتي .. يا أمل المستقبل</a:t>
            </a:r>
          </a:p>
          <a:p>
            <a:pPr algn="ctr"/>
            <a:r>
              <a:rPr lang="ar-SA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تعاوني مع مجموعتك المميزة وصممي خارطة مفاهيم للإقليم الاستوائي</a:t>
            </a:r>
          </a:p>
          <a:p>
            <a:pPr algn="ctr"/>
            <a:r>
              <a:rPr lang="ar-SA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وضحي فيها ( مناخه/ امتداده / المناطق التي يتمثل بها )</a:t>
            </a:r>
            <a:endParaRPr lang="ar-SA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00" y="1861667"/>
            <a:ext cx="7874000" cy="3087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1566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5343480" y="220072"/>
            <a:ext cx="2736647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تعتبر منطقة الحشائش</a:t>
            </a:r>
          </a:p>
          <a:p>
            <a:pPr algn="ctr"/>
            <a:r>
              <a:rPr lang="ar-SA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حديقة حيوانات العالم</a:t>
            </a:r>
            <a:endParaRPr lang="ar-SA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171810" y="260648"/>
            <a:ext cx="243848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صيد المعلومات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51528" y="1700808"/>
            <a:ext cx="1145704" cy="849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7305" y="3256895"/>
            <a:ext cx="1146175" cy="70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80" y="1196752"/>
            <a:ext cx="3810000" cy="468052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232" y="1196752"/>
            <a:ext cx="3567256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945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608697" y="5004465"/>
            <a:ext cx="59266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تكثر الحيوانات المفترسة في اقليم الحشائش</a:t>
            </a:r>
            <a:endParaRPr lang="ar-SA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218" y="5004465"/>
            <a:ext cx="1146175" cy="70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5358080"/>
            <a:ext cx="1146175" cy="70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8712968" cy="3946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4312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93283"/>
            <a:ext cx="9144000" cy="1064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3927"/>
            <a:ext cx="2133600" cy="5599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2339752" y="548680"/>
            <a:ext cx="55370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في أي اقليم يقع وطنك ؟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3449026" y="1844824"/>
            <a:ext cx="3581429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حددي مميزاته:</a:t>
            </a:r>
          </a:p>
          <a:p>
            <a:pPr marL="914400" indent="-914400" algn="ctr">
              <a:buAutoNum type="arabicParenR"/>
            </a:pPr>
            <a:r>
              <a:rPr lang="ar-SA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المناخية</a:t>
            </a:r>
          </a:p>
          <a:p>
            <a:pPr marL="914400" indent="-914400" algn="ctr">
              <a:buAutoNum type="arabicParenR"/>
            </a:pPr>
            <a:r>
              <a:rPr lang="ar-SA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النباتية </a:t>
            </a:r>
          </a:p>
          <a:p>
            <a:pPr marL="914400" indent="-914400" algn="ctr">
              <a:buAutoNum type="arabicParenR"/>
            </a:pPr>
            <a:r>
              <a:rPr lang="ar-SA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الحيوانية </a:t>
            </a:r>
          </a:p>
        </p:txBody>
      </p:sp>
    </p:spTree>
    <p:extLst>
      <p:ext uri="{BB962C8B-B14F-4D97-AF65-F5344CB8AC3E}">
        <p14:creationId xmlns:p14="http://schemas.microsoft.com/office/powerpoint/2010/main" val="182936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6992854" y="1700808"/>
            <a:ext cx="165942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effectLst/>
              </a:rPr>
              <a:t>تنتشر النباتات </a:t>
            </a:r>
          </a:p>
          <a:p>
            <a:pPr algn="ctr"/>
            <a:r>
              <a:rPr lang="ar-SA" sz="24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effectLst/>
              </a:rPr>
              <a:t>الشوكية </a:t>
            </a:r>
          </a:p>
          <a:p>
            <a:pPr algn="ctr"/>
            <a:r>
              <a:rPr lang="ar-SA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في وطني</a:t>
            </a:r>
            <a:endParaRPr lang="ar-SA" sz="2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effectLst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6660232" y="188640"/>
            <a:ext cx="23246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تفكير ناقد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80340">
            <a:off x="5561862" y="2696767"/>
            <a:ext cx="2198018" cy="1036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190187">
            <a:off x="1271588" y="1782654"/>
            <a:ext cx="2200275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968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6084168" y="21000"/>
            <a:ext cx="2699792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مراجعة الدرس السابق </a:t>
            </a:r>
          </a:p>
        </p:txBody>
      </p:sp>
    </p:spTree>
    <p:extLst>
      <p:ext uri="{BB962C8B-B14F-4D97-AF65-F5344CB8AC3E}">
        <p14:creationId xmlns:p14="http://schemas.microsoft.com/office/powerpoint/2010/main" val="33455327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1556792"/>
            <a:ext cx="2627784" cy="4347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5748">
            <a:off x="282162" y="2135121"/>
            <a:ext cx="2759348" cy="4326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3290241" y="1340768"/>
            <a:ext cx="256352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اوجدي</a:t>
            </a:r>
          </a:p>
          <a:p>
            <a:pPr algn="ctr"/>
            <a:r>
              <a:rPr lang="ar-SA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العلاقة بين</a:t>
            </a:r>
          </a:p>
          <a:p>
            <a:pPr algn="ctr"/>
            <a:r>
              <a:rPr lang="ar-SA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الصورتين</a:t>
            </a:r>
          </a:p>
        </p:txBody>
      </p:sp>
    </p:spTree>
    <p:extLst>
      <p:ext uri="{BB962C8B-B14F-4D97-AF65-F5344CB8AC3E}">
        <p14:creationId xmlns:p14="http://schemas.microsoft.com/office/powerpoint/2010/main" val="426352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5681981" y="960983"/>
            <a:ext cx="2850459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1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قارني بين الصحاري الحارة والصحاري الباردة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3419872" y="2967335"/>
            <a:ext cx="1513555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0" cap="none" spc="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صحاري</a:t>
            </a:r>
          </a:p>
          <a:p>
            <a:pPr algn="ctr"/>
            <a:r>
              <a:rPr lang="ar-SA" sz="28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قليلة المطر</a:t>
            </a:r>
          </a:p>
          <a:p>
            <a:pPr algn="ctr"/>
            <a:r>
              <a:rPr lang="ar-SA" sz="2800" b="0" cap="none" spc="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نادرة النبات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4852894" y="1628800"/>
            <a:ext cx="15584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الحارة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2092470" y="1666330"/>
            <a:ext cx="16209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الباردة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4852894" y="2391271"/>
            <a:ext cx="22317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b="0" cap="none" spc="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تمتد غرب القارات </a:t>
            </a:r>
          </a:p>
          <a:p>
            <a:pPr algn="ctr"/>
            <a:r>
              <a:rPr lang="ar-SA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بين درجتي عرض 18-30 </a:t>
            </a:r>
          </a:p>
          <a:p>
            <a:pPr algn="ctr"/>
            <a:r>
              <a:rPr lang="ar-SA" b="0" cap="none" spc="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شمال خط الاستواء وجنوبه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4863431" y="3441774"/>
            <a:ext cx="25154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b="0" cap="none" spc="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ترتفع درجة الحرارة في الصيف</a:t>
            </a:r>
          </a:p>
          <a:p>
            <a:pPr algn="ctr"/>
            <a:r>
              <a:rPr lang="ar-SA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وتنخفض في الشتاء</a:t>
            </a:r>
            <a:endParaRPr lang="ar-SA" b="0" cap="none" spc="0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5131137" y="4221088"/>
            <a:ext cx="226376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b="0" cap="none" spc="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نباتاتها شوكية تتحمل الجفاف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4995218" y="4797152"/>
            <a:ext cx="222208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0" cap="none" spc="0" dirty="0">
                <a:ln w="18415" cmpd="sng">
                  <a:solidFill>
                    <a:srgbClr val="C00000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مثلي لحيواناتها 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1307600" y="2543671"/>
            <a:ext cx="22797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b="0" cap="none" spc="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تمتد في شمال آسيا و أوروبا </a:t>
            </a:r>
          </a:p>
          <a:p>
            <a:pPr algn="ctr"/>
            <a:r>
              <a:rPr lang="ar-SA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و أمريكا الشمالية </a:t>
            </a:r>
          </a:p>
          <a:p>
            <a:pPr algn="ctr"/>
            <a:r>
              <a:rPr lang="ar-SA" b="0" cap="none" spc="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ونصف الكرة الجنوبي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1230655" y="3495198"/>
            <a:ext cx="214674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b="0" cap="none" spc="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مناخها شديد البرودة معظم </a:t>
            </a:r>
          </a:p>
          <a:p>
            <a:pPr algn="ctr"/>
            <a:r>
              <a:rPr lang="ar-SA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أيام السنة </a:t>
            </a:r>
            <a:endParaRPr lang="ar-SA" b="0" cap="none" spc="0" dirty="0">
              <a:ln w="18415" cmpd="sng">
                <a:solidFill>
                  <a:schemeClr val="tx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1259632" y="4509120"/>
            <a:ext cx="222208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0" cap="none" spc="0" dirty="0">
                <a:ln w="18415" cmpd="sng">
                  <a:solidFill>
                    <a:srgbClr val="C00000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مثلي لحيواناتها </a:t>
            </a:r>
          </a:p>
        </p:txBody>
      </p:sp>
    </p:spTree>
    <p:extLst>
      <p:ext uri="{BB962C8B-B14F-4D97-AF65-F5344CB8AC3E}">
        <p14:creationId xmlns:p14="http://schemas.microsoft.com/office/powerpoint/2010/main" val="336737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12" y="0"/>
            <a:ext cx="9144000" cy="6858000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3771985" y="2708920"/>
            <a:ext cx="159210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>
                    <a:lumMod val="9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3</a:t>
            </a:r>
            <a:r>
              <a:rPr lang="ar-SA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>
                    <a:lumMod val="9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) الإقليم</a:t>
            </a:r>
          </a:p>
          <a:p>
            <a:pPr algn="ctr"/>
            <a:r>
              <a:rPr lang="ar-SA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>
                    <a:lumMod val="9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المعتدل</a:t>
            </a:r>
            <a:endParaRPr lang="ar-SA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>
                  <a:lumMod val="9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3563888" y="1722512"/>
            <a:ext cx="2066528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964" y="-29736"/>
            <a:ext cx="9143999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مستطيل 7"/>
          <p:cNvSpPr/>
          <p:nvPr/>
        </p:nvSpPr>
        <p:spPr>
          <a:xfrm>
            <a:off x="4089648" y="4005064"/>
            <a:ext cx="1562472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/>
          <p:cNvSpPr/>
          <p:nvPr/>
        </p:nvSpPr>
        <p:spPr>
          <a:xfrm>
            <a:off x="3563888" y="4005064"/>
            <a:ext cx="933636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964" y="4437112"/>
            <a:ext cx="9143999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5683125" y="2967335"/>
            <a:ext cx="255871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الاقليم المعتدل الدافئ</a:t>
            </a:r>
          </a:p>
          <a:p>
            <a:pPr algn="ctr"/>
            <a:r>
              <a:rPr lang="ar-SA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اقليم البحر متوسط والصيني </a:t>
            </a:r>
            <a:endParaRPr lang="ar-SA" sz="2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1136163" y="2996952"/>
            <a:ext cx="19415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الاقليم المعتدل البارد</a:t>
            </a:r>
          </a:p>
          <a:p>
            <a:pPr algn="ctr"/>
            <a:r>
              <a:rPr lang="ar-SA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غرب وشرق أوروبا</a:t>
            </a:r>
            <a:endParaRPr lang="ar-SA" sz="2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111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2759551" y="548680"/>
            <a:ext cx="404469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يا أمل المستقبل ..تعاوني مع مجموعتك</a:t>
            </a:r>
          </a:p>
          <a:p>
            <a:pPr algn="ctr"/>
            <a:r>
              <a:rPr lang="ar-SA" sz="2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واقرئي الجزء الخاص </a:t>
            </a:r>
          </a:p>
          <a:p>
            <a:pPr algn="ctr"/>
            <a:r>
              <a:rPr lang="ar-SA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بالإقليم المعتدل بتمعن </a:t>
            </a:r>
          </a:p>
          <a:p>
            <a:pPr algn="ctr"/>
            <a:r>
              <a:rPr lang="ar-SA" sz="2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ثم نفذي المهام التالية </a:t>
            </a:r>
          </a:p>
        </p:txBody>
      </p:sp>
    </p:spTree>
    <p:extLst>
      <p:ext uri="{BB962C8B-B14F-4D97-AF65-F5344CB8AC3E}">
        <p14:creationId xmlns:p14="http://schemas.microsoft.com/office/powerpoint/2010/main" val="361530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683568" y="2780928"/>
            <a:ext cx="1872208" cy="554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عبر عن مشاعرك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2862712" y="1609636"/>
            <a:ext cx="17844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الإقليم المعتدل</a:t>
            </a:r>
          </a:p>
        </p:txBody>
      </p:sp>
    </p:spTree>
    <p:extLst>
      <p:ext uri="{BB962C8B-B14F-4D97-AF65-F5344CB8AC3E}">
        <p14:creationId xmlns:p14="http://schemas.microsoft.com/office/powerpoint/2010/main" val="29974994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6650813" y="17354"/>
            <a:ext cx="18293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مهمة بحثية 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323528" y="327005"/>
            <a:ext cx="2929677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اجمعي صور للحياة النباتية و الحيوانية</a:t>
            </a:r>
          </a:p>
          <a:p>
            <a:pPr algn="ctr"/>
            <a:r>
              <a:rPr lang="ar-SA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لأحد الاقاليم السابقة وضمنيه ملف انجازك</a:t>
            </a:r>
          </a:p>
          <a:p>
            <a:pPr algn="ctr"/>
            <a:r>
              <a:rPr lang="ar-SA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في بوابة المستقبل</a:t>
            </a:r>
          </a:p>
        </p:txBody>
      </p:sp>
    </p:spTree>
    <p:extLst>
      <p:ext uri="{BB962C8B-B14F-4D97-AF65-F5344CB8AC3E}">
        <p14:creationId xmlns:p14="http://schemas.microsoft.com/office/powerpoint/2010/main" val="41632007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067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9171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8472264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مستدير الزوايا 3"/>
          <p:cNvSpPr/>
          <p:nvPr/>
        </p:nvSpPr>
        <p:spPr>
          <a:xfrm>
            <a:off x="7524328" y="4411960"/>
            <a:ext cx="1058416" cy="45720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خبر عاجل</a:t>
            </a:r>
          </a:p>
        </p:txBody>
      </p:sp>
      <p:sp>
        <p:nvSpPr>
          <p:cNvPr id="5" name="مستطيل مستدير الزوايا 4"/>
          <p:cNvSpPr/>
          <p:nvPr/>
        </p:nvSpPr>
        <p:spPr>
          <a:xfrm>
            <a:off x="3347864" y="4916016"/>
            <a:ext cx="5234880" cy="45720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/>
              <a:t>الإمارات تسبق دول العالم في الاستعداد المبكر للتغيرات المناخية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777672"/>
            <a:ext cx="8472264" cy="4667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8278" y="4411960"/>
            <a:ext cx="1060450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ستطيل مستدير الزوايا 5"/>
          <p:cNvSpPr/>
          <p:nvPr/>
        </p:nvSpPr>
        <p:spPr>
          <a:xfrm>
            <a:off x="3203848" y="4916016"/>
            <a:ext cx="5234880" cy="45720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/>
              <a:t>خدعوك فقالوا : الأسد ملك الغابة 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8472264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2294" y="4362747"/>
            <a:ext cx="1060450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مستطيل مستدير الزوايا 9"/>
          <p:cNvSpPr/>
          <p:nvPr/>
        </p:nvSpPr>
        <p:spPr>
          <a:xfrm>
            <a:off x="3347864" y="4916016"/>
            <a:ext cx="5234880" cy="45720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/>
              <a:t>( الفصول الأربعة ) سمعنا بها واليوم نراها </a:t>
            </a:r>
          </a:p>
        </p:txBody>
      </p:sp>
    </p:spTree>
    <p:extLst>
      <p:ext uri="{BB962C8B-B14F-4D97-AF65-F5344CB8AC3E}">
        <p14:creationId xmlns:p14="http://schemas.microsoft.com/office/powerpoint/2010/main" val="303744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5004048" y="332656"/>
            <a:ext cx="34579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الاقاليم الحيوية</a:t>
            </a:r>
          </a:p>
        </p:txBody>
      </p:sp>
    </p:spTree>
    <p:extLst>
      <p:ext uri="{BB962C8B-B14F-4D97-AF65-F5344CB8AC3E}">
        <p14:creationId xmlns:p14="http://schemas.microsoft.com/office/powerpoint/2010/main" val="927021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0" y="3212976"/>
            <a:ext cx="1868612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3236952"/>
            <a:ext cx="1868612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925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3" y="260648"/>
            <a:ext cx="3600400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888" y="0"/>
            <a:ext cx="5580112" cy="70294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3995936" y="1989564"/>
            <a:ext cx="4298776" cy="38877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2">
                    <a:lumMod val="75000"/>
                  </a:schemeClr>
                </a:solidFill>
              </a:rPr>
              <a:t>يتوقع من الطالبة بنهاية الدرس أن :</a:t>
            </a:r>
          </a:p>
          <a:p>
            <a:pPr marL="342900" indent="-342900" algn="ctr">
              <a:buAutoNum type="arabicParenR"/>
            </a:pPr>
            <a:r>
              <a:rPr lang="ar-SA" sz="2000" b="1" dirty="0">
                <a:solidFill>
                  <a:schemeClr val="tx2">
                    <a:lumMod val="75000"/>
                  </a:schemeClr>
                </a:solidFill>
              </a:rPr>
              <a:t>تعرف معنى الأقاليم الحيوية </a:t>
            </a:r>
          </a:p>
          <a:p>
            <a:pPr marL="342900" indent="-342900" algn="ctr">
              <a:buAutoNum type="arabicParenR"/>
            </a:pPr>
            <a:r>
              <a:rPr lang="ar-SA" sz="2000" b="1" dirty="0">
                <a:solidFill>
                  <a:schemeClr val="tx2">
                    <a:lumMod val="75000"/>
                  </a:schemeClr>
                </a:solidFill>
              </a:rPr>
              <a:t>تصمم خارطة مفاهيم لها</a:t>
            </a:r>
          </a:p>
          <a:p>
            <a:pPr marL="342900" indent="-342900" algn="ctr">
              <a:buFontTx/>
              <a:buAutoNum type="arabicParenR"/>
            </a:pPr>
            <a:r>
              <a:rPr lang="ar-SA" sz="2000" b="1" dirty="0">
                <a:solidFill>
                  <a:schemeClr val="tx2">
                    <a:lumMod val="75000"/>
                  </a:schemeClr>
                </a:solidFill>
              </a:rPr>
              <a:t>تحدد الموقع الفلكي لكل اقليم </a:t>
            </a:r>
          </a:p>
          <a:p>
            <a:pPr marL="342900" indent="-342900" algn="ctr">
              <a:buAutoNum type="arabicParenR"/>
            </a:pPr>
            <a:r>
              <a:rPr lang="ar-SA" sz="2000" b="1" dirty="0">
                <a:solidFill>
                  <a:schemeClr val="tx2">
                    <a:lumMod val="75000"/>
                  </a:schemeClr>
                </a:solidFill>
              </a:rPr>
              <a:t>تبين خصائص كل اقليم </a:t>
            </a:r>
          </a:p>
          <a:p>
            <a:pPr marL="342900" indent="-342900" algn="ctr">
              <a:buAutoNum type="arabicParenR"/>
            </a:pPr>
            <a:r>
              <a:rPr lang="ar-SA" sz="2000" b="1" dirty="0">
                <a:solidFill>
                  <a:schemeClr val="tx2">
                    <a:lumMod val="75000"/>
                  </a:schemeClr>
                </a:solidFill>
              </a:rPr>
              <a:t>تصنف الحيوانات والنباتات التي تخص كل اقليم </a:t>
            </a:r>
          </a:p>
          <a:p>
            <a:pPr marL="342900" indent="-342900" algn="ctr">
              <a:buAutoNum type="arabicParenR"/>
            </a:pPr>
            <a:r>
              <a:rPr lang="ar-SA" sz="2000" b="1" dirty="0">
                <a:solidFill>
                  <a:schemeClr val="tx2">
                    <a:lumMod val="75000"/>
                  </a:schemeClr>
                </a:solidFill>
              </a:rPr>
              <a:t>تحدد الموقع الفلكي لكل اقليم </a:t>
            </a:r>
          </a:p>
          <a:p>
            <a:pPr marL="342900" indent="-342900" algn="ctr">
              <a:buAutoNum type="arabicParenR"/>
            </a:pPr>
            <a:r>
              <a:rPr lang="ar-SA" sz="2000" b="1" dirty="0">
                <a:solidFill>
                  <a:schemeClr val="tx2">
                    <a:lumMod val="75000"/>
                  </a:schemeClr>
                </a:solidFill>
              </a:rPr>
              <a:t>تستشعر قدرة الله في التوازن الطبيعي </a:t>
            </a:r>
          </a:p>
          <a:p>
            <a:pPr marL="342900" indent="-342900" algn="ctr">
              <a:buAutoNum type="arabicParenR"/>
            </a:pPr>
            <a:endParaRPr lang="ar-SA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34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5364088" y="1340768"/>
            <a:ext cx="31742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التعلم بالحذف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115616" y="1310711"/>
            <a:ext cx="3163045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احذفي حرف (م) من بداية</a:t>
            </a:r>
          </a:p>
          <a:p>
            <a:pPr algn="ctr"/>
            <a:r>
              <a:rPr lang="ar-SA" sz="28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كل كلمة لتحصلي على </a:t>
            </a:r>
          </a:p>
          <a:p>
            <a:pPr algn="ctr"/>
            <a:r>
              <a:rPr lang="ar-SA" sz="2800" b="1" cap="none" spc="0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تعريف الاقاليم الحيوية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4822389" y="4293096"/>
            <a:ext cx="3926075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محيز </a:t>
            </a:r>
            <a:r>
              <a:rPr lang="ar-SA" sz="2800" b="1" cap="none" spc="0" dirty="0" err="1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ممكاني</a:t>
            </a:r>
            <a:r>
              <a:rPr lang="ar-SA" sz="2800" b="1" cap="none" spc="0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ممن سطح</a:t>
            </a:r>
          </a:p>
          <a:p>
            <a:pPr algn="ctr"/>
            <a:r>
              <a:rPr lang="ar-SA" sz="2800" b="1" dirty="0" err="1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مالأرض</a:t>
            </a:r>
            <a:r>
              <a:rPr lang="ar-SA" sz="28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ar-SA" sz="2800" b="1" dirty="0" err="1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مفيه</a:t>
            </a:r>
            <a:r>
              <a:rPr lang="ar-SA" sz="28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ar-SA" sz="2800" b="1" dirty="0" err="1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مأنواع</a:t>
            </a:r>
            <a:r>
              <a:rPr lang="ar-SA" sz="28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ar-SA" sz="2800" b="1" dirty="0" err="1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ممحددة</a:t>
            </a:r>
            <a:endParaRPr lang="ar-SA" sz="2800" b="1" dirty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ar-SA" sz="2800" b="1" cap="none" spc="0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ممن </a:t>
            </a:r>
            <a:r>
              <a:rPr lang="ar-SA" sz="2800" b="1" cap="none" spc="0" dirty="0" err="1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مالكائنات</a:t>
            </a:r>
            <a:r>
              <a:rPr lang="ar-SA" sz="2800" b="1" cap="none" spc="0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ar-SA" sz="2800" b="1" cap="none" spc="0" dirty="0" err="1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مالحية</a:t>
            </a:r>
            <a:r>
              <a:rPr lang="ar-SA" sz="2800" b="1" cap="none" spc="0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ar-SA" sz="2800" b="1" cap="none" spc="0" dirty="0" err="1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متميزه</a:t>
            </a:r>
            <a:endParaRPr lang="ar-SA" sz="2800" b="1" cap="none" spc="0" dirty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ar-SA" sz="28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معن مغيره ممن </a:t>
            </a:r>
            <a:r>
              <a:rPr lang="ar-SA" sz="2800" b="1" dirty="0" err="1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ماقاليم</a:t>
            </a:r>
            <a:r>
              <a:rPr lang="ar-SA" sz="28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ar-SA" sz="2800" b="1" dirty="0" err="1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مالأخرى</a:t>
            </a:r>
            <a:endParaRPr lang="ar-SA" sz="2800" b="1" cap="none" spc="0" dirty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797420" y="4445496"/>
            <a:ext cx="3398686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حيز مكاني من سطح</a:t>
            </a:r>
          </a:p>
          <a:p>
            <a:pPr algn="ctr"/>
            <a:r>
              <a:rPr lang="ar-SA" sz="28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الأرض فيه أنواع محددة</a:t>
            </a:r>
          </a:p>
          <a:p>
            <a:pPr algn="ctr"/>
            <a:r>
              <a:rPr lang="ar-SA" sz="2800" b="1" cap="none" spc="0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من الكائنات الحية تميزه عن</a:t>
            </a:r>
          </a:p>
          <a:p>
            <a:pPr algn="ctr"/>
            <a:r>
              <a:rPr lang="ar-SA" sz="28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غيره من اقاليم الأخرى</a:t>
            </a:r>
            <a:endParaRPr lang="ar-SA" sz="2800" b="1" cap="none" spc="0" dirty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629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002" y="188641"/>
            <a:ext cx="4564718" cy="5668382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395536" y="3055600"/>
            <a:ext cx="4032448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cap="none" spc="300" dirty="0">
                <a:ln w="11430" cmpd="sng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اسبقي المجموعات الأخرى واستخرجي من الكتاب العوامل أدت إلى نشوء وتطور مجتمعات</a:t>
            </a:r>
          </a:p>
          <a:p>
            <a:pPr algn="ctr"/>
            <a:r>
              <a:rPr lang="ar-SA" sz="2800" b="1" spc="300" dirty="0">
                <a:ln w="11430" cmpd="sng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حيوية داخل كل </a:t>
            </a:r>
          </a:p>
          <a:p>
            <a:pPr algn="ctr"/>
            <a:r>
              <a:rPr lang="ar-SA" sz="2800" b="1" cap="none" spc="300" dirty="0">
                <a:ln w="11430" cmpd="sng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اقليم 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693663" y="980728"/>
            <a:ext cx="15327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من </a:t>
            </a:r>
          </a:p>
          <a:p>
            <a:pPr algn="ctr"/>
            <a:r>
              <a:rPr lang="ar-SA" sz="36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الأسرع ؟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188640"/>
            <a:ext cx="4011935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872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</TotalTime>
  <Words>397</Words>
  <Application>Microsoft Office PowerPoint</Application>
  <PresentationFormat>عرض على الشاشة (4:3)</PresentationFormat>
  <Paragraphs>111</Paragraphs>
  <Slides>26</Slides>
  <Notes>3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26</vt:i4>
      </vt:variant>
    </vt:vector>
  </HeadingPairs>
  <TitlesOfParts>
    <vt:vector size="29" baseType="lpstr">
      <vt:lpstr>Arial</vt:lpstr>
      <vt:lpstr>Calibri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acer</dc:creator>
  <cp:lastModifiedBy>حمود حاتم الناصر</cp:lastModifiedBy>
  <cp:revision>65</cp:revision>
  <dcterms:created xsi:type="dcterms:W3CDTF">2019-10-30T14:15:05Z</dcterms:created>
  <dcterms:modified xsi:type="dcterms:W3CDTF">2021-08-28T17:11:37Z</dcterms:modified>
</cp:coreProperties>
</file>