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1"/>
  </p:sldMasterIdLst>
  <p:sldIdLst>
    <p:sldId id="46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</p:sldIdLst>
  <p:sldSz cx="12192000" cy="6858000"/>
  <p:notesSz cx="6858000" cy="9144000"/>
  <p:photoAlbum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0" d="100"/>
          <a:sy n="60" d="100"/>
        </p:scale>
        <p:origin x="8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749D12-C287-4B48-BD42-DE7F2D5D68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4416421-82F3-4DBD-8C03-C61A5CBD4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BAFD39-214D-4DD9-9DAB-BBEA3CAA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28B8-6643-4CCB-8864-9E2CD22204F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64E77B-E44E-470E-BD41-8A20AA700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487C933-225B-4A3F-976A-5D557230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9201-E200-47A4-9AE3-47C92BDE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34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BA35F3-E570-4184-B1D4-9BF1E3CE7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67A9D9D-E959-4A3C-9075-404F633D4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DA88CD1-D9D6-4740-842A-3B0622F17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28B8-6643-4CCB-8864-9E2CD22204F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9A5A701-4703-4811-A8E2-9C6FA49ED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F5348A0-6D1B-4337-A259-E3E8DD75C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9201-E200-47A4-9AE3-47C92BDE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3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55399EB-8138-4119-972D-E83280D63F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252ABA2-8DCE-46E8-BE5A-9DAFA4E06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A713F75-7F56-428B-895D-C2EE391AC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28B8-6643-4CCB-8864-9E2CD22204F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14CF1C-8877-4024-B8CD-CACA344D5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192188-8CFD-4E27-BFBB-8A3F35722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9201-E200-47A4-9AE3-47C92BDE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1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452567-FBA3-4085-A07F-681DAC476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E8D66-7D41-46C5-8F62-49CA014C0CA6}" type="datetimeFigureOut">
              <a:rPr lang="en-IN" smtClean="0"/>
              <a:t>06-12-2021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F6B956-BAB4-4BD0-8319-EC8D2EF36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AD8B3-5CA4-4DEA-9359-2B4C59A58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E2184AD-D6EC-4B3E-83FB-9B243DDC7DB3}" type="slidenum">
              <a:rPr lang="en-IN" smtClean="0"/>
              <a:t>‹#›</a:t>
            </a:fld>
            <a:endParaRPr lang="en-I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65E598-9B05-4B2D-B264-257053B15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" y="5"/>
            <a:ext cx="12191999" cy="1089025"/>
          </a:xfrm>
        </p:spPr>
        <p:txBody>
          <a:bodyPr tIns="288000">
            <a:normAutofit/>
          </a:bodyPr>
          <a:lstStyle>
            <a:lvl1pPr marL="139299" indent="0" algn="ctr">
              <a:defRPr sz="2925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3822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301">
          <p15:clr>
            <a:srgbClr val="FBAE40"/>
          </p15:clr>
        </p15:guide>
        <p15:guide id="3" pos="6105">
          <p15:clr>
            <a:srgbClr val="FBAE40"/>
          </p15:clr>
        </p15:guide>
        <p15:guide id="4" orient="horz" pos="164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686">
          <p15:clr>
            <a:srgbClr val="C35EA4"/>
          </p15:clr>
        </p15:guide>
        <p15:guide id="7" orient="horz" pos="22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10EDB70-86A9-464F-BA44-597AE72DF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6ED2F55-6414-44FF-8D62-65197E2D7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84B0F77-E33A-409E-A6A4-0A9D5386E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28B8-6643-4CCB-8864-9E2CD22204F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2FC567E-84CD-48D1-8CA9-1B2EADACF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8B700F-2F13-4E9A-A793-014D68A5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9201-E200-47A4-9AE3-47C92BDE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49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FC7A9D-7B7A-4F9B-B61A-CC4BDFF5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F0839DA-2DDC-4FD4-88EB-869A8BFB4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AC7FE2C-B0F4-45D6-A8D0-B0E36357C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28B8-6643-4CCB-8864-9E2CD22204F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DEE7488-85F2-481A-8044-53C6D90BA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35AC4CC-5FDF-4B63-B8A2-C6959EF2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9201-E200-47A4-9AE3-47C92BDE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3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6B9887-0D6B-4E0D-AB40-F9E479F2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E9D50A6-765C-40D6-827C-0D885573C9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F33A70F-7F36-410D-A944-1146BA320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A39DE08-FB91-4ECF-97C2-A59AF837A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28B8-6643-4CCB-8864-9E2CD22204F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832B9A2-927D-465D-9F12-65239D455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A2102CD-58EE-4B44-89A8-37B35862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9201-E200-47A4-9AE3-47C92BDE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72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689618D-CA97-49E6-82F6-7ADDB18EC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51A79B7-025A-4463-B12B-786F5B4DF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8C8F3C0-C903-44F0-A6BE-7F4765E3E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4132EF36-B8BF-46B7-BD86-5033578F3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C2C3867-1A87-43D8-BC2D-A146DBD9C9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5610771-6C41-43E9-9EAC-13E4CC54E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28B8-6643-4CCB-8864-9E2CD22204F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23C0124-1436-4778-9FFE-86A7CD018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7F21409-15E8-444E-8988-71B396FC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9201-E200-47A4-9AE3-47C92BDE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9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E97585-38A5-4A98-BB49-D0720A7C9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6C2ABCD-DB28-4DFF-BB9B-C817F474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28B8-6643-4CCB-8864-9E2CD22204F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2ACC8BC-7FEA-44C3-A60A-C575949C9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AA6F9BE-37C4-4AAF-875D-9D76E6245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9201-E200-47A4-9AE3-47C92BDE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54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15637FC-B2EA-4E8C-8374-249CBF79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28B8-6643-4CCB-8864-9E2CD22204F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C245FFA-E9BA-45A6-B09A-CB81628DA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2949EA2-FE2E-4A03-BD64-47F03BACC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9201-E200-47A4-9AE3-47C92BDE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8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4BC9-CB07-49E7-BBFC-060365D55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E0B32CB-6E43-4055-91C6-42B185FFE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897EB85-D270-4777-BC52-6EC8ABB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C6AEFE4-B7E6-4EB4-8D0F-D556506C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28B8-6643-4CCB-8864-9E2CD22204F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22067A7-428A-470C-BC69-9D734E1B8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538DBD1-E1E0-4239-84E5-86865C631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9201-E200-47A4-9AE3-47C92BDE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40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E42D7-26EF-4CDE-9617-224E69926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A07528A-1355-4753-A526-978F920BFD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492E30C-9B44-48FF-81DB-6E4306DFB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6E8F63-CABE-4F3A-9AF2-E60682989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28B8-6643-4CCB-8864-9E2CD22204F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B7BEF52-F0D0-4F3C-A6AE-32396B47D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4EA554E-B2BF-4921-8726-EB6952DB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9201-E200-47A4-9AE3-47C92BDE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12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69F6D0B-B564-40C7-97E5-39D7A0E14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958609B-EEF3-435A-B261-034977327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5DD1987-3727-480E-B349-8E6614AA5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D28B8-6643-4CCB-8864-9E2CD22204F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785DB6F-42D6-47B7-AB32-B5F9D0305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BEDFAB-74E2-4ECA-9FEF-F059CD363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99201-E200-47A4-9AE3-47C92BDE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4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suliman21436?ref_src=twsrc%5Egoogle%7Ctwcamp%5Eserp%7Ctwgr%5Eautho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15280-59E2-48AF-B728-E9404459499C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39235" y="255181"/>
            <a:ext cx="9905999" cy="501400"/>
          </a:xfrm>
        </p:spPr>
        <p:txBody>
          <a:bodyPr>
            <a:normAutofit fontScale="90000"/>
          </a:bodyPr>
          <a:lstStyle/>
          <a:p>
            <a:pPr rtl="1"/>
            <a:r>
              <a:rPr lang="ar-SA" sz="31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ea typeface="+mn-ea"/>
                <a:cs typeface="AdvertisingBold" pitchFamily="2" charset="-78"/>
              </a:rPr>
              <a:t>بوربوينت لكتاب المقرر للصف الرابع  الابتدائي </a:t>
            </a:r>
            <a:br>
              <a:rPr lang="ar-SA" sz="31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ea typeface="+mn-ea"/>
                <a:cs typeface="AdvertisingBold" pitchFamily="2" charset="-78"/>
              </a:rPr>
            </a:br>
            <a:r>
              <a:rPr lang="ar-SA" sz="31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ea typeface="+mn-ea"/>
                <a:cs typeface="AdvertisingBold" pitchFamily="2" charset="-78"/>
              </a:rPr>
              <a:t>الفصل الدراسي الثاني 1443 هـ</a:t>
            </a:r>
            <a:endParaRPr lang="en-IN" sz="31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50"/>
              </a:solidFill>
              <a:ea typeface="+mn-ea"/>
              <a:cs typeface="AdvertisingBold" pitchFamily="2" charset="-78"/>
            </a:endParaRPr>
          </a:p>
        </p:txBody>
      </p:sp>
      <p:grpSp>
        <p:nvGrpSpPr>
          <p:cNvPr id="1157" name="Group 1156">
            <a:extLst>
              <a:ext uri="{FF2B5EF4-FFF2-40B4-BE49-F238E27FC236}">
                <a16:creationId xmlns:a16="http://schemas.microsoft.com/office/drawing/2014/main" id="{CD732881-C7B9-48CD-9891-CECDB0E33B9F}"/>
              </a:ext>
            </a:extLst>
          </p:cNvPr>
          <p:cNvGrpSpPr/>
          <p:nvPr/>
        </p:nvGrpSpPr>
        <p:grpSpPr>
          <a:xfrm>
            <a:off x="3923067" y="4120812"/>
            <a:ext cx="5118092" cy="1695961"/>
            <a:chOff x="4813301" y="3106738"/>
            <a:chExt cx="4033837" cy="133667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9F4161-CA3E-4F70-A67A-17945C7555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19988" y="4225925"/>
              <a:ext cx="1327150" cy="203200"/>
              <a:chOff x="7519988" y="4225925"/>
              <a:chExt cx="1327150" cy="203200"/>
            </a:xfrm>
          </p:grpSpPr>
          <p:sp>
            <p:nvSpPr>
              <p:cNvPr id="832" name="Freeform 8">
                <a:extLst>
                  <a:ext uri="{FF2B5EF4-FFF2-40B4-BE49-F238E27FC236}">
                    <a16:creationId xmlns:a16="http://schemas.microsoft.com/office/drawing/2014/main" id="{C508AB74-4347-4B85-BAC8-91232B9CE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9988" y="4225925"/>
                <a:ext cx="1327150" cy="203200"/>
              </a:xfrm>
              <a:custGeom>
                <a:avLst/>
                <a:gdLst>
                  <a:gd name="T0" fmla="*/ 0 w 3230"/>
                  <a:gd name="T1" fmla="*/ 435 h 494"/>
                  <a:gd name="T2" fmla="*/ 50 w 3230"/>
                  <a:gd name="T3" fmla="*/ 435 h 494"/>
                  <a:gd name="T4" fmla="*/ 80 w 3230"/>
                  <a:gd name="T5" fmla="*/ 405 h 494"/>
                  <a:gd name="T6" fmla="*/ 80 w 3230"/>
                  <a:gd name="T7" fmla="*/ 89 h 494"/>
                  <a:gd name="T8" fmla="*/ 50 w 3230"/>
                  <a:gd name="T9" fmla="*/ 59 h 494"/>
                  <a:gd name="T10" fmla="*/ 0 w 3230"/>
                  <a:gd name="T11" fmla="*/ 59 h 494"/>
                  <a:gd name="T12" fmla="*/ 0 w 3230"/>
                  <a:gd name="T13" fmla="*/ 0 h 494"/>
                  <a:gd name="T14" fmla="*/ 3141 w 3230"/>
                  <a:gd name="T15" fmla="*/ 0 h 494"/>
                  <a:gd name="T16" fmla="*/ 3230 w 3230"/>
                  <a:gd name="T17" fmla="*/ 89 h 494"/>
                  <a:gd name="T18" fmla="*/ 3230 w 3230"/>
                  <a:gd name="T19" fmla="*/ 405 h 494"/>
                  <a:gd name="T20" fmla="*/ 3141 w 3230"/>
                  <a:gd name="T21" fmla="*/ 494 h 494"/>
                  <a:gd name="T22" fmla="*/ 0 w 3230"/>
                  <a:gd name="T23" fmla="*/ 494 h 494"/>
                  <a:gd name="T24" fmla="*/ 0 w 3230"/>
                  <a:gd name="T25" fmla="*/ 435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30" h="494">
                    <a:moveTo>
                      <a:pt x="0" y="435"/>
                    </a:moveTo>
                    <a:lnTo>
                      <a:pt x="50" y="435"/>
                    </a:lnTo>
                    <a:cubicBezTo>
                      <a:pt x="66" y="435"/>
                      <a:pt x="80" y="421"/>
                      <a:pt x="80" y="405"/>
                    </a:cubicBezTo>
                    <a:lnTo>
                      <a:pt x="80" y="89"/>
                    </a:lnTo>
                    <a:cubicBezTo>
                      <a:pt x="80" y="73"/>
                      <a:pt x="66" y="59"/>
                      <a:pt x="50" y="59"/>
                    </a:cubicBezTo>
                    <a:lnTo>
                      <a:pt x="0" y="59"/>
                    </a:lnTo>
                    <a:lnTo>
                      <a:pt x="0" y="0"/>
                    </a:lnTo>
                    <a:lnTo>
                      <a:pt x="3141" y="0"/>
                    </a:lnTo>
                    <a:cubicBezTo>
                      <a:pt x="3190" y="0"/>
                      <a:pt x="3230" y="40"/>
                      <a:pt x="3230" y="89"/>
                    </a:cubicBezTo>
                    <a:lnTo>
                      <a:pt x="3230" y="405"/>
                    </a:lnTo>
                    <a:cubicBezTo>
                      <a:pt x="3230" y="454"/>
                      <a:pt x="3190" y="494"/>
                      <a:pt x="3141" y="494"/>
                    </a:cubicBezTo>
                    <a:lnTo>
                      <a:pt x="0" y="494"/>
                    </a:lnTo>
                    <a:lnTo>
                      <a:pt x="0" y="435"/>
                    </a:lnTo>
                    <a:close/>
                  </a:path>
                </a:pathLst>
              </a:custGeom>
              <a:solidFill>
                <a:srgbClr val="136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33" name="Freeform 9">
                <a:extLst>
                  <a:ext uri="{FF2B5EF4-FFF2-40B4-BE49-F238E27FC236}">
                    <a16:creationId xmlns:a16="http://schemas.microsoft.com/office/drawing/2014/main" id="{D19C07BB-D296-434B-ACA7-71A926F1F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9988" y="4225925"/>
                <a:ext cx="669925" cy="203200"/>
              </a:xfrm>
              <a:custGeom>
                <a:avLst/>
                <a:gdLst>
                  <a:gd name="T0" fmla="*/ 0 w 1630"/>
                  <a:gd name="T1" fmla="*/ 435 h 494"/>
                  <a:gd name="T2" fmla="*/ 50 w 1630"/>
                  <a:gd name="T3" fmla="*/ 435 h 494"/>
                  <a:gd name="T4" fmla="*/ 80 w 1630"/>
                  <a:gd name="T5" fmla="*/ 405 h 494"/>
                  <a:gd name="T6" fmla="*/ 80 w 1630"/>
                  <a:gd name="T7" fmla="*/ 89 h 494"/>
                  <a:gd name="T8" fmla="*/ 50 w 1630"/>
                  <a:gd name="T9" fmla="*/ 59 h 494"/>
                  <a:gd name="T10" fmla="*/ 0 w 1630"/>
                  <a:gd name="T11" fmla="*/ 59 h 494"/>
                  <a:gd name="T12" fmla="*/ 0 w 1630"/>
                  <a:gd name="T13" fmla="*/ 0 h 494"/>
                  <a:gd name="T14" fmla="*/ 1630 w 1630"/>
                  <a:gd name="T15" fmla="*/ 0 h 494"/>
                  <a:gd name="T16" fmla="*/ 1630 w 1630"/>
                  <a:gd name="T17" fmla="*/ 494 h 494"/>
                  <a:gd name="T18" fmla="*/ 0 w 1630"/>
                  <a:gd name="T19" fmla="*/ 494 h 494"/>
                  <a:gd name="T20" fmla="*/ 0 w 1630"/>
                  <a:gd name="T21" fmla="*/ 435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0" h="494">
                    <a:moveTo>
                      <a:pt x="0" y="435"/>
                    </a:moveTo>
                    <a:lnTo>
                      <a:pt x="50" y="435"/>
                    </a:lnTo>
                    <a:cubicBezTo>
                      <a:pt x="66" y="435"/>
                      <a:pt x="80" y="421"/>
                      <a:pt x="80" y="405"/>
                    </a:cubicBezTo>
                    <a:lnTo>
                      <a:pt x="80" y="89"/>
                    </a:lnTo>
                    <a:cubicBezTo>
                      <a:pt x="80" y="73"/>
                      <a:pt x="66" y="59"/>
                      <a:pt x="50" y="59"/>
                    </a:cubicBezTo>
                    <a:lnTo>
                      <a:pt x="0" y="59"/>
                    </a:lnTo>
                    <a:lnTo>
                      <a:pt x="0" y="0"/>
                    </a:lnTo>
                    <a:lnTo>
                      <a:pt x="1630" y="0"/>
                    </a:lnTo>
                    <a:lnTo>
                      <a:pt x="1630" y="494"/>
                    </a:lnTo>
                    <a:lnTo>
                      <a:pt x="0" y="494"/>
                    </a:lnTo>
                    <a:lnTo>
                      <a:pt x="0" y="435"/>
                    </a:lnTo>
                    <a:close/>
                  </a:path>
                </a:pathLst>
              </a:cu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34" name="Freeform 10">
                <a:extLst>
                  <a:ext uri="{FF2B5EF4-FFF2-40B4-BE49-F238E27FC236}">
                    <a16:creationId xmlns:a16="http://schemas.microsoft.com/office/drawing/2014/main" id="{E593DB20-48D6-44DA-BE55-F5A38CC07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0626" y="4251325"/>
                <a:ext cx="1281113" cy="153988"/>
              </a:xfrm>
              <a:custGeom>
                <a:avLst/>
                <a:gdLst>
                  <a:gd name="T0" fmla="*/ 30 w 3120"/>
                  <a:gd name="T1" fmla="*/ 346 h 376"/>
                  <a:gd name="T2" fmla="*/ 30 w 3120"/>
                  <a:gd name="T3" fmla="*/ 30 h 376"/>
                  <a:gd name="T4" fmla="*/ 0 w 3120"/>
                  <a:gd name="T5" fmla="*/ 0 h 376"/>
                  <a:gd name="T6" fmla="*/ 3091 w 3120"/>
                  <a:gd name="T7" fmla="*/ 0 h 376"/>
                  <a:gd name="T8" fmla="*/ 3120 w 3120"/>
                  <a:gd name="T9" fmla="*/ 30 h 376"/>
                  <a:gd name="T10" fmla="*/ 3120 w 3120"/>
                  <a:gd name="T11" fmla="*/ 346 h 376"/>
                  <a:gd name="T12" fmla="*/ 3091 w 3120"/>
                  <a:gd name="T13" fmla="*/ 376 h 376"/>
                  <a:gd name="T14" fmla="*/ 0 w 3120"/>
                  <a:gd name="T15" fmla="*/ 376 h 376"/>
                  <a:gd name="T16" fmla="*/ 30 w 3120"/>
                  <a:gd name="T17" fmla="*/ 34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20" h="376">
                    <a:moveTo>
                      <a:pt x="30" y="346"/>
                    </a:moveTo>
                    <a:lnTo>
                      <a:pt x="30" y="30"/>
                    </a:lnTo>
                    <a:cubicBezTo>
                      <a:pt x="30" y="14"/>
                      <a:pt x="16" y="0"/>
                      <a:pt x="0" y="0"/>
                    </a:cubicBezTo>
                    <a:lnTo>
                      <a:pt x="3091" y="0"/>
                    </a:lnTo>
                    <a:cubicBezTo>
                      <a:pt x="3107" y="0"/>
                      <a:pt x="3120" y="14"/>
                      <a:pt x="3120" y="30"/>
                    </a:cubicBezTo>
                    <a:lnTo>
                      <a:pt x="3120" y="346"/>
                    </a:lnTo>
                    <a:cubicBezTo>
                      <a:pt x="3120" y="362"/>
                      <a:pt x="3107" y="376"/>
                      <a:pt x="3091" y="376"/>
                    </a:cubicBezTo>
                    <a:lnTo>
                      <a:pt x="0" y="376"/>
                    </a:lnTo>
                    <a:cubicBezTo>
                      <a:pt x="16" y="376"/>
                      <a:pt x="30" y="362"/>
                      <a:pt x="30" y="3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35" name="Freeform 11">
                <a:extLst>
                  <a:ext uri="{FF2B5EF4-FFF2-40B4-BE49-F238E27FC236}">
                    <a16:creationId xmlns:a16="http://schemas.microsoft.com/office/drawing/2014/main" id="{C822AF30-D0F7-4298-A394-870BE5937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0626" y="4251325"/>
                <a:ext cx="685800" cy="153988"/>
              </a:xfrm>
              <a:custGeom>
                <a:avLst/>
                <a:gdLst>
                  <a:gd name="T0" fmla="*/ 30 w 1669"/>
                  <a:gd name="T1" fmla="*/ 346 h 376"/>
                  <a:gd name="T2" fmla="*/ 30 w 1669"/>
                  <a:gd name="T3" fmla="*/ 30 h 376"/>
                  <a:gd name="T4" fmla="*/ 0 w 1669"/>
                  <a:gd name="T5" fmla="*/ 0 h 376"/>
                  <a:gd name="T6" fmla="*/ 1639 w 1669"/>
                  <a:gd name="T7" fmla="*/ 0 h 376"/>
                  <a:gd name="T8" fmla="*/ 1669 w 1669"/>
                  <a:gd name="T9" fmla="*/ 30 h 376"/>
                  <a:gd name="T10" fmla="*/ 1669 w 1669"/>
                  <a:gd name="T11" fmla="*/ 346 h 376"/>
                  <a:gd name="T12" fmla="*/ 1639 w 1669"/>
                  <a:gd name="T13" fmla="*/ 376 h 376"/>
                  <a:gd name="T14" fmla="*/ 0 w 1669"/>
                  <a:gd name="T15" fmla="*/ 376 h 376"/>
                  <a:gd name="T16" fmla="*/ 30 w 1669"/>
                  <a:gd name="T17" fmla="*/ 34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69" h="376">
                    <a:moveTo>
                      <a:pt x="30" y="346"/>
                    </a:moveTo>
                    <a:lnTo>
                      <a:pt x="30" y="30"/>
                    </a:lnTo>
                    <a:cubicBezTo>
                      <a:pt x="30" y="14"/>
                      <a:pt x="16" y="0"/>
                      <a:pt x="0" y="0"/>
                    </a:cubicBezTo>
                    <a:lnTo>
                      <a:pt x="1639" y="0"/>
                    </a:lnTo>
                    <a:cubicBezTo>
                      <a:pt x="1656" y="0"/>
                      <a:pt x="1669" y="14"/>
                      <a:pt x="1669" y="30"/>
                    </a:cubicBezTo>
                    <a:lnTo>
                      <a:pt x="1669" y="346"/>
                    </a:lnTo>
                    <a:cubicBezTo>
                      <a:pt x="1669" y="362"/>
                      <a:pt x="1656" y="376"/>
                      <a:pt x="1639" y="376"/>
                    </a:cubicBezTo>
                    <a:lnTo>
                      <a:pt x="0" y="376"/>
                    </a:lnTo>
                    <a:cubicBezTo>
                      <a:pt x="16" y="376"/>
                      <a:pt x="30" y="362"/>
                      <a:pt x="30" y="346"/>
                    </a:cubicBezTo>
                    <a:close/>
                  </a:path>
                </a:pathLst>
              </a:custGeom>
              <a:solidFill>
                <a:srgbClr val="63BD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36" name="Rectangle 12">
                <a:extLst>
                  <a:ext uri="{FF2B5EF4-FFF2-40B4-BE49-F238E27FC236}">
                    <a16:creationId xmlns:a16="http://schemas.microsoft.com/office/drawing/2014/main" id="{E69D9285-6CBD-4FE9-BD1D-128D5F1CB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4838" y="4262438"/>
                <a:ext cx="588963" cy="6350"/>
              </a:xfrm>
              <a:prstGeom prst="rect">
                <a:avLst/>
              </a:prstGeom>
              <a:solidFill>
                <a:srgbClr val="2E9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37" name="Rectangle 13">
                <a:extLst>
                  <a:ext uri="{FF2B5EF4-FFF2-40B4-BE49-F238E27FC236}">
                    <a16:creationId xmlns:a16="http://schemas.microsoft.com/office/drawing/2014/main" id="{4E70D669-E331-4EAD-93C9-28E14676B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4363" y="4275138"/>
                <a:ext cx="579438" cy="6350"/>
              </a:xfrm>
              <a:prstGeom prst="rect">
                <a:avLst/>
              </a:prstGeom>
              <a:solidFill>
                <a:srgbClr val="2E9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38" name="Rectangle 14">
                <a:extLst>
                  <a:ext uri="{FF2B5EF4-FFF2-40B4-BE49-F238E27FC236}">
                    <a16:creationId xmlns:a16="http://schemas.microsoft.com/office/drawing/2014/main" id="{680FE47D-6DAA-4019-ABC6-6934ED252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4838" y="4287838"/>
                <a:ext cx="290513" cy="6350"/>
              </a:xfrm>
              <a:prstGeom prst="rect">
                <a:avLst/>
              </a:prstGeom>
              <a:solidFill>
                <a:srgbClr val="2E9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39" name="Rectangle 15">
                <a:extLst>
                  <a:ext uri="{FF2B5EF4-FFF2-40B4-BE49-F238E27FC236}">
                    <a16:creationId xmlns:a16="http://schemas.microsoft.com/office/drawing/2014/main" id="{8F3B14AB-34DD-4187-93F0-A2E1A772C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70901" y="4300538"/>
                <a:ext cx="342900" cy="6350"/>
              </a:xfrm>
              <a:prstGeom prst="rect">
                <a:avLst/>
              </a:prstGeom>
              <a:solidFill>
                <a:srgbClr val="2E9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40" name="Rectangle 16">
                <a:extLst>
                  <a:ext uri="{FF2B5EF4-FFF2-40B4-BE49-F238E27FC236}">
                    <a16:creationId xmlns:a16="http://schemas.microsoft.com/office/drawing/2014/main" id="{66789059-32B1-4E67-ADD6-17550FEC1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4838" y="4313238"/>
                <a:ext cx="450850" cy="6350"/>
              </a:xfrm>
              <a:prstGeom prst="rect">
                <a:avLst/>
              </a:prstGeom>
              <a:solidFill>
                <a:srgbClr val="2E9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41" name="Rectangle 17">
                <a:extLst>
                  <a:ext uri="{FF2B5EF4-FFF2-40B4-BE49-F238E27FC236}">
                    <a16:creationId xmlns:a16="http://schemas.microsoft.com/office/drawing/2014/main" id="{35C8D434-D036-413C-9F0D-0BF070C26D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47063" y="4327525"/>
                <a:ext cx="566738" cy="4763"/>
              </a:xfrm>
              <a:prstGeom prst="rect">
                <a:avLst/>
              </a:prstGeom>
              <a:solidFill>
                <a:srgbClr val="2E9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42" name="Rectangle 18">
                <a:extLst>
                  <a:ext uri="{FF2B5EF4-FFF2-40B4-BE49-F238E27FC236}">
                    <a16:creationId xmlns:a16="http://schemas.microsoft.com/office/drawing/2014/main" id="{CD7A852B-6EC3-4607-B7A1-99C79B2F0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48651" y="4340225"/>
                <a:ext cx="469900" cy="4763"/>
              </a:xfrm>
              <a:prstGeom prst="rect">
                <a:avLst/>
              </a:prstGeom>
              <a:solidFill>
                <a:srgbClr val="2E9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43" name="Rectangle 19">
                <a:extLst>
                  <a:ext uri="{FF2B5EF4-FFF2-40B4-BE49-F238E27FC236}">
                    <a16:creationId xmlns:a16="http://schemas.microsoft.com/office/drawing/2014/main" id="{65A9CCC1-2EE8-4BD7-9EB7-8BA00A605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4363" y="4365625"/>
                <a:ext cx="579438" cy="6350"/>
              </a:xfrm>
              <a:prstGeom prst="rect">
                <a:avLst/>
              </a:prstGeom>
              <a:solidFill>
                <a:srgbClr val="2E9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44" name="Rectangle 20">
                <a:extLst>
                  <a:ext uri="{FF2B5EF4-FFF2-40B4-BE49-F238E27FC236}">
                    <a16:creationId xmlns:a16="http://schemas.microsoft.com/office/drawing/2014/main" id="{1DBE767E-DD74-45D9-B0D5-77E76F397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37551" y="4378325"/>
                <a:ext cx="419100" cy="6350"/>
              </a:xfrm>
              <a:prstGeom prst="rect">
                <a:avLst/>
              </a:prstGeom>
              <a:solidFill>
                <a:srgbClr val="2E9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45" name="Rectangle 21">
                <a:extLst>
                  <a:ext uri="{FF2B5EF4-FFF2-40B4-BE49-F238E27FC236}">
                    <a16:creationId xmlns:a16="http://schemas.microsoft.com/office/drawing/2014/main" id="{F18CB1F8-9C1D-42FD-BD49-14C4F5CC7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88338" y="4391025"/>
                <a:ext cx="525463" cy="6350"/>
              </a:xfrm>
              <a:prstGeom prst="rect">
                <a:avLst/>
              </a:prstGeom>
              <a:solidFill>
                <a:srgbClr val="2E9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25895F4-5233-41A6-A4EC-59CCE7FEFF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29538" y="4030663"/>
              <a:ext cx="971550" cy="196850"/>
              <a:chOff x="7729538" y="4030663"/>
              <a:chExt cx="971550" cy="196850"/>
            </a:xfrm>
          </p:grpSpPr>
          <p:sp>
            <p:nvSpPr>
              <p:cNvPr id="846" name="Freeform 22">
                <a:extLst>
                  <a:ext uri="{FF2B5EF4-FFF2-40B4-BE49-F238E27FC236}">
                    <a16:creationId xmlns:a16="http://schemas.microsoft.com/office/drawing/2014/main" id="{7A51E746-169B-4FC7-BEA7-2950036E1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9538" y="4030663"/>
                <a:ext cx="971550" cy="196850"/>
              </a:xfrm>
              <a:custGeom>
                <a:avLst/>
                <a:gdLst>
                  <a:gd name="T0" fmla="*/ 0 w 2369"/>
                  <a:gd name="T1" fmla="*/ 439 h 480"/>
                  <a:gd name="T2" fmla="*/ 30 w 2369"/>
                  <a:gd name="T3" fmla="*/ 439 h 480"/>
                  <a:gd name="T4" fmla="*/ 48 w 2369"/>
                  <a:gd name="T5" fmla="*/ 419 h 480"/>
                  <a:gd name="T6" fmla="*/ 48 w 2369"/>
                  <a:gd name="T7" fmla="*/ 61 h 480"/>
                  <a:gd name="T8" fmla="*/ 30 w 2369"/>
                  <a:gd name="T9" fmla="*/ 41 h 480"/>
                  <a:gd name="T10" fmla="*/ 0 w 2369"/>
                  <a:gd name="T11" fmla="*/ 41 h 480"/>
                  <a:gd name="T12" fmla="*/ 0 w 2369"/>
                  <a:gd name="T13" fmla="*/ 0 h 480"/>
                  <a:gd name="T14" fmla="*/ 2314 w 2369"/>
                  <a:gd name="T15" fmla="*/ 0 h 480"/>
                  <a:gd name="T16" fmla="*/ 2369 w 2369"/>
                  <a:gd name="T17" fmla="*/ 61 h 480"/>
                  <a:gd name="T18" fmla="*/ 2369 w 2369"/>
                  <a:gd name="T19" fmla="*/ 419 h 480"/>
                  <a:gd name="T20" fmla="*/ 2314 w 2369"/>
                  <a:gd name="T21" fmla="*/ 480 h 480"/>
                  <a:gd name="T22" fmla="*/ 0 w 2369"/>
                  <a:gd name="T23" fmla="*/ 480 h 480"/>
                  <a:gd name="T24" fmla="*/ 0 w 2369"/>
                  <a:gd name="T25" fmla="*/ 439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9" h="480">
                    <a:moveTo>
                      <a:pt x="0" y="439"/>
                    </a:moveTo>
                    <a:lnTo>
                      <a:pt x="30" y="439"/>
                    </a:lnTo>
                    <a:cubicBezTo>
                      <a:pt x="40" y="439"/>
                      <a:pt x="48" y="430"/>
                      <a:pt x="48" y="419"/>
                    </a:cubicBezTo>
                    <a:lnTo>
                      <a:pt x="48" y="61"/>
                    </a:lnTo>
                    <a:cubicBezTo>
                      <a:pt x="48" y="50"/>
                      <a:pt x="40" y="41"/>
                      <a:pt x="30" y="41"/>
                    </a:cubicBezTo>
                    <a:lnTo>
                      <a:pt x="0" y="41"/>
                    </a:lnTo>
                    <a:lnTo>
                      <a:pt x="0" y="0"/>
                    </a:lnTo>
                    <a:lnTo>
                      <a:pt x="2314" y="0"/>
                    </a:lnTo>
                    <a:cubicBezTo>
                      <a:pt x="2344" y="0"/>
                      <a:pt x="2369" y="28"/>
                      <a:pt x="2369" y="61"/>
                    </a:cubicBezTo>
                    <a:lnTo>
                      <a:pt x="2369" y="419"/>
                    </a:lnTo>
                    <a:cubicBezTo>
                      <a:pt x="2369" y="452"/>
                      <a:pt x="2344" y="480"/>
                      <a:pt x="2314" y="480"/>
                    </a:cubicBezTo>
                    <a:lnTo>
                      <a:pt x="0" y="480"/>
                    </a:lnTo>
                    <a:lnTo>
                      <a:pt x="0" y="439"/>
                    </a:lnTo>
                    <a:close/>
                  </a:path>
                </a:pathLst>
              </a:cu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47" name="Freeform 23">
                <a:extLst>
                  <a:ext uri="{FF2B5EF4-FFF2-40B4-BE49-F238E27FC236}">
                    <a16:creationId xmlns:a16="http://schemas.microsoft.com/office/drawing/2014/main" id="{F57A679A-CB0E-4512-8811-01C6FFB7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9538" y="4030663"/>
                <a:ext cx="569913" cy="196850"/>
              </a:xfrm>
              <a:custGeom>
                <a:avLst/>
                <a:gdLst>
                  <a:gd name="T0" fmla="*/ 0 w 1389"/>
                  <a:gd name="T1" fmla="*/ 439 h 480"/>
                  <a:gd name="T2" fmla="*/ 30 w 1389"/>
                  <a:gd name="T3" fmla="*/ 439 h 480"/>
                  <a:gd name="T4" fmla="*/ 48 w 1389"/>
                  <a:gd name="T5" fmla="*/ 419 h 480"/>
                  <a:gd name="T6" fmla="*/ 48 w 1389"/>
                  <a:gd name="T7" fmla="*/ 61 h 480"/>
                  <a:gd name="T8" fmla="*/ 30 w 1389"/>
                  <a:gd name="T9" fmla="*/ 41 h 480"/>
                  <a:gd name="T10" fmla="*/ 0 w 1389"/>
                  <a:gd name="T11" fmla="*/ 41 h 480"/>
                  <a:gd name="T12" fmla="*/ 0 w 1389"/>
                  <a:gd name="T13" fmla="*/ 0 h 480"/>
                  <a:gd name="T14" fmla="*/ 1389 w 1389"/>
                  <a:gd name="T15" fmla="*/ 0 h 480"/>
                  <a:gd name="T16" fmla="*/ 1389 w 1389"/>
                  <a:gd name="T17" fmla="*/ 480 h 480"/>
                  <a:gd name="T18" fmla="*/ 0 w 1389"/>
                  <a:gd name="T19" fmla="*/ 480 h 480"/>
                  <a:gd name="T20" fmla="*/ 0 w 1389"/>
                  <a:gd name="T21" fmla="*/ 439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89" h="480">
                    <a:moveTo>
                      <a:pt x="0" y="439"/>
                    </a:moveTo>
                    <a:lnTo>
                      <a:pt x="30" y="439"/>
                    </a:lnTo>
                    <a:cubicBezTo>
                      <a:pt x="40" y="439"/>
                      <a:pt x="48" y="430"/>
                      <a:pt x="48" y="419"/>
                    </a:cubicBezTo>
                    <a:lnTo>
                      <a:pt x="48" y="61"/>
                    </a:lnTo>
                    <a:cubicBezTo>
                      <a:pt x="48" y="50"/>
                      <a:pt x="40" y="41"/>
                      <a:pt x="30" y="41"/>
                    </a:cubicBezTo>
                    <a:lnTo>
                      <a:pt x="0" y="41"/>
                    </a:lnTo>
                    <a:lnTo>
                      <a:pt x="0" y="0"/>
                    </a:lnTo>
                    <a:lnTo>
                      <a:pt x="1389" y="0"/>
                    </a:lnTo>
                    <a:lnTo>
                      <a:pt x="1389" y="480"/>
                    </a:lnTo>
                    <a:lnTo>
                      <a:pt x="0" y="480"/>
                    </a:lnTo>
                    <a:lnTo>
                      <a:pt x="0" y="439"/>
                    </a:lnTo>
                    <a:close/>
                  </a:path>
                </a:pathLst>
              </a:custGeom>
              <a:solidFill>
                <a:srgbClr val="021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48" name="Freeform 24">
                <a:extLst>
                  <a:ext uri="{FF2B5EF4-FFF2-40B4-BE49-F238E27FC236}">
                    <a16:creationId xmlns:a16="http://schemas.microsoft.com/office/drawing/2014/main" id="{A4E0A1DB-4796-4A6E-901C-8D3B80F8C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0651" y="4048125"/>
                <a:ext cx="946150" cy="163513"/>
              </a:xfrm>
              <a:custGeom>
                <a:avLst/>
                <a:gdLst>
                  <a:gd name="T0" fmla="*/ 18 w 2302"/>
                  <a:gd name="T1" fmla="*/ 378 h 398"/>
                  <a:gd name="T2" fmla="*/ 18 w 2302"/>
                  <a:gd name="T3" fmla="*/ 20 h 398"/>
                  <a:gd name="T4" fmla="*/ 0 w 2302"/>
                  <a:gd name="T5" fmla="*/ 0 h 398"/>
                  <a:gd name="T6" fmla="*/ 2284 w 2302"/>
                  <a:gd name="T7" fmla="*/ 0 h 398"/>
                  <a:gd name="T8" fmla="*/ 2302 w 2302"/>
                  <a:gd name="T9" fmla="*/ 20 h 398"/>
                  <a:gd name="T10" fmla="*/ 2302 w 2302"/>
                  <a:gd name="T11" fmla="*/ 378 h 398"/>
                  <a:gd name="T12" fmla="*/ 2284 w 2302"/>
                  <a:gd name="T13" fmla="*/ 398 h 398"/>
                  <a:gd name="T14" fmla="*/ 0 w 2302"/>
                  <a:gd name="T15" fmla="*/ 398 h 398"/>
                  <a:gd name="T16" fmla="*/ 18 w 2302"/>
                  <a:gd name="T17" fmla="*/ 378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2" h="398">
                    <a:moveTo>
                      <a:pt x="18" y="378"/>
                    </a:moveTo>
                    <a:lnTo>
                      <a:pt x="18" y="20"/>
                    </a:lnTo>
                    <a:cubicBezTo>
                      <a:pt x="18" y="9"/>
                      <a:pt x="10" y="0"/>
                      <a:pt x="0" y="0"/>
                    </a:cubicBezTo>
                    <a:lnTo>
                      <a:pt x="2284" y="0"/>
                    </a:lnTo>
                    <a:cubicBezTo>
                      <a:pt x="2294" y="0"/>
                      <a:pt x="2302" y="9"/>
                      <a:pt x="2302" y="20"/>
                    </a:cubicBezTo>
                    <a:lnTo>
                      <a:pt x="2302" y="378"/>
                    </a:lnTo>
                    <a:cubicBezTo>
                      <a:pt x="2302" y="389"/>
                      <a:pt x="2294" y="398"/>
                      <a:pt x="2284" y="398"/>
                    </a:cubicBezTo>
                    <a:lnTo>
                      <a:pt x="0" y="398"/>
                    </a:lnTo>
                    <a:cubicBezTo>
                      <a:pt x="10" y="398"/>
                      <a:pt x="18" y="389"/>
                      <a:pt x="18" y="37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49" name="Freeform 25">
                <a:extLst>
                  <a:ext uri="{FF2B5EF4-FFF2-40B4-BE49-F238E27FC236}">
                    <a16:creationId xmlns:a16="http://schemas.microsoft.com/office/drawing/2014/main" id="{D7A94CA3-31FC-4FAA-9E08-2F41ABA4D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0651" y="4048125"/>
                <a:ext cx="581025" cy="163513"/>
              </a:xfrm>
              <a:custGeom>
                <a:avLst/>
                <a:gdLst>
                  <a:gd name="T0" fmla="*/ 18 w 1413"/>
                  <a:gd name="T1" fmla="*/ 378 h 398"/>
                  <a:gd name="T2" fmla="*/ 18 w 1413"/>
                  <a:gd name="T3" fmla="*/ 20 h 398"/>
                  <a:gd name="T4" fmla="*/ 0 w 1413"/>
                  <a:gd name="T5" fmla="*/ 0 h 398"/>
                  <a:gd name="T6" fmla="*/ 1395 w 1413"/>
                  <a:gd name="T7" fmla="*/ 0 h 398"/>
                  <a:gd name="T8" fmla="*/ 1413 w 1413"/>
                  <a:gd name="T9" fmla="*/ 20 h 398"/>
                  <a:gd name="T10" fmla="*/ 1413 w 1413"/>
                  <a:gd name="T11" fmla="*/ 378 h 398"/>
                  <a:gd name="T12" fmla="*/ 1395 w 1413"/>
                  <a:gd name="T13" fmla="*/ 398 h 398"/>
                  <a:gd name="T14" fmla="*/ 0 w 1413"/>
                  <a:gd name="T15" fmla="*/ 398 h 398"/>
                  <a:gd name="T16" fmla="*/ 18 w 1413"/>
                  <a:gd name="T17" fmla="*/ 378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13" h="398">
                    <a:moveTo>
                      <a:pt x="18" y="378"/>
                    </a:moveTo>
                    <a:lnTo>
                      <a:pt x="18" y="20"/>
                    </a:lnTo>
                    <a:cubicBezTo>
                      <a:pt x="18" y="9"/>
                      <a:pt x="10" y="0"/>
                      <a:pt x="0" y="0"/>
                    </a:cubicBezTo>
                    <a:lnTo>
                      <a:pt x="1395" y="0"/>
                    </a:lnTo>
                    <a:cubicBezTo>
                      <a:pt x="1405" y="0"/>
                      <a:pt x="1413" y="9"/>
                      <a:pt x="1413" y="20"/>
                    </a:cubicBezTo>
                    <a:lnTo>
                      <a:pt x="1413" y="378"/>
                    </a:lnTo>
                    <a:cubicBezTo>
                      <a:pt x="1413" y="389"/>
                      <a:pt x="1405" y="398"/>
                      <a:pt x="1395" y="398"/>
                    </a:cubicBezTo>
                    <a:lnTo>
                      <a:pt x="0" y="398"/>
                    </a:lnTo>
                    <a:cubicBezTo>
                      <a:pt x="10" y="398"/>
                      <a:pt x="18" y="389"/>
                      <a:pt x="18" y="378"/>
                    </a:cubicBezTo>
                    <a:close/>
                  </a:path>
                </a:pathLst>
              </a:custGeom>
              <a:solidFill>
                <a:srgbClr val="63BD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50" name="Rectangle 26">
                <a:extLst>
                  <a:ext uri="{FF2B5EF4-FFF2-40B4-BE49-F238E27FC236}">
                    <a16:creationId xmlns:a16="http://schemas.microsoft.com/office/drawing/2014/main" id="{83288913-4080-4A62-B0D0-7254ADB77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8588" y="4046538"/>
                <a:ext cx="931863" cy="6350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51" name="Rectangle 27">
                <a:extLst>
                  <a:ext uri="{FF2B5EF4-FFF2-40B4-BE49-F238E27FC236}">
                    <a16:creationId xmlns:a16="http://schemas.microsoft.com/office/drawing/2014/main" id="{A66B28A2-09F8-4953-95CD-E50572D39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8588" y="4194175"/>
                <a:ext cx="931863" cy="6350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52" name="Rectangle 28">
                <a:extLst>
                  <a:ext uri="{FF2B5EF4-FFF2-40B4-BE49-F238E27FC236}">
                    <a16:creationId xmlns:a16="http://schemas.microsoft.com/office/drawing/2014/main" id="{74AD8FB3-D24F-460D-86F8-A1A57ECD2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8588" y="4060825"/>
                <a:ext cx="931863" cy="1588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53" name="Rectangle 29">
                <a:extLst>
                  <a:ext uri="{FF2B5EF4-FFF2-40B4-BE49-F238E27FC236}">
                    <a16:creationId xmlns:a16="http://schemas.microsoft.com/office/drawing/2014/main" id="{AFAB3055-3CB1-4056-81BF-B9F2A6765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8588" y="4102100"/>
                <a:ext cx="931863" cy="1588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54" name="Rectangle 30">
                <a:extLst>
                  <a:ext uri="{FF2B5EF4-FFF2-40B4-BE49-F238E27FC236}">
                    <a16:creationId xmlns:a16="http://schemas.microsoft.com/office/drawing/2014/main" id="{64073D96-0B87-415D-9632-FA06BEA3C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8588" y="4143375"/>
                <a:ext cx="931863" cy="3175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55" name="Rectangle 31">
                <a:extLst>
                  <a:ext uri="{FF2B5EF4-FFF2-40B4-BE49-F238E27FC236}">
                    <a16:creationId xmlns:a16="http://schemas.microsoft.com/office/drawing/2014/main" id="{9A25349F-1003-49CA-970C-F0AFC8D5F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8588" y="4162425"/>
                <a:ext cx="931863" cy="1588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56" name="Rectangle 32">
                <a:extLst>
                  <a:ext uri="{FF2B5EF4-FFF2-40B4-BE49-F238E27FC236}">
                    <a16:creationId xmlns:a16="http://schemas.microsoft.com/office/drawing/2014/main" id="{F933BEA2-443D-4389-86B7-C4D22C2B3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8588" y="4070350"/>
                <a:ext cx="931863" cy="3175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57" name="Rectangle 33">
                <a:extLst>
                  <a:ext uri="{FF2B5EF4-FFF2-40B4-BE49-F238E27FC236}">
                    <a16:creationId xmlns:a16="http://schemas.microsoft.com/office/drawing/2014/main" id="{62F8B952-1EEF-4E8B-90E5-2D5631799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8588" y="4087813"/>
                <a:ext cx="931863" cy="6350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58" name="Rectangle 34">
                <a:extLst>
                  <a:ext uri="{FF2B5EF4-FFF2-40B4-BE49-F238E27FC236}">
                    <a16:creationId xmlns:a16="http://schemas.microsoft.com/office/drawing/2014/main" id="{1D4B949F-5F3D-47D1-82FA-8406EE49A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8588" y="4111625"/>
                <a:ext cx="931863" cy="3175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59" name="Rectangle 35">
                <a:extLst>
                  <a:ext uri="{FF2B5EF4-FFF2-40B4-BE49-F238E27FC236}">
                    <a16:creationId xmlns:a16="http://schemas.microsoft.com/office/drawing/2014/main" id="{27C4F4C7-A6F6-4073-A572-CFE799E51F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8588" y="4175125"/>
                <a:ext cx="931863" cy="3175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60" name="Rectangle 36">
                <a:extLst>
                  <a:ext uri="{FF2B5EF4-FFF2-40B4-BE49-F238E27FC236}">
                    <a16:creationId xmlns:a16="http://schemas.microsoft.com/office/drawing/2014/main" id="{E325E9C4-640E-4535-8C8A-243793E0A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8588" y="4132263"/>
                <a:ext cx="931863" cy="3175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</p:grpSp>
        <p:sp>
          <p:nvSpPr>
            <p:cNvPr id="861" name="Freeform 37">
              <a:extLst>
                <a:ext uri="{FF2B5EF4-FFF2-40B4-BE49-F238E27FC236}">
                  <a16:creationId xmlns:a16="http://schemas.microsoft.com/office/drawing/2014/main" id="{954A6D3E-5E3F-4E56-84A7-D2E34F749D8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582026" y="4178300"/>
              <a:ext cx="73025" cy="112713"/>
            </a:xfrm>
            <a:custGeom>
              <a:avLst/>
              <a:gdLst>
                <a:gd name="T0" fmla="*/ 0 w 177"/>
                <a:gd name="T1" fmla="*/ 277 h 277"/>
                <a:gd name="T2" fmla="*/ 89 w 177"/>
                <a:gd name="T3" fmla="*/ 221 h 277"/>
                <a:gd name="T4" fmla="*/ 177 w 177"/>
                <a:gd name="T5" fmla="*/ 277 h 277"/>
                <a:gd name="T6" fmla="*/ 177 w 177"/>
                <a:gd name="T7" fmla="*/ 0 h 277"/>
                <a:gd name="T8" fmla="*/ 89 w 177"/>
                <a:gd name="T9" fmla="*/ 0 h 277"/>
                <a:gd name="T10" fmla="*/ 0 w 177"/>
                <a:gd name="T11" fmla="*/ 0 h 277"/>
                <a:gd name="T12" fmla="*/ 0 w 177"/>
                <a:gd name="T13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277">
                  <a:moveTo>
                    <a:pt x="0" y="277"/>
                  </a:moveTo>
                  <a:lnTo>
                    <a:pt x="89" y="221"/>
                  </a:lnTo>
                  <a:lnTo>
                    <a:pt x="177" y="277"/>
                  </a:lnTo>
                  <a:lnTo>
                    <a:pt x="177" y="0"/>
                  </a:lnTo>
                  <a:lnTo>
                    <a:pt x="89" y="0"/>
                  </a:ln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rgbClr val="F8C4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DE0ACF-0905-4F46-8BC1-1125614076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88276" y="3906838"/>
              <a:ext cx="790575" cy="122238"/>
              <a:chOff x="7788276" y="3906838"/>
              <a:chExt cx="790575" cy="122238"/>
            </a:xfrm>
          </p:grpSpPr>
          <p:sp>
            <p:nvSpPr>
              <p:cNvPr id="862" name="Freeform 38">
                <a:extLst>
                  <a:ext uri="{FF2B5EF4-FFF2-40B4-BE49-F238E27FC236}">
                    <a16:creationId xmlns:a16="http://schemas.microsoft.com/office/drawing/2014/main" id="{813B7BC5-DF5C-43BC-8779-0512ABC85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8276" y="3906838"/>
                <a:ext cx="790575" cy="122238"/>
              </a:xfrm>
              <a:custGeom>
                <a:avLst/>
                <a:gdLst>
                  <a:gd name="T0" fmla="*/ 1928 w 1928"/>
                  <a:gd name="T1" fmla="*/ 260 h 295"/>
                  <a:gd name="T2" fmla="*/ 1898 w 1928"/>
                  <a:gd name="T3" fmla="*/ 260 h 295"/>
                  <a:gd name="T4" fmla="*/ 1881 w 1928"/>
                  <a:gd name="T5" fmla="*/ 242 h 295"/>
                  <a:gd name="T6" fmla="*/ 1881 w 1928"/>
                  <a:gd name="T7" fmla="*/ 53 h 295"/>
                  <a:gd name="T8" fmla="*/ 1898 w 1928"/>
                  <a:gd name="T9" fmla="*/ 36 h 295"/>
                  <a:gd name="T10" fmla="*/ 1928 w 1928"/>
                  <a:gd name="T11" fmla="*/ 36 h 295"/>
                  <a:gd name="T12" fmla="*/ 1928 w 1928"/>
                  <a:gd name="T13" fmla="*/ 0 h 295"/>
                  <a:gd name="T14" fmla="*/ 53 w 1928"/>
                  <a:gd name="T15" fmla="*/ 0 h 295"/>
                  <a:gd name="T16" fmla="*/ 0 w 1928"/>
                  <a:gd name="T17" fmla="*/ 53 h 295"/>
                  <a:gd name="T18" fmla="*/ 0 w 1928"/>
                  <a:gd name="T19" fmla="*/ 242 h 295"/>
                  <a:gd name="T20" fmla="*/ 53 w 1928"/>
                  <a:gd name="T21" fmla="*/ 295 h 295"/>
                  <a:gd name="T22" fmla="*/ 1928 w 1928"/>
                  <a:gd name="T23" fmla="*/ 295 h 295"/>
                  <a:gd name="T24" fmla="*/ 1928 w 1928"/>
                  <a:gd name="T25" fmla="*/ 26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28" h="295">
                    <a:moveTo>
                      <a:pt x="1928" y="260"/>
                    </a:moveTo>
                    <a:lnTo>
                      <a:pt x="1898" y="260"/>
                    </a:lnTo>
                    <a:cubicBezTo>
                      <a:pt x="1889" y="260"/>
                      <a:pt x="1881" y="252"/>
                      <a:pt x="1881" y="242"/>
                    </a:cubicBezTo>
                    <a:lnTo>
                      <a:pt x="1881" y="53"/>
                    </a:lnTo>
                    <a:cubicBezTo>
                      <a:pt x="1881" y="44"/>
                      <a:pt x="1889" y="36"/>
                      <a:pt x="1898" y="36"/>
                    </a:cubicBezTo>
                    <a:lnTo>
                      <a:pt x="1928" y="36"/>
                    </a:lnTo>
                    <a:lnTo>
                      <a:pt x="1928" y="0"/>
                    </a:lnTo>
                    <a:lnTo>
                      <a:pt x="53" y="0"/>
                    </a:lnTo>
                    <a:cubicBezTo>
                      <a:pt x="24" y="0"/>
                      <a:pt x="0" y="24"/>
                      <a:pt x="0" y="53"/>
                    </a:cubicBezTo>
                    <a:lnTo>
                      <a:pt x="0" y="242"/>
                    </a:lnTo>
                    <a:cubicBezTo>
                      <a:pt x="0" y="271"/>
                      <a:pt x="24" y="295"/>
                      <a:pt x="53" y="295"/>
                    </a:cubicBezTo>
                    <a:lnTo>
                      <a:pt x="1928" y="295"/>
                    </a:lnTo>
                    <a:lnTo>
                      <a:pt x="1928" y="260"/>
                    </a:lnTo>
                    <a:close/>
                  </a:path>
                </a:pathLst>
              </a:cu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63" name="Freeform 39">
                <a:extLst>
                  <a:ext uri="{FF2B5EF4-FFF2-40B4-BE49-F238E27FC236}">
                    <a16:creationId xmlns:a16="http://schemas.microsoft.com/office/drawing/2014/main" id="{39E93940-FEDD-400B-8157-5921E9836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0388" y="3906838"/>
                <a:ext cx="398463" cy="122238"/>
              </a:xfrm>
              <a:custGeom>
                <a:avLst/>
                <a:gdLst>
                  <a:gd name="T0" fmla="*/ 973 w 973"/>
                  <a:gd name="T1" fmla="*/ 260 h 295"/>
                  <a:gd name="T2" fmla="*/ 943 w 973"/>
                  <a:gd name="T3" fmla="*/ 260 h 295"/>
                  <a:gd name="T4" fmla="*/ 926 w 973"/>
                  <a:gd name="T5" fmla="*/ 242 h 295"/>
                  <a:gd name="T6" fmla="*/ 926 w 973"/>
                  <a:gd name="T7" fmla="*/ 53 h 295"/>
                  <a:gd name="T8" fmla="*/ 943 w 973"/>
                  <a:gd name="T9" fmla="*/ 36 h 295"/>
                  <a:gd name="T10" fmla="*/ 973 w 973"/>
                  <a:gd name="T11" fmla="*/ 36 h 295"/>
                  <a:gd name="T12" fmla="*/ 973 w 973"/>
                  <a:gd name="T13" fmla="*/ 0 h 295"/>
                  <a:gd name="T14" fmla="*/ 0 w 973"/>
                  <a:gd name="T15" fmla="*/ 0 h 295"/>
                  <a:gd name="T16" fmla="*/ 0 w 973"/>
                  <a:gd name="T17" fmla="*/ 295 h 295"/>
                  <a:gd name="T18" fmla="*/ 973 w 973"/>
                  <a:gd name="T19" fmla="*/ 295 h 295"/>
                  <a:gd name="T20" fmla="*/ 973 w 973"/>
                  <a:gd name="T21" fmla="*/ 26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3" h="295">
                    <a:moveTo>
                      <a:pt x="973" y="260"/>
                    </a:moveTo>
                    <a:lnTo>
                      <a:pt x="943" y="260"/>
                    </a:lnTo>
                    <a:cubicBezTo>
                      <a:pt x="934" y="260"/>
                      <a:pt x="926" y="252"/>
                      <a:pt x="926" y="242"/>
                    </a:cubicBezTo>
                    <a:lnTo>
                      <a:pt x="926" y="53"/>
                    </a:lnTo>
                    <a:cubicBezTo>
                      <a:pt x="926" y="44"/>
                      <a:pt x="934" y="36"/>
                      <a:pt x="943" y="36"/>
                    </a:cubicBezTo>
                    <a:lnTo>
                      <a:pt x="973" y="36"/>
                    </a:lnTo>
                    <a:lnTo>
                      <a:pt x="973" y="0"/>
                    </a:lnTo>
                    <a:lnTo>
                      <a:pt x="0" y="0"/>
                    </a:lnTo>
                    <a:lnTo>
                      <a:pt x="0" y="295"/>
                    </a:lnTo>
                    <a:lnTo>
                      <a:pt x="973" y="295"/>
                    </a:lnTo>
                    <a:lnTo>
                      <a:pt x="973" y="260"/>
                    </a:lnTo>
                    <a:close/>
                  </a:path>
                </a:pathLst>
              </a:custGeom>
              <a:solidFill>
                <a:srgbClr val="2E9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64" name="Freeform 40">
                <a:extLst>
                  <a:ext uri="{FF2B5EF4-FFF2-40B4-BE49-F238E27FC236}">
                    <a16:creationId xmlns:a16="http://schemas.microsoft.com/office/drawing/2014/main" id="{A8596417-3F1B-497D-9BD4-802E05182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2563" y="3922713"/>
                <a:ext cx="765175" cy="92075"/>
              </a:xfrm>
              <a:custGeom>
                <a:avLst/>
                <a:gdLst>
                  <a:gd name="T0" fmla="*/ 1845 w 1862"/>
                  <a:gd name="T1" fmla="*/ 206 h 224"/>
                  <a:gd name="T2" fmla="*/ 1845 w 1862"/>
                  <a:gd name="T3" fmla="*/ 17 h 224"/>
                  <a:gd name="T4" fmla="*/ 1862 w 1862"/>
                  <a:gd name="T5" fmla="*/ 0 h 224"/>
                  <a:gd name="T6" fmla="*/ 17 w 1862"/>
                  <a:gd name="T7" fmla="*/ 0 h 224"/>
                  <a:gd name="T8" fmla="*/ 0 w 1862"/>
                  <a:gd name="T9" fmla="*/ 17 h 224"/>
                  <a:gd name="T10" fmla="*/ 0 w 1862"/>
                  <a:gd name="T11" fmla="*/ 206 h 224"/>
                  <a:gd name="T12" fmla="*/ 17 w 1862"/>
                  <a:gd name="T13" fmla="*/ 224 h 224"/>
                  <a:gd name="T14" fmla="*/ 1862 w 1862"/>
                  <a:gd name="T15" fmla="*/ 224 h 224"/>
                  <a:gd name="T16" fmla="*/ 1845 w 1862"/>
                  <a:gd name="T17" fmla="*/ 206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62" h="224">
                    <a:moveTo>
                      <a:pt x="1845" y="206"/>
                    </a:moveTo>
                    <a:lnTo>
                      <a:pt x="1845" y="17"/>
                    </a:lnTo>
                    <a:cubicBezTo>
                      <a:pt x="1845" y="8"/>
                      <a:pt x="1853" y="0"/>
                      <a:pt x="1862" y="0"/>
                    </a:cubicBezTo>
                    <a:lnTo>
                      <a:pt x="17" y="0"/>
                    </a:lnTo>
                    <a:cubicBezTo>
                      <a:pt x="8" y="0"/>
                      <a:pt x="0" y="8"/>
                      <a:pt x="0" y="17"/>
                    </a:cubicBezTo>
                    <a:lnTo>
                      <a:pt x="0" y="206"/>
                    </a:lnTo>
                    <a:cubicBezTo>
                      <a:pt x="0" y="216"/>
                      <a:pt x="8" y="224"/>
                      <a:pt x="17" y="224"/>
                    </a:cubicBezTo>
                    <a:lnTo>
                      <a:pt x="1862" y="224"/>
                    </a:lnTo>
                    <a:cubicBezTo>
                      <a:pt x="1853" y="224"/>
                      <a:pt x="1845" y="216"/>
                      <a:pt x="1845" y="206"/>
                    </a:cubicBezTo>
                    <a:close/>
                  </a:path>
                </a:pathLst>
              </a:custGeom>
              <a:solidFill>
                <a:srgbClr val="63BD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65" name="Freeform 41">
                <a:extLst>
                  <a:ext uri="{FF2B5EF4-FFF2-40B4-BE49-F238E27FC236}">
                    <a16:creationId xmlns:a16="http://schemas.microsoft.com/office/drawing/2014/main" id="{A28DB180-A277-4C15-98DE-AB4F43EE2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8163" y="3922713"/>
                <a:ext cx="409575" cy="92075"/>
              </a:xfrm>
              <a:custGeom>
                <a:avLst/>
                <a:gdLst>
                  <a:gd name="T0" fmla="*/ 979 w 996"/>
                  <a:gd name="T1" fmla="*/ 206 h 224"/>
                  <a:gd name="T2" fmla="*/ 979 w 996"/>
                  <a:gd name="T3" fmla="*/ 17 h 224"/>
                  <a:gd name="T4" fmla="*/ 996 w 996"/>
                  <a:gd name="T5" fmla="*/ 0 h 224"/>
                  <a:gd name="T6" fmla="*/ 18 w 996"/>
                  <a:gd name="T7" fmla="*/ 0 h 224"/>
                  <a:gd name="T8" fmla="*/ 0 w 996"/>
                  <a:gd name="T9" fmla="*/ 17 h 224"/>
                  <a:gd name="T10" fmla="*/ 0 w 996"/>
                  <a:gd name="T11" fmla="*/ 206 h 224"/>
                  <a:gd name="T12" fmla="*/ 18 w 996"/>
                  <a:gd name="T13" fmla="*/ 224 h 224"/>
                  <a:gd name="T14" fmla="*/ 996 w 996"/>
                  <a:gd name="T15" fmla="*/ 224 h 224"/>
                  <a:gd name="T16" fmla="*/ 979 w 996"/>
                  <a:gd name="T17" fmla="*/ 206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6" h="224">
                    <a:moveTo>
                      <a:pt x="979" y="206"/>
                    </a:moveTo>
                    <a:lnTo>
                      <a:pt x="979" y="17"/>
                    </a:lnTo>
                    <a:cubicBezTo>
                      <a:pt x="979" y="8"/>
                      <a:pt x="987" y="0"/>
                      <a:pt x="996" y="0"/>
                    </a:cubicBezTo>
                    <a:lnTo>
                      <a:pt x="18" y="0"/>
                    </a:lnTo>
                    <a:cubicBezTo>
                      <a:pt x="8" y="0"/>
                      <a:pt x="0" y="8"/>
                      <a:pt x="0" y="17"/>
                    </a:cubicBezTo>
                    <a:lnTo>
                      <a:pt x="0" y="206"/>
                    </a:lnTo>
                    <a:cubicBezTo>
                      <a:pt x="0" y="216"/>
                      <a:pt x="8" y="224"/>
                      <a:pt x="18" y="224"/>
                    </a:cubicBezTo>
                    <a:lnTo>
                      <a:pt x="996" y="224"/>
                    </a:lnTo>
                    <a:cubicBezTo>
                      <a:pt x="987" y="224"/>
                      <a:pt x="979" y="216"/>
                      <a:pt x="979" y="2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66" name="Rectangle 42">
                <a:extLst>
                  <a:ext uri="{FF2B5EF4-FFF2-40B4-BE49-F238E27FC236}">
                    <a16:creationId xmlns:a16="http://schemas.microsoft.com/office/drawing/2014/main" id="{2B8C2FCF-1C2F-4270-92CA-D39303B63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7326" y="3929063"/>
                <a:ext cx="746125" cy="4763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67" name="Rectangle 43">
                <a:extLst>
                  <a:ext uri="{FF2B5EF4-FFF2-40B4-BE49-F238E27FC236}">
                    <a16:creationId xmlns:a16="http://schemas.microsoft.com/office/drawing/2014/main" id="{2E48D54B-7B41-4F35-91AA-DAECCB4B2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7326" y="3941763"/>
                <a:ext cx="746125" cy="4763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68" name="Rectangle 44">
                <a:extLst>
                  <a:ext uri="{FF2B5EF4-FFF2-40B4-BE49-F238E27FC236}">
                    <a16:creationId xmlns:a16="http://schemas.microsoft.com/office/drawing/2014/main" id="{1A380576-3F0C-41B3-A0CD-EA7F9CEDF4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7326" y="3952875"/>
                <a:ext cx="746125" cy="6350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69" name="Rectangle 45">
                <a:extLst>
                  <a:ext uri="{FF2B5EF4-FFF2-40B4-BE49-F238E27FC236}">
                    <a16:creationId xmlns:a16="http://schemas.microsoft.com/office/drawing/2014/main" id="{A42753EB-A2AF-4CD9-A877-3E57DD737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7326" y="3965575"/>
                <a:ext cx="746125" cy="4763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70" name="Rectangle 46">
                <a:extLst>
                  <a:ext uri="{FF2B5EF4-FFF2-40B4-BE49-F238E27FC236}">
                    <a16:creationId xmlns:a16="http://schemas.microsoft.com/office/drawing/2014/main" id="{40BAF352-264C-48CD-8D1E-24CE475CF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7326" y="3978275"/>
                <a:ext cx="746125" cy="4763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71" name="Rectangle 47">
                <a:extLst>
                  <a:ext uri="{FF2B5EF4-FFF2-40B4-BE49-F238E27FC236}">
                    <a16:creationId xmlns:a16="http://schemas.microsoft.com/office/drawing/2014/main" id="{136FFD66-211F-4944-868C-30A604ED7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7326" y="3989388"/>
                <a:ext cx="746125" cy="6350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872" name="Rectangle 48">
                <a:extLst>
                  <a:ext uri="{FF2B5EF4-FFF2-40B4-BE49-F238E27FC236}">
                    <a16:creationId xmlns:a16="http://schemas.microsoft.com/office/drawing/2014/main" id="{197661D0-6595-4EEF-BA7B-C48A50C5A9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7326" y="4002088"/>
                <a:ext cx="746125" cy="4763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</p:grpSp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655991B2-DFBB-4FC0-8C2B-C06538734D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42026" y="3106738"/>
              <a:ext cx="2327275" cy="1322388"/>
              <a:chOff x="6042026" y="3106738"/>
              <a:chExt cx="2327275" cy="1322388"/>
            </a:xfrm>
          </p:grpSpPr>
          <p:sp>
            <p:nvSpPr>
              <p:cNvPr id="317" name="Rectangle 696">
                <a:extLst>
                  <a:ext uri="{FF2B5EF4-FFF2-40B4-BE49-F238E27FC236}">
                    <a16:creationId xmlns:a16="http://schemas.microsoft.com/office/drawing/2014/main" id="{625439D7-2C8A-4EAF-B1D1-3B9BEA595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81826" y="4300538"/>
                <a:ext cx="439738" cy="57150"/>
              </a:xfrm>
              <a:prstGeom prst="rect">
                <a:avLst/>
              </a:prstGeom>
              <a:solidFill>
                <a:srgbClr val="021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18" name="Freeform 697">
                <a:extLst>
                  <a:ext uri="{FF2B5EF4-FFF2-40B4-BE49-F238E27FC236}">
                    <a16:creationId xmlns:a16="http://schemas.microsoft.com/office/drawing/2014/main" id="{CAF3D234-54AA-482A-B97E-540551F8B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8726" y="3106738"/>
                <a:ext cx="1793875" cy="1200150"/>
              </a:xfrm>
              <a:custGeom>
                <a:avLst/>
                <a:gdLst>
                  <a:gd name="T0" fmla="*/ 0 w 4369"/>
                  <a:gd name="T1" fmla="*/ 2920 h 2920"/>
                  <a:gd name="T2" fmla="*/ 0 w 4369"/>
                  <a:gd name="T3" fmla="*/ 149 h 2920"/>
                  <a:gd name="T4" fmla="*/ 149 w 4369"/>
                  <a:gd name="T5" fmla="*/ 0 h 2920"/>
                  <a:gd name="T6" fmla="*/ 4219 w 4369"/>
                  <a:gd name="T7" fmla="*/ 0 h 2920"/>
                  <a:gd name="T8" fmla="*/ 4369 w 4369"/>
                  <a:gd name="T9" fmla="*/ 149 h 2920"/>
                  <a:gd name="T10" fmla="*/ 4369 w 4369"/>
                  <a:gd name="T11" fmla="*/ 2920 h 2920"/>
                  <a:gd name="T12" fmla="*/ 0 w 4369"/>
                  <a:gd name="T13" fmla="*/ 2920 h 2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69" h="2920">
                    <a:moveTo>
                      <a:pt x="0" y="2920"/>
                    </a:moveTo>
                    <a:lnTo>
                      <a:pt x="0" y="149"/>
                    </a:lnTo>
                    <a:cubicBezTo>
                      <a:pt x="0" y="67"/>
                      <a:pt x="67" y="0"/>
                      <a:pt x="149" y="0"/>
                    </a:cubicBezTo>
                    <a:lnTo>
                      <a:pt x="4219" y="0"/>
                    </a:lnTo>
                    <a:cubicBezTo>
                      <a:pt x="4302" y="0"/>
                      <a:pt x="4369" y="67"/>
                      <a:pt x="4369" y="149"/>
                    </a:cubicBezTo>
                    <a:lnTo>
                      <a:pt x="4369" y="2920"/>
                    </a:lnTo>
                    <a:lnTo>
                      <a:pt x="0" y="2920"/>
                    </a:lnTo>
                    <a:close/>
                  </a:path>
                </a:pathLst>
              </a:cu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19" name="Rectangle 698">
                <a:extLst>
                  <a:ext uri="{FF2B5EF4-FFF2-40B4-BE49-F238E27FC236}">
                    <a16:creationId xmlns:a16="http://schemas.microsoft.com/office/drawing/2014/main" id="{CD00E748-BCFC-44B7-A69B-D9095CAC9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2389" y="3200401"/>
                <a:ext cx="1608138" cy="1001713"/>
              </a:xfrm>
              <a:prstGeom prst="rect">
                <a:avLst/>
              </a:prstGeom>
              <a:solidFill>
                <a:srgbClr val="97D3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20" name="Freeform 699">
                <a:extLst>
                  <a:ext uri="{FF2B5EF4-FFF2-40B4-BE49-F238E27FC236}">
                    <a16:creationId xmlns:a16="http://schemas.microsoft.com/office/drawing/2014/main" id="{412CBCD4-F369-4BA7-BA5E-AD3383BE1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2026" y="4302126"/>
                <a:ext cx="2327275" cy="127000"/>
              </a:xfrm>
              <a:custGeom>
                <a:avLst/>
                <a:gdLst>
                  <a:gd name="T0" fmla="*/ 5670 w 5670"/>
                  <a:gd name="T1" fmla="*/ 162 h 309"/>
                  <a:gd name="T2" fmla="*/ 5670 w 5670"/>
                  <a:gd name="T3" fmla="*/ 0 h 309"/>
                  <a:gd name="T4" fmla="*/ 3314 w 5670"/>
                  <a:gd name="T5" fmla="*/ 0 h 309"/>
                  <a:gd name="T6" fmla="*/ 3283 w 5670"/>
                  <a:gd name="T7" fmla="*/ 0 h 309"/>
                  <a:gd name="T8" fmla="*/ 3105 w 5670"/>
                  <a:gd name="T9" fmla="*/ 76 h 309"/>
                  <a:gd name="T10" fmla="*/ 2566 w 5670"/>
                  <a:gd name="T11" fmla="*/ 76 h 309"/>
                  <a:gd name="T12" fmla="*/ 2388 w 5670"/>
                  <a:gd name="T13" fmla="*/ 0 h 309"/>
                  <a:gd name="T14" fmla="*/ 2357 w 5670"/>
                  <a:gd name="T15" fmla="*/ 0 h 309"/>
                  <a:gd name="T16" fmla="*/ 0 w 5670"/>
                  <a:gd name="T17" fmla="*/ 0 h 309"/>
                  <a:gd name="T18" fmla="*/ 0 w 5670"/>
                  <a:gd name="T19" fmla="*/ 162 h 309"/>
                  <a:gd name="T20" fmla="*/ 340 w 5670"/>
                  <a:gd name="T21" fmla="*/ 309 h 309"/>
                  <a:gd name="T22" fmla="*/ 2144 w 5670"/>
                  <a:gd name="T23" fmla="*/ 309 h 309"/>
                  <a:gd name="T24" fmla="*/ 3526 w 5670"/>
                  <a:gd name="T25" fmla="*/ 309 h 309"/>
                  <a:gd name="T26" fmla="*/ 5330 w 5670"/>
                  <a:gd name="T27" fmla="*/ 309 h 309"/>
                  <a:gd name="T28" fmla="*/ 5670 w 5670"/>
                  <a:gd name="T29" fmla="*/ 162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670" h="309">
                    <a:moveTo>
                      <a:pt x="5670" y="162"/>
                    </a:moveTo>
                    <a:lnTo>
                      <a:pt x="5670" y="0"/>
                    </a:lnTo>
                    <a:lnTo>
                      <a:pt x="3314" y="0"/>
                    </a:lnTo>
                    <a:lnTo>
                      <a:pt x="3283" y="0"/>
                    </a:lnTo>
                    <a:cubicBezTo>
                      <a:pt x="3260" y="78"/>
                      <a:pt x="3190" y="76"/>
                      <a:pt x="3105" y="76"/>
                    </a:cubicBezTo>
                    <a:lnTo>
                      <a:pt x="2566" y="76"/>
                    </a:lnTo>
                    <a:cubicBezTo>
                      <a:pt x="2481" y="76"/>
                      <a:pt x="2410" y="78"/>
                      <a:pt x="2388" y="0"/>
                    </a:cubicBezTo>
                    <a:lnTo>
                      <a:pt x="2357" y="0"/>
                    </a:lnTo>
                    <a:lnTo>
                      <a:pt x="0" y="0"/>
                    </a:lnTo>
                    <a:lnTo>
                      <a:pt x="0" y="162"/>
                    </a:lnTo>
                    <a:cubicBezTo>
                      <a:pt x="0" y="162"/>
                      <a:pt x="196" y="309"/>
                      <a:pt x="340" y="309"/>
                    </a:cubicBezTo>
                    <a:lnTo>
                      <a:pt x="2144" y="309"/>
                    </a:lnTo>
                    <a:lnTo>
                      <a:pt x="3526" y="309"/>
                    </a:lnTo>
                    <a:lnTo>
                      <a:pt x="5330" y="309"/>
                    </a:lnTo>
                    <a:cubicBezTo>
                      <a:pt x="5474" y="309"/>
                      <a:pt x="5670" y="162"/>
                      <a:pt x="5670" y="162"/>
                    </a:cubicBezTo>
                    <a:close/>
                  </a:path>
                </a:pathLst>
              </a:cu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21" name="Freeform 700">
                <a:extLst>
                  <a:ext uri="{FF2B5EF4-FFF2-40B4-BE49-F238E27FC236}">
                    <a16:creationId xmlns:a16="http://schemas.microsoft.com/office/drawing/2014/main" id="{30DD5E06-E038-4D78-836E-7F1B8B146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5251" y="3151188"/>
                <a:ext cx="773113" cy="1055688"/>
              </a:xfrm>
              <a:custGeom>
                <a:avLst/>
                <a:gdLst>
                  <a:gd name="T0" fmla="*/ 1689 w 1884"/>
                  <a:gd name="T1" fmla="*/ 0 h 2566"/>
                  <a:gd name="T2" fmla="*/ 0 w 1884"/>
                  <a:gd name="T3" fmla="*/ 0 h 2566"/>
                  <a:gd name="T4" fmla="*/ 0 w 1884"/>
                  <a:gd name="T5" fmla="*/ 2566 h 2566"/>
                  <a:gd name="T6" fmla="*/ 1884 w 1884"/>
                  <a:gd name="T7" fmla="*/ 2566 h 2566"/>
                  <a:gd name="T8" fmla="*/ 1884 w 1884"/>
                  <a:gd name="T9" fmla="*/ 198 h 2566"/>
                  <a:gd name="T10" fmla="*/ 1689 w 1884"/>
                  <a:gd name="T11" fmla="*/ 0 h 2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84" h="2566">
                    <a:moveTo>
                      <a:pt x="1689" y="0"/>
                    </a:moveTo>
                    <a:lnTo>
                      <a:pt x="0" y="0"/>
                    </a:lnTo>
                    <a:lnTo>
                      <a:pt x="0" y="2566"/>
                    </a:lnTo>
                    <a:lnTo>
                      <a:pt x="1884" y="2566"/>
                    </a:lnTo>
                    <a:lnTo>
                      <a:pt x="1884" y="198"/>
                    </a:lnTo>
                    <a:cubicBezTo>
                      <a:pt x="1884" y="87"/>
                      <a:pt x="1798" y="0"/>
                      <a:pt x="1689" y="0"/>
                    </a:cubicBezTo>
                    <a:close/>
                  </a:path>
                </a:pathLst>
              </a:custGeom>
              <a:solidFill>
                <a:srgbClr val="CFE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22" name="Freeform 701">
                <a:extLst>
                  <a:ext uri="{FF2B5EF4-FFF2-40B4-BE49-F238E27FC236}">
                    <a16:creationId xmlns:a16="http://schemas.microsoft.com/office/drawing/2014/main" id="{8EEE92C3-66C3-404F-AC5C-CC7C9FE5A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8364" y="3151188"/>
                <a:ext cx="773113" cy="1055688"/>
              </a:xfrm>
              <a:custGeom>
                <a:avLst/>
                <a:gdLst>
                  <a:gd name="T0" fmla="*/ 199 w 1883"/>
                  <a:gd name="T1" fmla="*/ 0 h 2566"/>
                  <a:gd name="T2" fmla="*/ 1883 w 1883"/>
                  <a:gd name="T3" fmla="*/ 0 h 2566"/>
                  <a:gd name="T4" fmla="*/ 1883 w 1883"/>
                  <a:gd name="T5" fmla="*/ 2566 h 2566"/>
                  <a:gd name="T6" fmla="*/ 0 w 1883"/>
                  <a:gd name="T7" fmla="*/ 2566 h 2566"/>
                  <a:gd name="T8" fmla="*/ 0 w 1883"/>
                  <a:gd name="T9" fmla="*/ 198 h 2566"/>
                  <a:gd name="T10" fmla="*/ 199 w 1883"/>
                  <a:gd name="T11" fmla="*/ 0 h 2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83" h="2566">
                    <a:moveTo>
                      <a:pt x="199" y="0"/>
                    </a:moveTo>
                    <a:lnTo>
                      <a:pt x="1883" y="0"/>
                    </a:lnTo>
                    <a:lnTo>
                      <a:pt x="1883" y="2566"/>
                    </a:lnTo>
                    <a:lnTo>
                      <a:pt x="0" y="2566"/>
                    </a:lnTo>
                    <a:lnTo>
                      <a:pt x="0" y="198"/>
                    </a:lnTo>
                    <a:cubicBezTo>
                      <a:pt x="0" y="87"/>
                      <a:pt x="90" y="0"/>
                      <a:pt x="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23" name="Freeform 702">
                <a:extLst>
                  <a:ext uri="{FF2B5EF4-FFF2-40B4-BE49-F238E27FC236}">
                    <a16:creationId xmlns:a16="http://schemas.microsoft.com/office/drawing/2014/main" id="{0C582D41-606D-40CA-B00C-DBA0D2B1B8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7089" y="3159126"/>
                <a:ext cx="41275" cy="1047750"/>
              </a:xfrm>
              <a:custGeom>
                <a:avLst/>
                <a:gdLst>
                  <a:gd name="T0" fmla="*/ 0 w 100"/>
                  <a:gd name="T1" fmla="*/ 0 h 2547"/>
                  <a:gd name="T2" fmla="*/ 0 w 100"/>
                  <a:gd name="T3" fmla="*/ 2547 h 2547"/>
                  <a:gd name="T4" fmla="*/ 100 w 100"/>
                  <a:gd name="T5" fmla="*/ 2547 h 2547"/>
                  <a:gd name="T6" fmla="*/ 100 w 100"/>
                  <a:gd name="T7" fmla="*/ 179 h 2547"/>
                  <a:gd name="T8" fmla="*/ 0 w 100"/>
                  <a:gd name="T9" fmla="*/ 0 h 2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2547">
                    <a:moveTo>
                      <a:pt x="0" y="0"/>
                    </a:moveTo>
                    <a:lnTo>
                      <a:pt x="0" y="2547"/>
                    </a:lnTo>
                    <a:lnTo>
                      <a:pt x="100" y="2547"/>
                    </a:lnTo>
                    <a:lnTo>
                      <a:pt x="100" y="179"/>
                    </a:lnTo>
                    <a:cubicBezTo>
                      <a:pt x="100" y="101"/>
                      <a:pt x="66" y="33"/>
                      <a:pt x="0" y="0"/>
                    </a:cubicBezTo>
                    <a:close/>
                  </a:path>
                </a:pathLst>
              </a:custGeom>
              <a:solidFill>
                <a:srgbClr val="97D3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24" name="Rectangle 703">
                <a:extLst>
                  <a:ext uri="{FF2B5EF4-FFF2-40B4-BE49-F238E27FC236}">
                    <a16:creationId xmlns:a16="http://schemas.microsoft.com/office/drawing/2014/main" id="{D801B690-05F5-48D4-8AF4-88F7CAB16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8439" y="3260726"/>
                <a:ext cx="388938" cy="14288"/>
              </a:xfrm>
              <a:prstGeom prst="rect">
                <a:avLst/>
              </a:prstGeom>
              <a:solidFill>
                <a:srgbClr val="136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25" name="Rectangle 704">
                <a:extLst>
                  <a:ext uri="{FF2B5EF4-FFF2-40B4-BE49-F238E27FC236}">
                    <a16:creationId xmlns:a16="http://schemas.microsoft.com/office/drawing/2014/main" id="{096A3CAB-A83E-43A6-B6F5-26CC74D28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8439" y="3287713"/>
                <a:ext cx="300038" cy="14288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26" name="Rectangle 705">
                <a:extLst>
                  <a:ext uri="{FF2B5EF4-FFF2-40B4-BE49-F238E27FC236}">
                    <a16:creationId xmlns:a16="http://schemas.microsoft.com/office/drawing/2014/main" id="{AC47D2BB-E2F5-4ED5-8972-EB7C66597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1776" y="3384551"/>
                <a:ext cx="541338" cy="12700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27" name="Rectangle 706">
                <a:extLst>
                  <a:ext uri="{FF2B5EF4-FFF2-40B4-BE49-F238E27FC236}">
                    <a16:creationId xmlns:a16="http://schemas.microsoft.com/office/drawing/2014/main" id="{EDF866F3-0660-444B-869C-D46DA8B9B1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8439" y="3424238"/>
                <a:ext cx="574675" cy="14288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28" name="Rectangle 707">
                <a:extLst>
                  <a:ext uri="{FF2B5EF4-FFF2-40B4-BE49-F238E27FC236}">
                    <a16:creationId xmlns:a16="http://schemas.microsoft.com/office/drawing/2014/main" id="{CCE9AAF2-3EB3-44F7-A5DD-850AE4BF2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8439" y="3452813"/>
                <a:ext cx="574675" cy="12700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29" name="Rectangle 708">
                <a:extLst>
                  <a:ext uri="{FF2B5EF4-FFF2-40B4-BE49-F238E27FC236}">
                    <a16:creationId xmlns:a16="http://schemas.microsoft.com/office/drawing/2014/main" id="{FC99D5F1-0C45-46BB-B6F1-7AFFB5247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8439" y="3486151"/>
                <a:ext cx="252413" cy="14288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30" name="Rectangle 709">
                <a:extLst>
                  <a:ext uri="{FF2B5EF4-FFF2-40B4-BE49-F238E27FC236}">
                    <a16:creationId xmlns:a16="http://schemas.microsoft.com/office/drawing/2014/main" id="{978EB4CA-4045-43EE-8CB5-11EFF4E9A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8939" y="3556001"/>
                <a:ext cx="274638" cy="12700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31" name="Rectangle 710">
                <a:extLst>
                  <a:ext uri="{FF2B5EF4-FFF2-40B4-BE49-F238E27FC236}">
                    <a16:creationId xmlns:a16="http://schemas.microsoft.com/office/drawing/2014/main" id="{4395823B-2DB6-48D8-B6B7-C5CB714CE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8939" y="3582988"/>
                <a:ext cx="384175" cy="12700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32" name="Rectangle 711">
                <a:extLst>
                  <a:ext uri="{FF2B5EF4-FFF2-40B4-BE49-F238E27FC236}">
                    <a16:creationId xmlns:a16="http://schemas.microsoft.com/office/drawing/2014/main" id="{A029D282-1A48-432C-81C3-1E9F08A2E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8939" y="3624263"/>
                <a:ext cx="384175" cy="12700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33" name="Rectangle 712">
                <a:extLst>
                  <a:ext uri="{FF2B5EF4-FFF2-40B4-BE49-F238E27FC236}">
                    <a16:creationId xmlns:a16="http://schemas.microsoft.com/office/drawing/2014/main" id="{2FDF2891-0F3F-4D10-BDB0-51C5DAF49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8939" y="3651251"/>
                <a:ext cx="384175" cy="14288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34" name="Rectangle 713">
                <a:extLst>
                  <a:ext uri="{FF2B5EF4-FFF2-40B4-BE49-F238E27FC236}">
                    <a16:creationId xmlns:a16="http://schemas.microsoft.com/office/drawing/2014/main" id="{0A974BDF-4BC6-4F20-AE8E-734C91CC5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8939" y="3686176"/>
                <a:ext cx="384175" cy="12700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35" name="Rectangle 714">
                <a:extLst>
                  <a:ext uri="{FF2B5EF4-FFF2-40B4-BE49-F238E27FC236}">
                    <a16:creationId xmlns:a16="http://schemas.microsoft.com/office/drawing/2014/main" id="{0445877A-99FE-4370-A018-E9133FE57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8939" y="3719513"/>
                <a:ext cx="384175" cy="14288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36" name="Rectangle 715">
                <a:extLst>
                  <a:ext uri="{FF2B5EF4-FFF2-40B4-BE49-F238E27FC236}">
                    <a16:creationId xmlns:a16="http://schemas.microsoft.com/office/drawing/2014/main" id="{3BACE008-5220-4AAA-906D-3A9320F64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8939" y="3754438"/>
                <a:ext cx="384175" cy="12700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37" name="Rectangle 716">
                <a:extLst>
                  <a:ext uri="{FF2B5EF4-FFF2-40B4-BE49-F238E27FC236}">
                    <a16:creationId xmlns:a16="http://schemas.microsoft.com/office/drawing/2014/main" id="{475FBBA9-41BA-4507-8429-30616B73A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8939" y="3781426"/>
                <a:ext cx="384175" cy="14288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38" name="Rectangle 717">
                <a:extLst>
                  <a:ext uri="{FF2B5EF4-FFF2-40B4-BE49-F238E27FC236}">
                    <a16:creationId xmlns:a16="http://schemas.microsoft.com/office/drawing/2014/main" id="{FC584559-816A-4A65-8E10-0C8117153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8939" y="3816351"/>
                <a:ext cx="315913" cy="12700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39" name="Rectangle 718">
                <a:extLst>
                  <a:ext uri="{FF2B5EF4-FFF2-40B4-BE49-F238E27FC236}">
                    <a16:creationId xmlns:a16="http://schemas.microsoft.com/office/drawing/2014/main" id="{9C9B96EF-9C97-411C-A38A-EF247A40A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8939" y="3890963"/>
                <a:ext cx="384175" cy="14288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40" name="Rectangle 719">
                <a:extLst>
                  <a:ext uri="{FF2B5EF4-FFF2-40B4-BE49-F238E27FC236}">
                    <a16:creationId xmlns:a16="http://schemas.microsoft.com/office/drawing/2014/main" id="{2EBFE2F3-1086-496D-96D0-333D840C6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8939" y="3917951"/>
                <a:ext cx="384175" cy="14288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41" name="Rectangle 720">
                <a:extLst>
                  <a:ext uri="{FF2B5EF4-FFF2-40B4-BE49-F238E27FC236}">
                    <a16:creationId xmlns:a16="http://schemas.microsoft.com/office/drawing/2014/main" id="{AA79ABF7-B0F0-4A63-A339-B358EA737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8939" y="3952876"/>
                <a:ext cx="384175" cy="14288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42" name="Rectangle 721">
                <a:extLst>
                  <a:ext uri="{FF2B5EF4-FFF2-40B4-BE49-F238E27FC236}">
                    <a16:creationId xmlns:a16="http://schemas.microsoft.com/office/drawing/2014/main" id="{8E1DC399-5055-4D3B-8D7E-B52417FD7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8939" y="3979863"/>
                <a:ext cx="384175" cy="14288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43" name="Rectangle 722">
                <a:extLst>
                  <a:ext uri="{FF2B5EF4-FFF2-40B4-BE49-F238E27FC236}">
                    <a16:creationId xmlns:a16="http://schemas.microsoft.com/office/drawing/2014/main" id="{2AD9F3FA-4D47-4BFF-9CC1-DACE3B5C2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8939" y="4014788"/>
                <a:ext cx="384175" cy="12700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44" name="Rectangle 723">
                <a:extLst>
                  <a:ext uri="{FF2B5EF4-FFF2-40B4-BE49-F238E27FC236}">
                    <a16:creationId xmlns:a16="http://schemas.microsoft.com/office/drawing/2014/main" id="{44A39B29-2735-4C4F-8C41-516091421E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8939" y="4048126"/>
                <a:ext cx="384175" cy="14288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45" name="Rectangle 724">
                <a:extLst>
                  <a:ext uri="{FF2B5EF4-FFF2-40B4-BE49-F238E27FC236}">
                    <a16:creationId xmlns:a16="http://schemas.microsoft.com/office/drawing/2014/main" id="{8EF67850-ECAD-426B-A2E7-08F1588AA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8939" y="4076701"/>
                <a:ext cx="233363" cy="12700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46" name="Rectangle 725">
                <a:extLst>
                  <a:ext uri="{FF2B5EF4-FFF2-40B4-BE49-F238E27FC236}">
                    <a16:creationId xmlns:a16="http://schemas.microsoft.com/office/drawing/2014/main" id="{B6DAF859-80D0-409F-9044-2377F87E8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4789" y="3890963"/>
                <a:ext cx="144463" cy="14288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47" name="Rectangle 726">
                <a:extLst>
                  <a:ext uri="{FF2B5EF4-FFF2-40B4-BE49-F238E27FC236}">
                    <a16:creationId xmlns:a16="http://schemas.microsoft.com/office/drawing/2014/main" id="{811AB0BA-27FE-41EB-9181-F4494A1098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4789" y="3917951"/>
                <a:ext cx="61913" cy="14288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48" name="Rectangle 727">
                <a:extLst>
                  <a:ext uri="{FF2B5EF4-FFF2-40B4-BE49-F238E27FC236}">
                    <a16:creationId xmlns:a16="http://schemas.microsoft.com/office/drawing/2014/main" id="{73046B5A-E7C7-43A7-A189-4A0D3F6B69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7264" y="3686176"/>
                <a:ext cx="307975" cy="12700"/>
              </a:xfrm>
              <a:prstGeom prst="rect">
                <a:avLst/>
              </a:prstGeom>
              <a:solidFill>
                <a:srgbClr val="136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49" name="Rectangle 728">
                <a:extLst>
                  <a:ext uri="{FF2B5EF4-FFF2-40B4-BE49-F238E27FC236}">
                    <a16:creationId xmlns:a16="http://schemas.microsoft.com/office/drawing/2014/main" id="{3C2F8758-268D-475A-9FC0-FBCA63181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7264" y="3719513"/>
                <a:ext cx="446088" cy="14288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50" name="Rectangle 729">
                <a:extLst>
                  <a:ext uri="{FF2B5EF4-FFF2-40B4-BE49-F238E27FC236}">
                    <a16:creationId xmlns:a16="http://schemas.microsoft.com/office/drawing/2014/main" id="{4A37DD7C-002C-4265-8B85-A13BA57513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7264" y="3754438"/>
                <a:ext cx="198438" cy="12700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51" name="Rectangle 730">
                <a:extLst>
                  <a:ext uri="{FF2B5EF4-FFF2-40B4-BE49-F238E27FC236}">
                    <a16:creationId xmlns:a16="http://schemas.microsoft.com/office/drawing/2014/main" id="{AC265BE1-A6EE-4DAA-AADE-9F40642A0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9351" y="3822701"/>
                <a:ext cx="246063" cy="12700"/>
              </a:xfrm>
              <a:prstGeom prst="rect">
                <a:avLst/>
              </a:prstGeom>
              <a:solidFill>
                <a:srgbClr val="136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52" name="Rectangle 731">
                <a:extLst>
                  <a:ext uri="{FF2B5EF4-FFF2-40B4-BE49-F238E27FC236}">
                    <a16:creationId xmlns:a16="http://schemas.microsoft.com/office/drawing/2014/main" id="{E54A2649-4A8F-4172-8158-E69716A2B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9351" y="3849688"/>
                <a:ext cx="382588" cy="14288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53" name="Rectangle 732">
                <a:extLst>
                  <a:ext uri="{FF2B5EF4-FFF2-40B4-BE49-F238E27FC236}">
                    <a16:creationId xmlns:a16="http://schemas.microsoft.com/office/drawing/2014/main" id="{865A7116-B6C5-4601-BED4-67C312A54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9351" y="3890963"/>
                <a:ext cx="382588" cy="14288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54" name="Rectangle 733">
                <a:extLst>
                  <a:ext uri="{FF2B5EF4-FFF2-40B4-BE49-F238E27FC236}">
                    <a16:creationId xmlns:a16="http://schemas.microsoft.com/office/drawing/2014/main" id="{3929FB47-34F6-4DE1-921D-0AB7CD3FE3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9351" y="3917951"/>
                <a:ext cx="293688" cy="14288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55" name="Rectangle 734">
                <a:extLst>
                  <a:ext uri="{FF2B5EF4-FFF2-40B4-BE49-F238E27FC236}">
                    <a16:creationId xmlns:a16="http://schemas.microsoft.com/office/drawing/2014/main" id="{41AAE8F0-44DC-4FA3-BD3A-27D6463DA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9351" y="3979863"/>
                <a:ext cx="246063" cy="14288"/>
              </a:xfrm>
              <a:prstGeom prst="rect">
                <a:avLst/>
              </a:prstGeom>
              <a:solidFill>
                <a:srgbClr val="136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56" name="Rectangle 735">
                <a:extLst>
                  <a:ext uri="{FF2B5EF4-FFF2-40B4-BE49-F238E27FC236}">
                    <a16:creationId xmlns:a16="http://schemas.microsoft.com/office/drawing/2014/main" id="{B5DE3044-1832-4446-9BB6-8D6A67E03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9351" y="4014788"/>
                <a:ext cx="382588" cy="12700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57" name="Rectangle 736">
                <a:extLst>
                  <a:ext uri="{FF2B5EF4-FFF2-40B4-BE49-F238E27FC236}">
                    <a16:creationId xmlns:a16="http://schemas.microsoft.com/office/drawing/2014/main" id="{1CCB4E19-F351-48D6-812E-1EA6F14B0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9351" y="4048126"/>
                <a:ext cx="382588" cy="14288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58" name="Rectangle 737">
                <a:extLst>
                  <a:ext uri="{FF2B5EF4-FFF2-40B4-BE49-F238E27FC236}">
                    <a16:creationId xmlns:a16="http://schemas.microsoft.com/office/drawing/2014/main" id="{FC0C5402-80B6-43F6-8675-16EA57315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9351" y="4076701"/>
                <a:ext cx="130175" cy="12700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59" name="Rectangle 738">
                <a:extLst>
                  <a:ext uri="{FF2B5EF4-FFF2-40B4-BE49-F238E27FC236}">
                    <a16:creationId xmlns:a16="http://schemas.microsoft.com/office/drawing/2014/main" id="{D0AB6273-DD10-4C00-AF61-095AE9311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7264" y="3829051"/>
                <a:ext cx="157163" cy="117475"/>
              </a:xfrm>
              <a:prstGeom prst="rect">
                <a:avLst/>
              </a:prstGeom>
              <a:solidFill>
                <a:srgbClr val="97D3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60" name="Rectangle 739">
                <a:extLst>
                  <a:ext uri="{FF2B5EF4-FFF2-40B4-BE49-F238E27FC236}">
                    <a16:creationId xmlns:a16="http://schemas.microsoft.com/office/drawing/2014/main" id="{D06A2D34-7812-44DC-8B17-A05E57B824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7264" y="3987801"/>
                <a:ext cx="157163" cy="122238"/>
              </a:xfrm>
              <a:prstGeom prst="rect">
                <a:avLst/>
              </a:prstGeom>
              <a:solidFill>
                <a:srgbClr val="97D3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61" name="Rectangle 740">
                <a:extLst>
                  <a:ext uri="{FF2B5EF4-FFF2-40B4-BE49-F238E27FC236}">
                    <a16:creationId xmlns:a16="http://schemas.microsoft.com/office/drawing/2014/main" id="{F7371EF5-6E1B-4FEF-9746-961306F40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0501" y="3562351"/>
                <a:ext cx="165100" cy="280988"/>
              </a:xfrm>
              <a:prstGeom prst="rect">
                <a:avLst/>
              </a:prstGeom>
              <a:solidFill>
                <a:srgbClr val="97D3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62" name="Rectangle 741">
                <a:extLst>
                  <a:ext uri="{FF2B5EF4-FFF2-40B4-BE49-F238E27FC236}">
                    <a16:creationId xmlns:a16="http://schemas.microsoft.com/office/drawing/2014/main" id="{5ED07717-E123-444E-83E6-C117E5F2D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8851" y="3263901"/>
                <a:ext cx="588963" cy="301625"/>
              </a:xfrm>
              <a:prstGeom prst="rect">
                <a:avLst/>
              </a:prstGeom>
              <a:solidFill>
                <a:srgbClr val="FB6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63" name="Freeform 742">
                <a:extLst>
                  <a:ext uri="{FF2B5EF4-FFF2-40B4-BE49-F238E27FC236}">
                    <a16:creationId xmlns:a16="http://schemas.microsoft.com/office/drawing/2014/main" id="{3C4308E6-526D-4C0F-8CD1-34DEA641D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8089" y="3371851"/>
                <a:ext cx="74613" cy="85725"/>
              </a:xfrm>
              <a:custGeom>
                <a:avLst/>
                <a:gdLst>
                  <a:gd name="T0" fmla="*/ 180 w 180"/>
                  <a:gd name="T1" fmla="*/ 104 h 208"/>
                  <a:gd name="T2" fmla="*/ 90 w 180"/>
                  <a:gd name="T3" fmla="*/ 156 h 208"/>
                  <a:gd name="T4" fmla="*/ 0 w 180"/>
                  <a:gd name="T5" fmla="*/ 208 h 208"/>
                  <a:gd name="T6" fmla="*/ 0 w 180"/>
                  <a:gd name="T7" fmla="*/ 104 h 208"/>
                  <a:gd name="T8" fmla="*/ 0 w 180"/>
                  <a:gd name="T9" fmla="*/ 0 h 208"/>
                  <a:gd name="T10" fmla="*/ 90 w 180"/>
                  <a:gd name="T11" fmla="*/ 52 h 208"/>
                  <a:gd name="T12" fmla="*/ 180 w 180"/>
                  <a:gd name="T13" fmla="*/ 104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208">
                    <a:moveTo>
                      <a:pt x="180" y="104"/>
                    </a:moveTo>
                    <a:lnTo>
                      <a:pt x="90" y="156"/>
                    </a:lnTo>
                    <a:lnTo>
                      <a:pt x="0" y="208"/>
                    </a:lnTo>
                    <a:lnTo>
                      <a:pt x="0" y="104"/>
                    </a:lnTo>
                    <a:lnTo>
                      <a:pt x="0" y="0"/>
                    </a:lnTo>
                    <a:lnTo>
                      <a:pt x="90" y="52"/>
                    </a:lnTo>
                    <a:lnTo>
                      <a:pt x="180" y="10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64" name="Rectangle 743">
                <a:extLst>
                  <a:ext uri="{FF2B5EF4-FFF2-40B4-BE49-F238E27FC236}">
                    <a16:creationId xmlns:a16="http://schemas.microsoft.com/office/drawing/2014/main" id="{71A98E9F-110B-43AE-9994-0C6BDE212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8701" y="3603626"/>
                <a:ext cx="39688" cy="12700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65" name="Rectangle 744">
                <a:extLst>
                  <a:ext uri="{FF2B5EF4-FFF2-40B4-BE49-F238E27FC236}">
                    <a16:creationId xmlns:a16="http://schemas.microsoft.com/office/drawing/2014/main" id="{A9EF5DE2-4C74-42D1-B7CF-4B38467A7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58076" y="3603626"/>
                <a:ext cx="395288" cy="12700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66" name="Rectangle 745">
                <a:extLst>
                  <a:ext uri="{FF2B5EF4-FFF2-40B4-BE49-F238E27FC236}">
                    <a16:creationId xmlns:a16="http://schemas.microsoft.com/office/drawing/2014/main" id="{E7EE5357-CDE1-4C60-8E33-6356C2E7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9239" y="3603626"/>
                <a:ext cx="26988" cy="12700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67" name="Rectangle 746">
                <a:extLst>
                  <a:ext uri="{FF2B5EF4-FFF2-40B4-BE49-F238E27FC236}">
                    <a16:creationId xmlns:a16="http://schemas.microsoft.com/office/drawing/2014/main" id="{9BEC4C18-AF75-4C97-91D3-F2BB633A7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7264" y="3592513"/>
                <a:ext cx="12700" cy="34925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68" name="Rectangle 747">
                <a:extLst>
                  <a:ext uri="{FF2B5EF4-FFF2-40B4-BE49-F238E27FC236}">
                    <a16:creationId xmlns:a16="http://schemas.microsoft.com/office/drawing/2014/main" id="{2E24BA6C-6251-4E43-9BFF-60A15732B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5839" y="3592513"/>
                <a:ext cx="12700" cy="34925"/>
              </a:xfrm>
              <a:prstGeom prst="rect">
                <a:avLst/>
              </a:pr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69" name="Freeform 748">
                <a:extLst>
                  <a:ext uri="{FF2B5EF4-FFF2-40B4-BE49-F238E27FC236}">
                    <a16:creationId xmlns:a16="http://schemas.microsoft.com/office/drawing/2014/main" id="{7BB3DAC4-469C-4180-A1AD-1336FEE72A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16801" y="3582988"/>
                <a:ext cx="53975" cy="53975"/>
              </a:xfrm>
              <a:custGeom>
                <a:avLst/>
                <a:gdLst>
                  <a:gd name="T0" fmla="*/ 64 w 129"/>
                  <a:gd name="T1" fmla="*/ 30 h 129"/>
                  <a:gd name="T2" fmla="*/ 30 w 129"/>
                  <a:gd name="T3" fmla="*/ 64 h 129"/>
                  <a:gd name="T4" fmla="*/ 64 w 129"/>
                  <a:gd name="T5" fmla="*/ 99 h 129"/>
                  <a:gd name="T6" fmla="*/ 99 w 129"/>
                  <a:gd name="T7" fmla="*/ 64 h 129"/>
                  <a:gd name="T8" fmla="*/ 64 w 129"/>
                  <a:gd name="T9" fmla="*/ 30 h 129"/>
                  <a:gd name="T10" fmla="*/ 64 w 129"/>
                  <a:gd name="T11" fmla="*/ 129 h 129"/>
                  <a:gd name="T12" fmla="*/ 0 w 129"/>
                  <a:gd name="T13" fmla="*/ 64 h 129"/>
                  <a:gd name="T14" fmla="*/ 64 w 129"/>
                  <a:gd name="T15" fmla="*/ 0 h 129"/>
                  <a:gd name="T16" fmla="*/ 129 w 129"/>
                  <a:gd name="T17" fmla="*/ 64 h 129"/>
                  <a:gd name="T18" fmla="*/ 64 w 129"/>
                  <a:gd name="T19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9" h="129">
                    <a:moveTo>
                      <a:pt x="64" y="30"/>
                    </a:moveTo>
                    <a:cubicBezTo>
                      <a:pt x="45" y="30"/>
                      <a:pt x="30" y="45"/>
                      <a:pt x="30" y="64"/>
                    </a:cubicBezTo>
                    <a:cubicBezTo>
                      <a:pt x="30" y="84"/>
                      <a:pt x="45" y="99"/>
                      <a:pt x="64" y="99"/>
                    </a:cubicBezTo>
                    <a:cubicBezTo>
                      <a:pt x="84" y="99"/>
                      <a:pt x="99" y="84"/>
                      <a:pt x="99" y="64"/>
                    </a:cubicBezTo>
                    <a:cubicBezTo>
                      <a:pt x="99" y="45"/>
                      <a:pt x="84" y="30"/>
                      <a:pt x="64" y="30"/>
                    </a:cubicBezTo>
                    <a:close/>
                    <a:moveTo>
                      <a:pt x="64" y="129"/>
                    </a:moveTo>
                    <a:cubicBezTo>
                      <a:pt x="29" y="129"/>
                      <a:pt x="0" y="100"/>
                      <a:pt x="0" y="64"/>
                    </a:cubicBezTo>
                    <a:cubicBezTo>
                      <a:pt x="0" y="29"/>
                      <a:pt x="29" y="0"/>
                      <a:pt x="64" y="0"/>
                    </a:cubicBezTo>
                    <a:cubicBezTo>
                      <a:pt x="100" y="0"/>
                      <a:pt x="129" y="29"/>
                      <a:pt x="129" y="64"/>
                    </a:cubicBezTo>
                    <a:cubicBezTo>
                      <a:pt x="129" y="100"/>
                      <a:pt x="100" y="129"/>
                      <a:pt x="64" y="129"/>
                    </a:cubicBezTo>
                    <a:close/>
                  </a:path>
                </a:pathLst>
              </a:custGeom>
              <a:solidFill>
                <a:srgbClr val="28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4E75F71-6FAD-465F-98BD-C3980D52A22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13301" y="3182938"/>
              <a:ext cx="1057275" cy="1260475"/>
              <a:chOff x="4813301" y="3182938"/>
              <a:chExt cx="1057275" cy="1260475"/>
            </a:xfrm>
          </p:grpSpPr>
          <p:sp>
            <p:nvSpPr>
              <p:cNvPr id="370" name="Rectangle 749">
                <a:extLst>
                  <a:ext uri="{FF2B5EF4-FFF2-40B4-BE49-F238E27FC236}">
                    <a16:creationId xmlns:a16="http://schemas.microsoft.com/office/drawing/2014/main" id="{003CC0D7-B7C7-4A0A-8A05-7D8DE2398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9226" y="4248151"/>
                <a:ext cx="104775" cy="114300"/>
              </a:xfrm>
              <a:prstGeom prst="rect">
                <a:avLst/>
              </a:prstGeom>
              <a:solidFill>
                <a:srgbClr val="136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71" name="Rectangle 750">
                <a:extLst>
                  <a:ext uri="{FF2B5EF4-FFF2-40B4-BE49-F238E27FC236}">
                    <a16:creationId xmlns:a16="http://schemas.microsoft.com/office/drawing/2014/main" id="{50B4C99B-2031-4123-BD88-CEED8A55C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9389" y="4262438"/>
                <a:ext cx="63500" cy="82550"/>
              </a:xfrm>
              <a:prstGeom prst="rect">
                <a:avLst/>
              </a:prstGeom>
              <a:solidFill>
                <a:srgbClr val="1579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72" name="Freeform 751">
                <a:extLst>
                  <a:ext uri="{FF2B5EF4-FFF2-40B4-BE49-F238E27FC236}">
                    <a16:creationId xmlns:a16="http://schemas.microsoft.com/office/drawing/2014/main" id="{5D36308D-CE5A-422B-AE0A-41AD806B2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2539" y="4349751"/>
                <a:ext cx="438150" cy="42863"/>
              </a:xfrm>
              <a:custGeom>
                <a:avLst/>
                <a:gdLst>
                  <a:gd name="T0" fmla="*/ 0 w 1065"/>
                  <a:gd name="T1" fmla="*/ 104 h 104"/>
                  <a:gd name="T2" fmla="*/ 108 w 1065"/>
                  <a:gd name="T3" fmla="*/ 0 h 104"/>
                  <a:gd name="T4" fmla="*/ 957 w 1065"/>
                  <a:gd name="T5" fmla="*/ 0 h 104"/>
                  <a:gd name="T6" fmla="*/ 1065 w 1065"/>
                  <a:gd name="T7" fmla="*/ 104 h 104"/>
                  <a:gd name="T8" fmla="*/ 0 w 1065"/>
                  <a:gd name="T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5" h="104">
                    <a:moveTo>
                      <a:pt x="0" y="104"/>
                    </a:moveTo>
                    <a:cubicBezTo>
                      <a:pt x="2" y="47"/>
                      <a:pt x="49" y="0"/>
                      <a:pt x="108" y="0"/>
                    </a:cubicBezTo>
                    <a:lnTo>
                      <a:pt x="957" y="0"/>
                    </a:lnTo>
                    <a:cubicBezTo>
                      <a:pt x="1015" y="0"/>
                      <a:pt x="1063" y="47"/>
                      <a:pt x="1065" y="104"/>
                    </a:cubicBez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136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73" name="Freeform 752">
                <a:extLst>
                  <a:ext uri="{FF2B5EF4-FFF2-40B4-BE49-F238E27FC236}">
                    <a16:creationId xmlns:a16="http://schemas.microsoft.com/office/drawing/2014/main" id="{D582722F-1CCB-443A-AC39-8E5935002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101" y="3254376"/>
                <a:ext cx="879475" cy="1087438"/>
              </a:xfrm>
              <a:custGeom>
                <a:avLst/>
                <a:gdLst>
                  <a:gd name="T0" fmla="*/ 72 w 2140"/>
                  <a:gd name="T1" fmla="*/ 2120 h 2643"/>
                  <a:gd name="T2" fmla="*/ 183 w 2140"/>
                  <a:gd name="T3" fmla="*/ 2185 h 2643"/>
                  <a:gd name="T4" fmla="*/ 1682 w 2140"/>
                  <a:gd name="T5" fmla="*/ 1692 h 2643"/>
                  <a:gd name="T6" fmla="*/ 1189 w 2140"/>
                  <a:gd name="T7" fmla="*/ 194 h 2643"/>
                  <a:gd name="T8" fmla="*/ 1071 w 2140"/>
                  <a:gd name="T9" fmla="*/ 142 h 2643"/>
                  <a:gd name="T10" fmla="*/ 1143 w 2140"/>
                  <a:gd name="T11" fmla="*/ 0 h 2643"/>
                  <a:gd name="T12" fmla="*/ 1260 w 2140"/>
                  <a:gd name="T13" fmla="*/ 53 h 2643"/>
                  <a:gd name="T14" fmla="*/ 1823 w 2140"/>
                  <a:gd name="T15" fmla="*/ 1764 h 2643"/>
                  <a:gd name="T16" fmla="*/ 112 w 2140"/>
                  <a:gd name="T17" fmla="*/ 2326 h 2643"/>
                  <a:gd name="T18" fmla="*/ 0 w 2140"/>
                  <a:gd name="T19" fmla="*/ 2262 h 2643"/>
                  <a:gd name="T20" fmla="*/ 72 w 2140"/>
                  <a:gd name="T21" fmla="*/ 2120 h 2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40" h="2643">
                    <a:moveTo>
                      <a:pt x="72" y="2120"/>
                    </a:moveTo>
                    <a:cubicBezTo>
                      <a:pt x="108" y="2144"/>
                      <a:pt x="144" y="2165"/>
                      <a:pt x="183" y="2185"/>
                    </a:cubicBezTo>
                    <a:cubicBezTo>
                      <a:pt x="733" y="2463"/>
                      <a:pt x="1404" y="2242"/>
                      <a:pt x="1682" y="1692"/>
                    </a:cubicBezTo>
                    <a:cubicBezTo>
                      <a:pt x="1960" y="1142"/>
                      <a:pt x="1739" y="471"/>
                      <a:pt x="1189" y="194"/>
                    </a:cubicBezTo>
                    <a:cubicBezTo>
                      <a:pt x="1150" y="174"/>
                      <a:pt x="1111" y="157"/>
                      <a:pt x="1071" y="142"/>
                    </a:cubicBezTo>
                    <a:lnTo>
                      <a:pt x="1143" y="0"/>
                    </a:lnTo>
                    <a:cubicBezTo>
                      <a:pt x="1182" y="16"/>
                      <a:pt x="1222" y="33"/>
                      <a:pt x="1260" y="53"/>
                    </a:cubicBezTo>
                    <a:cubicBezTo>
                      <a:pt x="1888" y="370"/>
                      <a:pt x="2140" y="1136"/>
                      <a:pt x="1823" y="1764"/>
                    </a:cubicBezTo>
                    <a:cubicBezTo>
                      <a:pt x="1506" y="2391"/>
                      <a:pt x="740" y="2643"/>
                      <a:pt x="112" y="2326"/>
                    </a:cubicBezTo>
                    <a:cubicBezTo>
                      <a:pt x="73" y="2306"/>
                      <a:pt x="36" y="2285"/>
                      <a:pt x="0" y="2262"/>
                    </a:cubicBezTo>
                    <a:lnTo>
                      <a:pt x="72" y="2120"/>
                    </a:lnTo>
                    <a:close/>
                  </a:path>
                </a:pathLst>
              </a:custGeom>
              <a:solidFill>
                <a:srgbClr val="136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74" name="Freeform 753">
                <a:extLst>
                  <a:ext uri="{FF2B5EF4-FFF2-40B4-BE49-F238E27FC236}">
                    <a16:creationId xmlns:a16="http://schemas.microsoft.com/office/drawing/2014/main" id="{71B1303A-C29D-44A1-82C6-59BE0582A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7501" y="3221038"/>
                <a:ext cx="117475" cy="174625"/>
              </a:xfrm>
              <a:custGeom>
                <a:avLst/>
                <a:gdLst>
                  <a:gd name="T0" fmla="*/ 97 w 286"/>
                  <a:gd name="T1" fmla="*/ 424 h 424"/>
                  <a:gd name="T2" fmla="*/ 0 w 286"/>
                  <a:gd name="T3" fmla="*/ 375 h 424"/>
                  <a:gd name="T4" fmla="*/ 189 w 286"/>
                  <a:gd name="T5" fmla="*/ 0 h 424"/>
                  <a:gd name="T6" fmla="*/ 286 w 286"/>
                  <a:gd name="T7" fmla="*/ 49 h 424"/>
                  <a:gd name="T8" fmla="*/ 97 w 286"/>
                  <a:gd name="T9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6" h="424">
                    <a:moveTo>
                      <a:pt x="97" y="424"/>
                    </a:moveTo>
                    <a:lnTo>
                      <a:pt x="0" y="375"/>
                    </a:lnTo>
                    <a:lnTo>
                      <a:pt x="189" y="0"/>
                    </a:lnTo>
                    <a:lnTo>
                      <a:pt x="286" y="49"/>
                    </a:lnTo>
                    <a:lnTo>
                      <a:pt x="97" y="424"/>
                    </a:lnTo>
                    <a:close/>
                  </a:path>
                </a:pathLst>
              </a:custGeom>
              <a:solidFill>
                <a:srgbClr val="136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75" name="Freeform 754">
                <a:extLst>
                  <a:ext uri="{FF2B5EF4-FFF2-40B4-BE49-F238E27FC236}">
                    <a16:creationId xmlns:a16="http://schemas.microsoft.com/office/drawing/2014/main" id="{CE7008FD-82C4-4C34-96DD-E59BD16DC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3064" y="3182938"/>
                <a:ext cx="90488" cy="90488"/>
              </a:xfrm>
              <a:custGeom>
                <a:avLst/>
                <a:gdLst>
                  <a:gd name="T0" fmla="*/ 205 w 222"/>
                  <a:gd name="T1" fmla="*/ 80 h 222"/>
                  <a:gd name="T2" fmla="*/ 80 w 222"/>
                  <a:gd name="T3" fmla="*/ 17 h 222"/>
                  <a:gd name="T4" fmla="*/ 17 w 222"/>
                  <a:gd name="T5" fmla="*/ 142 h 222"/>
                  <a:gd name="T6" fmla="*/ 142 w 222"/>
                  <a:gd name="T7" fmla="*/ 205 h 222"/>
                  <a:gd name="T8" fmla="*/ 205 w 222"/>
                  <a:gd name="T9" fmla="*/ 8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" h="222">
                    <a:moveTo>
                      <a:pt x="205" y="80"/>
                    </a:moveTo>
                    <a:cubicBezTo>
                      <a:pt x="187" y="28"/>
                      <a:pt x="132" y="0"/>
                      <a:pt x="80" y="17"/>
                    </a:cubicBezTo>
                    <a:cubicBezTo>
                      <a:pt x="28" y="34"/>
                      <a:pt x="0" y="90"/>
                      <a:pt x="17" y="142"/>
                    </a:cubicBezTo>
                    <a:cubicBezTo>
                      <a:pt x="34" y="194"/>
                      <a:pt x="90" y="222"/>
                      <a:pt x="142" y="205"/>
                    </a:cubicBezTo>
                    <a:cubicBezTo>
                      <a:pt x="193" y="188"/>
                      <a:pt x="222" y="132"/>
                      <a:pt x="205" y="80"/>
                    </a:cubicBezTo>
                    <a:close/>
                  </a:path>
                </a:pathLst>
              </a:custGeom>
              <a:solidFill>
                <a:srgbClr val="136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76" name="Freeform 755">
                <a:extLst>
                  <a:ext uri="{FF2B5EF4-FFF2-40B4-BE49-F238E27FC236}">
                    <a16:creationId xmlns:a16="http://schemas.microsoft.com/office/drawing/2014/main" id="{65C5B4FB-8C97-42DE-AA56-A3DBAAE5A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0526" y="3195638"/>
                <a:ext cx="47625" cy="47625"/>
              </a:xfrm>
              <a:custGeom>
                <a:avLst/>
                <a:gdLst>
                  <a:gd name="T0" fmla="*/ 110 w 119"/>
                  <a:gd name="T1" fmla="*/ 43 h 119"/>
                  <a:gd name="T2" fmla="*/ 43 w 119"/>
                  <a:gd name="T3" fmla="*/ 9 h 119"/>
                  <a:gd name="T4" fmla="*/ 9 w 119"/>
                  <a:gd name="T5" fmla="*/ 76 h 119"/>
                  <a:gd name="T6" fmla="*/ 76 w 119"/>
                  <a:gd name="T7" fmla="*/ 110 h 119"/>
                  <a:gd name="T8" fmla="*/ 110 w 119"/>
                  <a:gd name="T9" fmla="*/ 43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19">
                    <a:moveTo>
                      <a:pt x="110" y="43"/>
                    </a:moveTo>
                    <a:cubicBezTo>
                      <a:pt x="101" y="15"/>
                      <a:pt x="71" y="0"/>
                      <a:pt x="43" y="9"/>
                    </a:cubicBezTo>
                    <a:cubicBezTo>
                      <a:pt x="15" y="18"/>
                      <a:pt x="0" y="48"/>
                      <a:pt x="9" y="76"/>
                    </a:cubicBezTo>
                    <a:cubicBezTo>
                      <a:pt x="18" y="104"/>
                      <a:pt x="48" y="119"/>
                      <a:pt x="76" y="110"/>
                    </a:cubicBezTo>
                    <a:cubicBezTo>
                      <a:pt x="104" y="101"/>
                      <a:pt x="119" y="71"/>
                      <a:pt x="110" y="43"/>
                    </a:cubicBezTo>
                    <a:close/>
                  </a:path>
                </a:pathLst>
              </a:custGeom>
              <a:solidFill>
                <a:srgbClr val="1579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77" name="Freeform 756">
                <a:extLst>
                  <a:ext uri="{FF2B5EF4-FFF2-40B4-BE49-F238E27FC236}">
                    <a16:creationId xmlns:a16="http://schemas.microsoft.com/office/drawing/2014/main" id="{089BCF18-600E-4146-A9B7-AE3B76275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3314" y="4370388"/>
                <a:ext cx="736600" cy="73025"/>
              </a:xfrm>
              <a:custGeom>
                <a:avLst/>
                <a:gdLst>
                  <a:gd name="T0" fmla="*/ 0 w 1795"/>
                  <a:gd name="T1" fmla="*/ 176 h 176"/>
                  <a:gd name="T2" fmla="*/ 182 w 1795"/>
                  <a:gd name="T3" fmla="*/ 0 h 176"/>
                  <a:gd name="T4" fmla="*/ 1613 w 1795"/>
                  <a:gd name="T5" fmla="*/ 0 h 176"/>
                  <a:gd name="T6" fmla="*/ 1795 w 1795"/>
                  <a:gd name="T7" fmla="*/ 176 h 176"/>
                  <a:gd name="T8" fmla="*/ 0 w 1795"/>
                  <a:gd name="T9" fmla="*/ 17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5" h="176">
                    <a:moveTo>
                      <a:pt x="0" y="176"/>
                    </a:moveTo>
                    <a:cubicBezTo>
                      <a:pt x="4" y="78"/>
                      <a:pt x="83" y="0"/>
                      <a:pt x="182" y="0"/>
                    </a:cubicBezTo>
                    <a:lnTo>
                      <a:pt x="1613" y="0"/>
                    </a:lnTo>
                    <a:cubicBezTo>
                      <a:pt x="1712" y="0"/>
                      <a:pt x="1791" y="78"/>
                      <a:pt x="1795" y="176"/>
                    </a:cubicBezTo>
                    <a:lnTo>
                      <a:pt x="0" y="176"/>
                    </a:lnTo>
                    <a:close/>
                  </a:path>
                </a:pathLst>
              </a:custGeom>
              <a:solidFill>
                <a:srgbClr val="136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78" name="Freeform 757">
                <a:extLst>
                  <a:ext uri="{FF2B5EF4-FFF2-40B4-BE49-F238E27FC236}">
                    <a16:creationId xmlns:a16="http://schemas.microsoft.com/office/drawing/2014/main" id="{C009BE1D-3209-4345-8AFD-358487E82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3951" y="4384676"/>
                <a:ext cx="693738" cy="47625"/>
              </a:xfrm>
              <a:custGeom>
                <a:avLst/>
                <a:gdLst>
                  <a:gd name="T0" fmla="*/ 1557 w 1689"/>
                  <a:gd name="T1" fmla="*/ 0 h 114"/>
                  <a:gd name="T2" fmla="*/ 172 w 1689"/>
                  <a:gd name="T3" fmla="*/ 0 h 114"/>
                  <a:gd name="T4" fmla="*/ 0 w 1689"/>
                  <a:gd name="T5" fmla="*/ 114 h 114"/>
                  <a:gd name="T6" fmla="*/ 1689 w 1689"/>
                  <a:gd name="T7" fmla="*/ 114 h 114"/>
                  <a:gd name="T8" fmla="*/ 1640 w 1689"/>
                  <a:gd name="T9" fmla="*/ 18 h 114"/>
                  <a:gd name="T10" fmla="*/ 1557 w 1689"/>
                  <a:gd name="T11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89" h="114">
                    <a:moveTo>
                      <a:pt x="1557" y="0"/>
                    </a:moveTo>
                    <a:lnTo>
                      <a:pt x="172" y="0"/>
                    </a:lnTo>
                    <a:cubicBezTo>
                      <a:pt x="88" y="0"/>
                      <a:pt x="18" y="49"/>
                      <a:pt x="0" y="114"/>
                    </a:cubicBezTo>
                    <a:lnTo>
                      <a:pt x="1689" y="114"/>
                    </a:lnTo>
                    <a:cubicBezTo>
                      <a:pt x="1687" y="77"/>
                      <a:pt x="1668" y="43"/>
                      <a:pt x="1640" y="18"/>
                    </a:cubicBezTo>
                    <a:cubicBezTo>
                      <a:pt x="1615" y="7"/>
                      <a:pt x="1587" y="0"/>
                      <a:pt x="1557" y="0"/>
                    </a:cubicBezTo>
                    <a:close/>
                  </a:path>
                </a:pathLst>
              </a:custGeom>
              <a:solidFill>
                <a:srgbClr val="1579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79" name="Freeform 758">
                <a:extLst>
                  <a:ext uri="{FF2B5EF4-FFF2-40B4-BE49-F238E27FC236}">
                    <a16:creationId xmlns:a16="http://schemas.microsoft.com/office/drawing/2014/main" id="{9AB71259-8D2E-46DE-9468-D9A536030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3639" y="4064001"/>
                <a:ext cx="117475" cy="174625"/>
              </a:xfrm>
              <a:custGeom>
                <a:avLst/>
                <a:gdLst>
                  <a:gd name="T0" fmla="*/ 189 w 286"/>
                  <a:gd name="T1" fmla="*/ 0 h 424"/>
                  <a:gd name="T2" fmla="*/ 286 w 286"/>
                  <a:gd name="T3" fmla="*/ 49 h 424"/>
                  <a:gd name="T4" fmla="*/ 97 w 286"/>
                  <a:gd name="T5" fmla="*/ 424 h 424"/>
                  <a:gd name="T6" fmla="*/ 0 w 286"/>
                  <a:gd name="T7" fmla="*/ 375 h 424"/>
                  <a:gd name="T8" fmla="*/ 189 w 286"/>
                  <a:gd name="T9" fmla="*/ 0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6" h="424">
                    <a:moveTo>
                      <a:pt x="189" y="0"/>
                    </a:moveTo>
                    <a:lnTo>
                      <a:pt x="286" y="49"/>
                    </a:lnTo>
                    <a:lnTo>
                      <a:pt x="97" y="424"/>
                    </a:lnTo>
                    <a:lnTo>
                      <a:pt x="0" y="375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136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80" name="Freeform 759">
                <a:extLst>
                  <a:ext uri="{FF2B5EF4-FFF2-40B4-BE49-F238E27FC236}">
                    <a16:creationId xmlns:a16="http://schemas.microsoft.com/office/drawing/2014/main" id="{DCFB09F7-3DE7-4D61-98A0-CBFD874BC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2689" y="4070351"/>
                <a:ext cx="79375" cy="131763"/>
              </a:xfrm>
              <a:custGeom>
                <a:avLst/>
                <a:gdLst>
                  <a:gd name="T0" fmla="*/ 149 w 192"/>
                  <a:gd name="T1" fmla="*/ 0 h 318"/>
                  <a:gd name="T2" fmla="*/ 192 w 192"/>
                  <a:gd name="T3" fmla="*/ 21 h 318"/>
                  <a:gd name="T4" fmla="*/ 43 w 192"/>
                  <a:gd name="T5" fmla="*/ 318 h 318"/>
                  <a:gd name="T6" fmla="*/ 0 w 192"/>
                  <a:gd name="T7" fmla="*/ 296 h 318"/>
                  <a:gd name="T8" fmla="*/ 149 w 192"/>
                  <a:gd name="T9" fmla="*/ 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318">
                    <a:moveTo>
                      <a:pt x="149" y="0"/>
                    </a:moveTo>
                    <a:lnTo>
                      <a:pt x="192" y="21"/>
                    </a:lnTo>
                    <a:lnTo>
                      <a:pt x="43" y="318"/>
                    </a:lnTo>
                    <a:lnTo>
                      <a:pt x="0" y="296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1579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81" name="Freeform 760">
                <a:extLst>
                  <a:ext uri="{FF2B5EF4-FFF2-40B4-BE49-F238E27FC236}">
                    <a16:creationId xmlns:a16="http://schemas.microsoft.com/office/drawing/2014/main" id="{9C00D4FE-FF7E-45A1-9BE0-385F33185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7026" y="3262313"/>
                <a:ext cx="74613" cy="119063"/>
              </a:xfrm>
              <a:custGeom>
                <a:avLst/>
                <a:gdLst>
                  <a:gd name="T0" fmla="*/ 137 w 180"/>
                  <a:gd name="T1" fmla="*/ 0 h 293"/>
                  <a:gd name="T2" fmla="*/ 180 w 180"/>
                  <a:gd name="T3" fmla="*/ 22 h 293"/>
                  <a:gd name="T4" fmla="*/ 43 w 180"/>
                  <a:gd name="T5" fmla="*/ 293 h 293"/>
                  <a:gd name="T6" fmla="*/ 0 w 180"/>
                  <a:gd name="T7" fmla="*/ 271 h 293"/>
                  <a:gd name="T8" fmla="*/ 137 w 180"/>
                  <a:gd name="T9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93">
                    <a:moveTo>
                      <a:pt x="137" y="0"/>
                    </a:moveTo>
                    <a:lnTo>
                      <a:pt x="180" y="22"/>
                    </a:lnTo>
                    <a:lnTo>
                      <a:pt x="43" y="293"/>
                    </a:lnTo>
                    <a:lnTo>
                      <a:pt x="0" y="271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1579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82" name="Freeform 761">
                <a:extLst>
                  <a:ext uri="{FF2B5EF4-FFF2-40B4-BE49-F238E27FC236}">
                    <a16:creationId xmlns:a16="http://schemas.microsoft.com/office/drawing/2014/main" id="{5D963DA3-A1B6-4394-BE24-3217E0169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064" y="4184651"/>
                <a:ext cx="92075" cy="90488"/>
              </a:xfrm>
              <a:custGeom>
                <a:avLst/>
                <a:gdLst>
                  <a:gd name="T0" fmla="*/ 17 w 222"/>
                  <a:gd name="T1" fmla="*/ 142 h 222"/>
                  <a:gd name="T2" fmla="*/ 142 w 222"/>
                  <a:gd name="T3" fmla="*/ 205 h 222"/>
                  <a:gd name="T4" fmla="*/ 205 w 222"/>
                  <a:gd name="T5" fmla="*/ 80 h 222"/>
                  <a:gd name="T6" fmla="*/ 80 w 222"/>
                  <a:gd name="T7" fmla="*/ 17 h 222"/>
                  <a:gd name="T8" fmla="*/ 17 w 222"/>
                  <a:gd name="T9" fmla="*/ 14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" h="222">
                    <a:moveTo>
                      <a:pt x="17" y="142"/>
                    </a:moveTo>
                    <a:cubicBezTo>
                      <a:pt x="34" y="194"/>
                      <a:pt x="90" y="222"/>
                      <a:pt x="142" y="205"/>
                    </a:cubicBezTo>
                    <a:cubicBezTo>
                      <a:pt x="194" y="188"/>
                      <a:pt x="222" y="132"/>
                      <a:pt x="205" y="80"/>
                    </a:cubicBezTo>
                    <a:cubicBezTo>
                      <a:pt x="188" y="29"/>
                      <a:pt x="132" y="0"/>
                      <a:pt x="80" y="17"/>
                    </a:cubicBezTo>
                    <a:cubicBezTo>
                      <a:pt x="29" y="34"/>
                      <a:pt x="0" y="90"/>
                      <a:pt x="17" y="142"/>
                    </a:cubicBezTo>
                    <a:close/>
                  </a:path>
                </a:pathLst>
              </a:custGeom>
              <a:solidFill>
                <a:srgbClr val="136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83" name="Freeform 762">
                <a:extLst>
                  <a:ext uri="{FF2B5EF4-FFF2-40B4-BE49-F238E27FC236}">
                    <a16:creationId xmlns:a16="http://schemas.microsoft.com/office/drawing/2014/main" id="{E7113180-7E1B-4F23-9F0F-DDC706628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0939" y="4197351"/>
                <a:ext cx="47625" cy="49213"/>
              </a:xfrm>
              <a:custGeom>
                <a:avLst/>
                <a:gdLst>
                  <a:gd name="T0" fmla="*/ 109 w 118"/>
                  <a:gd name="T1" fmla="*/ 43 h 119"/>
                  <a:gd name="T2" fmla="*/ 42 w 118"/>
                  <a:gd name="T3" fmla="*/ 9 h 119"/>
                  <a:gd name="T4" fmla="*/ 9 w 118"/>
                  <a:gd name="T5" fmla="*/ 76 h 119"/>
                  <a:gd name="T6" fmla="*/ 76 w 118"/>
                  <a:gd name="T7" fmla="*/ 110 h 119"/>
                  <a:gd name="T8" fmla="*/ 109 w 118"/>
                  <a:gd name="T9" fmla="*/ 43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19">
                    <a:moveTo>
                      <a:pt x="109" y="43"/>
                    </a:moveTo>
                    <a:cubicBezTo>
                      <a:pt x="100" y="15"/>
                      <a:pt x="70" y="0"/>
                      <a:pt x="42" y="9"/>
                    </a:cubicBezTo>
                    <a:cubicBezTo>
                      <a:pt x="15" y="18"/>
                      <a:pt x="0" y="48"/>
                      <a:pt x="9" y="76"/>
                    </a:cubicBezTo>
                    <a:cubicBezTo>
                      <a:pt x="18" y="104"/>
                      <a:pt x="48" y="119"/>
                      <a:pt x="76" y="110"/>
                    </a:cubicBezTo>
                    <a:cubicBezTo>
                      <a:pt x="103" y="101"/>
                      <a:pt x="118" y="71"/>
                      <a:pt x="109" y="43"/>
                    </a:cubicBezTo>
                    <a:close/>
                  </a:path>
                </a:pathLst>
              </a:custGeom>
              <a:solidFill>
                <a:srgbClr val="1579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84" name="Freeform 763">
                <a:extLst>
                  <a:ext uri="{FF2B5EF4-FFF2-40B4-BE49-F238E27FC236}">
                    <a16:creationId xmlns:a16="http://schemas.microsoft.com/office/drawing/2014/main" id="{F655CCD8-4492-4A92-B31C-3B07A086E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3301" y="3286126"/>
                <a:ext cx="920750" cy="922338"/>
              </a:xfrm>
              <a:custGeom>
                <a:avLst/>
                <a:gdLst>
                  <a:gd name="T0" fmla="*/ 1608 w 2243"/>
                  <a:gd name="T1" fmla="*/ 268 h 2242"/>
                  <a:gd name="T2" fmla="*/ 268 w 2243"/>
                  <a:gd name="T3" fmla="*/ 635 h 2242"/>
                  <a:gd name="T4" fmla="*/ 635 w 2243"/>
                  <a:gd name="T5" fmla="*/ 1974 h 2242"/>
                  <a:gd name="T6" fmla="*/ 1975 w 2243"/>
                  <a:gd name="T7" fmla="*/ 1607 h 2242"/>
                  <a:gd name="T8" fmla="*/ 1608 w 2243"/>
                  <a:gd name="T9" fmla="*/ 268 h 2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3" h="2242">
                    <a:moveTo>
                      <a:pt x="1608" y="268"/>
                    </a:moveTo>
                    <a:cubicBezTo>
                      <a:pt x="1137" y="0"/>
                      <a:pt x="536" y="164"/>
                      <a:pt x="268" y="635"/>
                    </a:cubicBezTo>
                    <a:cubicBezTo>
                      <a:pt x="0" y="1105"/>
                      <a:pt x="165" y="1706"/>
                      <a:pt x="635" y="1974"/>
                    </a:cubicBezTo>
                    <a:cubicBezTo>
                      <a:pt x="1106" y="2242"/>
                      <a:pt x="1706" y="2078"/>
                      <a:pt x="1975" y="1607"/>
                    </a:cubicBezTo>
                    <a:cubicBezTo>
                      <a:pt x="2243" y="1137"/>
                      <a:pt x="2078" y="536"/>
                      <a:pt x="1608" y="268"/>
                    </a:cubicBezTo>
                    <a:close/>
                  </a:path>
                </a:pathLst>
              </a:custGeom>
              <a:solidFill>
                <a:srgbClr val="4AA7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86" name="Freeform 765">
                <a:extLst>
                  <a:ext uri="{FF2B5EF4-FFF2-40B4-BE49-F238E27FC236}">
                    <a16:creationId xmlns:a16="http://schemas.microsoft.com/office/drawing/2014/main" id="{95FE68F6-3289-4984-BB42-79025A4A2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889" y="4030663"/>
                <a:ext cx="106363" cy="68263"/>
              </a:xfrm>
              <a:custGeom>
                <a:avLst/>
                <a:gdLst>
                  <a:gd name="T0" fmla="*/ 253 w 258"/>
                  <a:gd name="T1" fmla="*/ 9 h 166"/>
                  <a:gd name="T2" fmla="*/ 222 w 258"/>
                  <a:gd name="T3" fmla="*/ 4 h 166"/>
                  <a:gd name="T4" fmla="*/ 194 w 258"/>
                  <a:gd name="T5" fmla="*/ 5 h 166"/>
                  <a:gd name="T6" fmla="*/ 163 w 258"/>
                  <a:gd name="T7" fmla="*/ 18 h 166"/>
                  <a:gd name="T8" fmla="*/ 141 w 258"/>
                  <a:gd name="T9" fmla="*/ 13 h 166"/>
                  <a:gd name="T10" fmla="*/ 118 w 258"/>
                  <a:gd name="T11" fmla="*/ 19 h 166"/>
                  <a:gd name="T12" fmla="*/ 113 w 258"/>
                  <a:gd name="T13" fmla="*/ 15 h 166"/>
                  <a:gd name="T14" fmla="*/ 103 w 258"/>
                  <a:gd name="T15" fmla="*/ 17 h 166"/>
                  <a:gd name="T16" fmla="*/ 91 w 258"/>
                  <a:gd name="T17" fmla="*/ 21 h 166"/>
                  <a:gd name="T18" fmla="*/ 51 w 258"/>
                  <a:gd name="T19" fmla="*/ 40 h 166"/>
                  <a:gd name="T20" fmla="*/ 26 w 258"/>
                  <a:gd name="T21" fmla="*/ 70 h 166"/>
                  <a:gd name="T22" fmla="*/ 19 w 258"/>
                  <a:gd name="T23" fmla="*/ 100 h 166"/>
                  <a:gd name="T24" fmla="*/ 16 w 258"/>
                  <a:gd name="T25" fmla="*/ 108 h 166"/>
                  <a:gd name="T26" fmla="*/ 9 w 258"/>
                  <a:gd name="T27" fmla="*/ 123 h 166"/>
                  <a:gd name="T28" fmla="*/ 5 w 258"/>
                  <a:gd name="T29" fmla="*/ 152 h 166"/>
                  <a:gd name="T30" fmla="*/ 40 w 258"/>
                  <a:gd name="T31" fmla="*/ 164 h 166"/>
                  <a:gd name="T32" fmla="*/ 54 w 258"/>
                  <a:gd name="T33" fmla="*/ 166 h 166"/>
                  <a:gd name="T34" fmla="*/ 258 w 258"/>
                  <a:gd name="T35" fmla="*/ 12 h 166"/>
                  <a:gd name="T36" fmla="*/ 253 w 258"/>
                  <a:gd name="T37" fmla="*/ 9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8" h="166">
                    <a:moveTo>
                      <a:pt x="253" y="9"/>
                    </a:moveTo>
                    <a:cubicBezTo>
                      <a:pt x="242" y="3"/>
                      <a:pt x="224" y="0"/>
                      <a:pt x="222" y="4"/>
                    </a:cubicBezTo>
                    <a:cubicBezTo>
                      <a:pt x="220" y="7"/>
                      <a:pt x="200" y="6"/>
                      <a:pt x="194" y="5"/>
                    </a:cubicBezTo>
                    <a:cubicBezTo>
                      <a:pt x="188" y="4"/>
                      <a:pt x="168" y="14"/>
                      <a:pt x="163" y="18"/>
                    </a:cubicBezTo>
                    <a:cubicBezTo>
                      <a:pt x="158" y="22"/>
                      <a:pt x="147" y="13"/>
                      <a:pt x="141" y="13"/>
                    </a:cubicBezTo>
                    <a:cubicBezTo>
                      <a:pt x="135" y="12"/>
                      <a:pt x="121" y="14"/>
                      <a:pt x="118" y="19"/>
                    </a:cubicBezTo>
                    <a:cubicBezTo>
                      <a:pt x="115" y="24"/>
                      <a:pt x="113" y="22"/>
                      <a:pt x="113" y="15"/>
                    </a:cubicBezTo>
                    <a:lnTo>
                      <a:pt x="103" y="17"/>
                    </a:lnTo>
                    <a:lnTo>
                      <a:pt x="91" y="21"/>
                    </a:lnTo>
                    <a:cubicBezTo>
                      <a:pt x="80" y="32"/>
                      <a:pt x="56" y="41"/>
                      <a:pt x="51" y="40"/>
                    </a:cubicBezTo>
                    <a:cubicBezTo>
                      <a:pt x="45" y="38"/>
                      <a:pt x="31" y="61"/>
                      <a:pt x="26" y="70"/>
                    </a:cubicBezTo>
                    <a:cubicBezTo>
                      <a:pt x="20" y="79"/>
                      <a:pt x="18" y="93"/>
                      <a:pt x="19" y="100"/>
                    </a:cubicBezTo>
                    <a:lnTo>
                      <a:pt x="16" y="108"/>
                    </a:lnTo>
                    <a:lnTo>
                      <a:pt x="9" y="123"/>
                    </a:lnTo>
                    <a:cubicBezTo>
                      <a:pt x="0" y="133"/>
                      <a:pt x="3" y="148"/>
                      <a:pt x="5" y="152"/>
                    </a:cubicBezTo>
                    <a:cubicBezTo>
                      <a:pt x="6" y="155"/>
                      <a:pt x="30" y="161"/>
                      <a:pt x="40" y="164"/>
                    </a:cubicBezTo>
                    <a:cubicBezTo>
                      <a:pt x="43" y="165"/>
                      <a:pt x="49" y="166"/>
                      <a:pt x="54" y="166"/>
                    </a:cubicBezTo>
                    <a:cubicBezTo>
                      <a:pt x="127" y="124"/>
                      <a:pt x="196" y="73"/>
                      <a:pt x="258" y="12"/>
                    </a:cubicBezTo>
                    <a:cubicBezTo>
                      <a:pt x="256" y="11"/>
                      <a:pt x="255" y="10"/>
                      <a:pt x="253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87" name="Freeform 766">
                <a:extLst>
                  <a:ext uri="{FF2B5EF4-FFF2-40B4-BE49-F238E27FC236}">
                    <a16:creationId xmlns:a16="http://schemas.microsoft.com/office/drawing/2014/main" id="{A1E63235-585E-419F-914E-23D0744E2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5376" y="3360738"/>
                <a:ext cx="311150" cy="538163"/>
              </a:xfrm>
              <a:custGeom>
                <a:avLst/>
                <a:gdLst>
                  <a:gd name="T0" fmla="*/ 165 w 758"/>
                  <a:gd name="T1" fmla="*/ 945 h 1309"/>
                  <a:gd name="T2" fmla="*/ 121 w 758"/>
                  <a:gd name="T3" fmla="*/ 1022 h 1309"/>
                  <a:gd name="T4" fmla="*/ 58 w 758"/>
                  <a:gd name="T5" fmla="*/ 1129 h 1309"/>
                  <a:gd name="T6" fmla="*/ 12 w 758"/>
                  <a:gd name="T7" fmla="*/ 1206 h 1309"/>
                  <a:gd name="T8" fmla="*/ 1 w 758"/>
                  <a:gd name="T9" fmla="*/ 1279 h 1309"/>
                  <a:gd name="T10" fmla="*/ 40 w 758"/>
                  <a:gd name="T11" fmla="*/ 1296 h 1309"/>
                  <a:gd name="T12" fmla="*/ 77 w 758"/>
                  <a:gd name="T13" fmla="*/ 1242 h 1309"/>
                  <a:gd name="T14" fmla="*/ 138 w 758"/>
                  <a:gd name="T15" fmla="*/ 1172 h 1309"/>
                  <a:gd name="T16" fmla="*/ 216 w 758"/>
                  <a:gd name="T17" fmla="*/ 1139 h 1309"/>
                  <a:gd name="T18" fmla="*/ 275 w 758"/>
                  <a:gd name="T19" fmla="*/ 1114 h 1309"/>
                  <a:gd name="T20" fmla="*/ 352 w 758"/>
                  <a:gd name="T21" fmla="*/ 1084 h 1309"/>
                  <a:gd name="T22" fmla="*/ 423 w 758"/>
                  <a:gd name="T23" fmla="*/ 1017 h 1309"/>
                  <a:gd name="T24" fmla="*/ 480 w 758"/>
                  <a:gd name="T25" fmla="*/ 977 h 1309"/>
                  <a:gd name="T26" fmla="*/ 486 w 758"/>
                  <a:gd name="T27" fmla="*/ 930 h 1309"/>
                  <a:gd name="T28" fmla="*/ 433 w 758"/>
                  <a:gd name="T29" fmla="*/ 864 h 1309"/>
                  <a:gd name="T30" fmla="*/ 394 w 758"/>
                  <a:gd name="T31" fmla="*/ 750 h 1309"/>
                  <a:gd name="T32" fmla="*/ 351 w 758"/>
                  <a:gd name="T33" fmla="*/ 669 h 1309"/>
                  <a:gd name="T34" fmla="*/ 308 w 758"/>
                  <a:gd name="T35" fmla="*/ 642 h 1309"/>
                  <a:gd name="T36" fmla="*/ 239 w 758"/>
                  <a:gd name="T37" fmla="*/ 632 h 1309"/>
                  <a:gd name="T38" fmla="*/ 252 w 758"/>
                  <a:gd name="T39" fmla="*/ 525 h 1309"/>
                  <a:gd name="T40" fmla="*/ 197 w 758"/>
                  <a:gd name="T41" fmla="*/ 457 h 1309"/>
                  <a:gd name="T42" fmla="*/ 299 w 758"/>
                  <a:gd name="T43" fmla="*/ 447 h 1309"/>
                  <a:gd name="T44" fmla="*/ 348 w 758"/>
                  <a:gd name="T45" fmla="*/ 491 h 1309"/>
                  <a:gd name="T46" fmla="*/ 425 w 758"/>
                  <a:gd name="T47" fmla="*/ 433 h 1309"/>
                  <a:gd name="T48" fmla="*/ 494 w 758"/>
                  <a:gd name="T49" fmla="*/ 404 h 1309"/>
                  <a:gd name="T50" fmla="*/ 556 w 758"/>
                  <a:gd name="T51" fmla="*/ 396 h 1309"/>
                  <a:gd name="T52" fmla="*/ 599 w 758"/>
                  <a:gd name="T53" fmla="*/ 363 h 1309"/>
                  <a:gd name="T54" fmla="*/ 627 w 758"/>
                  <a:gd name="T55" fmla="*/ 383 h 1309"/>
                  <a:gd name="T56" fmla="*/ 644 w 758"/>
                  <a:gd name="T57" fmla="*/ 419 h 1309"/>
                  <a:gd name="T58" fmla="*/ 675 w 758"/>
                  <a:gd name="T59" fmla="*/ 346 h 1309"/>
                  <a:gd name="T60" fmla="*/ 674 w 758"/>
                  <a:gd name="T61" fmla="*/ 282 h 1309"/>
                  <a:gd name="T62" fmla="*/ 648 w 758"/>
                  <a:gd name="T63" fmla="*/ 236 h 1309"/>
                  <a:gd name="T64" fmla="*/ 625 w 758"/>
                  <a:gd name="T65" fmla="*/ 171 h 1309"/>
                  <a:gd name="T66" fmla="*/ 551 w 758"/>
                  <a:gd name="T67" fmla="*/ 223 h 1309"/>
                  <a:gd name="T68" fmla="*/ 521 w 758"/>
                  <a:gd name="T69" fmla="*/ 233 h 1309"/>
                  <a:gd name="T70" fmla="*/ 491 w 758"/>
                  <a:gd name="T71" fmla="*/ 175 h 1309"/>
                  <a:gd name="T72" fmla="*/ 523 w 758"/>
                  <a:gd name="T73" fmla="*/ 124 h 1309"/>
                  <a:gd name="T74" fmla="*/ 617 w 758"/>
                  <a:gd name="T75" fmla="*/ 105 h 1309"/>
                  <a:gd name="T76" fmla="*/ 662 w 758"/>
                  <a:gd name="T77" fmla="*/ 73 h 1309"/>
                  <a:gd name="T78" fmla="*/ 690 w 758"/>
                  <a:gd name="T79" fmla="*/ 124 h 1309"/>
                  <a:gd name="T80" fmla="*/ 679 w 758"/>
                  <a:gd name="T81" fmla="*/ 204 h 1309"/>
                  <a:gd name="T82" fmla="*/ 727 w 758"/>
                  <a:gd name="T83" fmla="*/ 183 h 1309"/>
                  <a:gd name="T84" fmla="*/ 753 w 758"/>
                  <a:gd name="T85" fmla="*/ 159 h 1309"/>
                  <a:gd name="T86" fmla="*/ 752 w 758"/>
                  <a:gd name="T87" fmla="*/ 101 h 1309"/>
                  <a:gd name="T88" fmla="*/ 704 w 758"/>
                  <a:gd name="T89" fmla="*/ 43 h 1309"/>
                  <a:gd name="T90" fmla="*/ 632 w 758"/>
                  <a:gd name="T91" fmla="*/ 23 h 1309"/>
                  <a:gd name="T92" fmla="*/ 609 w 758"/>
                  <a:gd name="T93" fmla="*/ 60 h 1309"/>
                  <a:gd name="T94" fmla="*/ 580 w 758"/>
                  <a:gd name="T95" fmla="*/ 14 h 1309"/>
                  <a:gd name="T96" fmla="*/ 552 w 758"/>
                  <a:gd name="T97" fmla="*/ 24 h 1309"/>
                  <a:gd name="T98" fmla="*/ 118 w 758"/>
                  <a:gd name="T99" fmla="*/ 405 h 1309"/>
                  <a:gd name="T100" fmla="*/ 139 w 758"/>
                  <a:gd name="T101" fmla="*/ 416 h 1309"/>
                  <a:gd name="T102" fmla="*/ 184 w 758"/>
                  <a:gd name="T103" fmla="*/ 559 h 1309"/>
                  <a:gd name="T104" fmla="*/ 208 w 758"/>
                  <a:gd name="T105" fmla="*/ 617 h 1309"/>
                  <a:gd name="T106" fmla="*/ 239 w 758"/>
                  <a:gd name="T107" fmla="*/ 678 h 1309"/>
                  <a:gd name="T108" fmla="*/ 172 w 758"/>
                  <a:gd name="T109" fmla="*/ 755 h 1309"/>
                  <a:gd name="T110" fmla="*/ 157 w 758"/>
                  <a:gd name="T111" fmla="*/ 832 h 1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58" h="1309">
                    <a:moveTo>
                      <a:pt x="159" y="859"/>
                    </a:moveTo>
                    <a:cubicBezTo>
                      <a:pt x="157" y="861"/>
                      <a:pt x="163" y="885"/>
                      <a:pt x="166" y="894"/>
                    </a:cubicBezTo>
                    <a:cubicBezTo>
                      <a:pt x="169" y="902"/>
                      <a:pt x="167" y="935"/>
                      <a:pt x="165" y="945"/>
                    </a:cubicBezTo>
                    <a:cubicBezTo>
                      <a:pt x="162" y="955"/>
                      <a:pt x="153" y="968"/>
                      <a:pt x="150" y="971"/>
                    </a:cubicBezTo>
                    <a:cubicBezTo>
                      <a:pt x="148" y="973"/>
                      <a:pt x="147" y="982"/>
                      <a:pt x="146" y="986"/>
                    </a:cubicBezTo>
                    <a:cubicBezTo>
                      <a:pt x="145" y="989"/>
                      <a:pt x="125" y="1011"/>
                      <a:pt x="121" y="1022"/>
                    </a:cubicBezTo>
                    <a:cubicBezTo>
                      <a:pt x="118" y="1033"/>
                      <a:pt x="86" y="1057"/>
                      <a:pt x="77" y="1073"/>
                    </a:cubicBezTo>
                    <a:cubicBezTo>
                      <a:pt x="69" y="1089"/>
                      <a:pt x="64" y="1113"/>
                      <a:pt x="68" y="1113"/>
                    </a:cubicBezTo>
                    <a:cubicBezTo>
                      <a:pt x="72" y="1113"/>
                      <a:pt x="64" y="1130"/>
                      <a:pt x="58" y="1129"/>
                    </a:cubicBezTo>
                    <a:cubicBezTo>
                      <a:pt x="52" y="1128"/>
                      <a:pt x="39" y="1137"/>
                      <a:pt x="42" y="1139"/>
                    </a:cubicBezTo>
                    <a:cubicBezTo>
                      <a:pt x="44" y="1142"/>
                      <a:pt x="34" y="1152"/>
                      <a:pt x="32" y="1158"/>
                    </a:cubicBezTo>
                    <a:cubicBezTo>
                      <a:pt x="30" y="1163"/>
                      <a:pt x="15" y="1198"/>
                      <a:pt x="12" y="1206"/>
                    </a:cubicBezTo>
                    <a:cubicBezTo>
                      <a:pt x="8" y="1215"/>
                      <a:pt x="8" y="1241"/>
                      <a:pt x="7" y="1249"/>
                    </a:cubicBezTo>
                    <a:cubicBezTo>
                      <a:pt x="5" y="1258"/>
                      <a:pt x="1" y="1272"/>
                      <a:pt x="1" y="1274"/>
                    </a:cubicBezTo>
                    <a:cubicBezTo>
                      <a:pt x="0" y="1276"/>
                      <a:pt x="0" y="1279"/>
                      <a:pt x="1" y="1279"/>
                    </a:cubicBezTo>
                    <a:cubicBezTo>
                      <a:pt x="1" y="1279"/>
                      <a:pt x="8" y="1288"/>
                      <a:pt x="10" y="1292"/>
                    </a:cubicBezTo>
                    <a:cubicBezTo>
                      <a:pt x="11" y="1296"/>
                      <a:pt x="30" y="1305"/>
                      <a:pt x="37" y="1307"/>
                    </a:cubicBezTo>
                    <a:cubicBezTo>
                      <a:pt x="43" y="1309"/>
                      <a:pt x="41" y="1300"/>
                      <a:pt x="40" y="1296"/>
                    </a:cubicBezTo>
                    <a:cubicBezTo>
                      <a:pt x="39" y="1291"/>
                      <a:pt x="45" y="1276"/>
                      <a:pt x="43" y="1272"/>
                    </a:cubicBezTo>
                    <a:cubicBezTo>
                      <a:pt x="40" y="1269"/>
                      <a:pt x="50" y="1250"/>
                      <a:pt x="55" y="1248"/>
                    </a:cubicBezTo>
                    <a:cubicBezTo>
                      <a:pt x="60" y="1245"/>
                      <a:pt x="74" y="1245"/>
                      <a:pt x="77" y="1242"/>
                    </a:cubicBezTo>
                    <a:cubicBezTo>
                      <a:pt x="80" y="1239"/>
                      <a:pt x="90" y="1223"/>
                      <a:pt x="88" y="1220"/>
                    </a:cubicBezTo>
                    <a:cubicBezTo>
                      <a:pt x="87" y="1216"/>
                      <a:pt x="102" y="1198"/>
                      <a:pt x="105" y="1188"/>
                    </a:cubicBezTo>
                    <a:cubicBezTo>
                      <a:pt x="108" y="1177"/>
                      <a:pt x="132" y="1179"/>
                      <a:pt x="138" y="1172"/>
                    </a:cubicBezTo>
                    <a:cubicBezTo>
                      <a:pt x="143" y="1165"/>
                      <a:pt x="168" y="1168"/>
                      <a:pt x="175" y="1167"/>
                    </a:cubicBezTo>
                    <a:cubicBezTo>
                      <a:pt x="182" y="1166"/>
                      <a:pt x="198" y="1146"/>
                      <a:pt x="199" y="1140"/>
                    </a:cubicBezTo>
                    <a:cubicBezTo>
                      <a:pt x="199" y="1134"/>
                      <a:pt x="211" y="1136"/>
                      <a:pt x="216" y="1139"/>
                    </a:cubicBezTo>
                    <a:cubicBezTo>
                      <a:pt x="220" y="1141"/>
                      <a:pt x="227" y="1141"/>
                      <a:pt x="228" y="1142"/>
                    </a:cubicBezTo>
                    <a:cubicBezTo>
                      <a:pt x="230" y="1142"/>
                      <a:pt x="241" y="1136"/>
                      <a:pt x="245" y="1135"/>
                    </a:cubicBezTo>
                    <a:cubicBezTo>
                      <a:pt x="249" y="1135"/>
                      <a:pt x="268" y="1115"/>
                      <a:pt x="275" y="1114"/>
                    </a:cubicBezTo>
                    <a:cubicBezTo>
                      <a:pt x="283" y="1113"/>
                      <a:pt x="295" y="1101"/>
                      <a:pt x="297" y="1097"/>
                    </a:cubicBezTo>
                    <a:cubicBezTo>
                      <a:pt x="299" y="1093"/>
                      <a:pt x="314" y="1085"/>
                      <a:pt x="319" y="1083"/>
                    </a:cubicBezTo>
                    <a:cubicBezTo>
                      <a:pt x="323" y="1081"/>
                      <a:pt x="347" y="1083"/>
                      <a:pt x="352" y="1084"/>
                    </a:cubicBezTo>
                    <a:cubicBezTo>
                      <a:pt x="356" y="1084"/>
                      <a:pt x="379" y="1056"/>
                      <a:pt x="386" y="1046"/>
                    </a:cubicBezTo>
                    <a:cubicBezTo>
                      <a:pt x="394" y="1036"/>
                      <a:pt x="408" y="1024"/>
                      <a:pt x="411" y="1021"/>
                    </a:cubicBezTo>
                    <a:cubicBezTo>
                      <a:pt x="413" y="1018"/>
                      <a:pt x="421" y="1018"/>
                      <a:pt x="423" y="1017"/>
                    </a:cubicBezTo>
                    <a:cubicBezTo>
                      <a:pt x="425" y="1017"/>
                      <a:pt x="437" y="1005"/>
                      <a:pt x="442" y="1004"/>
                    </a:cubicBezTo>
                    <a:cubicBezTo>
                      <a:pt x="447" y="1002"/>
                      <a:pt x="465" y="995"/>
                      <a:pt x="467" y="992"/>
                    </a:cubicBezTo>
                    <a:cubicBezTo>
                      <a:pt x="469" y="989"/>
                      <a:pt x="475" y="982"/>
                      <a:pt x="480" y="977"/>
                    </a:cubicBezTo>
                    <a:lnTo>
                      <a:pt x="485" y="969"/>
                    </a:lnTo>
                    <a:lnTo>
                      <a:pt x="491" y="958"/>
                    </a:lnTo>
                    <a:cubicBezTo>
                      <a:pt x="493" y="946"/>
                      <a:pt x="490" y="929"/>
                      <a:pt x="486" y="930"/>
                    </a:cubicBezTo>
                    <a:cubicBezTo>
                      <a:pt x="482" y="931"/>
                      <a:pt x="476" y="913"/>
                      <a:pt x="471" y="908"/>
                    </a:cubicBezTo>
                    <a:cubicBezTo>
                      <a:pt x="466" y="902"/>
                      <a:pt x="452" y="892"/>
                      <a:pt x="448" y="890"/>
                    </a:cubicBezTo>
                    <a:cubicBezTo>
                      <a:pt x="445" y="887"/>
                      <a:pt x="438" y="869"/>
                      <a:pt x="433" y="864"/>
                    </a:cubicBezTo>
                    <a:cubicBezTo>
                      <a:pt x="428" y="859"/>
                      <a:pt x="414" y="847"/>
                      <a:pt x="413" y="844"/>
                    </a:cubicBezTo>
                    <a:cubicBezTo>
                      <a:pt x="411" y="840"/>
                      <a:pt x="420" y="816"/>
                      <a:pt x="412" y="802"/>
                    </a:cubicBezTo>
                    <a:cubicBezTo>
                      <a:pt x="404" y="787"/>
                      <a:pt x="393" y="758"/>
                      <a:pt x="394" y="750"/>
                    </a:cubicBezTo>
                    <a:cubicBezTo>
                      <a:pt x="395" y="743"/>
                      <a:pt x="379" y="716"/>
                      <a:pt x="374" y="708"/>
                    </a:cubicBezTo>
                    <a:cubicBezTo>
                      <a:pt x="369" y="700"/>
                      <a:pt x="359" y="693"/>
                      <a:pt x="357" y="694"/>
                    </a:cubicBezTo>
                    <a:cubicBezTo>
                      <a:pt x="355" y="694"/>
                      <a:pt x="353" y="676"/>
                      <a:pt x="351" y="669"/>
                    </a:cubicBezTo>
                    <a:cubicBezTo>
                      <a:pt x="348" y="663"/>
                      <a:pt x="336" y="652"/>
                      <a:pt x="334" y="655"/>
                    </a:cubicBezTo>
                    <a:cubicBezTo>
                      <a:pt x="331" y="658"/>
                      <a:pt x="323" y="651"/>
                      <a:pt x="322" y="646"/>
                    </a:cubicBezTo>
                    <a:cubicBezTo>
                      <a:pt x="322" y="642"/>
                      <a:pt x="312" y="642"/>
                      <a:pt x="308" y="642"/>
                    </a:cubicBezTo>
                    <a:cubicBezTo>
                      <a:pt x="304" y="641"/>
                      <a:pt x="283" y="652"/>
                      <a:pt x="275" y="653"/>
                    </a:cubicBezTo>
                    <a:cubicBezTo>
                      <a:pt x="267" y="654"/>
                      <a:pt x="265" y="642"/>
                      <a:pt x="263" y="639"/>
                    </a:cubicBezTo>
                    <a:cubicBezTo>
                      <a:pt x="260" y="635"/>
                      <a:pt x="244" y="632"/>
                      <a:pt x="239" y="632"/>
                    </a:cubicBezTo>
                    <a:cubicBezTo>
                      <a:pt x="234" y="633"/>
                      <a:pt x="238" y="607"/>
                      <a:pt x="245" y="598"/>
                    </a:cubicBezTo>
                    <a:cubicBezTo>
                      <a:pt x="253" y="589"/>
                      <a:pt x="253" y="564"/>
                      <a:pt x="245" y="558"/>
                    </a:cubicBezTo>
                    <a:cubicBezTo>
                      <a:pt x="237" y="553"/>
                      <a:pt x="246" y="531"/>
                      <a:pt x="252" y="525"/>
                    </a:cubicBezTo>
                    <a:cubicBezTo>
                      <a:pt x="258" y="518"/>
                      <a:pt x="244" y="504"/>
                      <a:pt x="240" y="501"/>
                    </a:cubicBezTo>
                    <a:cubicBezTo>
                      <a:pt x="237" y="498"/>
                      <a:pt x="220" y="503"/>
                      <a:pt x="215" y="507"/>
                    </a:cubicBezTo>
                    <a:cubicBezTo>
                      <a:pt x="211" y="511"/>
                      <a:pt x="180" y="477"/>
                      <a:pt x="197" y="457"/>
                    </a:cubicBezTo>
                    <a:cubicBezTo>
                      <a:pt x="215" y="437"/>
                      <a:pt x="246" y="424"/>
                      <a:pt x="252" y="424"/>
                    </a:cubicBezTo>
                    <a:cubicBezTo>
                      <a:pt x="258" y="423"/>
                      <a:pt x="283" y="436"/>
                      <a:pt x="287" y="442"/>
                    </a:cubicBezTo>
                    <a:cubicBezTo>
                      <a:pt x="290" y="448"/>
                      <a:pt x="297" y="448"/>
                      <a:pt x="299" y="447"/>
                    </a:cubicBezTo>
                    <a:cubicBezTo>
                      <a:pt x="300" y="446"/>
                      <a:pt x="319" y="459"/>
                      <a:pt x="324" y="465"/>
                    </a:cubicBezTo>
                    <a:cubicBezTo>
                      <a:pt x="328" y="470"/>
                      <a:pt x="324" y="498"/>
                      <a:pt x="328" y="504"/>
                    </a:cubicBezTo>
                    <a:cubicBezTo>
                      <a:pt x="333" y="511"/>
                      <a:pt x="345" y="494"/>
                      <a:pt x="348" y="491"/>
                    </a:cubicBezTo>
                    <a:cubicBezTo>
                      <a:pt x="352" y="487"/>
                      <a:pt x="354" y="474"/>
                      <a:pt x="354" y="470"/>
                    </a:cubicBezTo>
                    <a:cubicBezTo>
                      <a:pt x="354" y="466"/>
                      <a:pt x="382" y="445"/>
                      <a:pt x="394" y="445"/>
                    </a:cubicBezTo>
                    <a:cubicBezTo>
                      <a:pt x="405" y="446"/>
                      <a:pt x="424" y="436"/>
                      <a:pt x="425" y="433"/>
                    </a:cubicBezTo>
                    <a:cubicBezTo>
                      <a:pt x="426" y="430"/>
                      <a:pt x="435" y="432"/>
                      <a:pt x="438" y="432"/>
                    </a:cubicBezTo>
                    <a:cubicBezTo>
                      <a:pt x="441" y="432"/>
                      <a:pt x="451" y="409"/>
                      <a:pt x="457" y="406"/>
                    </a:cubicBezTo>
                    <a:cubicBezTo>
                      <a:pt x="464" y="403"/>
                      <a:pt x="487" y="403"/>
                      <a:pt x="494" y="404"/>
                    </a:cubicBezTo>
                    <a:cubicBezTo>
                      <a:pt x="501" y="404"/>
                      <a:pt x="513" y="393"/>
                      <a:pt x="512" y="389"/>
                    </a:cubicBezTo>
                    <a:cubicBezTo>
                      <a:pt x="512" y="385"/>
                      <a:pt x="536" y="381"/>
                      <a:pt x="546" y="383"/>
                    </a:cubicBezTo>
                    <a:cubicBezTo>
                      <a:pt x="556" y="385"/>
                      <a:pt x="559" y="396"/>
                      <a:pt x="556" y="396"/>
                    </a:cubicBezTo>
                    <a:cubicBezTo>
                      <a:pt x="558" y="397"/>
                      <a:pt x="573" y="397"/>
                      <a:pt x="580" y="397"/>
                    </a:cubicBezTo>
                    <a:cubicBezTo>
                      <a:pt x="588" y="396"/>
                      <a:pt x="588" y="382"/>
                      <a:pt x="586" y="377"/>
                    </a:cubicBezTo>
                    <a:cubicBezTo>
                      <a:pt x="584" y="372"/>
                      <a:pt x="593" y="361"/>
                      <a:pt x="599" y="363"/>
                    </a:cubicBezTo>
                    <a:cubicBezTo>
                      <a:pt x="604" y="364"/>
                      <a:pt x="613" y="356"/>
                      <a:pt x="614" y="353"/>
                    </a:cubicBezTo>
                    <a:cubicBezTo>
                      <a:pt x="614" y="350"/>
                      <a:pt x="631" y="365"/>
                      <a:pt x="642" y="364"/>
                    </a:cubicBezTo>
                    <a:cubicBezTo>
                      <a:pt x="652" y="363"/>
                      <a:pt x="636" y="378"/>
                      <a:pt x="627" y="383"/>
                    </a:cubicBezTo>
                    <a:cubicBezTo>
                      <a:pt x="617" y="387"/>
                      <a:pt x="622" y="400"/>
                      <a:pt x="627" y="401"/>
                    </a:cubicBezTo>
                    <a:cubicBezTo>
                      <a:pt x="631" y="401"/>
                      <a:pt x="631" y="409"/>
                      <a:pt x="631" y="411"/>
                    </a:cubicBezTo>
                    <a:cubicBezTo>
                      <a:pt x="630" y="414"/>
                      <a:pt x="640" y="414"/>
                      <a:pt x="644" y="419"/>
                    </a:cubicBezTo>
                    <a:cubicBezTo>
                      <a:pt x="648" y="424"/>
                      <a:pt x="656" y="417"/>
                      <a:pt x="659" y="413"/>
                    </a:cubicBezTo>
                    <a:cubicBezTo>
                      <a:pt x="662" y="409"/>
                      <a:pt x="654" y="393"/>
                      <a:pt x="655" y="387"/>
                    </a:cubicBezTo>
                    <a:cubicBezTo>
                      <a:pt x="656" y="381"/>
                      <a:pt x="672" y="352"/>
                      <a:pt x="675" y="346"/>
                    </a:cubicBezTo>
                    <a:cubicBezTo>
                      <a:pt x="678" y="340"/>
                      <a:pt x="675" y="325"/>
                      <a:pt x="672" y="326"/>
                    </a:cubicBezTo>
                    <a:cubicBezTo>
                      <a:pt x="668" y="326"/>
                      <a:pt x="673" y="306"/>
                      <a:pt x="671" y="300"/>
                    </a:cubicBezTo>
                    <a:cubicBezTo>
                      <a:pt x="669" y="294"/>
                      <a:pt x="672" y="285"/>
                      <a:pt x="674" y="282"/>
                    </a:cubicBezTo>
                    <a:cubicBezTo>
                      <a:pt x="676" y="280"/>
                      <a:pt x="670" y="257"/>
                      <a:pt x="671" y="248"/>
                    </a:cubicBezTo>
                    <a:cubicBezTo>
                      <a:pt x="671" y="239"/>
                      <a:pt x="666" y="238"/>
                      <a:pt x="664" y="241"/>
                    </a:cubicBezTo>
                    <a:cubicBezTo>
                      <a:pt x="661" y="244"/>
                      <a:pt x="651" y="239"/>
                      <a:pt x="648" y="236"/>
                    </a:cubicBezTo>
                    <a:cubicBezTo>
                      <a:pt x="644" y="233"/>
                      <a:pt x="649" y="216"/>
                      <a:pt x="653" y="210"/>
                    </a:cubicBezTo>
                    <a:cubicBezTo>
                      <a:pt x="656" y="204"/>
                      <a:pt x="638" y="193"/>
                      <a:pt x="638" y="186"/>
                    </a:cubicBezTo>
                    <a:cubicBezTo>
                      <a:pt x="638" y="180"/>
                      <a:pt x="625" y="175"/>
                      <a:pt x="625" y="171"/>
                    </a:cubicBezTo>
                    <a:cubicBezTo>
                      <a:pt x="625" y="166"/>
                      <a:pt x="616" y="157"/>
                      <a:pt x="613" y="157"/>
                    </a:cubicBezTo>
                    <a:cubicBezTo>
                      <a:pt x="610" y="157"/>
                      <a:pt x="587" y="200"/>
                      <a:pt x="578" y="211"/>
                    </a:cubicBezTo>
                    <a:cubicBezTo>
                      <a:pt x="570" y="221"/>
                      <a:pt x="554" y="225"/>
                      <a:pt x="551" y="223"/>
                    </a:cubicBezTo>
                    <a:cubicBezTo>
                      <a:pt x="548" y="221"/>
                      <a:pt x="545" y="231"/>
                      <a:pt x="548" y="231"/>
                    </a:cubicBezTo>
                    <a:cubicBezTo>
                      <a:pt x="551" y="232"/>
                      <a:pt x="534" y="240"/>
                      <a:pt x="528" y="248"/>
                    </a:cubicBezTo>
                    <a:cubicBezTo>
                      <a:pt x="521" y="256"/>
                      <a:pt x="518" y="242"/>
                      <a:pt x="521" y="233"/>
                    </a:cubicBezTo>
                    <a:cubicBezTo>
                      <a:pt x="524" y="224"/>
                      <a:pt x="521" y="209"/>
                      <a:pt x="518" y="210"/>
                    </a:cubicBezTo>
                    <a:cubicBezTo>
                      <a:pt x="515" y="212"/>
                      <a:pt x="512" y="203"/>
                      <a:pt x="509" y="203"/>
                    </a:cubicBezTo>
                    <a:cubicBezTo>
                      <a:pt x="505" y="203"/>
                      <a:pt x="495" y="183"/>
                      <a:pt x="491" y="175"/>
                    </a:cubicBezTo>
                    <a:cubicBezTo>
                      <a:pt x="486" y="168"/>
                      <a:pt x="494" y="146"/>
                      <a:pt x="491" y="142"/>
                    </a:cubicBezTo>
                    <a:cubicBezTo>
                      <a:pt x="489" y="138"/>
                      <a:pt x="493" y="137"/>
                      <a:pt x="495" y="134"/>
                    </a:cubicBezTo>
                    <a:cubicBezTo>
                      <a:pt x="497" y="131"/>
                      <a:pt x="516" y="127"/>
                      <a:pt x="523" y="124"/>
                    </a:cubicBezTo>
                    <a:cubicBezTo>
                      <a:pt x="529" y="122"/>
                      <a:pt x="554" y="112"/>
                      <a:pt x="562" y="111"/>
                    </a:cubicBezTo>
                    <a:cubicBezTo>
                      <a:pt x="569" y="110"/>
                      <a:pt x="580" y="102"/>
                      <a:pt x="580" y="99"/>
                    </a:cubicBezTo>
                    <a:cubicBezTo>
                      <a:pt x="580" y="97"/>
                      <a:pt x="609" y="103"/>
                      <a:pt x="617" y="105"/>
                    </a:cubicBezTo>
                    <a:cubicBezTo>
                      <a:pt x="626" y="106"/>
                      <a:pt x="642" y="91"/>
                      <a:pt x="646" y="86"/>
                    </a:cubicBezTo>
                    <a:cubicBezTo>
                      <a:pt x="650" y="81"/>
                      <a:pt x="651" y="68"/>
                      <a:pt x="648" y="65"/>
                    </a:cubicBezTo>
                    <a:cubicBezTo>
                      <a:pt x="646" y="62"/>
                      <a:pt x="659" y="69"/>
                      <a:pt x="662" y="73"/>
                    </a:cubicBezTo>
                    <a:cubicBezTo>
                      <a:pt x="665" y="77"/>
                      <a:pt x="681" y="79"/>
                      <a:pt x="685" y="85"/>
                    </a:cubicBezTo>
                    <a:cubicBezTo>
                      <a:pt x="688" y="90"/>
                      <a:pt x="695" y="102"/>
                      <a:pt x="700" y="111"/>
                    </a:cubicBezTo>
                    <a:lnTo>
                      <a:pt x="690" y="124"/>
                    </a:lnTo>
                    <a:lnTo>
                      <a:pt x="674" y="145"/>
                    </a:lnTo>
                    <a:cubicBezTo>
                      <a:pt x="650" y="142"/>
                      <a:pt x="636" y="153"/>
                      <a:pt x="643" y="157"/>
                    </a:cubicBezTo>
                    <a:cubicBezTo>
                      <a:pt x="650" y="161"/>
                      <a:pt x="673" y="192"/>
                      <a:pt x="679" y="204"/>
                    </a:cubicBezTo>
                    <a:cubicBezTo>
                      <a:pt x="684" y="215"/>
                      <a:pt x="695" y="201"/>
                      <a:pt x="701" y="197"/>
                    </a:cubicBezTo>
                    <a:cubicBezTo>
                      <a:pt x="707" y="194"/>
                      <a:pt x="714" y="178"/>
                      <a:pt x="714" y="174"/>
                    </a:cubicBezTo>
                    <a:cubicBezTo>
                      <a:pt x="714" y="170"/>
                      <a:pt x="725" y="178"/>
                      <a:pt x="727" y="183"/>
                    </a:cubicBezTo>
                    <a:cubicBezTo>
                      <a:pt x="728" y="189"/>
                      <a:pt x="736" y="184"/>
                      <a:pt x="740" y="185"/>
                    </a:cubicBezTo>
                    <a:cubicBezTo>
                      <a:pt x="743" y="185"/>
                      <a:pt x="752" y="173"/>
                      <a:pt x="755" y="171"/>
                    </a:cubicBezTo>
                    <a:cubicBezTo>
                      <a:pt x="758" y="169"/>
                      <a:pt x="752" y="162"/>
                      <a:pt x="753" y="159"/>
                    </a:cubicBezTo>
                    <a:cubicBezTo>
                      <a:pt x="755" y="156"/>
                      <a:pt x="744" y="141"/>
                      <a:pt x="741" y="137"/>
                    </a:cubicBezTo>
                    <a:cubicBezTo>
                      <a:pt x="738" y="132"/>
                      <a:pt x="742" y="122"/>
                      <a:pt x="745" y="121"/>
                    </a:cubicBezTo>
                    <a:cubicBezTo>
                      <a:pt x="749" y="121"/>
                      <a:pt x="752" y="106"/>
                      <a:pt x="752" y="101"/>
                    </a:cubicBezTo>
                    <a:cubicBezTo>
                      <a:pt x="752" y="96"/>
                      <a:pt x="739" y="84"/>
                      <a:pt x="734" y="81"/>
                    </a:cubicBezTo>
                    <a:cubicBezTo>
                      <a:pt x="729" y="78"/>
                      <a:pt x="731" y="64"/>
                      <a:pt x="729" y="61"/>
                    </a:cubicBezTo>
                    <a:cubicBezTo>
                      <a:pt x="727" y="58"/>
                      <a:pt x="709" y="45"/>
                      <a:pt x="704" y="43"/>
                    </a:cubicBezTo>
                    <a:cubicBezTo>
                      <a:pt x="698" y="42"/>
                      <a:pt x="698" y="22"/>
                      <a:pt x="688" y="22"/>
                    </a:cubicBezTo>
                    <a:cubicBezTo>
                      <a:pt x="677" y="22"/>
                      <a:pt x="675" y="8"/>
                      <a:pt x="672" y="4"/>
                    </a:cubicBezTo>
                    <a:cubicBezTo>
                      <a:pt x="670" y="0"/>
                      <a:pt x="640" y="9"/>
                      <a:pt x="632" y="23"/>
                    </a:cubicBezTo>
                    <a:cubicBezTo>
                      <a:pt x="625" y="37"/>
                      <a:pt x="624" y="55"/>
                      <a:pt x="627" y="57"/>
                    </a:cubicBezTo>
                    <a:cubicBezTo>
                      <a:pt x="629" y="59"/>
                      <a:pt x="619" y="69"/>
                      <a:pt x="613" y="71"/>
                    </a:cubicBezTo>
                    <a:cubicBezTo>
                      <a:pt x="608" y="73"/>
                      <a:pt x="604" y="61"/>
                      <a:pt x="609" y="60"/>
                    </a:cubicBezTo>
                    <a:cubicBezTo>
                      <a:pt x="614" y="58"/>
                      <a:pt x="611" y="37"/>
                      <a:pt x="611" y="29"/>
                    </a:cubicBezTo>
                    <a:cubicBezTo>
                      <a:pt x="611" y="23"/>
                      <a:pt x="603" y="14"/>
                      <a:pt x="598" y="8"/>
                    </a:cubicBezTo>
                    <a:cubicBezTo>
                      <a:pt x="592" y="10"/>
                      <a:pt x="586" y="12"/>
                      <a:pt x="580" y="14"/>
                    </a:cubicBezTo>
                    <a:cubicBezTo>
                      <a:pt x="578" y="20"/>
                      <a:pt x="576" y="28"/>
                      <a:pt x="572" y="32"/>
                    </a:cubicBezTo>
                    <a:cubicBezTo>
                      <a:pt x="564" y="39"/>
                      <a:pt x="556" y="36"/>
                      <a:pt x="558" y="32"/>
                    </a:cubicBezTo>
                    <a:cubicBezTo>
                      <a:pt x="559" y="30"/>
                      <a:pt x="556" y="27"/>
                      <a:pt x="552" y="24"/>
                    </a:cubicBezTo>
                    <a:cubicBezTo>
                      <a:pt x="378" y="89"/>
                      <a:pt x="222" y="203"/>
                      <a:pt x="106" y="360"/>
                    </a:cubicBezTo>
                    <a:cubicBezTo>
                      <a:pt x="107" y="367"/>
                      <a:pt x="109" y="376"/>
                      <a:pt x="108" y="380"/>
                    </a:cubicBezTo>
                    <a:cubicBezTo>
                      <a:pt x="106" y="389"/>
                      <a:pt x="116" y="401"/>
                      <a:pt x="118" y="405"/>
                    </a:cubicBezTo>
                    <a:cubicBezTo>
                      <a:pt x="119" y="407"/>
                      <a:pt x="129" y="392"/>
                      <a:pt x="130" y="387"/>
                    </a:cubicBezTo>
                    <a:cubicBezTo>
                      <a:pt x="130" y="382"/>
                      <a:pt x="137" y="382"/>
                      <a:pt x="135" y="385"/>
                    </a:cubicBezTo>
                    <a:cubicBezTo>
                      <a:pt x="133" y="388"/>
                      <a:pt x="137" y="409"/>
                      <a:pt x="139" y="416"/>
                    </a:cubicBezTo>
                    <a:cubicBezTo>
                      <a:pt x="140" y="424"/>
                      <a:pt x="125" y="459"/>
                      <a:pt x="125" y="468"/>
                    </a:cubicBezTo>
                    <a:cubicBezTo>
                      <a:pt x="125" y="477"/>
                      <a:pt x="155" y="513"/>
                      <a:pt x="165" y="522"/>
                    </a:cubicBezTo>
                    <a:cubicBezTo>
                      <a:pt x="176" y="532"/>
                      <a:pt x="183" y="554"/>
                      <a:pt x="184" y="559"/>
                    </a:cubicBezTo>
                    <a:cubicBezTo>
                      <a:pt x="184" y="564"/>
                      <a:pt x="199" y="576"/>
                      <a:pt x="201" y="579"/>
                    </a:cubicBezTo>
                    <a:cubicBezTo>
                      <a:pt x="204" y="583"/>
                      <a:pt x="206" y="598"/>
                      <a:pt x="208" y="603"/>
                    </a:cubicBezTo>
                    <a:cubicBezTo>
                      <a:pt x="210" y="607"/>
                      <a:pt x="209" y="615"/>
                      <a:pt x="208" y="617"/>
                    </a:cubicBezTo>
                    <a:cubicBezTo>
                      <a:pt x="207" y="618"/>
                      <a:pt x="224" y="638"/>
                      <a:pt x="226" y="647"/>
                    </a:cubicBezTo>
                    <a:cubicBezTo>
                      <a:pt x="228" y="656"/>
                      <a:pt x="237" y="659"/>
                      <a:pt x="240" y="657"/>
                    </a:cubicBezTo>
                    <a:cubicBezTo>
                      <a:pt x="243" y="656"/>
                      <a:pt x="239" y="672"/>
                      <a:pt x="239" y="678"/>
                    </a:cubicBezTo>
                    <a:cubicBezTo>
                      <a:pt x="238" y="684"/>
                      <a:pt x="232" y="696"/>
                      <a:pt x="229" y="697"/>
                    </a:cubicBezTo>
                    <a:cubicBezTo>
                      <a:pt x="227" y="698"/>
                      <a:pt x="212" y="717"/>
                      <a:pt x="206" y="720"/>
                    </a:cubicBezTo>
                    <a:cubicBezTo>
                      <a:pt x="199" y="722"/>
                      <a:pt x="174" y="748"/>
                      <a:pt x="172" y="755"/>
                    </a:cubicBezTo>
                    <a:cubicBezTo>
                      <a:pt x="170" y="763"/>
                      <a:pt x="173" y="781"/>
                      <a:pt x="176" y="785"/>
                    </a:cubicBezTo>
                    <a:cubicBezTo>
                      <a:pt x="180" y="789"/>
                      <a:pt x="174" y="795"/>
                      <a:pt x="170" y="794"/>
                    </a:cubicBezTo>
                    <a:cubicBezTo>
                      <a:pt x="167" y="792"/>
                      <a:pt x="152" y="823"/>
                      <a:pt x="157" y="832"/>
                    </a:cubicBezTo>
                    <a:cubicBezTo>
                      <a:pt x="163" y="840"/>
                      <a:pt x="162" y="857"/>
                      <a:pt x="159" y="85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88" name="Freeform 767">
                <a:extLst>
                  <a:ext uri="{FF2B5EF4-FFF2-40B4-BE49-F238E27FC236}">
                    <a16:creationId xmlns:a16="http://schemas.microsoft.com/office/drawing/2014/main" id="{13BCA28D-2B16-45FF-8DE9-70861949C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3976" y="3522663"/>
                <a:ext cx="0" cy="0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89" name="Freeform 768">
                <a:extLst>
                  <a:ext uri="{FF2B5EF4-FFF2-40B4-BE49-F238E27FC236}">
                    <a16:creationId xmlns:a16="http://schemas.microsoft.com/office/drawing/2014/main" id="{5CB0E1FC-1586-43AD-87C4-1246FFF858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014" y="3344863"/>
                <a:ext cx="101600" cy="20638"/>
              </a:xfrm>
              <a:custGeom>
                <a:avLst/>
                <a:gdLst>
                  <a:gd name="T0" fmla="*/ 35 w 246"/>
                  <a:gd name="T1" fmla="*/ 39 h 50"/>
                  <a:gd name="T2" fmla="*/ 67 w 246"/>
                  <a:gd name="T3" fmla="*/ 48 h 50"/>
                  <a:gd name="T4" fmla="*/ 73 w 246"/>
                  <a:gd name="T5" fmla="*/ 36 h 50"/>
                  <a:gd name="T6" fmla="*/ 78 w 246"/>
                  <a:gd name="T7" fmla="*/ 39 h 50"/>
                  <a:gd name="T8" fmla="*/ 107 w 246"/>
                  <a:gd name="T9" fmla="*/ 21 h 50"/>
                  <a:gd name="T10" fmla="*/ 149 w 246"/>
                  <a:gd name="T11" fmla="*/ 24 h 50"/>
                  <a:gd name="T12" fmla="*/ 181 w 246"/>
                  <a:gd name="T13" fmla="*/ 20 h 50"/>
                  <a:gd name="T14" fmla="*/ 200 w 246"/>
                  <a:gd name="T15" fmla="*/ 12 h 50"/>
                  <a:gd name="T16" fmla="*/ 230 w 246"/>
                  <a:gd name="T17" fmla="*/ 9 h 50"/>
                  <a:gd name="T18" fmla="*/ 244 w 246"/>
                  <a:gd name="T19" fmla="*/ 3 h 50"/>
                  <a:gd name="T20" fmla="*/ 153 w 246"/>
                  <a:gd name="T21" fmla="*/ 0 h 50"/>
                  <a:gd name="T22" fmla="*/ 0 w 246"/>
                  <a:gd name="T23" fmla="*/ 25 h 50"/>
                  <a:gd name="T24" fmla="*/ 35 w 246"/>
                  <a:gd name="T25" fmla="*/ 3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6" h="50">
                    <a:moveTo>
                      <a:pt x="35" y="39"/>
                    </a:moveTo>
                    <a:cubicBezTo>
                      <a:pt x="46" y="44"/>
                      <a:pt x="64" y="50"/>
                      <a:pt x="67" y="48"/>
                    </a:cubicBezTo>
                    <a:cubicBezTo>
                      <a:pt x="69" y="46"/>
                      <a:pt x="74" y="39"/>
                      <a:pt x="73" y="36"/>
                    </a:cubicBezTo>
                    <a:cubicBezTo>
                      <a:pt x="75" y="37"/>
                      <a:pt x="76" y="38"/>
                      <a:pt x="78" y="39"/>
                    </a:cubicBezTo>
                    <a:cubicBezTo>
                      <a:pt x="82" y="41"/>
                      <a:pt x="100" y="23"/>
                      <a:pt x="107" y="21"/>
                    </a:cubicBezTo>
                    <a:cubicBezTo>
                      <a:pt x="114" y="18"/>
                      <a:pt x="142" y="24"/>
                      <a:pt x="149" y="24"/>
                    </a:cubicBezTo>
                    <a:cubicBezTo>
                      <a:pt x="157" y="24"/>
                      <a:pt x="176" y="19"/>
                      <a:pt x="181" y="20"/>
                    </a:cubicBezTo>
                    <a:cubicBezTo>
                      <a:pt x="186" y="22"/>
                      <a:pt x="199" y="15"/>
                      <a:pt x="200" y="12"/>
                    </a:cubicBezTo>
                    <a:cubicBezTo>
                      <a:pt x="200" y="9"/>
                      <a:pt x="223" y="8"/>
                      <a:pt x="230" y="9"/>
                    </a:cubicBezTo>
                    <a:cubicBezTo>
                      <a:pt x="239" y="10"/>
                      <a:pt x="246" y="5"/>
                      <a:pt x="244" y="3"/>
                    </a:cubicBezTo>
                    <a:cubicBezTo>
                      <a:pt x="242" y="2"/>
                      <a:pt x="196" y="0"/>
                      <a:pt x="153" y="0"/>
                    </a:cubicBezTo>
                    <a:cubicBezTo>
                      <a:pt x="101" y="4"/>
                      <a:pt x="50" y="13"/>
                      <a:pt x="0" y="25"/>
                    </a:cubicBezTo>
                    <a:cubicBezTo>
                      <a:pt x="11" y="30"/>
                      <a:pt x="27" y="37"/>
                      <a:pt x="35" y="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90" name="Freeform 769">
                <a:extLst>
                  <a:ext uri="{FF2B5EF4-FFF2-40B4-BE49-F238E27FC236}">
                    <a16:creationId xmlns:a16="http://schemas.microsoft.com/office/drawing/2014/main" id="{0FB1ECC0-3458-486A-9BA5-741BE06372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2076" y="3519488"/>
                <a:ext cx="509588" cy="423863"/>
              </a:xfrm>
              <a:custGeom>
                <a:avLst/>
                <a:gdLst>
                  <a:gd name="T0" fmla="*/ 173 w 1240"/>
                  <a:gd name="T1" fmla="*/ 981 h 1029"/>
                  <a:gd name="T2" fmla="*/ 368 w 1240"/>
                  <a:gd name="T3" fmla="*/ 804 h 1029"/>
                  <a:gd name="T4" fmla="*/ 428 w 1240"/>
                  <a:gd name="T5" fmla="*/ 708 h 1029"/>
                  <a:gd name="T6" fmla="*/ 432 w 1240"/>
                  <a:gd name="T7" fmla="*/ 551 h 1029"/>
                  <a:gd name="T8" fmla="*/ 483 w 1240"/>
                  <a:gd name="T9" fmla="*/ 704 h 1029"/>
                  <a:gd name="T10" fmla="*/ 584 w 1240"/>
                  <a:gd name="T11" fmla="*/ 649 h 1029"/>
                  <a:gd name="T12" fmla="*/ 566 w 1240"/>
                  <a:gd name="T13" fmla="*/ 569 h 1029"/>
                  <a:gd name="T14" fmla="*/ 619 w 1240"/>
                  <a:gd name="T15" fmla="*/ 670 h 1029"/>
                  <a:gd name="T16" fmla="*/ 652 w 1240"/>
                  <a:gd name="T17" fmla="*/ 727 h 1029"/>
                  <a:gd name="T18" fmla="*/ 638 w 1240"/>
                  <a:gd name="T19" fmla="*/ 853 h 1029"/>
                  <a:gd name="T20" fmla="*/ 716 w 1240"/>
                  <a:gd name="T21" fmla="*/ 818 h 1029"/>
                  <a:gd name="T22" fmla="*/ 802 w 1240"/>
                  <a:gd name="T23" fmla="*/ 827 h 1029"/>
                  <a:gd name="T24" fmla="*/ 806 w 1240"/>
                  <a:gd name="T25" fmla="*/ 917 h 1029"/>
                  <a:gd name="T26" fmla="*/ 815 w 1240"/>
                  <a:gd name="T27" fmla="*/ 995 h 1029"/>
                  <a:gd name="T28" fmla="*/ 838 w 1240"/>
                  <a:gd name="T29" fmla="*/ 964 h 1029"/>
                  <a:gd name="T30" fmla="*/ 946 w 1240"/>
                  <a:gd name="T31" fmla="*/ 892 h 1029"/>
                  <a:gd name="T32" fmla="*/ 1059 w 1240"/>
                  <a:gd name="T33" fmla="*/ 815 h 1029"/>
                  <a:gd name="T34" fmla="*/ 1098 w 1240"/>
                  <a:gd name="T35" fmla="*/ 760 h 1029"/>
                  <a:gd name="T36" fmla="*/ 1178 w 1240"/>
                  <a:gd name="T37" fmla="*/ 749 h 1029"/>
                  <a:gd name="T38" fmla="*/ 1180 w 1240"/>
                  <a:gd name="T39" fmla="*/ 278 h 1029"/>
                  <a:gd name="T40" fmla="*/ 1151 w 1240"/>
                  <a:gd name="T41" fmla="*/ 204 h 1029"/>
                  <a:gd name="T42" fmla="*/ 1074 w 1240"/>
                  <a:gd name="T43" fmla="*/ 178 h 1029"/>
                  <a:gd name="T44" fmla="*/ 974 w 1240"/>
                  <a:gd name="T45" fmla="*/ 172 h 1029"/>
                  <a:gd name="T46" fmla="*/ 935 w 1240"/>
                  <a:gd name="T47" fmla="*/ 171 h 1029"/>
                  <a:gd name="T48" fmla="*/ 828 w 1240"/>
                  <a:gd name="T49" fmla="*/ 139 h 1029"/>
                  <a:gd name="T50" fmla="*/ 736 w 1240"/>
                  <a:gd name="T51" fmla="*/ 119 h 1029"/>
                  <a:gd name="T52" fmla="*/ 661 w 1240"/>
                  <a:gd name="T53" fmla="*/ 51 h 1029"/>
                  <a:gd name="T54" fmla="*/ 584 w 1240"/>
                  <a:gd name="T55" fmla="*/ 0 h 1029"/>
                  <a:gd name="T56" fmla="*/ 475 w 1240"/>
                  <a:gd name="T57" fmla="*/ 37 h 1029"/>
                  <a:gd name="T58" fmla="*/ 411 w 1240"/>
                  <a:gd name="T59" fmla="*/ 134 h 1029"/>
                  <a:gd name="T60" fmla="*/ 339 w 1240"/>
                  <a:gd name="T61" fmla="*/ 152 h 1029"/>
                  <a:gd name="T62" fmla="*/ 360 w 1240"/>
                  <a:gd name="T63" fmla="*/ 67 h 1029"/>
                  <a:gd name="T64" fmla="*/ 328 w 1240"/>
                  <a:gd name="T65" fmla="*/ 98 h 1029"/>
                  <a:gd name="T66" fmla="*/ 311 w 1240"/>
                  <a:gd name="T67" fmla="*/ 154 h 1029"/>
                  <a:gd name="T68" fmla="*/ 278 w 1240"/>
                  <a:gd name="T69" fmla="*/ 182 h 1029"/>
                  <a:gd name="T70" fmla="*/ 206 w 1240"/>
                  <a:gd name="T71" fmla="*/ 221 h 1029"/>
                  <a:gd name="T72" fmla="*/ 261 w 1240"/>
                  <a:gd name="T73" fmla="*/ 277 h 1029"/>
                  <a:gd name="T74" fmla="*/ 345 w 1240"/>
                  <a:gd name="T75" fmla="*/ 305 h 1029"/>
                  <a:gd name="T76" fmla="*/ 348 w 1240"/>
                  <a:gd name="T77" fmla="*/ 353 h 1029"/>
                  <a:gd name="T78" fmla="*/ 392 w 1240"/>
                  <a:gd name="T79" fmla="*/ 298 h 1029"/>
                  <a:gd name="T80" fmla="*/ 400 w 1240"/>
                  <a:gd name="T81" fmla="*/ 354 h 1029"/>
                  <a:gd name="T82" fmla="*/ 406 w 1240"/>
                  <a:gd name="T83" fmla="*/ 415 h 1029"/>
                  <a:gd name="T84" fmla="*/ 427 w 1240"/>
                  <a:gd name="T85" fmla="*/ 384 h 1029"/>
                  <a:gd name="T86" fmla="*/ 465 w 1240"/>
                  <a:gd name="T87" fmla="*/ 445 h 1029"/>
                  <a:gd name="T88" fmla="*/ 399 w 1240"/>
                  <a:gd name="T89" fmla="*/ 443 h 1029"/>
                  <a:gd name="T90" fmla="*/ 324 w 1240"/>
                  <a:gd name="T91" fmla="*/ 347 h 1029"/>
                  <a:gd name="T92" fmla="*/ 179 w 1240"/>
                  <a:gd name="T93" fmla="*/ 293 h 1029"/>
                  <a:gd name="T94" fmla="*/ 62 w 1240"/>
                  <a:gd name="T95" fmla="*/ 369 h 1029"/>
                  <a:gd name="T96" fmla="*/ 55 w 1240"/>
                  <a:gd name="T97" fmla="*/ 580 h 1029"/>
                  <a:gd name="T98" fmla="*/ 116 w 1240"/>
                  <a:gd name="T99" fmla="*/ 613 h 1029"/>
                  <a:gd name="T100" fmla="*/ 87 w 1240"/>
                  <a:gd name="T101" fmla="*/ 775 h 1029"/>
                  <a:gd name="T102" fmla="*/ 15 w 1240"/>
                  <a:gd name="T103" fmla="*/ 988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40" h="1029">
                    <a:moveTo>
                      <a:pt x="64" y="1029"/>
                    </a:moveTo>
                    <a:cubicBezTo>
                      <a:pt x="79" y="1029"/>
                      <a:pt x="113" y="1012"/>
                      <a:pt x="123" y="1010"/>
                    </a:cubicBezTo>
                    <a:cubicBezTo>
                      <a:pt x="132" y="1007"/>
                      <a:pt x="148" y="989"/>
                      <a:pt x="152" y="985"/>
                    </a:cubicBezTo>
                    <a:cubicBezTo>
                      <a:pt x="156" y="982"/>
                      <a:pt x="169" y="980"/>
                      <a:pt x="173" y="981"/>
                    </a:cubicBezTo>
                    <a:cubicBezTo>
                      <a:pt x="178" y="981"/>
                      <a:pt x="215" y="942"/>
                      <a:pt x="230" y="937"/>
                    </a:cubicBezTo>
                    <a:cubicBezTo>
                      <a:pt x="246" y="933"/>
                      <a:pt x="285" y="891"/>
                      <a:pt x="294" y="872"/>
                    </a:cubicBezTo>
                    <a:cubicBezTo>
                      <a:pt x="302" y="854"/>
                      <a:pt x="329" y="825"/>
                      <a:pt x="336" y="818"/>
                    </a:cubicBezTo>
                    <a:cubicBezTo>
                      <a:pt x="342" y="812"/>
                      <a:pt x="363" y="805"/>
                      <a:pt x="368" y="804"/>
                    </a:cubicBezTo>
                    <a:cubicBezTo>
                      <a:pt x="374" y="803"/>
                      <a:pt x="417" y="782"/>
                      <a:pt x="431" y="773"/>
                    </a:cubicBezTo>
                    <a:cubicBezTo>
                      <a:pt x="446" y="765"/>
                      <a:pt x="469" y="742"/>
                      <a:pt x="471" y="735"/>
                    </a:cubicBezTo>
                    <a:cubicBezTo>
                      <a:pt x="473" y="728"/>
                      <a:pt x="459" y="714"/>
                      <a:pt x="455" y="715"/>
                    </a:cubicBezTo>
                    <a:cubicBezTo>
                      <a:pt x="450" y="717"/>
                      <a:pt x="433" y="710"/>
                      <a:pt x="428" y="708"/>
                    </a:cubicBezTo>
                    <a:cubicBezTo>
                      <a:pt x="423" y="705"/>
                      <a:pt x="427" y="672"/>
                      <a:pt x="423" y="663"/>
                    </a:cubicBezTo>
                    <a:cubicBezTo>
                      <a:pt x="419" y="653"/>
                      <a:pt x="430" y="620"/>
                      <a:pt x="429" y="612"/>
                    </a:cubicBezTo>
                    <a:cubicBezTo>
                      <a:pt x="428" y="604"/>
                      <a:pt x="425" y="583"/>
                      <a:pt x="424" y="578"/>
                    </a:cubicBezTo>
                    <a:cubicBezTo>
                      <a:pt x="422" y="572"/>
                      <a:pt x="431" y="556"/>
                      <a:pt x="432" y="551"/>
                    </a:cubicBezTo>
                    <a:cubicBezTo>
                      <a:pt x="434" y="546"/>
                      <a:pt x="438" y="558"/>
                      <a:pt x="435" y="565"/>
                    </a:cubicBezTo>
                    <a:cubicBezTo>
                      <a:pt x="433" y="572"/>
                      <a:pt x="436" y="608"/>
                      <a:pt x="437" y="620"/>
                    </a:cubicBezTo>
                    <a:cubicBezTo>
                      <a:pt x="438" y="632"/>
                      <a:pt x="437" y="668"/>
                      <a:pt x="436" y="678"/>
                    </a:cubicBezTo>
                    <a:cubicBezTo>
                      <a:pt x="435" y="689"/>
                      <a:pt x="470" y="703"/>
                      <a:pt x="483" y="704"/>
                    </a:cubicBezTo>
                    <a:cubicBezTo>
                      <a:pt x="497" y="705"/>
                      <a:pt x="515" y="705"/>
                      <a:pt x="517" y="702"/>
                    </a:cubicBezTo>
                    <a:cubicBezTo>
                      <a:pt x="519" y="699"/>
                      <a:pt x="541" y="701"/>
                      <a:pt x="547" y="700"/>
                    </a:cubicBezTo>
                    <a:cubicBezTo>
                      <a:pt x="554" y="699"/>
                      <a:pt x="570" y="682"/>
                      <a:pt x="574" y="680"/>
                    </a:cubicBezTo>
                    <a:cubicBezTo>
                      <a:pt x="579" y="679"/>
                      <a:pt x="585" y="657"/>
                      <a:pt x="584" y="649"/>
                    </a:cubicBezTo>
                    <a:cubicBezTo>
                      <a:pt x="584" y="642"/>
                      <a:pt x="570" y="627"/>
                      <a:pt x="565" y="628"/>
                    </a:cubicBezTo>
                    <a:cubicBezTo>
                      <a:pt x="560" y="628"/>
                      <a:pt x="561" y="609"/>
                      <a:pt x="562" y="602"/>
                    </a:cubicBezTo>
                    <a:cubicBezTo>
                      <a:pt x="562" y="595"/>
                      <a:pt x="553" y="581"/>
                      <a:pt x="554" y="576"/>
                    </a:cubicBezTo>
                    <a:cubicBezTo>
                      <a:pt x="555" y="572"/>
                      <a:pt x="563" y="569"/>
                      <a:pt x="566" y="569"/>
                    </a:cubicBezTo>
                    <a:cubicBezTo>
                      <a:pt x="568" y="568"/>
                      <a:pt x="583" y="599"/>
                      <a:pt x="585" y="611"/>
                    </a:cubicBezTo>
                    <a:cubicBezTo>
                      <a:pt x="587" y="624"/>
                      <a:pt x="586" y="644"/>
                      <a:pt x="586" y="647"/>
                    </a:cubicBezTo>
                    <a:cubicBezTo>
                      <a:pt x="586" y="650"/>
                      <a:pt x="604" y="662"/>
                      <a:pt x="610" y="662"/>
                    </a:cubicBezTo>
                    <a:cubicBezTo>
                      <a:pt x="616" y="661"/>
                      <a:pt x="620" y="665"/>
                      <a:pt x="619" y="670"/>
                    </a:cubicBezTo>
                    <a:lnTo>
                      <a:pt x="626" y="672"/>
                    </a:lnTo>
                    <a:lnTo>
                      <a:pt x="649" y="681"/>
                    </a:lnTo>
                    <a:cubicBezTo>
                      <a:pt x="652" y="697"/>
                      <a:pt x="650" y="708"/>
                      <a:pt x="649" y="710"/>
                    </a:cubicBezTo>
                    <a:cubicBezTo>
                      <a:pt x="647" y="712"/>
                      <a:pt x="649" y="724"/>
                      <a:pt x="652" y="727"/>
                    </a:cubicBezTo>
                    <a:cubicBezTo>
                      <a:pt x="655" y="730"/>
                      <a:pt x="651" y="746"/>
                      <a:pt x="650" y="750"/>
                    </a:cubicBezTo>
                    <a:cubicBezTo>
                      <a:pt x="649" y="754"/>
                      <a:pt x="650" y="781"/>
                      <a:pt x="647" y="791"/>
                    </a:cubicBezTo>
                    <a:cubicBezTo>
                      <a:pt x="645" y="801"/>
                      <a:pt x="645" y="823"/>
                      <a:pt x="645" y="829"/>
                    </a:cubicBezTo>
                    <a:cubicBezTo>
                      <a:pt x="645" y="835"/>
                      <a:pt x="640" y="849"/>
                      <a:pt x="638" y="853"/>
                    </a:cubicBezTo>
                    <a:cubicBezTo>
                      <a:pt x="636" y="856"/>
                      <a:pt x="639" y="867"/>
                      <a:pt x="644" y="870"/>
                    </a:cubicBezTo>
                    <a:cubicBezTo>
                      <a:pt x="649" y="872"/>
                      <a:pt x="675" y="848"/>
                      <a:pt x="684" y="838"/>
                    </a:cubicBezTo>
                    <a:cubicBezTo>
                      <a:pt x="692" y="828"/>
                      <a:pt x="705" y="823"/>
                      <a:pt x="708" y="825"/>
                    </a:cubicBezTo>
                    <a:cubicBezTo>
                      <a:pt x="710" y="826"/>
                      <a:pt x="715" y="821"/>
                      <a:pt x="716" y="818"/>
                    </a:cubicBezTo>
                    <a:cubicBezTo>
                      <a:pt x="718" y="816"/>
                      <a:pt x="730" y="823"/>
                      <a:pt x="732" y="821"/>
                    </a:cubicBezTo>
                    <a:cubicBezTo>
                      <a:pt x="735" y="818"/>
                      <a:pt x="750" y="800"/>
                      <a:pt x="756" y="800"/>
                    </a:cubicBezTo>
                    <a:cubicBezTo>
                      <a:pt x="762" y="799"/>
                      <a:pt x="783" y="798"/>
                      <a:pt x="789" y="799"/>
                    </a:cubicBezTo>
                    <a:cubicBezTo>
                      <a:pt x="796" y="801"/>
                      <a:pt x="803" y="820"/>
                      <a:pt x="802" y="827"/>
                    </a:cubicBezTo>
                    <a:cubicBezTo>
                      <a:pt x="802" y="835"/>
                      <a:pt x="797" y="850"/>
                      <a:pt x="795" y="852"/>
                    </a:cubicBezTo>
                    <a:cubicBezTo>
                      <a:pt x="792" y="853"/>
                      <a:pt x="794" y="870"/>
                      <a:pt x="801" y="874"/>
                    </a:cubicBezTo>
                    <a:cubicBezTo>
                      <a:pt x="809" y="878"/>
                      <a:pt x="805" y="889"/>
                      <a:pt x="804" y="892"/>
                    </a:cubicBezTo>
                    <a:cubicBezTo>
                      <a:pt x="802" y="896"/>
                      <a:pt x="806" y="911"/>
                      <a:pt x="806" y="917"/>
                    </a:cubicBezTo>
                    <a:cubicBezTo>
                      <a:pt x="805" y="922"/>
                      <a:pt x="798" y="934"/>
                      <a:pt x="795" y="936"/>
                    </a:cubicBezTo>
                    <a:cubicBezTo>
                      <a:pt x="792" y="938"/>
                      <a:pt x="784" y="954"/>
                      <a:pt x="783" y="959"/>
                    </a:cubicBezTo>
                    <a:cubicBezTo>
                      <a:pt x="782" y="964"/>
                      <a:pt x="791" y="999"/>
                      <a:pt x="796" y="1011"/>
                    </a:cubicBezTo>
                    <a:cubicBezTo>
                      <a:pt x="800" y="1023"/>
                      <a:pt x="816" y="1004"/>
                      <a:pt x="815" y="995"/>
                    </a:cubicBezTo>
                    <a:cubicBezTo>
                      <a:pt x="815" y="986"/>
                      <a:pt x="809" y="963"/>
                      <a:pt x="808" y="956"/>
                    </a:cubicBezTo>
                    <a:cubicBezTo>
                      <a:pt x="807" y="950"/>
                      <a:pt x="817" y="931"/>
                      <a:pt x="821" y="927"/>
                    </a:cubicBezTo>
                    <a:cubicBezTo>
                      <a:pt x="825" y="923"/>
                      <a:pt x="832" y="937"/>
                      <a:pt x="835" y="943"/>
                    </a:cubicBezTo>
                    <a:cubicBezTo>
                      <a:pt x="838" y="950"/>
                      <a:pt x="839" y="962"/>
                      <a:pt x="838" y="964"/>
                    </a:cubicBezTo>
                    <a:cubicBezTo>
                      <a:pt x="836" y="967"/>
                      <a:pt x="876" y="967"/>
                      <a:pt x="887" y="950"/>
                    </a:cubicBezTo>
                    <a:cubicBezTo>
                      <a:pt x="899" y="932"/>
                      <a:pt x="921" y="917"/>
                      <a:pt x="924" y="913"/>
                    </a:cubicBezTo>
                    <a:cubicBezTo>
                      <a:pt x="928" y="909"/>
                      <a:pt x="928" y="900"/>
                      <a:pt x="925" y="898"/>
                    </a:cubicBezTo>
                    <a:cubicBezTo>
                      <a:pt x="923" y="897"/>
                      <a:pt x="938" y="887"/>
                      <a:pt x="946" y="892"/>
                    </a:cubicBezTo>
                    <a:cubicBezTo>
                      <a:pt x="954" y="897"/>
                      <a:pt x="987" y="886"/>
                      <a:pt x="997" y="880"/>
                    </a:cubicBezTo>
                    <a:cubicBezTo>
                      <a:pt x="1007" y="874"/>
                      <a:pt x="1021" y="872"/>
                      <a:pt x="1023" y="871"/>
                    </a:cubicBezTo>
                    <a:cubicBezTo>
                      <a:pt x="1025" y="871"/>
                      <a:pt x="1043" y="854"/>
                      <a:pt x="1049" y="845"/>
                    </a:cubicBezTo>
                    <a:cubicBezTo>
                      <a:pt x="1056" y="837"/>
                      <a:pt x="1057" y="820"/>
                      <a:pt x="1059" y="815"/>
                    </a:cubicBezTo>
                    <a:cubicBezTo>
                      <a:pt x="1061" y="810"/>
                      <a:pt x="1060" y="796"/>
                      <a:pt x="1060" y="791"/>
                    </a:cubicBezTo>
                    <a:cubicBezTo>
                      <a:pt x="1060" y="787"/>
                      <a:pt x="1065" y="774"/>
                      <a:pt x="1068" y="772"/>
                    </a:cubicBezTo>
                    <a:cubicBezTo>
                      <a:pt x="1070" y="771"/>
                      <a:pt x="1079" y="772"/>
                      <a:pt x="1081" y="771"/>
                    </a:cubicBezTo>
                    <a:cubicBezTo>
                      <a:pt x="1083" y="769"/>
                      <a:pt x="1097" y="765"/>
                      <a:pt x="1098" y="760"/>
                    </a:cubicBezTo>
                    <a:cubicBezTo>
                      <a:pt x="1100" y="756"/>
                      <a:pt x="1101" y="769"/>
                      <a:pt x="1103" y="775"/>
                    </a:cubicBezTo>
                    <a:cubicBezTo>
                      <a:pt x="1105" y="780"/>
                      <a:pt x="1097" y="804"/>
                      <a:pt x="1100" y="809"/>
                    </a:cubicBezTo>
                    <a:cubicBezTo>
                      <a:pt x="1104" y="815"/>
                      <a:pt x="1138" y="801"/>
                      <a:pt x="1145" y="783"/>
                    </a:cubicBezTo>
                    <a:cubicBezTo>
                      <a:pt x="1152" y="765"/>
                      <a:pt x="1172" y="749"/>
                      <a:pt x="1178" y="749"/>
                    </a:cubicBezTo>
                    <a:cubicBezTo>
                      <a:pt x="1183" y="750"/>
                      <a:pt x="1200" y="742"/>
                      <a:pt x="1211" y="736"/>
                    </a:cubicBezTo>
                    <a:cubicBezTo>
                      <a:pt x="1240" y="585"/>
                      <a:pt x="1232" y="430"/>
                      <a:pt x="1190" y="285"/>
                    </a:cubicBezTo>
                    <a:cubicBezTo>
                      <a:pt x="1189" y="285"/>
                      <a:pt x="1188" y="284"/>
                      <a:pt x="1187" y="283"/>
                    </a:cubicBezTo>
                    <a:lnTo>
                      <a:pt x="1180" y="278"/>
                    </a:lnTo>
                    <a:cubicBezTo>
                      <a:pt x="1170" y="268"/>
                      <a:pt x="1170" y="251"/>
                      <a:pt x="1174" y="249"/>
                    </a:cubicBezTo>
                    <a:cubicBezTo>
                      <a:pt x="1175" y="248"/>
                      <a:pt x="1176" y="246"/>
                      <a:pt x="1177" y="243"/>
                    </a:cubicBezTo>
                    <a:cubicBezTo>
                      <a:pt x="1174" y="233"/>
                      <a:pt x="1170" y="223"/>
                      <a:pt x="1167" y="213"/>
                    </a:cubicBezTo>
                    <a:cubicBezTo>
                      <a:pt x="1161" y="210"/>
                      <a:pt x="1155" y="206"/>
                      <a:pt x="1151" y="204"/>
                    </a:cubicBezTo>
                    <a:cubicBezTo>
                      <a:pt x="1144" y="200"/>
                      <a:pt x="1131" y="185"/>
                      <a:pt x="1130" y="181"/>
                    </a:cubicBezTo>
                    <a:cubicBezTo>
                      <a:pt x="1129" y="177"/>
                      <a:pt x="1116" y="176"/>
                      <a:pt x="1112" y="181"/>
                    </a:cubicBezTo>
                    <a:cubicBezTo>
                      <a:pt x="1109" y="186"/>
                      <a:pt x="1091" y="179"/>
                      <a:pt x="1087" y="183"/>
                    </a:cubicBezTo>
                    <a:cubicBezTo>
                      <a:pt x="1083" y="186"/>
                      <a:pt x="1074" y="181"/>
                      <a:pt x="1074" y="178"/>
                    </a:cubicBezTo>
                    <a:cubicBezTo>
                      <a:pt x="1073" y="174"/>
                      <a:pt x="1053" y="173"/>
                      <a:pt x="1045" y="170"/>
                    </a:cubicBezTo>
                    <a:cubicBezTo>
                      <a:pt x="1037" y="167"/>
                      <a:pt x="1019" y="165"/>
                      <a:pt x="1014" y="164"/>
                    </a:cubicBezTo>
                    <a:cubicBezTo>
                      <a:pt x="1010" y="164"/>
                      <a:pt x="997" y="167"/>
                      <a:pt x="994" y="170"/>
                    </a:cubicBezTo>
                    <a:cubicBezTo>
                      <a:pt x="991" y="173"/>
                      <a:pt x="978" y="172"/>
                      <a:pt x="974" y="172"/>
                    </a:cubicBezTo>
                    <a:cubicBezTo>
                      <a:pt x="970" y="171"/>
                      <a:pt x="963" y="186"/>
                      <a:pt x="965" y="190"/>
                    </a:cubicBezTo>
                    <a:cubicBezTo>
                      <a:pt x="969" y="195"/>
                      <a:pt x="959" y="184"/>
                      <a:pt x="955" y="179"/>
                    </a:cubicBezTo>
                    <a:cubicBezTo>
                      <a:pt x="952" y="173"/>
                      <a:pt x="941" y="179"/>
                      <a:pt x="938" y="181"/>
                    </a:cubicBezTo>
                    <a:cubicBezTo>
                      <a:pt x="934" y="183"/>
                      <a:pt x="932" y="175"/>
                      <a:pt x="935" y="171"/>
                    </a:cubicBezTo>
                    <a:cubicBezTo>
                      <a:pt x="938" y="167"/>
                      <a:pt x="926" y="156"/>
                      <a:pt x="923" y="159"/>
                    </a:cubicBezTo>
                    <a:cubicBezTo>
                      <a:pt x="919" y="161"/>
                      <a:pt x="913" y="151"/>
                      <a:pt x="910" y="147"/>
                    </a:cubicBezTo>
                    <a:cubicBezTo>
                      <a:pt x="908" y="143"/>
                      <a:pt x="882" y="151"/>
                      <a:pt x="873" y="153"/>
                    </a:cubicBezTo>
                    <a:cubicBezTo>
                      <a:pt x="863" y="156"/>
                      <a:pt x="832" y="144"/>
                      <a:pt x="828" y="139"/>
                    </a:cubicBezTo>
                    <a:cubicBezTo>
                      <a:pt x="824" y="134"/>
                      <a:pt x="810" y="146"/>
                      <a:pt x="814" y="149"/>
                    </a:cubicBezTo>
                    <a:cubicBezTo>
                      <a:pt x="818" y="153"/>
                      <a:pt x="803" y="142"/>
                      <a:pt x="794" y="138"/>
                    </a:cubicBezTo>
                    <a:cubicBezTo>
                      <a:pt x="785" y="134"/>
                      <a:pt x="753" y="129"/>
                      <a:pt x="744" y="130"/>
                    </a:cubicBezTo>
                    <a:cubicBezTo>
                      <a:pt x="735" y="131"/>
                      <a:pt x="734" y="123"/>
                      <a:pt x="736" y="119"/>
                    </a:cubicBezTo>
                    <a:cubicBezTo>
                      <a:pt x="738" y="116"/>
                      <a:pt x="730" y="107"/>
                      <a:pt x="727" y="104"/>
                    </a:cubicBezTo>
                    <a:cubicBezTo>
                      <a:pt x="725" y="102"/>
                      <a:pt x="708" y="119"/>
                      <a:pt x="700" y="120"/>
                    </a:cubicBezTo>
                    <a:cubicBezTo>
                      <a:pt x="693" y="121"/>
                      <a:pt x="698" y="98"/>
                      <a:pt x="688" y="88"/>
                    </a:cubicBezTo>
                    <a:cubicBezTo>
                      <a:pt x="678" y="77"/>
                      <a:pt x="666" y="55"/>
                      <a:pt x="661" y="51"/>
                    </a:cubicBezTo>
                    <a:cubicBezTo>
                      <a:pt x="657" y="46"/>
                      <a:pt x="652" y="29"/>
                      <a:pt x="651" y="24"/>
                    </a:cubicBezTo>
                    <a:cubicBezTo>
                      <a:pt x="650" y="19"/>
                      <a:pt x="636" y="8"/>
                      <a:pt x="631" y="5"/>
                    </a:cubicBezTo>
                    <a:cubicBezTo>
                      <a:pt x="626" y="2"/>
                      <a:pt x="605" y="2"/>
                      <a:pt x="599" y="3"/>
                    </a:cubicBezTo>
                    <a:cubicBezTo>
                      <a:pt x="593" y="4"/>
                      <a:pt x="587" y="0"/>
                      <a:pt x="584" y="0"/>
                    </a:cubicBezTo>
                    <a:cubicBezTo>
                      <a:pt x="581" y="0"/>
                      <a:pt x="553" y="8"/>
                      <a:pt x="543" y="9"/>
                    </a:cubicBezTo>
                    <a:cubicBezTo>
                      <a:pt x="533" y="11"/>
                      <a:pt x="507" y="27"/>
                      <a:pt x="500" y="31"/>
                    </a:cubicBezTo>
                    <a:cubicBezTo>
                      <a:pt x="493" y="34"/>
                      <a:pt x="486" y="32"/>
                      <a:pt x="484" y="31"/>
                    </a:cubicBezTo>
                    <a:cubicBezTo>
                      <a:pt x="481" y="30"/>
                      <a:pt x="476" y="35"/>
                      <a:pt x="475" y="37"/>
                    </a:cubicBezTo>
                    <a:cubicBezTo>
                      <a:pt x="473" y="39"/>
                      <a:pt x="447" y="39"/>
                      <a:pt x="439" y="47"/>
                    </a:cubicBezTo>
                    <a:cubicBezTo>
                      <a:pt x="432" y="55"/>
                      <a:pt x="424" y="79"/>
                      <a:pt x="419" y="86"/>
                    </a:cubicBezTo>
                    <a:cubicBezTo>
                      <a:pt x="415" y="94"/>
                      <a:pt x="414" y="113"/>
                      <a:pt x="420" y="117"/>
                    </a:cubicBezTo>
                    <a:cubicBezTo>
                      <a:pt x="425" y="120"/>
                      <a:pt x="415" y="131"/>
                      <a:pt x="411" y="134"/>
                    </a:cubicBezTo>
                    <a:cubicBezTo>
                      <a:pt x="408" y="137"/>
                      <a:pt x="411" y="143"/>
                      <a:pt x="409" y="146"/>
                    </a:cubicBezTo>
                    <a:cubicBezTo>
                      <a:pt x="407" y="149"/>
                      <a:pt x="390" y="145"/>
                      <a:pt x="385" y="145"/>
                    </a:cubicBezTo>
                    <a:cubicBezTo>
                      <a:pt x="379" y="144"/>
                      <a:pt x="367" y="150"/>
                      <a:pt x="364" y="153"/>
                    </a:cubicBezTo>
                    <a:cubicBezTo>
                      <a:pt x="361" y="155"/>
                      <a:pt x="346" y="150"/>
                      <a:pt x="339" y="152"/>
                    </a:cubicBezTo>
                    <a:cubicBezTo>
                      <a:pt x="342" y="149"/>
                      <a:pt x="346" y="146"/>
                      <a:pt x="348" y="144"/>
                    </a:cubicBezTo>
                    <a:cubicBezTo>
                      <a:pt x="354" y="141"/>
                      <a:pt x="355" y="130"/>
                      <a:pt x="354" y="127"/>
                    </a:cubicBezTo>
                    <a:cubicBezTo>
                      <a:pt x="353" y="124"/>
                      <a:pt x="366" y="98"/>
                      <a:pt x="365" y="91"/>
                    </a:cubicBezTo>
                    <a:cubicBezTo>
                      <a:pt x="365" y="84"/>
                      <a:pt x="362" y="70"/>
                      <a:pt x="360" y="67"/>
                    </a:cubicBezTo>
                    <a:cubicBezTo>
                      <a:pt x="359" y="64"/>
                      <a:pt x="366" y="59"/>
                      <a:pt x="369" y="57"/>
                    </a:cubicBezTo>
                    <a:cubicBezTo>
                      <a:pt x="372" y="55"/>
                      <a:pt x="360" y="46"/>
                      <a:pt x="356" y="46"/>
                    </a:cubicBezTo>
                    <a:cubicBezTo>
                      <a:pt x="351" y="46"/>
                      <a:pt x="335" y="70"/>
                      <a:pt x="330" y="76"/>
                    </a:cubicBezTo>
                    <a:cubicBezTo>
                      <a:pt x="324" y="82"/>
                      <a:pt x="326" y="96"/>
                      <a:pt x="328" y="98"/>
                    </a:cubicBezTo>
                    <a:cubicBezTo>
                      <a:pt x="330" y="100"/>
                      <a:pt x="323" y="112"/>
                      <a:pt x="318" y="109"/>
                    </a:cubicBezTo>
                    <a:cubicBezTo>
                      <a:pt x="313" y="107"/>
                      <a:pt x="299" y="123"/>
                      <a:pt x="299" y="128"/>
                    </a:cubicBezTo>
                    <a:cubicBezTo>
                      <a:pt x="299" y="133"/>
                      <a:pt x="289" y="138"/>
                      <a:pt x="285" y="138"/>
                    </a:cubicBezTo>
                    <a:cubicBezTo>
                      <a:pt x="282" y="139"/>
                      <a:pt x="302" y="149"/>
                      <a:pt x="311" y="154"/>
                    </a:cubicBezTo>
                    <a:cubicBezTo>
                      <a:pt x="321" y="159"/>
                      <a:pt x="325" y="167"/>
                      <a:pt x="324" y="167"/>
                    </a:cubicBezTo>
                    <a:cubicBezTo>
                      <a:pt x="323" y="167"/>
                      <a:pt x="305" y="160"/>
                      <a:pt x="300" y="163"/>
                    </a:cubicBezTo>
                    <a:cubicBezTo>
                      <a:pt x="294" y="165"/>
                      <a:pt x="279" y="166"/>
                      <a:pt x="275" y="168"/>
                    </a:cubicBezTo>
                    <a:cubicBezTo>
                      <a:pt x="271" y="169"/>
                      <a:pt x="273" y="179"/>
                      <a:pt x="278" y="182"/>
                    </a:cubicBezTo>
                    <a:cubicBezTo>
                      <a:pt x="283" y="184"/>
                      <a:pt x="279" y="204"/>
                      <a:pt x="281" y="209"/>
                    </a:cubicBezTo>
                    <a:cubicBezTo>
                      <a:pt x="283" y="214"/>
                      <a:pt x="277" y="222"/>
                      <a:pt x="274" y="224"/>
                    </a:cubicBezTo>
                    <a:cubicBezTo>
                      <a:pt x="271" y="225"/>
                      <a:pt x="251" y="208"/>
                      <a:pt x="241" y="206"/>
                    </a:cubicBezTo>
                    <a:cubicBezTo>
                      <a:pt x="231" y="203"/>
                      <a:pt x="211" y="215"/>
                      <a:pt x="206" y="221"/>
                    </a:cubicBezTo>
                    <a:cubicBezTo>
                      <a:pt x="201" y="227"/>
                      <a:pt x="192" y="248"/>
                      <a:pt x="191" y="254"/>
                    </a:cubicBezTo>
                    <a:cubicBezTo>
                      <a:pt x="189" y="260"/>
                      <a:pt x="204" y="273"/>
                      <a:pt x="206" y="278"/>
                    </a:cubicBezTo>
                    <a:cubicBezTo>
                      <a:pt x="209" y="283"/>
                      <a:pt x="227" y="290"/>
                      <a:pt x="229" y="293"/>
                    </a:cubicBezTo>
                    <a:cubicBezTo>
                      <a:pt x="232" y="297"/>
                      <a:pt x="254" y="285"/>
                      <a:pt x="261" y="277"/>
                    </a:cubicBezTo>
                    <a:cubicBezTo>
                      <a:pt x="269" y="270"/>
                      <a:pt x="296" y="264"/>
                      <a:pt x="303" y="260"/>
                    </a:cubicBezTo>
                    <a:cubicBezTo>
                      <a:pt x="310" y="257"/>
                      <a:pt x="329" y="268"/>
                      <a:pt x="335" y="268"/>
                    </a:cubicBezTo>
                    <a:cubicBezTo>
                      <a:pt x="342" y="268"/>
                      <a:pt x="329" y="284"/>
                      <a:pt x="326" y="295"/>
                    </a:cubicBezTo>
                    <a:cubicBezTo>
                      <a:pt x="323" y="306"/>
                      <a:pt x="342" y="315"/>
                      <a:pt x="345" y="305"/>
                    </a:cubicBezTo>
                    <a:cubicBezTo>
                      <a:pt x="347" y="294"/>
                      <a:pt x="354" y="292"/>
                      <a:pt x="353" y="296"/>
                    </a:cubicBezTo>
                    <a:cubicBezTo>
                      <a:pt x="352" y="300"/>
                      <a:pt x="365" y="318"/>
                      <a:pt x="366" y="325"/>
                    </a:cubicBezTo>
                    <a:cubicBezTo>
                      <a:pt x="366" y="332"/>
                      <a:pt x="359" y="342"/>
                      <a:pt x="355" y="340"/>
                    </a:cubicBezTo>
                    <a:cubicBezTo>
                      <a:pt x="351" y="337"/>
                      <a:pt x="344" y="350"/>
                      <a:pt x="348" y="353"/>
                    </a:cubicBezTo>
                    <a:cubicBezTo>
                      <a:pt x="351" y="357"/>
                      <a:pt x="365" y="345"/>
                      <a:pt x="371" y="345"/>
                    </a:cubicBezTo>
                    <a:cubicBezTo>
                      <a:pt x="377" y="346"/>
                      <a:pt x="386" y="338"/>
                      <a:pt x="384" y="337"/>
                    </a:cubicBezTo>
                    <a:cubicBezTo>
                      <a:pt x="382" y="335"/>
                      <a:pt x="393" y="330"/>
                      <a:pt x="394" y="334"/>
                    </a:cubicBezTo>
                    <a:cubicBezTo>
                      <a:pt x="395" y="338"/>
                      <a:pt x="395" y="310"/>
                      <a:pt x="392" y="298"/>
                    </a:cubicBezTo>
                    <a:cubicBezTo>
                      <a:pt x="389" y="286"/>
                      <a:pt x="392" y="292"/>
                      <a:pt x="399" y="313"/>
                    </a:cubicBezTo>
                    <a:lnTo>
                      <a:pt x="401" y="332"/>
                    </a:lnTo>
                    <a:cubicBezTo>
                      <a:pt x="402" y="335"/>
                      <a:pt x="400" y="344"/>
                      <a:pt x="400" y="348"/>
                    </a:cubicBezTo>
                    <a:lnTo>
                      <a:pt x="400" y="354"/>
                    </a:lnTo>
                    <a:cubicBezTo>
                      <a:pt x="399" y="359"/>
                      <a:pt x="394" y="374"/>
                      <a:pt x="391" y="377"/>
                    </a:cubicBezTo>
                    <a:cubicBezTo>
                      <a:pt x="390" y="381"/>
                      <a:pt x="393" y="392"/>
                      <a:pt x="398" y="394"/>
                    </a:cubicBezTo>
                    <a:cubicBezTo>
                      <a:pt x="403" y="397"/>
                      <a:pt x="405" y="401"/>
                      <a:pt x="404" y="401"/>
                    </a:cubicBezTo>
                    <a:cubicBezTo>
                      <a:pt x="403" y="401"/>
                      <a:pt x="402" y="412"/>
                      <a:pt x="406" y="415"/>
                    </a:cubicBezTo>
                    <a:cubicBezTo>
                      <a:pt x="411" y="418"/>
                      <a:pt x="420" y="407"/>
                      <a:pt x="415" y="404"/>
                    </a:cubicBezTo>
                    <a:cubicBezTo>
                      <a:pt x="410" y="401"/>
                      <a:pt x="421" y="384"/>
                      <a:pt x="425" y="376"/>
                    </a:cubicBezTo>
                    <a:cubicBezTo>
                      <a:pt x="429" y="368"/>
                      <a:pt x="436" y="364"/>
                      <a:pt x="438" y="365"/>
                    </a:cubicBezTo>
                    <a:cubicBezTo>
                      <a:pt x="439" y="366"/>
                      <a:pt x="429" y="381"/>
                      <a:pt x="427" y="384"/>
                    </a:cubicBezTo>
                    <a:cubicBezTo>
                      <a:pt x="425" y="388"/>
                      <a:pt x="423" y="396"/>
                      <a:pt x="422" y="402"/>
                    </a:cubicBezTo>
                    <a:lnTo>
                      <a:pt x="425" y="409"/>
                    </a:lnTo>
                    <a:lnTo>
                      <a:pt x="431" y="423"/>
                    </a:lnTo>
                    <a:cubicBezTo>
                      <a:pt x="449" y="427"/>
                      <a:pt x="468" y="443"/>
                      <a:pt x="465" y="445"/>
                    </a:cubicBezTo>
                    <a:cubicBezTo>
                      <a:pt x="462" y="448"/>
                      <a:pt x="474" y="456"/>
                      <a:pt x="478" y="451"/>
                    </a:cubicBezTo>
                    <a:cubicBezTo>
                      <a:pt x="481" y="447"/>
                      <a:pt x="479" y="452"/>
                      <a:pt x="477" y="456"/>
                    </a:cubicBezTo>
                    <a:cubicBezTo>
                      <a:pt x="475" y="459"/>
                      <a:pt x="457" y="467"/>
                      <a:pt x="452" y="472"/>
                    </a:cubicBezTo>
                    <a:cubicBezTo>
                      <a:pt x="446" y="478"/>
                      <a:pt x="413" y="453"/>
                      <a:pt x="399" y="443"/>
                    </a:cubicBezTo>
                    <a:cubicBezTo>
                      <a:pt x="384" y="433"/>
                      <a:pt x="358" y="426"/>
                      <a:pt x="354" y="429"/>
                    </a:cubicBezTo>
                    <a:cubicBezTo>
                      <a:pt x="350" y="433"/>
                      <a:pt x="334" y="404"/>
                      <a:pt x="326" y="393"/>
                    </a:cubicBezTo>
                    <a:cubicBezTo>
                      <a:pt x="318" y="382"/>
                      <a:pt x="319" y="361"/>
                      <a:pt x="317" y="357"/>
                    </a:cubicBezTo>
                    <a:cubicBezTo>
                      <a:pt x="316" y="354"/>
                      <a:pt x="324" y="351"/>
                      <a:pt x="324" y="347"/>
                    </a:cubicBezTo>
                    <a:cubicBezTo>
                      <a:pt x="325" y="343"/>
                      <a:pt x="301" y="328"/>
                      <a:pt x="292" y="327"/>
                    </a:cubicBezTo>
                    <a:cubicBezTo>
                      <a:pt x="283" y="325"/>
                      <a:pt x="243" y="308"/>
                      <a:pt x="232" y="307"/>
                    </a:cubicBezTo>
                    <a:cubicBezTo>
                      <a:pt x="221" y="305"/>
                      <a:pt x="210" y="293"/>
                      <a:pt x="206" y="290"/>
                    </a:cubicBezTo>
                    <a:cubicBezTo>
                      <a:pt x="202" y="287"/>
                      <a:pt x="185" y="294"/>
                      <a:pt x="179" y="293"/>
                    </a:cubicBezTo>
                    <a:cubicBezTo>
                      <a:pt x="173" y="292"/>
                      <a:pt x="157" y="306"/>
                      <a:pt x="143" y="324"/>
                    </a:cubicBezTo>
                    <a:lnTo>
                      <a:pt x="128" y="333"/>
                    </a:lnTo>
                    <a:lnTo>
                      <a:pt x="119" y="339"/>
                    </a:lnTo>
                    <a:cubicBezTo>
                      <a:pt x="101" y="342"/>
                      <a:pt x="70" y="365"/>
                      <a:pt x="62" y="369"/>
                    </a:cubicBezTo>
                    <a:cubicBezTo>
                      <a:pt x="54" y="373"/>
                      <a:pt x="25" y="417"/>
                      <a:pt x="17" y="432"/>
                    </a:cubicBezTo>
                    <a:cubicBezTo>
                      <a:pt x="8" y="447"/>
                      <a:pt x="3" y="487"/>
                      <a:pt x="2" y="498"/>
                    </a:cubicBezTo>
                    <a:cubicBezTo>
                      <a:pt x="0" y="509"/>
                      <a:pt x="12" y="542"/>
                      <a:pt x="17" y="551"/>
                    </a:cubicBezTo>
                    <a:cubicBezTo>
                      <a:pt x="22" y="560"/>
                      <a:pt x="47" y="575"/>
                      <a:pt x="55" y="580"/>
                    </a:cubicBezTo>
                    <a:cubicBezTo>
                      <a:pt x="63" y="584"/>
                      <a:pt x="77" y="582"/>
                      <a:pt x="85" y="574"/>
                    </a:cubicBezTo>
                    <a:lnTo>
                      <a:pt x="97" y="582"/>
                    </a:lnTo>
                    <a:lnTo>
                      <a:pt x="102" y="586"/>
                    </a:lnTo>
                    <a:cubicBezTo>
                      <a:pt x="98" y="593"/>
                      <a:pt x="113" y="608"/>
                      <a:pt x="116" y="613"/>
                    </a:cubicBezTo>
                    <a:cubicBezTo>
                      <a:pt x="119" y="618"/>
                      <a:pt x="132" y="623"/>
                      <a:pt x="136" y="624"/>
                    </a:cubicBezTo>
                    <a:cubicBezTo>
                      <a:pt x="140" y="625"/>
                      <a:pt x="126" y="658"/>
                      <a:pt x="118" y="666"/>
                    </a:cubicBezTo>
                    <a:cubicBezTo>
                      <a:pt x="111" y="674"/>
                      <a:pt x="101" y="710"/>
                      <a:pt x="98" y="721"/>
                    </a:cubicBezTo>
                    <a:cubicBezTo>
                      <a:pt x="95" y="732"/>
                      <a:pt x="91" y="765"/>
                      <a:pt x="87" y="775"/>
                    </a:cubicBezTo>
                    <a:cubicBezTo>
                      <a:pt x="83" y="785"/>
                      <a:pt x="58" y="812"/>
                      <a:pt x="50" y="822"/>
                    </a:cubicBezTo>
                    <a:cubicBezTo>
                      <a:pt x="42" y="832"/>
                      <a:pt x="40" y="871"/>
                      <a:pt x="38" y="884"/>
                    </a:cubicBezTo>
                    <a:cubicBezTo>
                      <a:pt x="36" y="897"/>
                      <a:pt x="26" y="921"/>
                      <a:pt x="23" y="926"/>
                    </a:cubicBezTo>
                    <a:cubicBezTo>
                      <a:pt x="20" y="932"/>
                      <a:pt x="18" y="973"/>
                      <a:pt x="15" y="988"/>
                    </a:cubicBezTo>
                    <a:cubicBezTo>
                      <a:pt x="11" y="1003"/>
                      <a:pt x="50" y="1029"/>
                      <a:pt x="64" y="10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91" name="Freeform 770">
                <a:extLst>
                  <a:ext uri="{FF2B5EF4-FFF2-40B4-BE49-F238E27FC236}">
                    <a16:creationId xmlns:a16="http://schemas.microsoft.com/office/drawing/2014/main" id="{410A9201-8683-4138-A0FC-300C6117E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3714" y="3932238"/>
                <a:ext cx="22225" cy="17463"/>
              </a:xfrm>
              <a:custGeom>
                <a:avLst/>
                <a:gdLst>
                  <a:gd name="T0" fmla="*/ 10 w 52"/>
                  <a:gd name="T1" fmla="*/ 40 h 45"/>
                  <a:gd name="T2" fmla="*/ 32 w 52"/>
                  <a:gd name="T3" fmla="*/ 43 h 45"/>
                  <a:gd name="T4" fmla="*/ 48 w 52"/>
                  <a:gd name="T5" fmla="*/ 27 h 45"/>
                  <a:gd name="T6" fmla="*/ 42 w 52"/>
                  <a:gd name="T7" fmla="*/ 3 h 45"/>
                  <a:gd name="T8" fmla="*/ 26 w 52"/>
                  <a:gd name="T9" fmla="*/ 8 h 45"/>
                  <a:gd name="T10" fmla="*/ 7 w 52"/>
                  <a:gd name="T11" fmla="*/ 12 h 45"/>
                  <a:gd name="T12" fmla="*/ 3 w 52"/>
                  <a:gd name="T13" fmla="*/ 19 h 45"/>
                  <a:gd name="T14" fmla="*/ 10 w 52"/>
                  <a:gd name="T15" fmla="*/ 4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45">
                    <a:moveTo>
                      <a:pt x="10" y="40"/>
                    </a:moveTo>
                    <a:cubicBezTo>
                      <a:pt x="10" y="43"/>
                      <a:pt x="25" y="40"/>
                      <a:pt x="32" y="43"/>
                    </a:cubicBezTo>
                    <a:cubicBezTo>
                      <a:pt x="39" y="45"/>
                      <a:pt x="52" y="31"/>
                      <a:pt x="48" y="27"/>
                    </a:cubicBezTo>
                    <a:cubicBezTo>
                      <a:pt x="44" y="23"/>
                      <a:pt x="45" y="7"/>
                      <a:pt x="42" y="3"/>
                    </a:cubicBezTo>
                    <a:cubicBezTo>
                      <a:pt x="39" y="0"/>
                      <a:pt x="29" y="3"/>
                      <a:pt x="26" y="8"/>
                    </a:cubicBezTo>
                    <a:cubicBezTo>
                      <a:pt x="24" y="13"/>
                      <a:pt x="11" y="9"/>
                      <a:pt x="7" y="12"/>
                    </a:cubicBezTo>
                    <a:cubicBezTo>
                      <a:pt x="2" y="15"/>
                      <a:pt x="0" y="18"/>
                      <a:pt x="3" y="19"/>
                    </a:cubicBezTo>
                    <a:cubicBezTo>
                      <a:pt x="5" y="20"/>
                      <a:pt x="11" y="37"/>
                      <a:pt x="10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92" name="Freeform 771">
                <a:extLst>
                  <a:ext uri="{FF2B5EF4-FFF2-40B4-BE49-F238E27FC236}">
                    <a16:creationId xmlns:a16="http://schemas.microsoft.com/office/drawing/2014/main" id="{747D645C-BF34-4D1D-AEA5-AF7C0CB45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5614" y="3970338"/>
                <a:ext cx="20638" cy="23813"/>
              </a:xfrm>
              <a:custGeom>
                <a:avLst/>
                <a:gdLst>
                  <a:gd name="T0" fmla="*/ 41 w 51"/>
                  <a:gd name="T1" fmla="*/ 27 h 56"/>
                  <a:gd name="T2" fmla="*/ 45 w 51"/>
                  <a:gd name="T3" fmla="*/ 5 h 56"/>
                  <a:gd name="T4" fmla="*/ 4 w 51"/>
                  <a:gd name="T5" fmla="*/ 27 h 56"/>
                  <a:gd name="T6" fmla="*/ 8 w 51"/>
                  <a:gd name="T7" fmla="*/ 42 h 56"/>
                  <a:gd name="T8" fmla="*/ 22 w 51"/>
                  <a:gd name="T9" fmla="*/ 54 h 56"/>
                  <a:gd name="T10" fmla="*/ 26 w 51"/>
                  <a:gd name="T11" fmla="*/ 47 h 56"/>
                  <a:gd name="T12" fmla="*/ 41 w 51"/>
                  <a:gd name="T13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56">
                    <a:moveTo>
                      <a:pt x="41" y="27"/>
                    </a:moveTo>
                    <a:cubicBezTo>
                      <a:pt x="45" y="28"/>
                      <a:pt x="51" y="10"/>
                      <a:pt x="45" y="5"/>
                    </a:cubicBezTo>
                    <a:cubicBezTo>
                      <a:pt x="39" y="0"/>
                      <a:pt x="9" y="12"/>
                      <a:pt x="4" y="27"/>
                    </a:cubicBezTo>
                    <a:cubicBezTo>
                      <a:pt x="0" y="42"/>
                      <a:pt x="4" y="44"/>
                      <a:pt x="8" y="42"/>
                    </a:cubicBezTo>
                    <a:cubicBezTo>
                      <a:pt x="11" y="40"/>
                      <a:pt x="19" y="51"/>
                      <a:pt x="22" y="54"/>
                    </a:cubicBezTo>
                    <a:cubicBezTo>
                      <a:pt x="24" y="56"/>
                      <a:pt x="26" y="53"/>
                      <a:pt x="26" y="47"/>
                    </a:cubicBezTo>
                    <a:cubicBezTo>
                      <a:pt x="25" y="40"/>
                      <a:pt x="37" y="27"/>
                      <a:pt x="41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93" name="Freeform 772">
                <a:extLst>
                  <a:ext uri="{FF2B5EF4-FFF2-40B4-BE49-F238E27FC236}">
                    <a16:creationId xmlns:a16="http://schemas.microsoft.com/office/drawing/2014/main" id="{D6E9214C-1B38-4184-A382-9F505AC16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626" y="3944938"/>
                <a:ext cx="42863" cy="36513"/>
              </a:xfrm>
              <a:custGeom>
                <a:avLst/>
                <a:gdLst>
                  <a:gd name="T0" fmla="*/ 80 w 102"/>
                  <a:gd name="T1" fmla="*/ 55 h 91"/>
                  <a:gd name="T2" fmla="*/ 99 w 102"/>
                  <a:gd name="T3" fmla="*/ 29 h 91"/>
                  <a:gd name="T4" fmla="*/ 93 w 102"/>
                  <a:gd name="T5" fmla="*/ 5 h 91"/>
                  <a:gd name="T6" fmla="*/ 34 w 102"/>
                  <a:gd name="T7" fmla="*/ 27 h 91"/>
                  <a:gd name="T8" fmla="*/ 0 w 102"/>
                  <a:gd name="T9" fmla="*/ 54 h 91"/>
                  <a:gd name="T10" fmla="*/ 27 w 102"/>
                  <a:gd name="T11" fmla="*/ 85 h 91"/>
                  <a:gd name="T12" fmla="*/ 40 w 102"/>
                  <a:gd name="T13" fmla="*/ 91 h 91"/>
                  <a:gd name="T14" fmla="*/ 42 w 102"/>
                  <a:gd name="T15" fmla="*/ 88 h 91"/>
                  <a:gd name="T16" fmla="*/ 63 w 102"/>
                  <a:gd name="T17" fmla="*/ 76 h 91"/>
                  <a:gd name="T18" fmla="*/ 80 w 102"/>
                  <a:gd name="T19" fmla="*/ 5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" h="91">
                    <a:moveTo>
                      <a:pt x="80" y="55"/>
                    </a:moveTo>
                    <a:cubicBezTo>
                      <a:pt x="84" y="50"/>
                      <a:pt x="96" y="32"/>
                      <a:pt x="99" y="29"/>
                    </a:cubicBezTo>
                    <a:cubicBezTo>
                      <a:pt x="102" y="26"/>
                      <a:pt x="97" y="10"/>
                      <a:pt x="93" y="5"/>
                    </a:cubicBezTo>
                    <a:cubicBezTo>
                      <a:pt x="88" y="0"/>
                      <a:pt x="50" y="27"/>
                      <a:pt x="34" y="27"/>
                    </a:cubicBezTo>
                    <a:cubicBezTo>
                      <a:pt x="17" y="26"/>
                      <a:pt x="0" y="47"/>
                      <a:pt x="0" y="54"/>
                    </a:cubicBezTo>
                    <a:cubicBezTo>
                      <a:pt x="1" y="61"/>
                      <a:pt x="25" y="78"/>
                      <a:pt x="27" y="85"/>
                    </a:cubicBezTo>
                    <a:cubicBezTo>
                      <a:pt x="29" y="91"/>
                      <a:pt x="37" y="90"/>
                      <a:pt x="40" y="91"/>
                    </a:cubicBezTo>
                    <a:cubicBezTo>
                      <a:pt x="43" y="91"/>
                      <a:pt x="43" y="89"/>
                      <a:pt x="42" y="88"/>
                    </a:cubicBezTo>
                    <a:cubicBezTo>
                      <a:pt x="42" y="87"/>
                      <a:pt x="58" y="82"/>
                      <a:pt x="63" y="76"/>
                    </a:cubicBezTo>
                    <a:cubicBezTo>
                      <a:pt x="68" y="70"/>
                      <a:pt x="76" y="61"/>
                      <a:pt x="80" y="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94" name="Freeform 773">
                <a:extLst>
                  <a:ext uri="{FF2B5EF4-FFF2-40B4-BE49-F238E27FC236}">
                    <a16:creationId xmlns:a16="http://schemas.microsoft.com/office/drawing/2014/main" id="{7C44A735-304A-4CAA-8873-E07E9DFEFF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401" y="3971926"/>
                <a:ext cx="26988" cy="25400"/>
              </a:xfrm>
              <a:custGeom>
                <a:avLst/>
                <a:gdLst>
                  <a:gd name="T0" fmla="*/ 29 w 64"/>
                  <a:gd name="T1" fmla="*/ 10 h 61"/>
                  <a:gd name="T2" fmla="*/ 3 w 64"/>
                  <a:gd name="T3" fmla="*/ 3 h 61"/>
                  <a:gd name="T4" fmla="*/ 46 w 64"/>
                  <a:gd name="T5" fmla="*/ 45 h 61"/>
                  <a:gd name="T6" fmla="*/ 62 w 64"/>
                  <a:gd name="T7" fmla="*/ 57 h 61"/>
                  <a:gd name="T8" fmla="*/ 29 w 64"/>
                  <a:gd name="T9" fmla="*/ 1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1">
                    <a:moveTo>
                      <a:pt x="29" y="10"/>
                    </a:moveTo>
                    <a:cubicBezTo>
                      <a:pt x="21" y="0"/>
                      <a:pt x="6" y="0"/>
                      <a:pt x="3" y="3"/>
                    </a:cubicBezTo>
                    <a:cubicBezTo>
                      <a:pt x="0" y="6"/>
                      <a:pt x="35" y="34"/>
                      <a:pt x="46" y="45"/>
                    </a:cubicBezTo>
                    <a:cubicBezTo>
                      <a:pt x="56" y="55"/>
                      <a:pt x="64" y="61"/>
                      <a:pt x="62" y="57"/>
                    </a:cubicBezTo>
                    <a:cubicBezTo>
                      <a:pt x="60" y="53"/>
                      <a:pt x="36" y="19"/>
                      <a:pt x="29" y="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95" name="Freeform 774">
                <a:extLst>
                  <a:ext uri="{FF2B5EF4-FFF2-40B4-BE49-F238E27FC236}">
                    <a16:creationId xmlns:a16="http://schemas.microsoft.com/office/drawing/2014/main" id="{97BE8015-5A80-4A07-B121-413BDBAA0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4826" y="3881438"/>
                <a:ext cx="7938" cy="12700"/>
              </a:xfrm>
              <a:custGeom>
                <a:avLst/>
                <a:gdLst>
                  <a:gd name="T0" fmla="*/ 10 w 19"/>
                  <a:gd name="T1" fmla="*/ 26 h 29"/>
                  <a:gd name="T2" fmla="*/ 13 w 19"/>
                  <a:gd name="T3" fmla="*/ 2 h 29"/>
                  <a:gd name="T4" fmla="*/ 1 w 19"/>
                  <a:gd name="T5" fmla="*/ 23 h 29"/>
                  <a:gd name="T6" fmla="*/ 10 w 19"/>
                  <a:gd name="T7" fmla="*/ 2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9">
                    <a:moveTo>
                      <a:pt x="10" y="26"/>
                    </a:moveTo>
                    <a:cubicBezTo>
                      <a:pt x="15" y="24"/>
                      <a:pt x="19" y="0"/>
                      <a:pt x="13" y="2"/>
                    </a:cubicBezTo>
                    <a:cubicBezTo>
                      <a:pt x="7" y="5"/>
                      <a:pt x="3" y="18"/>
                      <a:pt x="1" y="23"/>
                    </a:cubicBezTo>
                    <a:cubicBezTo>
                      <a:pt x="0" y="27"/>
                      <a:pt x="4" y="29"/>
                      <a:pt x="10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96" name="Freeform 775">
                <a:extLst>
                  <a:ext uri="{FF2B5EF4-FFF2-40B4-BE49-F238E27FC236}">
                    <a16:creationId xmlns:a16="http://schemas.microsoft.com/office/drawing/2014/main" id="{4E8B0BA4-7D91-4457-B4CF-6ABF7CAB2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8476" y="3905251"/>
                <a:ext cx="11113" cy="14288"/>
              </a:xfrm>
              <a:custGeom>
                <a:avLst/>
                <a:gdLst>
                  <a:gd name="T0" fmla="*/ 24 w 29"/>
                  <a:gd name="T1" fmla="*/ 25 h 36"/>
                  <a:gd name="T2" fmla="*/ 20 w 29"/>
                  <a:gd name="T3" fmla="*/ 7 h 36"/>
                  <a:gd name="T4" fmla="*/ 2 w 29"/>
                  <a:gd name="T5" fmla="*/ 31 h 36"/>
                  <a:gd name="T6" fmla="*/ 24 w 29"/>
                  <a:gd name="T7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36">
                    <a:moveTo>
                      <a:pt x="24" y="25"/>
                    </a:moveTo>
                    <a:cubicBezTo>
                      <a:pt x="29" y="22"/>
                      <a:pt x="28" y="13"/>
                      <a:pt x="20" y="7"/>
                    </a:cubicBezTo>
                    <a:cubicBezTo>
                      <a:pt x="13" y="0"/>
                      <a:pt x="0" y="26"/>
                      <a:pt x="2" y="31"/>
                    </a:cubicBezTo>
                    <a:cubicBezTo>
                      <a:pt x="4" y="36"/>
                      <a:pt x="19" y="29"/>
                      <a:pt x="24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97" name="Freeform 776">
                <a:extLst>
                  <a:ext uri="{FF2B5EF4-FFF2-40B4-BE49-F238E27FC236}">
                    <a16:creationId xmlns:a16="http://schemas.microsoft.com/office/drawing/2014/main" id="{D8093B80-6717-440D-9544-D3CA08CBA2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8951" y="3983038"/>
                <a:ext cx="15875" cy="15875"/>
              </a:xfrm>
              <a:custGeom>
                <a:avLst/>
                <a:gdLst>
                  <a:gd name="T0" fmla="*/ 0 w 38"/>
                  <a:gd name="T1" fmla="*/ 16 h 38"/>
                  <a:gd name="T2" fmla="*/ 38 w 38"/>
                  <a:gd name="T3" fmla="*/ 25 h 38"/>
                  <a:gd name="T4" fmla="*/ 0 w 38"/>
                  <a:gd name="T5" fmla="*/ 1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38">
                    <a:moveTo>
                      <a:pt x="0" y="16"/>
                    </a:moveTo>
                    <a:cubicBezTo>
                      <a:pt x="6" y="28"/>
                      <a:pt x="30" y="38"/>
                      <a:pt x="38" y="25"/>
                    </a:cubicBezTo>
                    <a:cubicBezTo>
                      <a:pt x="32" y="13"/>
                      <a:pt x="8" y="0"/>
                      <a:pt x="0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98" name="Freeform 777">
                <a:extLst>
                  <a:ext uri="{FF2B5EF4-FFF2-40B4-BE49-F238E27FC236}">
                    <a16:creationId xmlns:a16="http://schemas.microsoft.com/office/drawing/2014/main" id="{FC8011CA-4836-425F-B532-6FAEEE6F8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89" y="3860801"/>
                <a:ext cx="33338" cy="14288"/>
              </a:xfrm>
              <a:custGeom>
                <a:avLst/>
                <a:gdLst>
                  <a:gd name="T0" fmla="*/ 26 w 80"/>
                  <a:gd name="T1" fmla="*/ 5 h 35"/>
                  <a:gd name="T2" fmla="*/ 13 w 80"/>
                  <a:gd name="T3" fmla="*/ 16 h 35"/>
                  <a:gd name="T4" fmla="*/ 11 w 80"/>
                  <a:gd name="T5" fmla="*/ 14 h 35"/>
                  <a:gd name="T6" fmla="*/ 3 w 80"/>
                  <a:gd name="T7" fmla="*/ 30 h 35"/>
                  <a:gd name="T8" fmla="*/ 26 w 80"/>
                  <a:gd name="T9" fmla="*/ 26 h 35"/>
                  <a:gd name="T10" fmla="*/ 43 w 80"/>
                  <a:gd name="T11" fmla="*/ 30 h 35"/>
                  <a:gd name="T12" fmla="*/ 63 w 80"/>
                  <a:gd name="T13" fmla="*/ 35 h 35"/>
                  <a:gd name="T14" fmla="*/ 71 w 80"/>
                  <a:gd name="T15" fmla="*/ 32 h 35"/>
                  <a:gd name="T16" fmla="*/ 80 w 80"/>
                  <a:gd name="T17" fmla="*/ 0 h 35"/>
                  <a:gd name="T18" fmla="*/ 65 w 80"/>
                  <a:gd name="T19" fmla="*/ 2 h 35"/>
                  <a:gd name="T20" fmla="*/ 26 w 80"/>
                  <a:gd name="T21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35">
                    <a:moveTo>
                      <a:pt x="26" y="5"/>
                    </a:moveTo>
                    <a:cubicBezTo>
                      <a:pt x="20" y="6"/>
                      <a:pt x="14" y="12"/>
                      <a:pt x="13" y="16"/>
                    </a:cubicBezTo>
                    <a:cubicBezTo>
                      <a:pt x="12" y="15"/>
                      <a:pt x="12" y="15"/>
                      <a:pt x="11" y="14"/>
                    </a:cubicBezTo>
                    <a:cubicBezTo>
                      <a:pt x="8" y="13"/>
                      <a:pt x="0" y="25"/>
                      <a:pt x="3" y="30"/>
                    </a:cubicBezTo>
                    <a:cubicBezTo>
                      <a:pt x="5" y="34"/>
                      <a:pt x="20" y="26"/>
                      <a:pt x="26" y="26"/>
                    </a:cubicBezTo>
                    <a:cubicBezTo>
                      <a:pt x="32" y="25"/>
                      <a:pt x="42" y="28"/>
                      <a:pt x="43" y="30"/>
                    </a:cubicBezTo>
                    <a:cubicBezTo>
                      <a:pt x="43" y="32"/>
                      <a:pt x="52" y="34"/>
                      <a:pt x="63" y="35"/>
                    </a:cubicBezTo>
                    <a:cubicBezTo>
                      <a:pt x="65" y="35"/>
                      <a:pt x="67" y="34"/>
                      <a:pt x="71" y="32"/>
                    </a:cubicBezTo>
                    <a:cubicBezTo>
                      <a:pt x="74" y="21"/>
                      <a:pt x="77" y="10"/>
                      <a:pt x="80" y="0"/>
                    </a:cubicBezTo>
                    <a:cubicBezTo>
                      <a:pt x="75" y="0"/>
                      <a:pt x="68" y="1"/>
                      <a:pt x="65" y="2"/>
                    </a:cubicBezTo>
                    <a:cubicBezTo>
                      <a:pt x="58" y="3"/>
                      <a:pt x="33" y="5"/>
                      <a:pt x="26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99" name="Freeform 778">
                <a:extLst>
                  <a:ext uri="{FF2B5EF4-FFF2-40B4-BE49-F238E27FC236}">
                    <a16:creationId xmlns:a16="http://schemas.microsoft.com/office/drawing/2014/main" id="{607AB203-8B23-41E1-9CB6-FE093589C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4814" y="3916363"/>
                <a:ext cx="0" cy="158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0"/>
                      <a:pt x="0" y="0"/>
                      <a:pt x="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00" name="Freeform 779">
                <a:extLst>
                  <a:ext uri="{FF2B5EF4-FFF2-40B4-BE49-F238E27FC236}">
                    <a16:creationId xmlns:a16="http://schemas.microsoft.com/office/drawing/2014/main" id="{4169FC52-3651-43F6-87FF-E67D7E5D7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4814" y="3916363"/>
                <a:ext cx="12700" cy="47625"/>
              </a:xfrm>
              <a:custGeom>
                <a:avLst/>
                <a:gdLst>
                  <a:gd name="T0" fmla="*/ 29 w 30"/>
                  <a:gd name="T1" fmla="*/ 94 h 115"/>
                  <a:gd name="T2" fmla="*/ 20 w 30"/>
                  <a:gd name="T3" fmla="*/ 49 h 115"/>
                  <a:gd name="T4" fmla="*/ 19 w 30"/>
                  <a:gd name="T5" fmla="*/ 39 h 115"/>
                  <a:gd name="T6" fmla="*/ 19 w 30"/>
                  <a:gd name="T7" fmla="*/ 29 h 115"/>
                  <a:gd name="T8" fmla="*/ 11 w 30"/>
                  <a:gd name="T9" fmla="*/ 3 h 115"/>
                  <a:gd name="T10" fmla="*/ 0 w 30"/>
                  <a:gd name="T11" fmla="*/ 2 h 115"/>
                  <a:gd name="T12" fmla="*/ 8 w 30"/>
                  <a:gd name="T13" fmla="*/ 19 h 115"/>
                  <a:gd name="T14" fmla="*/ 8 w 30"/>
                  <a:gd name="T15" fmla="*/ 108 h 115"/>
                  <a:gd name="T16" fmla="*/ 29 w 30"/>
                  <a:gd name="T17" fmla="*/ 9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115">
                    <a:moveTo>
                      <a:pt x="29" y="94"/>
                    </a:moveTo>
                    <a:cubicBezTo>
                      <a:pt x="30" y="84"/>
                      <a:pt x="26" y="63"/>
                      <a:pt x="20" y="49"/>
                    </a:cubicBezTo>
                    <a:lnTo>
                      <a:pt x="19" y="39"/>
                    </a:lnTo>
                    <a:lnTo>
                      <a:pt x="19" y="29"/>
                    </a:lnTo>
                    <a:cubicBezTo>
                      <a:pt x="20" y="19"/>
                      <a:pt x="11" y="6"/>
                      <a:pt x="11" y="3"/>
                    </a:cubicBezTo>
                    <a:cubicBezTo>
                      <a:pt x="12" y="0"/>
                      <a:pt x="2" y="7"/>
                      <a:pt x="0" y="2"/>
                    </a:cubicBezTo>
                    <a:cubicBezTo>
                      <a:pt x="1" y="5"/>
                      <a:pt x="4" y="10"/>
                      <a:pt x="8" y="19"/>
                    </a:cubicBezTo>
                    <a:cubicBezTo>
                      <a:pt x="15" y="33"/>
                      <a:pt x="5" y="101"/>
                      <a:pt x="8" y="108"/>
                    </a:cubicBezTo>
                    <a:cubicBezTo>
                      <a:pt x="10" y="115"/>
                      <a:pt x="28" y="104"/>
                      <a:pt x="29" y="9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01" name="Freeform 780">
                <a:extLst>
                  <a:ext uri="{FF2B5EF4-FFF2-40B4-BE49-F238E27FC236}">
                    <a16:creationId xmlns:a16="http://schemas.microsoft.com/office/drawing/2014/main" id="{EA86FF70-763D-47C2-8FE8-FE121EEB6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1951" y="3875088"/>
                <a:ext cx="9525" cy="14288"/>
              </a:xfrm>
              <a:custGeom>
                <a:avLst/>
                <a:gdLst>
                  <a:gd name="T0" fmla="*/ 7 w 23"/>
                  <a:gd name="T1" fmla="*/ 5 h 34"/>
                  <a:gd name="T2" fmla="*/ 15 w 23"/>
                  <a:gd name="T3" fmla="*/ 31 h 34"/>
                  <a:gd name="T4" fmla="*/ 22 w 23"/>
                  <a:gd name="T5" fmla="*/ 6 h 34"/>
                  <a:gd name="T6" fmla="*/ 7 w 23"/>
                  <a:gd name="T7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34">
                    <a:moveTo>
                      <a:pt x="7" y="5"/>
                    </a:moveTo>
                    <a:cubicBezTo>
                      <a:pt x="0" y="9"/>
                      <a:pt x="12" y="34"/>
                      <a:pt x="15" y="31"/>
                    </a:cubicBezTo>
                    <a:cubicBezTo>
                      <a:pt x="18" y="29"/>
                      <a:pt x="23" y="12"/>
                      <a:pt x="22" y="6"/>
                    </a:cubicBezTo>
                    <a:cubicBezTo>
                      <a:pt x="20" y="1"/>
                      <a:pt x="13" y="0"/>
                      <a:pt x="7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02" name="Freeform 781">
                <a:extLst>
                  <a:ext uri="{FF2B5EF4-FFF2-40B4-BE49-F238E27FC236}">
                    <a16:creationId xmlns:a16="http://schemas.microsoft.com/office/drawing/2014/main" id="{1583B34E-2CD1-448D-A0E8-85CAA8AF6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914" y="3898901"/>
                <a:ext cx="44450" cy="49213"/>
              </a:xfrm>
              <a:custGeom>
                <a:avLst/>
                <a:gdLst>
                  <a:gd name="T0" fmla="*/ 3 w 107"/>
                  <a:gd name="T1" fmla="*/ 97 h 119"/>
                  <a:gd name="T2" fmla="*/ 15 w 107"/>
                  <a:gd name="T3" fmla="*/ 118 h 119"/>
                  <a:gd name="T4" fmla="*/ 46 w 107"/>
                  <a:gd name="T5" fmla="*/ 100 h 119"/>
                  <a:gd name="T6" fmla="*/ 61 w 107"/>
                  <a:gd name="T7" fmla="*/ 81 h 119"/>
                  <a:gd name="T8" fmla="*/ 70 w 107"/>
                  <a:gd name="T9" fmla="*/ 72 h 119"/>
                  <a:gd name="T10" fmla="*/ 84 w 107"/>
                  <a:gd name="T11" fmla="*/ 60 h 119"/>
                  <a:gd name="T12" fmla="*/ 104 w 107"/>
                  <a:gd name="T13" fmla="*/ 7 h 119"/>
                  <a:gd name="T14" fmla="*/ 89 w 107"/>
                  <a:gd name="T15" fmla="*/ 11 h 119"/>
                  <a:gd name="T16" fmla="*/ 52 w 107"/>
                  <a:gd name="T17" fmla="*/ 22 h 119"/>
                  <a:gd name="T18" fmla="*/ 31 w 107"/>
                  <a:gd name="T19" fmla="*/ 45 h 119"/>
                  <a:gd name="T20" fmla="*/ 17 w 107"/>
                  <a:gd name="T21" fmla="*/ 61 h 119"/>
                  <a:gd name="T22" fmla="*/ 3 w 107"/>
                  <a:gd name="T23" fmla="*/ 9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7" h="119">
                    <a:moveTo>
                      <a:pt x="3" y="97"/>
                    </a:moveTo>
                    <a:cubicBezTo>
                      <a:pt x="0" y="104"/>
                      <a:pt x="10" y="117"/>
                      <a:pt x="15" y="118"/>
                    </a:cubicBezTo>
                    <a:cubicBezTo>
                      <a:pt x="19" y="119"/>
                      <a:pt x="41" y="105"/>
                      <a:pt x="46" y="100"/>
                    </a:cubicBezTo>
                    <a:cubicBezTo>
                      <a:pt x="51" y="95"/>
                      <a:pt x="59" y="84"/>
                      <a:pt x="61" y="81"/>
                    </a:cubicBezTo>
                    <a:cubicBezTo>
                      <a:pt x="63" y="78"/>
                      <a:pt x="68" y="72"/>
                      <a:pt x="70" y="72"/>
                    </a:cubicBezTo>
                    <a:cubicBezTo>
                      <a:pt x="72" y="72"/>
                      <a:pt x="78" y="67"/>
                      <a:pt x="84" y="60"/>
                    </a:cubicBezTo>
                    <a:cubicBezTo>
                      <a:pt x="90" y="53"/>
                      <a:pt x="100" y="13"/>
                      <a:pt x="104" y="7"/>
                    </a:cubicBezTo>
                    <a:cubicBezTo>
                      <a:pt x="107" y="0"/>
                      <a:pt x="95" y="6"/>
                      <a:pt x="89" y="11"/>
                    </a:cubicBezTo>
                    <a:cubicBezTo>
                      <a:pt x="84" y="16"/>
                      <a:pt x="59" y="19"/>
                      <a:pt x="52" y="22"/>
                    </a:cubicBezTo>
                    <a:cubicBezTo>
                      <a:pt x="45" y="25"/>
                      <a:pt x="31" y="40"/>
                      <a:pt x="31" y="45"/>
                    </a:cubicBezTo>
                    <a:cubicBezTo>
                      <a:pt x="30" y="48"/>
                      <a:pt x="20" y="59"/>
                      <a:pt x="17" y="61"/>
                    </a:cubicBezTo>
                    <a:cubicBezTo>
                      <a:pt x="13" y="64"/>
                      <a:pt x="6" y="90"/>
                      <a:pt x="3" y="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03" name="Freeform 782">
                <a:extLst>
                  <a:ext uri="{FF2B5EF4-FFF2-40B4-BE49-F238E27FC236}">
                    <a16:creationId xmlns:a16="http://schemas.microsoft.com/office/drawing/2014/main" id="{EC0402B7-1792-40A4-B96E-A8405B45C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589" y="3886201"/>
                <a:ext cx="7938" cy="7938"/>
              </a:xfrm>
              <a:custGeom>
                <a:avLst/>
                <a:gdLst>
                  <a:gd name="T0" fmla="*/ 0 w 21"/>
                  <a:gd name="T1" fmla="*/ 11 h 17"/>
                  <a:gd name="T2" fmla="*/ 12 w 21"/>
                  <a:gd name="T3" fmla="*/ 17 h 17"/>
                  <a:gd name="T4" fmla="*/ 0 w 21"/>
                  <a:gd name="T5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7">
                    <a:moveTo>
                      <a:pt x="0" y="11"/>
                    </a:moveTo>
                    <a:cubicBezTo>
                      <a:pt x="4" y="13"/>
                      <a:pt x="8" y="15"/>
                      <a:pt x="12" y="17"/>
                    </a:cubicBezTo>
                    <a:cubicBezTo>
                      <a:pt x="21" y="6"/>
                      <a:pt x="6" y="0"/>
                      <a:pt x="0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04" name="Freeform 783">
                <a:extLst>
                  <a:ext uri="{FF2B5EF4-FFF2-40B4-BE49-F238E27FC236}">
                    <a16:creationId xmlns:a16="http://schemas.microsoft.com/office/drawing/2014/main" id="{BCC5267E-059D-48D5-A1C3-598E42A3C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7639" y="3355976"/>
                <a:ext cx="166688" cy="134938"/>
              </a:xfrm>
              <a:custGeom>
                <a:avLst/>
                <a:gdLst>
                  <a:gd name="T0" fmla="*/ 399 w 404"/>
                  <a:gd name="T1" fmla="*/ 161 h 329"/>
                  <a:gd name="T2" fmla="*/ 381 w 404"/>
                  <a:gd name="T3" fmla="*/ 145 h 329"/>
                  <a:gd name="T4" fmla="*/ 355 w 404"/>
                  <a:gd name="T5" fmla="*/ 128 h 329"/>
                  <a:gd name="T6" fmla="*/ 370 w 404"/>
                  <a:gd name="T7" fmla="*/ 116 h 329"/>
                  <a:gd name="T8" fmla="*/ 370 w 404"/>
                  <a:gd name="T9" fmla="*/ 99 h 329"/>
                  <a:gd name="T10" fmla="*/ 338 w 404"/>
                  <a:gd name="T11" fmla="*/ 79 h 329"/>
                  <a:gd name="T12" fmla="*/ 323 w 404"/>
                  <a:gd name="T13" fmla="*/ 65 h 329"/>
                  <a:gd name="T14" fmla="*/ 280 w 404"/>
                  <a:gd name="T15" fmla="*/ 49 h 329"/>
                  <a:gd name="T16" fmla="*/ 234 w 404"/>
                  <a:gd name="T17" fmla="*/ 26 h 329"/>
                  <a:gd name="T18" fmla="*/ 214 w 404"/>
                  <a:gd name="T19" fmla="*/ 38 h 329"/>
                  <a:gd name="T20" fmla="*/ 175 w 404"/>
                  <a:gd name="T21" fmla="*/ 22 h 329"/>
                  <a:gd name="T22" fmla="*/ 98 w 404"/>
                  <a:gd name="T23" fmla="*/ 0 h 329"/>
                  <a:gd name="T24" fmla="*/ 66 w 404"/>
                  <a:gd name="T25" fmla="*/ 14 h 329"/>
                  <a:gd name="T26" fmla="*/ 45 w 404"/>
                  <a:gd name="T27" fmla="*/ 19 h 329"/>
                  <a:gd name="T28" fmla="*/ 15 w 404"/>
                  <a:gd name="T29" fmla="*/ 11 h 329"/>
                  <a:gd name="T30" fmla="*/ 16 w 404"/>
                  <a:gd name="T31" fmla="*/ 23 h 329"/>
                  <a:gd name="T32" fmla="*/ 26 w 404"/>
                  <a:gd name="T33" fmla="*/ 29 h 329"/>
                  <a:gd name="T34" fmla="*/ 44 w 404"/>
                  <a:gd name="T35" fmla="*/ 46 h 329"/>
                  <a:gd name="T36" fmla="*/ 23 w 404"/>
                  <a:gd name="T37" fmla="*/ 40 h 329"/>
                  <a:gd name="T38" fmla="*/ 14 w 404"/>
                  <a:gd name="T39" fmla="*/ 57 h 329"/>
                  <a:gd name="T40" fmla="*/ 35 w 404"/>
                  <a:gd name="T41" fmla="*/ 71 h 329"/>
                  <a:gd name="T42" fmla="*/ 59 w 404"/>
                  <a:gd name="T43" fmla="*/ 89 h 329"/>
                  <a:gd name="T44" fmla="*/ 60 w 404"/>
                  <a:gd name="T45" fmla="*/ 121 h 329"/>
                  <a:gd name="T46" fmla="*/ 50 w 404"/>
                  <a:gd name="T47" fmla="*/ 144 h 329"/>
                  <a:gd name="T48" fmla="*/ 61 w 404"/>
                  <a:gd name="T49" fmla="*/ 162 h 329"/>
                  <a:gd name="T50" fmla="*/ 53 w 404"/>
                  <a:gd name="T51" fmla="*/ 166 h 329"/>
                  <a:gd name="T52" fmla="*/ 48 w 404"/>
                  <a:gd name="T53" fmla="*/ 186 h 329"/>
                  <a:gd name="T54" fmla="*/ 38 w 404"/>
                  <a:gd name="T55" fmla="*/ 200 h 329"/>
                  <a:gd name="T56" fmla="*/ 24 w 404"/>
                  <a:gd name="T57" fmla="*/ 212 h 329"/>
                  <a:gd name="T58" fmla="*/ 9 w 404"/>
                  <a:gd name="T59" fmla="*/ 270 h 329"/>
                  <a:gd name="T60" fmla="*/ 6 w 404"/>
                  <a:gd name="T61" fmla="*/ 307 h 329"/>
                  <a:gd name="T62" fmla="*/ 21 w 404"/>
                  <a:gd name="T63" fmla="*/ 325 h 329"/>
                  <a:gd name="T64" fmla="*/ 34 w 404"/>
                  <a:gd name="T65" fmla="*/ 326 h 329"/>
                  <a:gd name="T66" fmla="*/ 56 w 404"/>
                  <a:gd name="T67" fmla="*/ 315 h 329"/>
                  <a:gd name="T68" fmla="*/ 94 w 404"/>
                  <a:gd name="T69" fmla="*/ 281 h 329"/>
                  <a:gd name="T70" fmla="*/ 116 w 404"/>
                  <a:gd name="T71" fmla="*/ 289 h 329"/>
                  <a:gd name="T72" fmla="*/ 139 w 404"/>
                  <a:gd name="T73" fmla="*/ 287 h 329"/>
                  <a:gd name="T74" fmla="*/ 178 w 404"/>
                  <a:gd name="T75" fmla="*/ 288 h 329"/>
                  <a:gd name="T76" fmla="*/ 213 w 404"/>
                  <a:gd name="T77" fmla="*/ 273 h 329"/>
                  <a:gd name="T78" fmla="*/ 209 w 404"/>
                  <a:gd name="T79" fmla="*/ 262 h 329"/>
                  <a:gd name="T80" fmla="*/ 213 w 404"/>
                  <a:gd name="T81" fmla="*/ 251 h 329"/>
                  <a:gd name="T82" fmla="*/ 235 w 404"/>
                  <a:gd name="T83" fmla="*/ 271 h 329"/>
                  <a:gd name="T84" fmla="*/ 253 w 404"/>
                  <a:gd name="T85" fmla="*/ 269 h 329"/>
                  <a:gd name="T86" fmla="*/ 254 w 404"/>
                  <a:gd name="T87" fmla="*/ 267 h 329"/>
                  <a:gd name="T88" fmla="*/ 263 w 404"/>
                  <a:gd name="T89" fmla="*/ 256 h 329"/>
                  <a:gd name="T90" fmla="*/ 294 w 404"/>
                  <a:gd name="T91" fmla="*/ 233 h 329"/>
                  <a:gd name="T92" fmla="*/ 321 w 404"/>
                  <a:gd name="T93" fmla="*/ 212 h 329"/>
                  <a:gd name="T94" fmla="*/ 328 w 404"/>
                  <a:gd name="T95" fmla="*/ 193 h 329"/>
                  <a:gd name="T96" fmla="*/ 333 w 404"/>
                  <a:gd name="T97" fmla="*/ 189 h 329"/>
                  <a:gd name="T98" fmla="*/ 348 w 404"/>
                  <a:gd name="T99" fmla="*/ 173 h 329"/>
                  <a:gd name="T100" fmla="*/ 364 w 404"/>
                  <a:gd name="T101" fmla="*/ 171 h 329"/>
                  <a:gd name="T102" fmla="*/ 389 w 404"/>
                  <a:gd name="T103" fmla="*/ 172 h 329"/>
                  <a:gd name="T104" fmla="*/ 399 w 404"/>
                  <a:gd name="T105" fmla="*/ 161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04" h="329">
                    <a:moveTo>
                      <a:pt x="399" y="161"/>
                    </a:moveTo>
                    <a:cubicBezTo>
                      <a:pt x="393" y="158"/>
                      <a:pt x="382" y="149"/>
                      <a:pt x="381" y="145"/>
                    </a:cubicBezTo>
                    <a:cubicBezTo>
                      <a:pt x="380" y="141"/>
                      <a:pt x="362" y="129"/>
                      <a:pt x="355" y="128"/>
                    </a:cubicBezTo>
                    <a:cubicBezTo>
                      <a:pt x="349" y="127"/>
                      <a:pt x="361" y="113"/>
                      <a:pt x="370" y="116"/>
                    </a:cubicBezTo>
                    <a:cubicBezTo>
                      <a:pt x="379" y="119"/>
                      <a:pt x="378" y="104"/>
                      <a:pt x="370" y="99"/>
                    </a:cubicBezTo>
                    <a:cubicBezTo>
                      <a:pt x="362" y="95"/>
                      <a:pt x="344" y="80"/>
                      <a:pt x="338" y="79"/>
                    </a:cubicBezTo>
                    <a:cubicBezTo>
                      <a:pt x="333" y="77"/>
                      <a:pt x="326" y="67"/>
                      <a:pt x="323" y="65"/>
                    </a:cubicBezTo>
                    <a:cubicBezTo>
                      <a:pt x="320" y="63"/>
                      <a:pt x="291" y="56"/>
                      <a:pt x="280" y="49"/>
                    </a:cubicBezTo>
                    <a:cubicBezTo>
                      <a:pt x="269" y="42"/>
                      <a:pt x="241" y="28"/>
                      <a:pt x="234" y="26"/>
                    </a:cubicBezTo>
                    <a:cubicBezTo>
                      <a:pt x="226" y="24"/>
                      <a:pt x="215" y="33"/>
                      <a:pt x="214" y="38"/>
                    </a:cubicBezTo>
                    <a:cubicBezTo>
                      <a:pt x="212" y="43"/>
                      <a:pt x="184" y="27"/>
                      <a:pt x="175" y="22"/>
                    </a:cubicBezTo>
                    <a:cubicBezTo>
                      <a:pt x="166" y="17"/>
                      <a:pt x="114" y="0"/>
                      <a:pt x="98" y="0"/>
                    </a:cubicBezTo>
                    <a:cubicBezTo>
                      <a:pt x="82" y="0"/>
                      <a:pt x="62" y="11"/>
                      <a:pt x="66" y="14"/>
                    </a:cubicBezTo>
                    <a:cubicBezTo>
                      <a:pt x="70" y="17"/>
                      <a:pt x="53" y="20"/>
                      <a:pt x="45" y="19"/>
                    </a:cubicBezTo>
                    <a:cubicBezTo>
                      <a:pt x="37" y="17"/>
                      <a:pt x="21" y="9"/>
                      <a:pt x="15" y="11"/>
                    </a:cubicBezTo>
                    <a:cubicBezTo>
                      <a:pt x="10" y="12"/>
                      <a:pt x="16" y="19"/>
                      <a:pt x="16" y="23"/>
                    </a:cubicBezTo>
                    <a:cubicBezTo>
                      <a:pt x="16" y="26"/>
                      <a:pt x="23" y="24"/>
                      <a:pt x="26" y="29"/>
                    </a:cubicBezTo>
                    <a:cubicBezTo>
                      <a:pt x="28" y="33"/>
                      <a:pt x="42" y="42"/>
                      <a:pt x="44" y="46"/>
                    </a:cubicBezTo>
                    <a:cubicBezTo>
                      <a:pt x="47" y="49"/>
                      <a:pt x="30" y="43"/>
                      <a:pt x="23" y="40"/>
                    </a:cubicBezTo>
                    <a:cubicBezTo>
                      <a:pt x="15" y="36"/>
                      <a:pt x="9" y="51"/>
                      <a:pt x="14" y="57"/>
                    </a:cubicBezTo>
                    <a:cubicBezTo>
                      <a:pt x="18" y="62"/>
                      <a:pt x="32" y="73"/>
                      <a:pt x="35" y="71"/>
                    </a:cubicBezTo>
                    <a:cubicBezTo>
                      <a:pt x="38" y="69"/>
                      <a:pt x="52" y="84"/>
                      <a:pt x="59" y="89"/>
                    </a:cubicBezTo>
                    <a:cubicBezTo>
                      <a:pt x="65" y="94"/>
                      <a:pt x="61" y="116"/>
                      <a:pt x="60" y="121"/>
                    </a:cubicBezTo>
                    <a:cubicBezTo>
                      <a:pt x="61" y="126"/>
                      <a:pt x="53" y="141"/>
                      <a:pt x="50" y="144"/>
                    </a:cubicBezTo>
                    <a:cubicBezTo>
                      <a:pt x="47" y="148"/>
                      <a:pt x="57" y="163"/>
                      <a:pt x="61" y="162"/>
                    </a:cubicBezTo>
                    <a:cubicBezTo>
                      <a:pt x="64" y="161"/>
                      <a:pt x="59" y="169"/>
                      <a:pt x="53" y="166"/>
                    </a:cubicBezTo>
                    <a:cubicBezTo>
                      <a:pt x="48" y="162"/>
                      <a:pt x="43" y="180"/>
                      <a:pt x="48" y="186"/>
                    </a:cubicBezTo>
                    <a:cubicBezTo>
                      <a:pt x="54" y="192"/>
                      <a:pt x="44" y="199"/>
                      <a:pt x="38" y="200"/>
                    </a:cubicBezTo>
                    <a:cubicBezTo>
                      <a:pt x="33" y="200"/>
                      <a:pt x="29" y="211"/>
                      <a:pt x="24" y="212"/>
                    </a:cubicBezTo>
                    <a:cubicBezTo>
                      <a:pt x="18" y="213"/>
                      <a:pt x="18" y="254"/>
                      <a:pt x="9" y="270"/>
                    </a:cubicBezTo>
                    <a:cubicBezTo>
                      <a:pt x="0" y="286"/>
                      <a:pt x="2" y="305"/>
                      <a:pt x="6" y="307"/>
                    </a:cubicBezTo>
                    <a:cubicBezTo>
                      <a:pt x="10" y="309"/>
                      <a:pt x="21" y="320"/>
                      <a:pt x="21" y="325"/>
                    </a:cubicBezTo>
                    <a:cubicBezTo>
                      <a:pt x="21" y="329"/>
                      <a:pt x="30" y="327"/>
                      <a:pt x="34" y="326"/>
                    </a:cubicBezTo>
                    <a:cubicBezTo>
                      <a:pt x="38" y="324"/>
                      <a:pt x="48" y="320"/>
                      <a:pt x="56" y="315"/>
                    </a:cubicBezTo>
                    <a:cubicBezTo>
                      <a:pt x="64" y="311"/>
                      <a:pt x="91" y="284"/>
                      <a:pt x="94" y="281"/>
                    </a:cubicBezTo>
                    <a:cubicBezTo>
                      <a:pt x="97" y="278"/>
                      <a:pt x="111" y="289"/>
                      <a:pt x="116" y="289"/>
                    </a:cubicBezTo>
                    <a:cubicBezTo>
                      <a:pt x="120" y="289"/>
                      <a:pt x="134" y="287"/>
                      <a:pt x="139" y="287"/>
                    </a:cubicBezTo>
                    <a:cubicBezTo>
                      <a:pt x="143" y="286"/>
                      <a:pt x="169" y="289"/>
                      <a:pt x="178" y="288"/>
                    </a:cubicBezTo>
                    <a:cubicBezTo>
                      <a:pt x="186" y="287"/>
                      <a:pt x="206" y="275"/>
                      <a:pt x="213" y="273"/>
                    </a:cubicBezTo>
                    <a:cubicBezTo>
                      <a:pt x="220" y="272"/>
                      <a:pt x="212" y="269"/>
                      <a:pt x="209" y="262"/>
                    </a:cubicBezTo>
                    <a:cubicBezTo>
                      <a:pt x="205" y="255"/>
                      <a:pt x="210" y="252"/>
                      <a:pt x="213" y="251"/>
                    </a:cubicBezTo>
                    <a:cubicBezTo>
                      <a:pt x="215" y="250"/>
                      <a:pt x="230" y="265"/>
                      <a:pt x="235" y="271"/>
                    </a:cubicBezTo>
                    <a:cubicBezTo>
                      <a:pt x="239" y="276"/>
                      <a:pt x="255" y="275"/>
                      <a:pt x="253" y="269"/>
                    </a:cubicBezTo>
                    <a:cubicBezTo>
                      <a:pt x="250" y="263"/>
                      <a:pt x="253" y="265"/>
                      <a:pt x="254" y="267"/>
                    </a:cubicBezTo>
                    <a:cubicBezTo>
                      <a:pt x="255" y="270"/>
                      <a:pt x="264" y="259"/>
                      <a:pt x="263" y="256"/>
                    </a:cubicBezTo>
                    <a:cubicBezTo>
                      <a:pt x="262" y="252"/>
                      <a:pt x="290" y="249"/>
                      <a:pt x="294" y="233"/>
                    </a:cubicBezTo>
                    <a:cubicBezTo>
                      <a:pt x="299" y="218"/>
                      <a:pt x="316" y="209"/>
                      <a:pt x="321" y="212"/>
                    </a:cubicBezTo>
                    <a:cubicBezTo>
                      <a:pt x="327" y="214"/>
                      <a:pt x="334" y="198"/>
                      <a:pt x="328" y="193"/>
                    </a:cubicBezTo>
                    <a:cubicBezTo>
                      <a:pt x="323" y="188"/>
                      <a:pt x="329" y="190"/>
                      <a:pt x="333" y="189"/>
                    </a:cubicBezTo>
                    <a:cubicBezTo>
                      <a:pt x="337" y="189"/>
                      <a:pt x="347" y="177"/>
                      <a:pt x="348" y="173"/>
                    </a:cubicBezTo>
                    <a:cubicBezTo>
                      <a:pt x="348" y="170"/>
                      <a:pt x="360" y="173"/>
                      <a:pt x="364" y="171"/>
                    </a:cubicBezTo>
                    <a:cubicBezTo>
                      <a:pt x="368" y="169"/>
                      <a:pt x="384" y="170"/>
                      <a:pt x="389" y="172"/>
                    </a:cubicBezTo>
                    <a:cubicBezTo>
                      <a:pt x="394" y="173"/>
                      <a:pt x="404" y="163"/>
                      <a:pt x="399" y="1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05" name="Freeform 784">
                <a:extLst>
                  <a:ext uri="{FF2B5EF4-FFF2-40B4-BE49-F238E27FC236}">
                    <a16:creationId xmlns:a16="http://schemas.microsoft.com/office/drawing/2014/main" id="{8AF38B89-4792-4034-8111-00000F98A8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201" y="3446463"/>
                <a:ext cx="38100" cy="41275"/>
              </a:xfrm>
              <a:custGeom>
                <a:avLst/>
                <a:gdLst>
                  <a:gd name="T0" fmla="*/ 61 w 94"/>
                  <a:gd name="T1" fmla="*/ 12 h 99"/>
                  <a:gd name="T2" fmla="*/ 40 w 94"/>
                  <a:gd name="T3" fmla="*/ 11 h 99"/>
                  <a:gd name="T4" fmla="*/ 22 w 94"/>
                  <a:gd name="T5" fmla="*/ 0 h 99"/>
                  <a:gd name="T6" fmla="*/ 4 w 94"/>
                  <a:gd name="T7" fmla="*/ 17 h 99"/>
                  <a:gd name="T8" fmla="*/ 1 w 94"/>
                  <a:gd name="T9" fmla="*/ 36 h 99"/>
                  <a:gd name="T10" fmla="*/ 23 w 94"/>
                  <a:gd name="T11" fmla="*/ 44 h 99"/>
                  <a:gd name="T12" fmla="*/ 13 w 94"/>
                  <a:gd name="T13" fmla="*/ 59 h 99"/>
                  <a:gd name="T14" fmla="*/ 12 w 94"/>
                  <a:gd name="T15" fmla="*/ 75 h 99"/>
                  <a:gd name="T16" fmla="*/ 21 w 94"/>
                  <a:gd name="T17" fmla="*/ 94 h 99"/>
                  <a:gd name="T18" fmla="*/ 48 w 94"/>
                  <a:gd name="T19" fmla="*/ 79 h 99"/>
                  <a:gd name="T20" fmla="*/ 71 w 94"/>
                  <a:gd name="T21" fmla="*/ 93 h 99"/>
                  <a:gd name="T22" fmla="*/ 89 w 94"/>
                  <a:gd name="T23" fmla="*/ 66 h 99"/>
                  <a:gd name="T24" fmla="*/ 72 w 94"/>
                  <a:gd name="T25" fmla="*/ 50 h 99"/>
                  <a:gd name="T26" fmla="*/ 64 w 94"/>
                  <a:gd name="T27" fmla="*/ 37 h 99"/>
                  <a:gd name="T28" fmla="*/ 61 w 94"/>
                  <a:gd name="T29" fmla="*/ 1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9">
                    <a:moveTo>
                      <a:pt x="61" y="12"/>
                    </a:moveTo>
                    <a:cubicBezTo>
                      <a:pt x="56" y="7"/>
                      <a:pt x="40" y="6"/>
                      <a:pt x="40" y="11"/>
                    </a:cubicBezTo>
                    <a:cubicBezTo>
                      <a:pt x="39" y="16"/>
                      <a:pt x="32" y="0"/>
                      <a:pt x="22" y="0"/>
                    </a:cubicBezTo>
                    <a:cubicBezTo>
                      <a:pt x="11" y="0"/>
                      <a:pt x="1" y="13"/>
                      <a:pt x="4" y="17"/>
                    </a:cubicBezTo>
                    <a:cubicBezTo>
                      <a:pt x="6" y="21"/>
                      <a:pt x="2" y="33"/>
                      <a:pt x="1" y="36"/>
                    </a:cubicBezTo>
                    <a:cubicBezTo>
                      <a:pt x="0" y="38"/>
                      <a:pt x="17" y="45"/>
                      <a:pt x="23" y="44"/>
                    </a:cubicBezTo>
                    <a:cubicBezTo>
                      <a:pt x="29" y="43"/>
                      <a:pt x="20" y="58"/>
                      <a:pt x="13" y="59"/>
                    </a:cubicBezTo>
                    <a:cubicBezTo>
                      <a:pt x="7" y="61"/>
                      <a:pt x="8" y="72"/>
                      <a:pt x="12" y="75"/>
                    </a:cubicBezTo>
                    <a:cubicBezTo>
                      <a:pt x="16" y="78"/>
                      <a:pt x="16" y="92"/>
                      <a:pt x="21" y="94"/>
                    </a:cubicBezTo>
                    <a:cubicBezTo>
                      <a:pt x="25" y="97"/>
                      <a:pt x="43" y="84"/>
                      <a:pt x="48" y="79"/>
                    </a:cubicBezTo>
                    <a:cubicBezTo>
                      <a:pt x="54" y="73"/>
                      <a:pt x="66" y="87"/>
                      <a:pt x="71" y="93"/>
                    </a:cubicBezTo>
                    <a:cubicBezTo>
                      <a:pt x="77" y="99"/>
                      <a:pt x="94" y="74"/>
                      <a:pt x="89" y="66"/>
                    </a:cubicBezTo>
                    <a:cubicBezTo>
                      <a:pt x="84" y="58"/>
                      <a:pt x="73" y="55"/>
                      <a:pt x="72" y="50"/>
                    </a:cubicBezTo>
                    <a:cubicBezTo>
                      <a:pt x="71" y="45"/>
                      <a:pt x="67" y="40"/>
                      <a:pt x="64" y="37"/>
                    </a:cubicBezTo>
                    <a:cubicBezTo>
                      <a:pt x="61" y="35"/>
                      <a:pt x="66" y="18"/>
                      <a:pt x="61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06" name="Freeform 785">
                <a:extLst>
                  <a:ext uri="{FF2B5EF4-FFF2-40B4-BE49-F238E27FC236}">
                    <a16:creationId xmlns:a16="http://schemas.microsoft.com/office/drawing/2014/main" id="{3125A91E-DC53-4B00-8FF2-2CDD10F2F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1951" y="3452813"/>
                <a:ext cx="30163" cy="22225"/>
              </a:xfrm>
              <a:custGeom>
                <a:avLst/>
                <a:gdLst>
                  <a:gd name="T0" fmla="*/ 35 w 74"/>
                  <a:gd name="T1" fmla="*/ 46 h 54"/>
                  <a:gd name="T2" fmla="*/ 70 w 74"/>
                  <a:gd name="T3" fmla="*/ 51 h 54"/>
                  <a:gd name="T4" fmla="*/ 28 w 74"/>
                  <a:gd name="T5" fmla="*/ 13 h 54"/>
                  <a:gd name="T6" fmla="*/ 1 w 74"/>
                  <a:gd name="T7" fmla="*/ 3 h 54"/>
                  <a:gd name="T8" fmla="*/ 35 w 74"/>
                  <a:gd name="T9" fmla="*/ 4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54">
                    <a:moveTo>
                      <a:pt x="35" y="46"/>
                    </a:moveTo>
                    <a:cubicBezTo>
                      <a:pt x="46" y="54"/>
                      <a:pt x="65" y="52"/>
                      <a:pt x="70" y="51"/>
                    </a:cubicBezTo>
                    <a:cubicBezTo>
                      <a:pt x="74" y="50"/>
                      <a:pt x="42" y="21"/>
                      <a:pt x="28" y="13"/>
                    </a:cubicBezTo>
                    <a:cubicBezTo>
                      <a:pt x="15" y="5"/>
                      <a:pt x="3" y="0"/>
                      <a:pt x="1" y="3"/>
                    </a:cubicBezTo>
                    <a:cubicBezTo>
                      <a:pt x="0" y="6"/>
                      <a:pt x="24" y="37"/>
                      <a:pt x="35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07" name="Freeform 786">
                <a:extLst>
                  <a:ext uri="{FF2B5EF4-FFF2-40B4-BE49-F238E27FC236}">
                    <a16:creationId xmlns:a16="http://schemas.microsoft.com/office/drawing/2014/main" id="{B6A62D83-86B2-4B5A-B6B4-286CEA54A1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789" y="3551238"/>
                <a:ext cx="14288" cy="14288"/>
              </a:xfrm>
              <a:custGeom>
                <a:avLst/>
                <a:gdLst>
                  <a:gd name="T0" fmla="*/ 15 w 35"/>
                  <a:gd name="T1" fmla="*/ 7 h 34"/>
                  <a:gd name="T2" fmla="*/ 2 w 35"/>
                  <a:gd name="T3" fmla="*/ 20 h 34"/>
                  <a:gd name="T4" fmla="*/ 17 w 35"/>
                  <a:gd name="T5" fmla="*/ 32 h 34"/>
                  <a:gd name="T6" fmla="*/ 30 w 35"/>
                  <a:gd name="T7" fmla="*/ 28 h 34"/>
                  <a:gd name="T8" fmla="*/ 32 w 35"/>
                  <a:gd name="T9" fmla="*/ 1 h 34"/>
                  <a:gd name="T10" fmla="*/ 15 w 35"/>
                  <a:gd name="T11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34">
                    <a:moveTo>
                      <a:pt x="15" y="7"/>
                    </a:moveTo>
                    <a:cubicBezTo>
                      <a:pt x="12" y="4"/>
                      <a:pt x="4" y="15"/>
                      <a:pt x="2" y="20"/>
                    </a:cubicBezTo>
                    <a:cubicBezTo>
                      <a:pt x="0" y="25"/>
                      <a:pt x="11" y="30"/>
                      <a:pt x="17" y="32"/>
                    </a:cubicBezTo>
                    <a:cubicBezTo>
                      <a:pt x="22" y="34"/>
                      <a:pt x="28" y="33"/>
                      <a:pt x="30" y="28"/>
                    </a:cubicBezTo>
                    <a:cubicBezTo>
                      <a:pt x="32" y="24"/>
                      <a:pt x="35" y="3"/>
                      <a:pt x="32" y="1"/>
                    </a:cubicBezTo>
                    <a:cubicBezTo>
                      <a:pt x="30" y="0"/>
                      <a:pt x="17" y="10"/>
                      <a:pt x="15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08" name="Freeform 787">
                <a:extLst>
                  <a:ext uri="{FF2B5EF4-FFF2-40B4-BE49-F238E27FC236}">
                    <a16:creationId xmlns:a16="http://schemas.microsoft.com/office/drawing/2014/main" id="{4D6F2F69-92CF-4213-A17B-5E01830D8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189" y="3487738"/>
                <a:ext cx="26988" cy="26988"/>
              </a:xfrm>
              <a:custGeom>
                <a:avLst/>
                <a:gdLst>
                  <a:gd name="T0" fmla="*/ 67 w 67"/>
                  <a:gd name="T1" fmla="*/ 44 h 67"/>
                  <a:gd name="T2" fmla="*/ 44 w 67"/>
                  <a:gd name="T3" fmla="*/ 25 h 67"/>
                  <a:gd name="T4" fmla="*/ 27 w 67"/>
                  <a:gd name="T5" fmla="*/ 5 h 67"/>
                  <a:gd name="T6" fmla="*/ 10 w 67"/>
                  <a:gd name="T7" fmla="*/ 13 h 67"/>
                  <a:gd name="T8" fmla="*/ 12 w 67"/>
                  <a:gd name="T9" fmla="*/ 18 h 67"/>
                  <a:gd name="T10" fmla="*/ 4 w 67"/>
                  <a:gd name="T11" fmla="*/ 28 h 67"/>
                  <a:gd name="T12" fmla="*/ 12 w 67"/>
                  <a:gd name="T13" fmla="*/ 46 h 67"/>
                  <a:gd name="T14" fmla="*/ 22 w 67"/>
                  <a:gd name="T15" fmla="*/ 60 h 67"/>
                  <a:gd name="T16" fmla="*/ 47 w 67"/>
                  <a:gd name="T17" fmla="*/ 65 h 67"/>
                  <a:gd name="T18" fmla="*/ 67 w 67"/>
                  <a:gd name="T19" fmla="*/ 4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67">
                    <a:moveTo>
                      <a:pt x="67" y="44"/>
                    </a:moveTo>
                    <a:cubicBezTo>
                      <a:pt x="67" y="38"/>
                      <a:pt x="48" y="28"/>
                      <a:pt x="44" y="25"/>
                    </a:cubicBezTo>
                    <a:cubicBezTo>
                      <a:pt x="39" y="22"/>
                      <a:pt x="28" y="9"/>
                      <a:pt x="27" y="5"/>
                    </a:cubicBezTo>
                    <a:cubicBezTo>
                      <a:pt x="26" y="0"/>
                      <a:pt x="16" y="14"/>
                      <a:pt x="10" y="13"/>
                    </a:cubicBezTo>
                    <a:cubicBezTo>
                      <a:pt x="5" y="12"/>
                      <a:pt x="9" y="19"/>
                      <a:pt x="12" y="18"/>
                    </a:cubicBezTo>
                    <a:cubicBezTo>
                      <a:pt x="15" y="18"/>
                      <a:pt x="8" y="26"/>
                      <a:pt x="4" y="28"/>
                    </a:cubicBezTo>
                    <a:cubicBezTo>
                      <a:pt x="0" y="30"/>
                      <a:pt x="13" y="40"/>
                      <a:pt x="12" y="46"/>
                    </a:cubicBezTo>
                    <a:cubicBezTo>
                      <a:pt x="11" y="52"/>
                      <a:pt x="16" y="58"/>
                      <a:pt x="22" y="60"/>
                    </a:cubicBezTo>
                    <a:cubicBezTo>
                      <a:pt x="28" y="63"/>
                      <a:pt x="43" y="63"/>
                      <a:pt x="47" y="65"/>
                    </a:cubicBezTo>
                    <a:cubicBezTo>
                      <a:pt x="51" y="67"/>
                      <a:pt x="67" y="50"/>
                      <a:pt x="67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09" name="Freeform 788">
                <a:extLst>
                  <a:ext uri="{FF2B5EF4-FFF2-40B4-BE49-F238E27FC236}">
                    <a16:creationId xmlns:a16="http://schemas.microsoft.com/office/drawing/2014/main" id="{DC028988-CA58-45E2-973B-42C44CB40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4339" y="3543301"/>
                <a:ext cx="53975" cy="28575"/>
              </a:xfrm>
              <a:custGeom>
                <a:avLst/>
                <a:gdLst>
                  <a:gd name="T0" fmla="*/ 77 w 133"/>
                  <a:gd name="T1" fmla="*/ 27 h 71"/>
                  <a:gd name="T2" fmla="*/ 126 w 133"/>
                  <a:gd name="T3" fmla="*/ 25 h 71"/>
                  <a:gd name="T4" fmla="*/ 129 w 133"/>
                  <a:gd name="T5" fmla="*/ 10 h 71"/>
                  <a:gd name="T6" fmla="*/ 119 w 133"/>
                  <a:gd name="T7" fmla="*/ 11 h 71"/>
                  <a:gd name="T8" fmla="*/ 71 w 133"/>
                  <a:gd name="T9" fmla="*/ 1 h 71"/>
                  <a:gd name="T10" fmla="*/ 38 w 133"/>
                  <a:gd name="T11" fmla="*/ 2 h 71"/>
                  <a:gd name="T12" fmla="*/ 4 w 133"/>
                  <a:gd name="T13" fmla="*/ 33 h 71"/>
                  <a:gd name="T14" fmla="*/ 9 w 133"/>
                  <a:gd name="T15" fmla="*/ 61 h 71"/>
                  <a:gd name="T16" fmla="*/ 23 w 133"/>
                  <a:gd name="T17" fmla="*/ 71 h 71"/>
                  <a:gd name="T18" fmla="*/ 34 w 133"/>
                  <a:gd name="T19" fmla="*/ 38 h 71"/>
                  <a:gd name="T20" fmla="*/ 77 w 133"/>
                  <a:gd name="T21" fmla="*/ 2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3" h="71">
                    <a:moveTo>
                      <a:pt x="77" y="27"/>
                    </a:moveTo>
                    <a:cubicBezTo>
                      <a:pt x="87" y="24"/>
                      <a:pt x="119" y="30"/>
                      <a:pt x="126" y="25"/>
                    </a:cubicBezTo>
                    <a:cubicBezTo>
                      <a:pt x="133" y="20"/>
                      <a:pt x="131" y="12"/>
                      <a:pt x="129" y="10"/>
                    </a:cubicBezTo>
                    <a:cubicBezTo>
                      <a:pt x="126" y="9"/>
                      <a:pt x="121" y="10"/>
                      <a:pt x="119" y="11"/>
                    </a:cubicBezTo>
                    <a:cubicBezTo>
                      <a:pt x="118" y="12"/>
                      <a:pt x="83" y="2"/>
                      <a:pt x="71" y="1"/>
                    </a:cubicBezTo>
                    <a:cubicBezTo>
                      <a:pt x="59" y="0"/>
                      <a:pt x="44" y="1"/>
                      <a:pt x="38" y="2"/>
                    </a:cubicBezTo>
                    <a:cubicBezTo>
                      <a:pt x="32" y="4"/>
                      <a:pt x="8" y="31"/>
                      <a:pt x="4" y="33"/>
                    </a:cubicBezTo>
                    <a:cubicBezTo>
                      <a:pt x="0" y="35"/>
                      <a:pt x="5" y="55"/>
                      <a:pt x="9" y="61"/>
                    </a:cubicBezTo>
                    <a:cubicBezTo>
                      <a:pt x="12" y="68"/>
                      <a:pt x="21" y="70"/>
                      <a:pt x="23" y="71"/>
                    </a:cubicBezTo>
                    <a:cubicBezTo>
                      <a:pt x="26" y="71"/>
                      <a:pt x="33" y="47"/>
                      <a:pt x="34" y="38"/>
                    </a:cubicBezTo>
                    <a:cubicBezTo>
                      <a:pt x="36" y="29"/>
                      <a:pt x="67" y="29"/>
                      <a:pt x="77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10" name="Freeform 789">
                <a:extLst>
                  <a:ext uri="{FF2B5EF4-FFF2-40B4-BE49-F238E27FC236}">
                    <a16:creationId xmlns:a16="http://schemas.microsoft.com/office/drawing/2014/main" id="{917A0697-DE1A-49DC-AF4E-3DDBC2287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0851" y="3506788"/>
                <a:ext cx="15875" cy="12700"/>
              </a:xfrm>
              <a:custGeom>
                <a:avLst/>
                <a:gdLst>
                  <a:gd name="T0" fmla="*/ 0 w 40"/>
                  <a:gd name="T1" fmla="*/ 17 h 33"/>
                  <a:gd name="T2" fmla="*/ 28 w 40"/>
                  <a:gd name="T3" fmla="*/ 29 h 33"/>
                  <a:gd name="T4" fmla="*/ 0 w 40"/>
                  <a:gd name="T5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3">
                    <a:moveTo>
                      <a:pt x="0" y="17"/>
                    </a:moveTo>
                    <a:cubicBezTo>
                      <a:pt x="4" y="33"/>
                      <a:pt x="18" y="21"/>
                      <a:pt x="28" y="29"/>
                    </a:cubicBezTo>
                    <a:cubicBezTo>
                      <a:pt x="40" y="9"/>
                      <a:pt x="8" y="0"/>
                      <a:pt x="0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11" name="Freeform 790">
                <a:extLst>
                  <a:ext uri="{FF2B5EF4-FFF2-40B4-BE49-F238E27FC236}">
                    <a16:creationId xmlns:a16="http://schemas.microsoft.com/office/drawing/2014/main" id="{223E7B90-6680-485C-95F9-356905F39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8639" y="3559176"/>
                <a:ext cx="19050" cy="12700"/>
              </a:xfrm>
              <a:custGeom>
                <a:avLst/>
                <a:gdLst>
                  <a:gd name="T0" fmla="*/ 3 w 45"/>
                  <a:gd name="T1" fmla="*/ 3 h 32"/>
                  <a:gd name="T2" fmla="*/ 36 w 45"/>
                  <a:gd name="T3" fmla="*/ 29 h 32"/>
                  <a:gd name="T4" fmla="*/ 30 w 45"/>
                  <a:gd name="T5" fmla="*/ 8 h 32"/>
                  <a:gd name="T6" fmla="*/ 3 w 45"/>
                  <a:gd name="T7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32">
                    <a:moveTo>
                      <a:pt x="3" y="3"/>
                    </a:moveTo>
                    <a:cubicBezTo>
                      <a:pt x="0" y="7"/>
                      <a:pt x="27" y="26"/>
                      <a:pt x="36" y="29"/>
                    </a:cubicBezTo>
                    <a:cubicBezTo>
                      <a:pt x="45" y="32"/>
                      <a:pt x="42" y="14"/>
                      <a:pt x="30" y="8"/>
                    </a:cubicBezTo>
                    <a:cubicBezTo>
                      <a:pt x="17" y="2"/>
                      <a:pt x="5" y="0"/>
                      <a:pt x="3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12" name="Freeform 791">
                <a:extLst>
                  <a:ext uri="{FF2B5EF4-FFF2-40B4-BE49-F238E27FC236}">
                    <a16:creationId xmlns:a16="http://schemas.microsoft.com/office/drawing/2014/main" id="{D0254940-0B38-45E6-B118-CDDB13066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8739" y="3406776"/>
                <a:ext cx="17463" cy="12700"/>
              </a:xfrm>
              <a:custGeom>
                <a:avLst/>
                <a:gdLst>
                  <a:gd name="T0" fmla="*/ 10 w 45"/>
                  <a:gd name="T1" fmla="*/ 4 h 32"/>
                  <a:gd name="T2" fmla="*/ 5 w 45"/>
                  <a:gd name="T3" fmla="*/ 23 h 32"/>
                  <a:gd name="T4" fmla="*/ 36 w 45"/>
                  <a:gd name="T5" fmla="*/ 19 h 32"/>
                  <a:gd name="T6" fmla="*/ 45 w 45"/>
                  <a:gd name="T7" fmla="*/ 29 h 32"/>
                  <a:gd name="T8" fmla="*/ 28 w 45"/>
                  <a:gd name="T9" fmla="*/ 3 h 32"/>
                  <a:gd name="T10" fmla="*/ 10 w 45"/>
                  <a:gd name="T11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32">
                    <a:moveTo>
                      <a:pt x="10" y="4"/>
                    </a:moveTo>
                    <a:cubicBezTo>
                      <a:pt x="5" y="5"/>
                      <a:pt x="0" y="20"/>
                      <a:pt x="5" y="23"/>
                    </a:cubicBezTo>
                    <a:cubicBezTo>
                      <a:pt x="11" y="27"/>
                      <a:pt x="32" y="11"/>
                      <a:pt x="36" y="19"/>
                    </a:cubicBezTo>
                    <a:cubicBezTo>
                      <a:pt x="41" y="27"/>
                      <a:pt x="45" y="32"/>
                      <a:pt x="45" y="29"/>
                    </a:cubicBezTo>
                    <a:cubicBezTo>
                      <a:pt x="45" y="26"/>
                      <a:pt x="30" y="6"/>
                      <a:pt x="28" y="3"/>
                    </a:cubicBezTo>
                    <a:cubicBezTo>
                      <a:pt x="27" y="0"/>
                      <a:pt x="14" y="3"/>
                      <a:pt x="10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13" name="Freeform 792">
                <a:extLst>
                  <a:ext uri="{FF2B5EF4-FFF2-40B4-BE49-F238E27FC236}">
                    <a16:creationId xmlns:a16="http://schemas.microsoft.com/office/drawing/2014/main" id="{D4D85AE6-8FBB-4106-912A-3AF35DBB4F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0951" y="3614738"/>
                <a:ext cx="9525" cy="6350"/>
              </a:xfrm>
              <a:custGeom>
                <a:avLst/>
                <a:gdLst>
                  <a:gd name="T0" fmla="*/ 2 w 22"/>
                  <a:gd name="T1" fmla="*/ 4 h 13"/>
                  <a:gd name="T2" fmla="*/ 17 w 22"/>
                  <a:gd name="T3" fmla="*/ 10 h 13"/>
                  <a:gd name="T4" fmla="*/ 19 w 22"/>
                  <a:gd name="T5" fmla="*/ 2 h 13"/>
                  <a:gd name="T6" fmla="*/ 2 w 22"/>
                  <a:gd name="T7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3">
                    <a:moveTo>
                      <a:pt x="2" y="4"/>
                    </a:moveTo>
                    <a:cubicBezTo>
                      <a:pt x="0" y="6"/>
                      <a:pt x="13" y="13"/>
                      <a:pt x="17" y="10"/>
                    </a:cubicBezTo>
                    <a:cubicBezTo>
                      <a:pt x="21" y="7"/>
                      <a:pt x="22" y="4"/>
                      <a:pt x="19" y="2"/>
                    </a:cubicBezTo>
                    <a:cubicBezTo>
                      <a:pt x="15" y="0"/>
                      <a:pt x="3" y="1"/>
                      <a:pt x="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14" name="Freeform 793">
                <a:extLst>
                  <a:ext uri="{FF2B5EF4-FFF2-40B4-BE49-F238E27FC236}">
                    <a16:creationId xmlns:a16="http://schemas.microsoft.com/office/drawing/2014/main" id="{9B6E89AC-47C6-4DC4-95B6-04D313F6A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1264" y="3571876"/>
                <a:ext cx="38100" cy="41275"/>
              </a:xfrm>
              <a:custGeom>
                <a:avLst/>
                <a:gdLst>
                  <a:gd name="T0" fmla="*/ 56 w 94"/>
                  <a:gd name="T1" fmla="*/ 56 h 99"/>
                  <a:gd name="T2" fmla="*/ 53 w 94"/>
                  <a:gd name="T3" fmla="*/ 71 h 99"/>
                  <a:gd name="T4" fmla="*/ 67 w 94"/>
                  <a:gd name="T5" fmla="*/ 90 h 99"/>
                  <a:gd name="T6" fmla="*/ 85 w 94"/>
                  <a:gd name="T7" fmla="*/ 95 h 99"/>
                  <a:gd name="T8" fmla="*/ 84 w 94"/>
                  <a:gd name="T9" fmla="*/ 70 h 99"/>
                  <a:gd name="T10" fmla="*/ 71 w 94"/>
                  <a:gd name="T11" fmla="*/ 49 h 99"/>
                  <a:gd name="T12" fmla="*/ 60 w 94"/>
                  <a:gd name="T13" fmla="*/ 29 h 99"/>
                  <a:gd name="T14" fmla="*/ 27 w 94"/>
                  <a:gd name="T15" fmla="*/ 5 h 99"/>
                  <a:gd name="T16" fmla="*/ 3 w 94"/>
                  <a:gd name="T17" fmla="*/ 5 h 99"/>
                  <a:gd name="T18" fmla="*/ 18 w 94"/>
                  <a:gd name="T19" fmla="*/ 17 h 99"/>
                  <a:gd name="T20" fmla="*/ 41 w 94"/>
                  <a:gd name="T21" fmla="*/ 40 h 99"/>
                  <a:gd name="T22" fmla="*/ 56 w 94"/>
                  <a:gd name="T23" fmla="*/ 5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99">
                    <a:moveTo>
                      <a:pt x="56" y="56"/>
                    </a:moveTo>
                    <a:cubicBezTo>
                      <a:pt x="62" y="59"/>
                      <a:pt x="54" y="67"/>
                      <a:pt x="53" y="71"/>
                    </a:cubicBezTo>
                    <a:cubicBezTo>
                      <a:pt x="53" y="75"/>
                      <a:pt x="66" y="86"/>
                      <a:pt x="67" y="90"/>
                    </a:cubicBezTo>
                    <a:cubicBezTo>
                      <a:pt x="69" y="93"/>
                      <a:pt x="79" y="91"/>
                      <a:pt x="85" y="95"/>
                    </a:cubicBezTo>
                    <a:cubicBezTo>
                      <a:pt x="90" y="99"/>
                      <a:pt x="94" y="74"/>
                      <a:pt x="84" y="70"/>
                    </a:cubicBezTo>
                    <a:cubicBezTo>
                      <a:pt x="74" y="65"/>
                      <a:pt x="72" y="51"/>
                      <a:pt x="71" y="49"/>
                    </a:cubicBezTo>
                    <a:cubicBezTo>
                      <a:pt x="69" y="47"/>
                      <a:pt x="62" y="34"/>
                      <a:pt x="60" y="29"/>
                    </a:cubicBezTo>
                    <a:cubicBezTo>
                      <a:pt x="58" y="25"/>
                      <a:pt x="35" y="9"/>
                      <a:pt x="27" y="5"/>
                    </a:cubicBezTo>
                    <a:cubicBezTo>
                      <a:pt x="19" y="0"/>
                      <a:pt x="5" y="3"/>
                      <a:pt x="3" y="5"/>
                    </a:cubicBezTo>
                    <a:cubicBezTo>
                      <a:pt x="0" y="7"/>
                      <a:pt x="13" y="17"/>
                      <a:pt x="18" y="17"/>
                    </a:cubicBezTo>
                    <a:cubicBezTo>
                      <a:pt x="24" y="18"/>
                      <a:pt x="40" y="33"/>
                      <a:pt x="41" y="40"/>
                    </a:cubicBezTo>
                    <a:cubicBezTo>
                      <a:pt x="43" y="47"/>
                      <a:pt x="49" y="54"/>
                      <a:pt x="56" y="5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15" name="Freeform 794">
                <a:extLst>
                  <a:ext uri="{FF2B5EF4-FFF2-40B4-BE49-F238E27FC236}">
                    <a16:creationId xmlns:a16="http://schemas.microsoft.com/office/drawing/2014/main" id="{C48B7DBA-CF9A-4B2B-8F16-A9EBCC112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9201" y="3597276"/>
                <a:ext cx="7938" cy="4763"/>
              </a:xfrm>
              <a:custGeom>
                <a:avLst/>
                <a:gdLst>
                  <a:gd name="T0" fmla="*/ 1 w 20"/>
                  <a:gd name="T1" fmla="*/ 2 h 13"/>
                  <a:gd name="T2" fmla="*/ 16 w 20"/>
                  <a:gd name="T3" fmla="*/ 12 h 13"/>
                  <a:gd name="T4" fmla="*/ 19 w 20"/>
                  <a:gd name="T5" fmla="*/ 7 h 13"/>
                  <a:gd name="T6" fmla="*/ 1 w 20"/>
                  <a:gd name="T7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3">
                    <a:moveTo>
                      <a:pt x="1" y="2"/>
                    </a:moveTo>
                    <a:cubicBezTo>
                      <a:pt x="0" y="4"/>
                      <a:pt x="13" y="10"/>
                      <a:pt x="16" y="12"/>
                    </a:cubicBezTo>
                    <a:cubicBezTo>
                      <a:pt x="19" y="13"/>
                      <a:pt x="20" y="11"/>
                      <a:pt x="19" y="7"/>
                    </a:cubicBezTo>
                    <a:cubicBezTo>
                      <a:pt x="17" y="3"/>
                      <a:pt x="3" y="0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16" name="Freeform 795">
                <a:extLst>
                  <a:ext uri="{FF2B5EF4-FFF2-40B4-BE49-F238E27FC236}">
                    <a16:creationId xmlns:a16="http://schemas.microsoft.com/office/drawing/2014/main" id="{EE9A9E97-2D57-4854-8792-C47A9FB10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489" y="3571876"/>
                <a:ext cx="4763" cy="6350"/>
              </a:xfrm>
              <a:custGeom>
                <a:avLst/>
                <a:gdLst>
                  <a:gd name="T0" fmla="*/ 10 w 13"/>
                  <a:gd name="T1" fmla="*/ 3 h 14"/>
                  <a:gd name="T2" fmla="*/ 1 w 13"/>
                  <a:gd name="T3" fmla="*/ 6 h 14"/>
                  <a:gd name="T4" fmla="*/ 3 w 13"/>
                  <a:gd name="T5" fmla="*/ 12 h 14"/>
                  <a:gd name="T6" fmla="*/ 10 w 13"/>
                  <a:gd name="T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4">
                    <a:moveTo>
                      <a:pt x="10" y="3"/>
                    </a:moveTo>
                    <a:cubicBezTo>
                      <a:pt x="8" y="0"/>
                      <a:pt x="3" y="3"/>
                      <a:pt x="1" y="6"/>
                    </a:cubicBezTo>
                    <a:cubicBezTo>
                      <a:pt x="0" y="8"/>
                      <a:pt x="1" y="11"/>
                      <a:pt x="3" y="12"/>
                    </a:cubicBezTo>
                    <a:cubicBezTo>
                      <a:pt x="5" y="14"/>
                      <a:pt x="13" y="6"/>
                      <a:pt x="10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17" name="Freeform 796">
                <a:extLst>
                  <a:ext uri="{FF2B5EF4-FFF2-40B4-BE49-F238E27FC236}">
                    <a16:creationId xmlns:a16="http://schemas.microsoft.com/office/drawing/2014/main" id="{F42F46EF-BF7A-4EDE-8943-830FA492A2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1426" y="3576638"/>
                <a:ext cx="6350" cy="6350"/>
              </a:xfrm>
              <a:custGeom>
                <a:avLst/>
                <a:gdLst>
                  <a:gd name="T0" fmla="*/ 16 w 16"/>
                  <a:gd name="T1" fmla="*/ 10 h 14"/>
                  <a:gd name="T2" fmla="*/ 10 w 16"/>
                  <a:gd name="T3" fmla="*/ 1 h 14"/>
                  <a:gd name="T4" fmla="*/ 2 w 16"/>
                  <a:gd name="T5" fmla="*/ 9 h 14"/>
                  <a:gd name="T6" fmla="*/ 16 w 16"/>
                  <a:gd name="T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4">
                    <a:moveTo>
                      <a:pt x="16" y="10"/>
                    </a:moveTo>
                    <a:cubicBezTo>
                      <a:pt x="16" y="7"/>
                      <a:pt x="12" y="2"/>
                      <a:pt x="10" y="1"/>
                    </a:cubicBezTo>
                    <a:cubicBezTo>
                      <a:pt x="8" y="0"/>
                      <a:pt x="5" y="4"/>
                      <a:pt x="2" y="9"/>
                    </a:cubicBezTo>
                    <a:cubicBezTo>
                      <a:pt x="0" y="14"/>
                      <a:pt x="15" y="13"/>
                      <a:pt x="16" y="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18" name="Freeform 797">
                <a:extLst>
                  <a:ext uri="{FF2B5EF4-FFF2-40B4-BE49-F238E27FC236}">
                    <a16:creationId xmlns:a16="http://schemas.microsoft.com/office/drawing/2014/main" id="{FB52ACD4-0251-4076-A9D6-04B32BF7D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4601" y="3586163"/>
                <a:ext cx="7938" cy="11113"/>
              </a:xfrm>
              <a:custGeom>
                <a:avLst/>
                <a:gdLst>
                  <a:gd name="T0" fmla="*/ 11 w 21"/>
                  <a:gd name="T1" fmla="*/ 26 h 27"/>
                  <a:gd name="T2" fmla="*/ 18 w 21"/>
                  <a:gd name="T3" fmla="*/ 20 h 27"/>
                  <a:gd name="T4" fmla="*/ 12 w 21"/>
                  <a:gd name="T5" fmla="*/ 3 h 27"/>
                  <a:gd name="T6" fmla="*/ 1 w 21"/>
                  <a:gd name="T7" fmla="*/ 8 h 27"/>
                  <a:gd name="T8" fmla="*/ 3 w 21"/>
                  <a:gd name="T9" fmla="*/ 15 h 27"/>
                  <a:gd name="T10" fmla="*/ 11 w 21"/>
                  <a:gd name="T11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27">
                    <a:moveTo>
                      <a:pt x="11" y="26"/>
                    </a:moveTo>
                    <a:cubicBezTo>
                      <a:pt x="17" y="27"/>
                      <a:pt x="21" y="21"/>
                      <a:pt x="18" y="20"/>
                    </a:cubicBezTo>
                    <a:cubicBezTo>
                      <a:pt x="15" y="18"/>
                      <a:pt x="14" y="6"/>
                      <a:pt x="12" y="3"/>
                    </a:cubicBezTo>
                    <a:cubicBezTo>
                      <a:pt x="10" y="0"/>
                      <a:pt x="3" y="5"/>
                      <a:pt x="1" y="8"/>
                    </a:cubicBezTo>
                    <a:cubicBezTo>
                      <a:pt x="0" y="11"/>
                      <a:pt x="0" y="14"/>
                      <a:pt x="3" y="15"/>
                    </a:cubicBezTo>
                    <a:cubicBezTo>
                      <a:pt x="6" y="16"/>
                      <a:pt x="4" y="26"/>
                      <a:pt x="11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19" name="Freeform 798">
                <a:extLst>
                  <a:ext uri="{FF2B5EF4-FFF2-40B4-BE49-F238E27FC236}">
                    <a16:creationId xmlns:a16="http://schemas.microsoft.com/office/drawing/2014/main" id="{420FBA12-7553-4A45-BBD9-4A23DB166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8951" y="3997326"/>
                <a:ext cx="17463" cy="15875"/>
              </a:xfrm>
              <a:custGeom>
                <a:avLst/>
                <a:gdLst>
                  <a:gd name="T0" fmla="*/ 33 w 44"/>
                  <a:gd name="T1" fmla="*/ 12 h 38"/>
                  <a:gd name="T2" fmla="*/ 16 w 44"/>
                  <a:gd name="T3" fmla="*/ 3 h 38"/>
                  <a:gd name="T4" fmla="*/ 5 w 44"/>
                  <a:gd name="T5" fmla="*/ 6 h 38"/>
                  <a:gd name="T6" fmla="*/ 5 w 44"/>
                  <a:gd name="T7" fmla="*/ 13 h 38"/>
                  <a:gd name="T8" fmla="*/ 23 w 44"/>
                  <a:gd name="T9" fmla="*/ 38 h 38"/>
                  <a:gd name="T10" fmla="*/ 44 w 44"/>
                  <a:gd name="T11" fmla="*/ 12 h 38"/>
                  <a:gd name="T12" fmla="*/ 33 w 44"/>
                  <a:gd name="T13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8">
                    <a:moveTo>
                      <a:pt x="33" y="12"/>
                    </a:moveTo>
                    <a:cubicBezTo>
                      <a:pt x="29" y="12"/>
                      <a:pt x="16" y="7"/>
                      <a:pt x="16" y="3"/>
                    </a:cubicBezTo>
                    <a:cubicBezTo>
                      <a:pt x="16" y="0"/>
                      <a:pt x="9" y="6"/>
                      <a:pt x="5" y="6"/>
                    </a:cubicBezTo>
                    <a:cubicBezTo>
                      <a:pt x="2" y="5"/>
                      <a:pt x="0" y="13"/>
                      <a:pt x="5" y="13"/>
                    </a:cubicBezTo>
                    <a:cubicBezTo>
                      <a:pt x="9" y="13"/>
                      <a:pt x="17" y="27"/>
                      <a:pt x="23" y="38"/>
                    </a:cubicBezTo>
                    <a:cubicBezTo>
                      <a:pt x="30" y="30"/>
                      <a:pt x="37" y="21"/>
                      <a:pt x="44" y="12"/>
                    </a:cubicBezTo>
                    <a:cubicBezTo>
                      <a:pt x="40" y="12"/>
                      <a:pt x="35" y="12"/>
                      <a:pt x="33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20" name="Freeform 799">
                <a:extLst>
                  <a:ext uri="{FF2B5EF4-FFF2-40B4-BE49-F238E27FC236}">
                    <a16:creationId xmlns:a16="http://schemas.microsoft.com/office/drawing/2014/main" id="{B248545D-C76B-4FB5-A185-D6AEA7FF0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7001" y="3360738"/>
                <a:ext cx="3175" cy="1588"/>
              </a:xfrm>
              <a:custGeom>
                <a:avLst/>
                <a:gdLst>
                  <a:gd name="T0" fmla="*/ 6 w 6"/>
                  <a:gd name="T1" fmla="*/ 1 h 4"/>
                  <a:gd name="T2" fmla="*/ 1 w 6"/>
                  <a:gd name="T3" fmla="*/ 3 h 4"/>
                  <a:gd name="T4" fmla="*/ 6 w 6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6" y="1"/>
                    </a:moveTo>
                    <a:cubicBezTo>
                      <a:pt x="6" y="0"/>
                      <a:pt x="0" y="1"/>
                      <a:pt x="1" y="3"/>
                    </a:cubicBezTo>
                    <a:cubicBezTo>
                      <a:pt x="1" y="4"/>
                      <a:pt x="6" y="4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21" name="Freeform 800">
                <a:extLst>
                  <a:ext uri="{FF2B5EF4-FFF2-40B4-BE49-F238E27FC236}">
                    <a16:creationId xmlns:a16="http://schemas.microsoft.com/office/drawing/2014/main" id="{13F2E6B0-05CD-4418-9BD1-1E4B76747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014" y="3498851"/>
                <a:ext cx="3175" cy="1588"/>
              </a:xfrm>
              <a:custGeom>
                <a:avLst/>
                <a:gdLst>
                  <a:gd name="T0" fmla="*/ 5 w 5"/>
                  <a:gd name="T1" fmla="*/ 2 h 5"/>
                  <a:gd name="T2" fmla="*/ 0 w 5"/>
                  <a:gd name="T3" fmla="*/ 3 h 5"/>
                  <a:gd name="T4" fmla="*/ 5 w 5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0"/>
                      <a:pt x="0" y="1"/>
                      <a:pt x="0" y="3"/>
                    </a:cubicBezTo>
                    <a:cubicBezTo>
                      <a:pt x="0" y="5"/>
                      <a:pt x="5" y="4"/>
                      <a:pt x="5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22" name="Freeform 801">
                <a:extLst>
                  <a:ext uri="{FF2B5EF4-FFF2-40B4-BE49-F238E27FC236}">
                    <a16:creationId xmlns:a16="http://schemas.microsoft.com/office/drawing/2014/main" id="{8D41F98A-EFF3-4A17-8E6D-A4406DA4E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5376" y="3360738"/>
                <a:ext cx="311150" cy="538163"/>
              </a:xfrm>
              <a:custGeom>
                <a:avLst/>
                <a:gdLst>
                  <a:gd name="T0" fmla="*/ 480 w 758"/>
                  <a:gd name="T1" fmla="*/ 977 h 1309"/>
                  <a:gd name="T2" fmla="*/ 486 w 758"/>
                  <a:gd name="T3" fmla="*/ 930 h 1309"/>
                  <a:gd name="T4" fmla="*/ 433 w 758"/>
                  <a:gd name="T5" fmla="*/ 864 h 1309"/>
                  <a:gd name="T6" fmla="*/ 394 w 758"/>
                  <a:gd name="T7" fmla="*/ 750 h 1309"/>
                  <a:gd name="T8" fmla="*/ 351 w 758"/>
                  <a:gd name="T9" fmla="*/ 669 h 1309"/>
                  <a:gd name="T10" fmla="*/ 308 w 758"/>
                  <a:gd name="T11" fmla="*/ 642 h 1309"/>
                  <a:gd name="T12" fmla="*/ 239 w 758"/>
                  <a:gd name="T13" fmla="*/ 632 h 1309"/>
                  <a:gd name="T14" fmla="*/ 252 w 758"/>
                  <a:gd name="T15" fmla="*/ 525 h 1309"/>
                  <a:gd name="T16" fmla="*/ 197 w 758"/>
                  <a:gd name="T17" fmla="*/ 457 h 1309"/>
                  <a:gd name="T18" fmla="*/ 299 w 758"/>
                  <a:gd name="T19" fmla="*/ 447 h 1309"/>
                  <a:gd name="T20" fmla="*/ 348 w 758"/>
                  <a:gd name="T21" fmla="*/ 491 h 1309"/>
                  <a:gd name="T22" fmla="*/ 425 w 758"/>
                  <a:gd name="T23" fmla="*/ 433 h 1309"/>
                  <a:gd name="T24" fmla="*/ 494 w 758"/>
                  <a:gd name="T25" fmla="*/ 404 h 1309"/>
                  <a:gd name="T26" fmla="*/ 556 w 758"/>
                  <a:gd name="T27" fmla="*/ 396 h 1309"/>
                  <a:gd name="T28" fmla="*/ 599 w 758"/>
                  <a:gd name="T29" fmla="*/ 363 h 1309"/>
                  <a:gd name="T30" fmla="*/ 627 w 758"/>
                  <a:gd name="T31" fmla="*/ 383 h 1309"/>
                  <a:gd name="T32" fmla="*/ 644 w 758"/>
                  <a:gd name="T33" fmla="*/ 419 h 1309"/>
                  <a:gd name="T34" fmla="*/ 675 w 758"/>
                  <a:gd name="T35" fmla="*/ 346 h 1309"/>
                  <a:gd name="T36" fmla="*/ 674 w 758"/>
                  <a:gd name="T37" fmla="*/ 282 h 1309"/>
                  <a:gd name="T38" fmla="*/ 648 w 758"/>
                  <a:gd name="T39" fmla="*/ 236 h 1309"/>
                  <a:gd name="T40" fmla="*/ 625 w 758"/>
                  <a:gd name="T41" fmla="*/ 171 h 1309"/>
                  <a:gd name="T42" fmla="*/ 551 w 758"/>
                  <a:gd name="T43" fmla="*/ 223 h 1309"/>
                  <a:gd name="T44" fmla="*/ 521 w 758"/>
                  <a:gd name="T45" fmla="*/ 233 h 1309"/>
                  <a:gd name="T46" fmla="*/ 491 w 758"/>
                  <a:gd name="T47" fmla="*/ 175 h 1309"/>
                  <a:gd name="T48" fmla="*/ 523 w 758"/>
                  <a:gd name="T49" fmla="*/ 124 h 1309"/>
                  <a:gd name="T50" fmla="*/ 617 w 758"/>
                  <a:gd name="T51" fmla="*/ 105 h 1309"/>
                  <a:gd name="T52" fmla="*/ 662 w 758"/>
                  <a:gd name="T53" fmla="*/ 73 h 1309"/>
                  <a:gd name="T54" fmla="*/ 690 w 758"/>
                  <a:gd name="T55" fmla="*/ 124 h 1309"/>
                  <a:gd name="T56" fmla="*/ 679 w 758"/>
                  <a:gd name="T57" fmla="*/ 204 h 1309"/>
                  <a:gd name="T58" fmla="*/ 727 w 758"/>
                  <a:gd name="T59" fmla="*/ 183 h 1309"/>
                  <a:gd name="T60" fmla="*/ 753 w 758"/>
                  <a:gd name="T61" fmla="*/ 159 h 1309"/>
                  <a:gd name="T62" fmla="*/ 752 w 758"/>
                  <a:gd name="T63" fmla="*/ 101 h 1309"/>
                  <a:gd name="T64" fmla="*/ 704 w 758"/>
                  <a:gd name="T65" fmla="*/ 43 h 1309"/>
                  <a:gd name="T66" fmla="*/ 632 w 758"/>
                  <a:gd name="T67" fmla="*/ 23 h 1309"/>
                  <a:gd name="T68" fmla="*/ 609 w 758"/>
                  <a:gd name="T69" fmla="*/ 60 h 1309"/>
                  <a:gd name="T70" fmla="*/ 580 w 758"/>
                  <a:gd name="T71" fmla="*/ 14 h 1309"/>
                  <a:gd name="T72" fmla="*/ 552 w 758"/>
                  <a:gd name="T73" fmla="*/ 24 h 1309"/>
                  <a:gd name="T74" fmla="*/ 118 w 758"/>
                  <a:gd name="T75" fmla="*/ 405 h 1309"/>
                  <a:gd name="T76" fmla="*/ 139 w 758"/>
                  <a:gd name="T77" fmla="*/ 416 h 1309"/>
                  <a:gd name="T78" fmla="*/ 184 w 758"/>
                  <a:gd name="T79" fmla="*/ 559 h 1309"/>
                  <a:gd name="T80" fmla="*/ 208 w 758"/>
                  <a:gd name="T81" fmla="*/ 617 h 1309"/>
                  <a:gd name="T82" fmla="*/ 239 w 758"/>
                  <a:gd name="T83" fmla="*/ 678 h 1309"/>
                  <a:gd name="T84" fmla="*/ 172 w 758"/>
                  <a:gd name="T85" fmla="*/ 755 h 1309"/>
                  <a:gd name="T86" fmla="*/ 157 w 758"/>
                  <a:gd name="T87" fmla="*/ 832 h 1309"/>
                  <a:gd name="T88" fmla="*/ 165 w 758"/>
                  <a:gd name="T89" fmla="*/ 945 h 1309"/>
                  <a:gd name="T90" fmla="*/ 121 w 758"/>
                  <a:gd name="T91" fmla="*/ 1022 h 1309"/>
                  <a:gd name="T92" fmla="*/ 58 w 758"/>
                  <a:gd name="T93" fmla="*/ 1129 h 1309"/>
                  <a:gd name="T94" fmla="*/ 12 w 758"/>
                  <a:gd name="T95" fmla="*/ 1206 h 1309"/>
                  <a:gd name="T96" fmla="*/ 1 w 758"/>
                  <a:gd name="T97" fmla="*/ 1279 h 1309"/>
                  <a:gd name="T98" fmla="*/ 40 w 758"/>
                  <a:gd name="T99" fmla="*/ 1296 h 1309"/>
                  <a:gd name="T100" fmla="*/ 77 w 758"/>
                  <a:gd name="T101" fmla="*/ 1242 h 1309"/>
                  <a:gd name="T102" fmla="*/ 138 w 758"/>
                  <a:gd name="T103" fmla="*/ 1172 h 1309"/>
                  <a:gd name="T104" fmla="*/ 216 w 758"/>
                  <a:gd name="T105" fmla="*/ 1139 h 1309"/>
                  <a:gd name="T106" fmla="*/ 275 w 758"/>
                  <a:gd name="T107" fmla="*/ 1114 h 1309"/>
                  <a:gd name="T108" fmla="*/ 352 w 758"/>
                  <a:gd name="T109" fmla="*/ 1084 h 1309"/>
                  <a:gd name="T110" fmla="*/ 423 w 758"/>
                  <a:gd name="T111" fmla="*/ 1017 h 1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58" h="1309">
                    <a:moveTo>
                      <a:pt x="442" y="1004"/>
                    </a:moveTo>
                    <a:cubicBezTo>
                      <a:pt x="447" y="1002"/>
                      <a:pt x="465" y="995"/>
                      <a:pt x="467" y="992"/>
                    </a:cubicBezTo>
                    <a:cubicBezTo>
                      <a:pt x="469" y="989"/>
                      <a:pt x="475" y="982"/>
                      <a:pt x="480" y="977"/>
                    </a:cubicBezTo>
                    <a:lnTo>
                      <a:pt x="485" y="969"/>
                    </a:lnTo>
                    <a:lnTo>
                      <a:pt x="491" y="958"/>
                    </a:lnTo>
                    <a:cubicBezTo>
                      <a:pt x="493" y="946"/>
                      <a:pt x="490" y="929"/>
                      <a:pt x="486" y="930"/>
                    </a:cubicBezTo>
                    <a:cubicBezTo>
                      <a:pt x="482" y="931"/>
                      <a:pt x="476" y="913"/>
                      <a:pt x="471" y="908"/>
                    </a:cubicBezTo>
                    <a:cubicBezTo>
                      <a:pt x="466" y="902"/>
                      <a:pt x="452" y="892"/>
                      <a:pt x="448" y="890"/>
                    </a:cubicBezTo>
                    <a:cubicBezTo>
                      <a:pt x="445" y="887"/>
                      <a:pt x="438" y="869"/>
                      <a:pt x="433" y="864"/>
                    </a:cubicBezTo>
                    <a:cubicBezTo>
                      <a:pt x="428" y="859"/>
                      <a:pt x="414" y="847"/>
                      <a:pt x="413" y="844"/>
                    </a:cubicBezTo>
                    <a:cubicBezTo>
                      <a:pt x="411" y="840"/>
                      <a:pt x="420" y="816"/>
                      <a:pt x="412" y="802"/>
                    </a:cubicBezTo>
                    <a:cubicBezTo>
                      <a:pt x="404" y="787"/>
                      <a:pt x="393" y="758"/>
                      <a:pt x="394" y="750"/>
                    </a:cubicBezTo>
                    <a:cubicBezTo>
                      <a:pt x="395" y="743"/>
                      <a:pt x="379" y="716"/>
                      <a:pt x="374" y="708"/>
                    </a:cubicBezTo>
                    <a:cubicBezTo>
                      <a:pt x="369" y="700"/>
                      <a:pt x="359" y="693"/>
                      <a:pt x="357" y="694"/>
                    </a:cubicBezTo>
                    <a:cubicBezTo>
                      <a:pt x="355" y="694"/>
                      <a:pt x="353" y="676"/>
                      <a:pt x="351" y="669"/>
                    </a:cubicBezTo>
                    <a:cubicBezTo>
                      <a:pt x="348" y="663"/>
                      <a:pt x="336" y="652"/>
                      <a:pt x="334" y="655"/>
                    </a:cubicBezTo>
                    <a:cubicBezTo>
                      <a:pt x="331" y="658"/>
                      <a:pt x="323" y="651"/>
                      <a:pt x="322" y="646"/>
                    </a:cubicBezTo>
                    <a:cubicBezTo>
                      <a:pt x="322" y="642"/>
                      <a:pt x="312" y="642"/>
                      <a:pt x="308" y="642"/>
                    </a:cubicBezTo>
                    <a:cubicBezTo>
                      <a:pt x="304" y="641"/>
                      <a:pt x="283" y="652"/>
                      <a:pt x="275" y="653"/>
                    </a:cubicBezTo>
                    <a:cubicBezTo>
                      <a:pt x="267" y="654"/>
                      <a:pt x="265" y="642"/>
                      <a:pt x="263" y="639"/>
                    </a:cubicBezTo>
                    <a:cubicBezTo>
                      <a:pt x="260" y="635"/>
                      <a:pt x="244" y="632"/>
                      <a:pt x="239" y="632"/>
                    </a:cubicBezTo>
                    <a:cubicBezTo>
                      <a:pt x="234" y="633"/>
                      <a:pt x="238" y="607"/>
                      <a:pt x="245" y="598"/>
                    </a:cubicBezTo>
                    <a:cubicBezTo>
                      <a:pt x="253" y="589"/>
                      <a:pt x="253" y="564"/>
                      <a:pt x="245" y="558"/>
                    </a:cubicBezTo>
                    <a:cubicBezTo>
                      <a:pt x="237" y="553"/>
                      <a:pt x="246" y="531"/>
                      <a:pt x="252" y="525"/>
                    </a:cubicBezTo>
                    <a:cubicBezTo>
                      <a:pt x="258" y="518"/>
                      <a:pt x="244" y="504"/>
                      <a:pt x="240" y="501"/>
                    </a:cubicBezTo>
                    <a:cubicBezTo>
                      <a:pt x="237" y="498"/>
                      <a:pt x="220" y="503"/>
                      <a:pt x="215" y="507"/>
                    </a:cubicBezTo>
                    <a:cubicBezTo>
                      <a:pt x="211" y="511"/>
                      <a:pt x="180" y="477"/>
                      <a:pt x="197" y="457"/>
                    </a:cubicBezTo>
                    <a:cubicBezTo>
                      <a:pt x="215" y="437"/>
                      <a:pt x="246" y="424"/>
                      <a:pt x="252" y="424"/>
                    </a:cubicBezTo>
                    <a:cubicBezTo>
                      <a:pt x="258" y="423"/>
                      <a:pt x="283" y="436"/>
                      <a:pt x="287" y="442"/>
                    </a:cubicBezTo>
                    <a:cubicBezTo>
                      <a:pt x="290" y="448"/>
                      <a:pt x="297" y="448"/>
                      <a:pt x="299" y="447"/>
                    </a:cubicBezTo>
                    <a:cubicBezTo>
                      <a:pt x="300" y="446"/>
                      <a:pt x="319" y="459"/>
                      <a:pt x="324" y="465"/>
                    </a:cubicBezTo>
                    <a:cubicBezTo>
                      <a:pt x="328" y="470"/>
                      <a:pt x="324" y="498"/>
                      <a:pt x="328" y="504"/>
                    </a:cubicBezTo>
                    <a:cubicBezTo>
                      <a:pt x="333" y="511"/>
                      <a:pt x="345" y="494"/>
                      <a:pt x="348" y="491"/>
                    </a:cubicBezTo>
                    <a:cubicBezTo>
                      <a:pt x="352" y="487"/>
                      <a:pt x="354" y="474"/>
                      <a:pt x="354" y="470"/>
                    </a:cubicBezTo>
                    <a:cubicBezTo>
                      <a:pt x="354" y="466"/>
                      <a:pt x="382" y="445"/>
                      <a:pt x="394" y="445"/>
                    </a:cubicBezTo>
                    <a:cubicBezTo>
                      <a:pt x="405" y="446"/>
                      <a:pt x="424" y="436"/>
                      <a:pt x="425" y="433"/>
                    </a:cubicBezTo>
                    <a:cubicBezTo>
                      <a:pt x="426" y="430"/>
                      <a:pt x="435" y="432"/>
                      <a:pt x="438" y="432"/>
                    </a:cubicBezTo>
                    <a:cubicBezTo>
                      <a:pt x="441" y="432"/>
                      <a:pt x="451" y="409"/>
                      <a:pt x="457" y="406"/>
                    </a:cubicBezTo>
                    <a:cubicBezTo>
                      <a:pt x="464" y="403"/>
                      <a:pt x="487" y="403"/>
                      <a:pt x="494" y="404"/>
                    </a:cubicBezTo>
                    <a:cubicBezTo>
                      <a:pt x="501" y="404"/>
                      <a:pt x="513" y="392"/>
                      <a:pt x="512" y="389"/>
                    </a:cubicBezTo>
                    <a:cubicBezTo>
                      <a:pt x="512" y="385"/>
                      <a:pt x="536" y="381"/>
                      <a:pt x="546" y="383"/>
                    </a:cubicBezTo>
                    <a:cubicBezTo>
                      <a:pt x="556" y="385"/>
                      <a:pt x="559" y="396"/>
                      <a:pt x="556" y="396"/>
                    </a:cubicBezTo>
                    <a:cubicBezTo>
                      <a:pt x="558" y="397"/>
                      <a:pt x="573" y="397"/>
                      <a:pt x="580" y="397"/>
                    </a:cubicBezTo>
                    <a:cubicBezTo>
                      <a:pt x="588" y="396"/>
                      <a:pt x="588" y="382"/>
                      <a:pt x="586" y="377"/>
                    </a:cubicBezTo>
                    <a:cubicBezTo>
                      <a:pt x="584" y="372"/>
                      <a:pt x="593" y="361"/>
                      <a:pt x="599" y="363"/>
                    </a:cubicBezTo>
                    <a:cubicBezTo>
                      <a:pt x="604" y="364"/>
                      <a:pt x="613" y="356"/>
                      <a:pt x="614" y="353"/>
                    </a:cubicBezTo>
                    <a:cubicBezTo>
                      <a:pt x="614" y="350"/>
                      <a:pt x="631" y="365"/>
                      <a:pt x="642" y="364"/>
                    </a:cubicBezTo>
                    <a:cubicBezTo>
                      <a:pt x="652" y="363"/>
                      <a:pt x="636" y="378"/>
                      <a:pt x="627" y="383"/>
                    </a:cubicBezTo>
                    <a:cubicBezTo>
                      <a:pt x="617" y="387"/>
                      <a:pt x="622" y="400"/>
                      <a:pt x="627" y="401"/>
                    </a:cubicBezTo>
                    <a:cubicBezTo>
                      <a:pt x="631" y="401"/>
                      <a:pt x="631" y="409"/>
                      <a:pt x="631" y="411"/>
                    </a:cubicBezTo>
                    <a:cubicBezTo>
                      <a:pt x="630" y="414"/>
                      <a:pt x="640" y="414"/>
                      <a:pt x="644" y="419"/>
                    </a:cubicBezTo>
                    <a:cubicBezTo>
                      <a:pt x="648" y="424"/>
                      <a:pt x="656" y="417"/>
                      <a:pt x="659" y="413"/>
                    </a:cubicBezTo>
                    <a:cubicBezTo>
                      <a:pt x="662" y="409"/>
                      <a:pt x="654" y="393"/>
                      <a:pt x="655" y="387"/>
                    </a:cubicBezTo>
                    <a:cubicBezTo>
                      <a:pt x="656" y="381"/>
                      <a:pt x="672" y="352"/>
                      <a:pt x="675" y="346"/>
                    </a:cubicBezTo>
                    <a:cubicBezTo>
                      <a:pt x="678" y="340"/>
                      <a:pt x="675" y="325"/>
                      <a:pt x="672" y="326"/>
                    </a:cubicBezTo>
                    <a:cubicBezTo>
                      <a:pt x="668" y="326"/>
                      <a:pt x="673" y="306"/>
                      <a:pt x="671" y="300"/>
                    </a:cubicBezTo>
                    <a:cubicBezTo>
                      <a:pt x="669" y="294"/>
                      <a:pt x="672" y="285"/>
                      <a:pt x="674" y="282"/>
                    </a:cubicBezTo>
                    <a:cubicBezTo>
                      <a:pt x="676" y="280"/>
                      <a:pt x="670" y="257"/>
                      <a:pt x="671" y="248"/>
                    </a:cubicBezTo>
                    <a:cubicBezTo>
                      <a:pt x="671" y="239"/>
                      <a:pt x="666" y="238"/>
                      <a:pt x="664" y="241"/>
                    </a:cubicBezTo>
                    <a:cubicBezTo>
                      <a:pt x="661" y="244"/>
                      <a:pt x="651" y="239"/>
                      <a:pt x="648" y="236"/>
                    </a:cubicBezTo>
                    <a:cubicBezTo>
                      <a:pt x="644" y="233"/>
                      <a:pt x="649" y="216"/>
                      <a:pt x="653" y="210"/>
                    </a:cubicBezTo>
                    <a:cubicBezTo>
                      <a:pt x="656" y="204"/>
                      <a:pt x="638" y="193"/>
                      <a:pt x="638" y="186"/>
                    </a:cubicBezTo>
                    <a:cubicBezTo>
                      <a:pt x="638" y="180"/>
                      <a:pt x="625" y="175"/>
                      <a:pt x="625" y="171"/>
                    </a:cubicBezTo>
                    <a:cubicBezTo>
                      <a:pt x="625" y="166"/>
                      <a:pt x="616" y="157"/>
                      <a:pt x="613" y="157"/>
                    </a:cubicBezTo>
                    <a:cubicBezTo>
                      <a:pt x="610" y="157"/>
                      <a:pt x="587" y="200"/>
                      <a:pt x="578" y="211"/>
                    </a:cubicBezTo>
                    <a:cubicBezTo>
                      <a:pt x="570" y="221"/>
                      <a:pt x="554" y="225"/>
                      <a:pt x="551" y="223"/>
                    </a:cubicBezTo>
                    <a:cubicBezTo>
                      <a:pt x="548" y="221"/>
                      <a:pt x="545" y="231"/>
                      <a:pt x="548" y="231"/>
                    </a:cubicBezTo>
                    <a:cubicBezTo>
                      <a:pt x="551" y="232"/>
                      <a:pt x="534" y="240"/>
                      <a:pt x="528" y="248"/>
                    </a:cubicBezTo>
                    <a:cubicBezTo>
                      <a:pt x="521" y="256"/>
                      <a:pt x="518" y="242"/>
                      <a:pt x="521" y="233"/>
                    </a:cubicBezTo>
                    <a:cubicBezTo>
                      <a:pt x="524" y="224"/>
                      <a:pt x="521" y="209"/>
                      <a:pt x="518" y="210"/>
                    </a:cubicBezTo>
                    <a:cubicBezTo>
                      <a:pt x="515" y="212"/>
                      <a:pt x="512" y="203"/>
                      <a:pt x="509" y="203"/>
                    </a:cubicBezTo>
                    <a:cubicBezTo>
                      <a:pt x="505" y="203"/>
                      <a:pt x="495" y="183"/>
                      <a:pt x="491" y="175"/>
                    </a:cubicBezTo>
                    <a:cubicBezTo>
                      <a:pt x="486" y="168"/>
                      <a:pt x="494" y="146"/>
                      <a:pt x="491" y="142"/>
                    </a:cubicBezTo>
                    <a:cubicBezTo>
                      <a:pt x="489" y="138"/>
                      <a:pt x="493" y="137"/>
                      <a:pt x="495" y="134"/>
                    </a:cubicBezTo>
                    <a:cubicBezTo>
                      <a:pt x="497" y="131"/>
                      <a:pt x="516" y="127"/>
                      <a:pt x="523" y="124"/>
                    </a:cubicBezTo>
                    <a:cubicBezTo>
                      <a:pt x="529" y="122"/>
                      <a:pt x="554" y="112"/>
                      <a:pt x="562" y="111"/>
                    </a:cubicBezTo>
                    <a:cubicBezTo>
                      <a:pt x="569" y="110"/>
                      <a:pt x="580" y="102"/>
                      <a:pt x="580" y="99"/>
                    </a:cubicBezTo>
                    <a:cubicBezTo>
                      <a:pt x="580" y="97"/>
                      <a:pt x="609" y="103"/>
                      <a:pt x="617" y="105"/>
                    </a:cubicBezTo>
                    <a:cubicBezTo>
                      <a:pt x="626" y="106"/>
                      <a:pt x="642" y="91"/>
                      <a:pt x="646" y="86"/>
                    </a:cubicBezTo>
                    <a:cubicBezTo>
                      <a:pt x="650" y="81"/>
                      <a:pt x="651" y="68"/>
                      <a:pt x="648" y="65"/>
                    </a:cubicBezTo>
                    <a:cubicBezTo>
                      <a:pt x="646" y="62"/>
                      <a:pt x="659" y="68"/>
                      <a:pt x="662" y="73"/>
                    </a:cubicBezTo>
                    <a:cubicBezTo>
                      <a:pt x="665" y="77"/>
                      <a:pt x="681" y="79"/>
                      <a:pt x="685" y="85"/>
                    </a:cubicBezTo>
                    <a:cubicBezTo>
                      <a:pt x="688" y="90"/>
                      <a:pt x="695" y="102"/>
                      <a:pt x="700" y="111"/>
                    </a:cubicBezTo>
                    <a:lnTo>
                      <a:pt x="690" y="124"/>
                    </a:lnTo>
                    <a:lnTo>
                      <a:pt x="674" y="145"/>
                    </a:lnTo>
                    <a:cubicBezTo>
                      <a:pt x="650" y="142"/>
                      <a:pt x="636" y="153"/>
                      <a:pt x="643" y="157"/>
                    </a:cubicBezTo>
                    <a:cubicBezTo>
                      <a:pt x="650" y="161"/>
                      <a:pt x="673" y="192"/>
                      <a:pt x="679" y="204"/>
                    </a:cubicBezTo>
                    <a:cubicBezTo>
                      <a:pt x="684" y="215"/>
                      <a:pt x="695" y="201"/>
                      <a:pt x="701" y="197"/>
                    </a:cubicBezTo>
                    <a:cubicBezTo>
                      <a:pt x="707" y="194"/>
                      <a:pt x="714" y="178"/>
                      <a:pt x="714" y="174"/>
                    </a:cubicBezTo>
                    <a:cubicBezTo>
                      <a:pt x="714" y="170"/>
                      <a:pt x="725" y="178"/>
                      <a:pt x="727" y="183"/>
                    </a:cubicBezTo>
                    <a:cubicBezTo>
                      <a:pt x="728" y="189"/>
                      <a:pt x="736" y="184"/>
                      <a:pt x="740" y="184"/>
                    </a:cubicBezTo>
                    <a:cubicBezTo>
                      <a:pt x="743" y="185"/>
                      <a:pt x="752" y="173"/>
                      <a:pt x="755" y="171"/>
                    </a:cubicBezTo>
                    <a:cubicBezTo>
                      <a:pt x="758" y="169"/>
                      <a:pt x="752" y="162"/>
                      <a:pt x="753" y="159"/>
                    </a:cubicBezTo>
                    <a:cubicBezTo>
                      <a:pt x="755" y="156"/>
                      <a:pt x="744" y="141"/>
                      <a:pt x="741" y="137"/>
                    </a:cubicBezTo>
                    <a:cubicBezTo>
                      <a:pt x="738" y="132"/>
                      <a:pt x="742" y="122"/>
                      <a:pt x="745" y="121"/>
                    </a:cubicBezTo>
                    <a:cubicBezTo>
                      <a:pt x="749" y="121"/>
                      <a:pt x="752" y="106"/>
                      <a:pt x="752" y="101"/>
                    </a:cubicBezTo>
                    <a:cubicBezTo>
                      <a:pt x="752" y="96"/>
                      <a:pt x="739" y="84"/>
                      <a:pt x="734" y="81"/>
                    </a:cubicBezTo>
                    <a:cubicBezTo>
                      <a:pt x="729" y="78"/>
                      <a:pt x="731" y="64"/>
                      <a:pt x="729" y="61"/>
                    </a:cubicBezTo>
                    <a:cubicBezTo>
                      <a:pt x="727" y="58"/>
                      <a:pt x="709" y="45"/>
                      <a:pt x="704" y="43"/>
                    </a:cubicBezTo>
                    <a:cubicBezTo>
                      <a:pt x="698" y="42"/>
                      <a:pt x="698" y="22"/>
                      <a:pt x="688" y="22"/>
                    </a:cubicBezTo>
                    <a:cubicBezTo>
                      <a:pt x="677" y="22"/>
                      <a:pt x="675" y="8"/>
                      <a:pt x="672" y="4"/>
                    </a:cubicBezTo>
                    <a:cubicBezTo>
                      <a:pt x="670" y="0"/>
                      <a:pt x="640" y="9"/>
                      <a:pt x="632" y="23"/>
                    </a:cubicBezTo>
                    <a:cubicBezTo>
                      <a:pt x="625" y="37"/>
                      <a:pt x="624" y="55"/>
                      <a:pt x="627" y="57"/>
                    </a:cubicBezTo>
                    <a:cubicBezTo>
                      <a:pt x="629" y="59"/>
                      <a:pt x="619" y="69"/>
                      <a:pt x="613" y="71"/>
                    </a:cubicBezTo>
                    <a:cubicBezTo>
                      <a:pt x="608" y="73"/>
                      <a:pt x="604" y="61"/>
                      <a:pt x="609" y="60"/>
                    </a:cubicBezTo>
                    <a:cubicBezTo>
                      <a:pt x="614" y="58"/>
                      <a:pt x="611" y="37"/>
                      <a:pt x="611" y="29"/>
                    </a:cubicBezTo>
                    <a:cubicBezTo>
                      <a:pt x="611" y="23"/>
                      <a:pt x="603" y="14"/>
                      <a:pt x="598" y="8"/>
                    </a:cubicBezTo>
                    <a:cubicBezTo>
                      <a:pt x="592" y="10"/>
                      <a:pt x="586" y="12"/>
                      <a:pt x="580" y="14"/>
                    </a:cubicBezTo>
                    <a:cubicBezTo>
                      <a:pt x="578" y="20"/>
                      <a:pt x="576" y="28"/>
                      <a:pt x="572" y="32"/>
                    </a:cubicBezTo>
                    <a:cubicBezTo>
                      <a:pt x="564" y="39"/>
                      <a:pt x="556" y="36"/>
                      <a:pt x="558" y="32"/>
                    </a:cubicBezTo>
                    <a:cubicBezTo>
                      <a:pt x="559" y="30"/>
                      <a:pt x="556" y="27"/>
                      <a:pt x="552" y="24"/>
                    </a:cubicBezTo>
                    <a:cubicBezTo>
                      <a:pt x="378" y="89"/>
                      <a:pt x="222" y="203"/>
                      <a:pt x="106" y="360"/>
                    </a:cubicBezTo>
                    <a:cubicBezTo>
                      <a:pt x="107" y="367"/>
                      <a:pt x="109" y="376"/>
                      <a:pt x="108" y="380"/>
                    </a:cubicBezTo>
                    <a:cubicBezTo>
                      <a:pt x="106" y="389"/>
                      <a:pt x="116" y="401"/>
                      <a:pt x="118" y="405"/>
                    </a:cubicBezTo>
                    <a:cubicBezTo>
                      <a:pt x="119" y="407"/>
                      <a:pt x="129" y="392"/>
                      <a:pt x="130" y="387"/>
                    </a:cubicBezTo>
                    <a:cubicBezTo>
                      <a:pt x="130" y="382"/>
                      <a:pt x="137" y="382"/>
                      <a:pt x="135" y="385"/>
                    </a:cubicBezTo>
                    <a:cubicBezTo>
                      <a:pt x="133" y="388"/>
                      <a:pt x="137" y="409"/>
                      <a:pt x="139" y="416"/>
                    </a:cubicBezTo>
                    <a:cubicBezTo>
                      <a:pt x="140" y="424"/>
                      <a:pt x="125" y="459"/>
                      <a:pt x="125" y="468"/>
                    </a:cubicBezTo>
                    <a:cubicBezTo>
                      <a:pt x="125" y="477"/>
                      <a:pt x="155" y="513"/>
                      <a:pt x="165" y="522"/>
                    </a:cubicBezTo>
                    <a:cubicBezTo>
                      <a:pt x="176" y="532"/>
                      <a:pt x="183" y="554"/>
                      <a:pt x="184" y="559"/>
                    </a:cubicBezTo>
                    <a:cubicBezTo>
                      <a:pt x="184" y="564"/>
                      <a:pt x="199" y="576"/>
                      <a:pt x="201" y="579"/>
                    </a:cubicBezTo>
                    <a:cubicBezTo>
                      <a:pt x="204" y="583"/>
                      <a:pt x="206" y="598"/>
                      <a:pt x="208" y="603"/>
                    </a:cubicBezTo>
                    <a:cubicBezTo>
                      <a:pt x="210" y="607"/>
                      <a:pt x="209" y="615"/>
                      <a:pt x="208" y="617"/>
                    </a:cubicBezTo>
                    <a:cubicBezTo>
                      <a:pt x="207" y="618"/>
                      <a:pt x="224" y="638"/>
                      <a:pt x="226" y="647"/>
                    </a:cubicBezTo>
                    <a:cubicBezTo>
                      <a:pt x="228" y="656"/>
                      <a:pt x="237" y="659"/>
                      <a:pt x="240" y="657"/>
                    </a:cubicBezTo>
                    <a:cubicBezTo>
                      <a:pt x="243" y="656"/>
                      <a:pt x="239" y="672"/>
                      <a:pt x="239" y="678"/>
                    </a:cubicBezTo>
                    <a:cubicBezTo>
                      <a:pt x="238" y="684"/>
                      <a:pt x="232" y="696"/>
                      <a:pt x="229" y="697"/>
                    </a:cubicBezTo>
                    <a:cubicBezTo>
                      <a:pt x="227" y="698"/>
                      <a:pt x="212" y="717"/>
                      <a:pt x="206" y="720"/>
                    </a:cubicBezTo>
                    <a:cubicBezTo>
                      <a:pt x="199" y="722"/>
                      <a:pt x="174" y="748"/>
                      <a:pt x="172" y="755"/>
                    </a:cubicBezTo>
                    <a:cubicBezTo>
                      <a:pt x="170" y="763"/>
                      <a:pt x="173" y="781"/>
                      <a:pt x="176" y="785"/>
                    </a:cubicBezTo>
                    <a:cubicBezTo>
                      <a:pt x="180" y="789"/>
                      <a:pt x="174" y="795"/>
                      <a:pt x="170" y="794"/>
                    </a:cubicBezTo>
                    <a:cubicBezTo>
                      <a:pt x="167" y="792"/>
                      <a:pt x="152" y="823"/>
                      <a:pt x="157" y="832"/>
                    </a:cubicBezTo>
                    <a:cubicBezTo>
                      <a:pt x="163" y="840"/>
                      <a:pt x="162" y="857"/>
                      <a:pt x="159" y="859"/>
                    </a:cubicBezTo>
                    <a:cubicBezTo>
                      <a:pt x="157" y="861"/>
                      <a:pt x="163" y="885"/>
                      <a:pt x="166" y="894"/>
                    </a:cubicBezTo>
                    <a:cubicBezTo>
                      <a:pt x="169" y="902"/>
                      <a:pt x="167" y="935"/>
                      <a:pt x="165" y="945"/>
                    </a:cubicBezTo>
                    <a:cubicBezTo>
                      <a:pt x="162" y="955"/>
                      <a:pt x="153" y="968"/>
                      <a:pt x="150" y="971"/>
                    </a:cubicBezTo>
                    <a:cubicBezTo>
                      <a:pt x="148" y="973"/>
                      <a:pt x="147" y="982"/>
                      <a:pt x="146" y="986"/>
                    </a:cubicBezTo>
                    <a:cubicBezTo>
                      <a:pt x="145" y="989"/>
                      <a:pt x="125" y="1011"/>
                      <a:pt x="121" y="1022"/>
                    </a:cubicBezTo>
                    <a:cubicBezTo>
                      <a:pt x="118" y="1033"/>
                      <a:pt x="86" y="1057"/>
                      <a:pt x="77" y="1073"/>
                    </a:cubicBezTo>
                    <a:cubicBezTo>
                      <a:pt x="69" y="1089"/>
                      <a:pt x="64" y="1113"/>
                      <a:pt x="68" y="1113"/>
                    </a:cubicBezTo>
                    <a:cubicBezTo>
                      <a:pt x="72" y="1113"/>
                      <a:pt x="64" y="1130"/>
                      <a:pt x="58" y="1129"/>
                    </a:cubicBezTo>
                    <a:cubicBezTo>
                      <a:pt x="52" y="1128"/>
                      <a:pt x="39" y="1137"/>
                      <a:pt x="42" y="1139"/>
                    </a:cubicBezTo>
                    <a:cubicBezTo>
                      <a:pt x="44" y="1142"/>
                      <a:pt x="34" y="1152"/>
                      <a:pt x="32" y="1158"/>
                    </a:cubicBezTo>
                    <a:cubicBezTo>
                      <a:pt x="30" y="1163"/>
                      <a:pt x="15" y="1198"/>
                      <a:pt x="12" y="1206"/>
                    </a:cubicBezTo>
                    <a:cubicBezTo>
                      <a:pt x="8" y="1215"/>
                      <a:pt x="8" y="1241"/>
                      <a:pt x="7" y="1249"/>
                    </a:cubicBezTo>
                    <a:cubicBezTo>
                      <a:pt x="5" y="1258"/>
                      <a:pt x="1" y="1272"/>
                      <a:pt x="1" y="1274"/>
                    </a:cubicBezTo>
                    <a:cubicBezTo>
                      <a:pt x="0" y="1276"/>
                      <a:pt x="0" y="1279"/>
                      <a:pt x="1" y="1279"/>
                    </a:cubicBezTo>
                    <a:cubicBezTo>
                      <a:pt x="1" y="1279"/>
                      <a:pt x="8" y="1288"/>
                      <a:pt x="10" y="1292"/>
                    </a:cubicBezTo>
                    <a:cubicBezTo>
                      <a:pt x="11" y="1296"/>
                      <a:pt x="30" y="1305"/>
                      <a:pt x="37" y="1307"/>
                    </a:cubicBezTo>
                    <a:cubicBezTo>
                      <a:pt x="43" y="1309"/>
                      <a:pt x="41" y="1300"/>
                      <a:pt x="40" y="1296"/>
                    </a:cubicBezTo>
                    <a:cubicBezTo>
                      <a:pt x="39" y="1291"/>
                      <a:pt x="45" y="1276"/>
                      <a:pt x="43" y="1272"/>
                    </a:cubicBezTo>
                    <a:cubicBezTo>
                      <a:pt x="40" y="1269"/>
                      <a:pt x="50" y="1250"/>
                      <a:pt x="55" y="1248"/>
                    </a:cubicBezTo>
                    <a:cubicBezTo>
                      <a:pt x="60" y="1245"/>
                      <a:pt x="74" y="1245"/>
                      <a:pt x="77" y="1242"/>
                    </a:cubicBezTo>
                    <a:cubicBezTo>
                      <a:pt x="80" y="1239"/>
                      <a:pt x="90" y="1223"/>
                      <a:pt x="88" y="1220"/>
                    </a:cubicBezTo>
                    <a:cubicBezTo>
                      <a:pt x="87" y="1216"/>
                      <a:pt x="102" y="1198"/>
                      <a:pt x="105" y="1188"/>
                    </a:cubicBezTo>
                    <a:cubicBezTo>
                      <a:pt x="108" y="1177"/>
                      <a:pt x="132" y="1179"/>
                      <a:pt x="138" y="1172"/>
                    </a:cubicBezTo>
                    <a:cubicBezTo>
                      <a:pt x="143" y="1165"/>
                      <a:pt x="168" y="1168"/>
                      <a:pt x="175" y="1167"/>
                    </a:cubicBezTo>
                    <a:cubicBezTo>
                      <a:pt x="182" y="1166"/>
                      <a:pt x="198" y="1146"/>
                      <a:pt x="199" y="1140"/>
                    </a:cubicBezTo>
                    <a:cubicBezTo>
                      <a:pt x="199" y="1134"/>
                      <a:pt x="211" y="1136"/>
                      <a:pt x="216" y="1139"/>
                    </a:cubicBezTo>
                    <a:cubicBezTo>
                      <a:pt x="220" y="1141"/>
                      <a:pt x="227" y="1141"/>
                      <a:pt x="228" y="1142"/>
                    </a:cubicBezTo>
                    <a:cubicBezTo>
                      <a:pt x="230" y="1142"/>
                      <a:pt x="241" y="1136"/>
                      <a:pt x="245" y="1135"/>
                    </a:cubicBezTo>
                    <a:cubicBezTo>
                      <a:pt x="249" y="1135"/>
                      <a:pt x="268" y="1115"/>
                      <a:pt x="275" y="1114"/>
                    </a:cubicBezTo>
                    <a:cubicBezTo>
                      <a:pt x="283" y="1113"/>
                      <a:pt x="295" y="1101"/>
                      <a:pt x="297" y="1097"/>
                    </a:cubicBezTo>
                    <a:cubicBezTo>
                      <a:pt x="299" y="1093"/>
                      <a:pt x="314" y="1085"/>
                      <a:pt x="319" y="1083"/>
                    </a:cubicBezTo>
                    <a:cubicBezTo>
                      <a:pt x="323" y="1081"/>
                      <a:pt x="347" y="1083"/>
                      <a:pt x="352" y="1084"/>
                    </a:cubicBezTo>
                    <a:cubicBezTo>
                      <a:pt x="356" y="1084"/>
                      <a:pt x="379" y="1056"/>
                      <a:pt x="386" y="1046"/>
                    </a:cubicBezTo>
                    <a:cubicBezTo>
                      <a:pt x="394" y="1036"/>
                      <a:pt x="408" y="1024"/>
                      <a:pt x="411" y="1021"/>
                    </a:cubicBezTo>
                    <a:cubicBezTo>
                      <a:pt x="413" y="1018"/>
                      <a:pt x="421" y="1018"/>
                      <a:pt x="423" y="1017"/>
                    </a:cubicBezTo>
                    <a:cubicBezTo>
                      <a:pt x="425" y="1017"/>
                      <a:pt x="437" y="1005"/>
                      <a:pt x="442" y="100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23" name="Line 802">
                <a:extLst>
                  <a:ext uri="{FF2B5EF4-FFF2-40B4-BE49-F238E27FC236}">
                    <a16:creationId xmlns:a16="http://schemas.microsoft.com/office/drawing/2014/main" id="{9212D090-F2B4-4838-B5C5-D9DD6AE533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3976" y="3522663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24" name="Freeform 803">
                <a:extLst>
                  <a:ext uri="{FF2B5EF4-FFF2-40B4-BE49-F238E27FC236}">
                    <a16:creationId xmlns:a16="http://schemas.microsoft.com/office/drawing/2014/main" id="{E29FBC38-AACC-47D0-994F-ECFC8650A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014" y="3344863"/>
                <a:ext cx="101600" cy="20638"/>
              </a:xfrm>
              <a:custGeom>
                <a:avLst/>
                <a:gdLst>
                  <a:gd name="T0" fmla="*/ 107 w 246"/>
                  <a:gd name="T1" fmla="*/ 21 h 50"/>
                  <a:gd name="T2" fmla="*/ 149 w 246"/>
                  <a:gd name="T3" fmla="*/ 24 h 50"/>
                  <a:gd name="T4" fmla="*/ 181 w 246"/>
                  <a:gd name="T5" fmla="*/ 20 h 50"/>
                  <a:gd name="T6" fmla="*/ 200 w 246"/>
                  <a:gd name="T7" fmla="*/ 12 h 50"/>
                  <a:gd name="T8" fmla="*/ 231 w 246"/>
                  <a:gd name="T9" fmla="*/ 9 h 50"/>
                  <a:gd name="T10" fmla="*/ 244 w 246"/>
                  <a:gd name="T11" fmla="*/ 3 h 50"/>
                  <a:gd name="T12" fmla="*/ 153 w 246"/>
                  <a:gd name="T13" fmla="*/ 0 h 50"/>
                  <a:gd name="T14" fmla="*/ 0 w 246"/>
                  <a:gd name="T15" fmla="*/ 25 h 50"/>
                  <a:gd name="T16" fmla="*/ 35 w 246"/>
                  <a:gd name="T17" fmla="*/ 39 h 50"/>
                  <a:gd name="T18" fmla="*/ 67 w 246"/>
                  <a:gd name="T19" fmla="*/ 48 h 50"/>
                  <a:gd name="T20" fmla="*/ 73 w 246"/>
                  <a:gd name="T21" fmla="*/ 36 h 50"/>
                  <a:gd name="T22" fmla="*/ 78 w 246"/>
                  <a:gd name="T23" fmla="*/ 39 h 50"/>
                  <a:gd name="T24" fmla="*/ 107 w 246"/>
                  <a:gd name="T25" fmla="*/ 2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6" h="50">
                    <a:moveTo>
                      <a:pt x="107" y="21"/>
                    </a:moveTo>
                    <a:cubicBezTo>
                      <a:pt x="114" y="18"/>
                      <a:pt x="142" y="24"/>
                      <a:pt x="149" y="24"/>
                    </a:cubicBezTo>
                    <a:cubicBezTo>
                      <a:pt x="157" y="24"/>
                      <a:pt x="176" y="19"/>
                      <a:pt x="181" y="20"/>
                    </a:cubicBezTo>
                    <a:cubicBezTo>
                      <a:pt x="186" y="22"/>
                      <a:pt x="199" y="15"/>
                      <a:pt x="200" y="12"/>
                    </a:cubicBezTo>
                    <a:cubicBezTo>
                      <a:pt x="200" y="9"/>
                      <a:pt x="223" y="8"/>
                      <a:pt x="231" y="9"/>
                    </a:cubicBezTo>
                    <a:cubicBezTo>
                      <a:pt x="239" y="10"/>
                      <a:pt x="246" y="5"/>
                      <a:pt x="244" y="3"/>
                    </a:cubicBezTo>
                    <a:cubicBezTo>
                      <a:pt x="242" y="2"/>
                      <a:pt x="196" y="0"/>
                      <a:pt x="153" y="0"/>
                    </a:cubicBezTo>
                    <a:cubicBezTo>
                      <a:pt x="101" y="4"/>
                      <a:pt x="50" y="13"/>
                      <a:pt x="0" y="25"/>
                    </a:cubicBezTo>
                    <a:cubicBezTo>
                      <a:pt x="11" y="30"/>
                      <a:pt x="27" y="37"/>
                      <a:pt x="35" y="39"/>
                    </a:cubicBezTo>
                    <a:cubicBezTo>
                      <a:pt x="46" y="44"/>
                      <a:pt x="65" y="50"/>
                      <a:pt x="67" y="48"/>
                    </a:cubicBezTo>
                    <a:cubicBezTo>
                      <a:pt x="69" y="46"/>
                      <a:pt x="74" y="39"/>
                      <a:pt x="73" y="36"/>
                    </a:cubicBezTo>
                    <a:cubicBezTo>
                      <a:pt x="75" y="37"/>
                      <a:pt x="76" y="38"/>
                      <a:pt x="78" y="39"/>
                    </a:cubicBezTo>
                    <a:cubicBezTo>
                      <a:pt x="82" y="41"/>
                      <a:pt x="100" y="23"/>
                      <a:pt x="107" y="2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25" name="Freeform 804">
                <a:extLst>
                  <a:ext uri="{FF2B5EF4-FFF2-40B4-BE49-F238E27FC236}">
                    <a16:creationId xmlns:a16="http://schemas.microsoft.com/office/drawing/2014/main" id="{1419B57B-899F-472D-888D-394A2A2C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2076" y="3519488"/>
                <a:ext cx="395288" cy="423863"/>
              </a:xfrm>
              <a:custGeom>
                <a:avLst/>
                <a:gdLst>
                  <a:gd name="T0" fmla="*/ 935 w 960"/>
                  <a:gd name="T1" fmla="*/ 171 h 1029"/>
                  <a:gd name="T2" fmla="*/ 873 w 960"/>
                  <a:gd name="T3" fmla="*/ 153 h 1029"/>
                  <a:gd name="T4" fmla="*/ 794 w 960"/>
                  <a:gd name="T5" fmla="*/ 138 h 1029"/>
                  <a:gd name="T6" fmla="*/ 727 w 960"/>
                  <a:gd name="T7" fmla="*/ 104 h 1029"/>
                  <a:gd name="T8" fmla="*/ 661 w 960"/>
                  <a:gd name="T9" fmla="*/ 51 h 1029"/>
                  <a:gd name="T10" fmla="*/ 599 w 960"/>
                  <a:gd name="T11" fmla="*/ 3 h 1029"/>
                  <a:gd name="T12" fmla="*/ 500 w 960"/>
                  <a:gd name="T13" fmla="*/ 31 h 1029"/>
                  <a:gd name="T14" fmla="*/ 439 w 960"/>
                  <a:gd name="T15" fmla="*/ 47 h 1029"/>
                  <a:gd name="T16" fmla="*/ 411 w 960"/>
                  <a:gd name="T17" fmla="*/ 134 h 1029"/>
                  <a:gd name="T18" fmla="*/ 364 w 960"/>
                  <a:gd name="T19" fmla="*/ 153 h 1029"/>
                  <a:gd name="T20" fmla="*/ 354 w 960"/>
                  <a:gd name="T21" fmla="*/ 127 h 1029"/>
                  <a:gd name="T22" fmla="*/ 369 w 960"/>
                  <a:gd name="T23" fmla="*/ 57 h 1029"/>
                  <a:gd name="T24" fmla="*/ 328 w 960"/>
                  <a:gd name="T25" fmla="*/ 98 h 1029"/>
                  <a:gd name="T26" fmla="*/ 285 w 960"/>
                  <a:gd name="T27" fmla="*/ 138 h 1029"/>
                  <a:gd name="T28" fmla="*/ 300 w 960"/>
                  <a:gd name="T29" fmla="*/ 163 h 1029"/>
                  <a:gd name="T30" fmla="*/ 281 w 960"/>
                  <a:gd name="T31" fmla="*/ 209 h 1029"/>
                  <a:gd name="T32" fmla="*/ 206 w 960"/>
                  <a:gd name="T33" fmla="*/ 221 h 1029"/>
                  <a:gd name="T34" fmla="*/ 229 w 960"/>
                  <a:gd name="T35" fmla="*/ 293 h 1029"/>
                  <a:gd name="T36" fmla="*/ 335 w 960"/>
                  <a:gd name="T37" fmla="*/ 268 h 1029"/>
                  <a:gd name="T38" fmla="*/ 353 w 960"/>
                  <a:gd name="T39" fmla="*/ 296 h 1029"/>
                  <a:gd name="T40" fmla="*/ 348 w 960"/>
                  <a:gd name="T41" fmla="*/ 353 h 1029"/>
                  <a:gd name="T42" fmla="*/ 394 w 960"/>
                  <a:gd name="T43" fmla="*/ 334 h 1029"/>
                  <a:gd name="T44" fmla="*/ 401 w 960"/>
                  <a:gd name="T45" fmla="*/ 332 h 1029"/>
                  <a:gd name="T46" fmla="*/ 391 w 960"/>
                  <a:gd name="T47" fmla="*/ 377 h 1029"/>
                  <a:gd name="T48" fmla="*/ 406 w 960"/>
                  <a:gd name="T49" fmla="*/ 415 h 1029"/>
                  <a:gd name="T50" fmla="*/ 438 w 960"/>
                  <a:gd name="T51" fmla="*/ 365 h 1029"/>
                  <a:gd name="T52" fmla="*/ 425 w 960"/>
                  <a:gd name="T53" fmla="*/ 409 h 1029"/>
                  <a:gd name="T54" fmla="*/ 478 w 960"/>
                  <a:gd name="T55" fmla="*/ 451 h 1029"/>
                  <a:gd name="T56" fmla="*/ 399 w 960"/>
                  <a:gd name="T57" fmla="*/ 443 h 1029"/>
                  <a:gd name="T58" fmla="*/ 317 w 960"/>
                  <a:gd name="T59" fmla="*/ 357 h 1029"/>
                  <a:gd name="T60" fmla="*/ 232 w 960"/>
                  <a:gd name="T61" fmla="*/ 307 h 1029"/>
                  <a:gd name="T62" fmla="*/ 143 w 960"/>
                  <a:gd name="T63" fmla="*/ 324 h 1029"/>
                  <a:gd name="T64" fmla="*/ 62 w 960"/>
                  <a:gd name="T65" fmla="*/ 369 h 1029"/>
                  <a:gd name="T66" fmla="*/ 17 w 960"/>
                  <a:gd name="T67" fmla="*/ 551 h 1029"/>
                  <a:gd name="T68" fmla="*/ 97 w 960"/>
                  <a:gd name="T69" fmla="*/ 582 h 1029"/>
                  <a:gd name="T70" fmla="*/ 136 w 960"/>
                  <a:gd name="T71" fmla="*/ 624 h 1029"/>
                  <a:gd name="T72" fmla="*/ 87 w 960"/>
                  <a:gd name="T73" fmla="*/ 775 h 1029"/>
                  <a:gd name="T74" fmla="*/ 23 w 960"/>
                  <a:gd name="T75" fmla="*/ 926 h 1029"/>
                  <a:gd name="T76" fmla="*/ 123 w 960"/>
                  <a:gd name="T77" fmla="*/ 1010 h 1029"/>
                  <a:gd name="T78" fmla="*/ 230 w 960"/>
                  <a:gd name="T79" fmla="*/ 937 h 1029"/>
                  <a:gd name="T80" fmla="*/ 368 w 960"/>
                  <a:gd name="T81" fmla="*/ 804 h 1029"/>
                  <a:gd name="T82" fmla="*/ 455 w 960"/>
                  <a:gd name="T83" fmla="*/ 715 h 1029"/>
                  <a:gd name="T84" fmla="*/ 429 w 960"/>
                  <a:gd name="T85" fmla="*/ 612 h 1029"/>
                  <a:gd name="T86" fmla="*/ 435 w 960"/>
                  <a:gd name="T87" fmla="*/ 565 h 1029"/>
                  <a:gd name="T88" fmla="*/ 483 w 960"/>
                  <a:gd name="T89" fmla="*/ 704 h 1029"/>
                  <a:gd name="T90" fmla="*/ 574 w 960"/>
                  <a:gd name="T91" fmla="*/ 680 h 1029"/>
                  <a:gd name="T92" fmla="*/ 562 w 960"/>
                  <a:gd name="T93" fmla="*/ 602 h 1029"/>
                  <a:gd name="T94" fmla="*/ 585 w 960"/>
                  <a:gd name="T95" fmla="*/ 611 h 1029"/>
                  <a:gd name="T96" fmla="*/ 619 w 960"/>
                  <a:gd name="T97" fmla="*/ 670 h 1029"/>
                  <a:gd name="T98" fmla="*/ 649 w 960"/>
                  <a:gd name="T99" fmla="*/ 710 h 1029"/>
                  <a:gd name="T100" fmla="*/ 647 w 960"/>
                  <a:gd name="T101" fmla="*/ 791 h 1029"/>
                  <a:gd name="T102" fmla="*/ 644 w 960"/>
                  <a:gd name="T103" fmla="*/ 870 h 1029"/>
                  <a:gd name="T104" fmla="*/ 716 w 960"/>
                  <a:gd name="T105" fmla="*/ 818 h 1029"/>
                  <a:gd name="T106" fmla="*/ 789 w 960"/>
                  <a:gd name="T107" fmla="*/ 799 h 1029"/>
                  <a:gd name="T108" fmla="*/ 939 w 960"/>
                  <a:gd name="T109" fmla="*/ 18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60" h="1029">
                    <a:moveTo>
                      <a:pt x="939" y="180"/>
                    </a:moveTo>
                    <a:cubicBezTo>
                      <a:pt x="938" y="180"/>
                      <a:pt x="938" y="181"/>
                      <a:pt x="938" y="181"/>
                    </a:cubicBezTo>
                    <a:cubicBezTo>
                      <a:pt x="934" y="183"/>
                      <a:pt x="932" y="175"/>
                      <a:pt x="935" y="171"/>
                    </a:cubicBezTo>
                    <a:cubicBezTo>
                      <a:pt x="938" y="167"/>
                      <a:pt x="926" y="156"/>
                      <a:pt x="923" y="159"/>
                    </a:cubicBezTo>
                    <a:cubicBezTo>
                      <a:pt x="919" y="161"/>
                      <a:pt x="913" y="151"/>
                      <a:pt x="910" y="147"/>
                    </a:cubicBezTo>
                    <a:cubicBezTo>
                      <a:pt x="908" y="143"/>
                      <a:pt x="882" y="151"/>
                      <a:pt x="873" y="153"/>
                    </a:cubicBezTo>
                    <a:cubicBezTo>
                      <a:pt x="863" y="156"/>
                      <a:pt x="832" y="144"/>
                      <a:pt x="828" y="139"/>
                    </a:cubicBezTo>
                    <a:cubicBezTo>
                      <a:pt x="824" y="134"/>
                      <a:pt x="810" y="146"/>
                      <a:pt x="814" y="149"/>
                    </a:cubicBezTo>
                    <a:cubicBezTo>
                      <a:pt x="818" y="153"/>
                      <a:pt x="803" y="142"/>
                      <a:pt x="794" y="138"/>
                    </a:cubicBezTo>
                    <a:cubicBezTo>
                      <a:pt x="784" y="134"/>
                      <a:pt x="753" y="129"/>
                      <a:pt x="744" y="130"/>
                    </a:cubicBezTo>
                    <a:cubicBezTo>
                      <a:pt x="735" y="131"/>
                      <a:pt x="734" y="123"/>
                      <a:pt x="736" y="119"/>
                    </a:cubicBezTo>
                    <a:cubicBezTo>
                      <a:pt x="738" y="116"/>
                      <a:pt x="730" y="107"/>
                      <a:pt x="727" y="104"/>
                    </a:cubicBezTo>
                    <a:cubicBezTo>
                      <a:pt x="725" y="102"/>
                      <a:pt x="708" y="119"/>
                      <a:pt x="700" y="120"/>
                    </a:cubicBezTo>
                    <a:cubicBezTo>
                      <a:pt x="693" y="121"/>
                      <a:pt x="698" y="98"/>
                      <a:pt x="688" y="88"/>
                    </a:cubicBezTo>
                    <a:cubicBezTo>
                      <a:pt x="678" y="77"/>
                      <a:pt x="666" y="55"/>
                      <a:pt x="661" y="51"/>
                    </a:cubicBezTo>
                    <a:cubicBezTo>
                      <a:pt x="657" y="46"/>
                      <a:pt x="652" y="29"/>
                      <a:pt x="651" y="24"/>
                    </a:cubicBezTo>
                    <a:cubicBezTo>
                      <a:pt x="650" y="19"/>
                      <a:pt x="636" y="8"/>
                      <a:pt x="631" y="5"/>
                    </a:cubicBezTo>
                    <a:cubicBezTo>
                      <a:pt x="626" y="2"/>
                      <a:pt x="605" y="2"/>
                      <a:pt x="599" y="3"/>
                    </a:cubicBezTo>
                    <a:cubicBezTo>
                      <a:pt x="593" y="4"/>
                      <a:pt x="587" y="0"/>
                      <a:pt x="584" y="0"/>
                    </a:cubicBezTo>
                    <a:cubicBezTo>
                      <a:pt x="581" y="0"/>
                      <a:pt x="553" y="8"/>
                      <a:pt x="543" y="9"/>
                    </a:cubicBezTo>
                    <a:cubicBezTo>
                      <a:pt x="533" y="11"/>
                      <a:pt x="507" y="27"/>
                      <a:pt x="500" y="31"/>
                    </a:cubicBezTo>
                    <a:cubicBezTo>
                      <a:pt x="493" y="34"/>
                      <a:pt x="486" y="32"/>
                      <a:pt x="484" y="31"/>
                    </a:cubicBezTo>
                    <a:cubicBezTo>
                      <a:pt x="481" y="30"/>
                      <a:pt x="476" y="35"/>
                      <a:pt x="475" y="37"/>
                    </a:cubicBezTo>
                    <a:cubicBezTo>
                      <a:pt x="473" y="39"/>
                      <a:pt x="447" y="39"/>
                      <a:pt x="439" y="47"/>
                    </a:cubicBezTo>
                    <a:cubicBezTo>
                      <a:pt x="432" y="55"/>
                      <a:pt x="424" y="79"/>
                      <a:pt x="419" y="86"/>
                    </a:cubicBezTo>
                    <a:cubicBezTo>
                      <a:pt x="415" y="94"/>
                      <a:pt x="414" y="113"/>
                      <a:pt x="420" y="117"/>
                    </a:cubicBezTo>
                    <a:cubicBezTo>
                      <a:pt x="425" y="120"/>
                      <a:pt x="415" y="131"/>
                      <a:pt x="411" y="134"/>
                    </a:cubicBezTo>
                    <a:cubicBezTo>
                      <a:pt x="408" y="137"/>
                      <a:pt x="411" y="143"/>
                      <a:pt x="409" y="146"/>
                    </a:cubicBezTo>
                    <a:cubicBezTo>
                      <a:pt x="407" y="149"/>
                      <a:pt x="390" y="145"/>
                      <a:pt x="385" y="145"/>
                    </a:cubicBezTo>
                    <a:cubicBezTo>
                      <a:pt x="379" y="144"/>
                      <a:pt x="367" y="150"/>
                      <a:pt x="364" y="153"/>
                    </a:cubicBezTo>
                    <a:cubicBezTo>
                      <a:pt x="361" y="155"/>
                      <a:pt x="346" y="150"/>
                      <a:pt x="339" y="152"/>
                    </a:cubicBezTo>
                    <a:cubicBezTo>
                      <a:pt x="342" y="149"/>
                      <a:pt x="346" y="146"/>
                      <a:pt x="348" y="144"/>
                    </a:cubicBezTo>
                    <a:cubicBezTo>
                      <a:pt x="354" y="141"/>
                      <a:pt x="355" y="130"/>
                      <a:pt x="354" y="127"/>
                    </a:cubicBezTo>
                    <a:cubicBezTo>
                      <a:pt x="353" y="124"/>
                      <a:pt x="366" y="98"/>
                      <a:pt x="365" y="91"/>
                    </a:cubicBezTo>
                    <a:cubicBezTo>
                      <a:pt x="365" y="84"/>
                      <a:pt x="362" y="70"/>
                      <a:pt x="360" y="67"/>
                    </a:cubicBezTo>
                    <a:cubicBezTo>
                      <a:pt x="359" y="64"/>
                      <a:pt x="366" y="59"/>
                      <a:pt x="369" y="57"/>
                    </a:cubicBezTo>
                    <a:cubicBezTo>
                      <a:pt x="372" y="55"/>
                      <a:pt x="360" y="46"/>
                      <a:pt x="356" y="46"/>
                    </a:cubicBezTo>
                    <a:cubicBezTo>
                      <a:pt x="351" y="46"/>
                      <a:pt x="335" y="70"/>
                      <a:pt x="330" y="76"/>
                    </a:cubicBezTo>
                    <a:cubicBezTo>
                      <a:pt x="324" y="82"/>
                      <a:pt x="326" y="96"/>
                      <a:pt x="328" y="98"/>
                    </a:cubicBezTo>
                    <a:cubicBezTo>
                      <a:pt x="330" y="100"/>
                      <a:pt x="323" y="112"/>
                      <a:pt x="318" y="109"/>
                    </a:cubicBezTo>
                    <a:cubicBezTo>
                      <a:pt x="313" y="107"/>
                      <a:pt x="299" y="123"/>
                      <a:pt x="299" y="128"/>
                    </a:cubicBezTo>
                    <a:cubicBezTo>
                      <a:pt x="299" y="133"/>
                      <a:pt x="289" y="138"/>
                      <a:pt x="285" y="138"/>
                    </a:cubicBezTo>
                    <a:cubicBezTo>
                      <a:pt x="282" y="139"/>
                      <a:pt x="302" y="149"/>
                      <a:pt x="311" y="154"/>
                    </a:cubicBezTo>
                    <a:cubicBezTo>
                      <a:pt x="321" y="159"/>
                      <a:pt x="325" y="167"/>
                      <a:pt x="324" y="167"/>
                    </a:cubicBezTo>
                    <a:cubicBezTo>
                      <a:pt x="323" y="167"/>
                      <a:pt x="305" y="160"/>
                      <a:pt x="300" y="163"/>
                    </a:cubicBezTo>
                    <a:cubicBezTo>
                      <a:pt x="294" y="165"/>
                      <a:pt x="279" y="166"/>
                      <a:pt x="275" y="168"/>
                    </a:cubicBezTo>
                    <a:cubicBezTo>
                      <a:pt x="271" y="169"/>
                      <a:pt x="273" y="179"/>
                      <a:pt x="278" y="182"/>
                    </a:cubicBezTo>
                    <a:cubicBezTo>
                      <a:pt x="283" y="184"/>
                      <a:pt x="279" y="204"/>
                      <a:pt x="281" y="209"/>
                    </a:cubicBezTo>
                    <a:cubicBezTo>
                      <a:pt x="283" y="214"/>
                      <a:pt x="277" y="222"/>
                      <a:pt x="274" y="224"/>
                    </a:cubicBezTo>
                    <a:cubicBezTo>
                      <a:pt x="271" y="225"/>
                      <a:pt x="251" y="208"/>
                      <a:pt x="241" y="206"/>
                    </a:cubicBezTo>
                    <a:cubicBezTo>
                      <a:pt x="231" y="203"/>
                      <a:pt x="211" y="215"/>
                      <a:pt x="206" y="221"/>
                    </a:cubicBezTo>
                    <a:cubicBezTo>
                      <a:pt x="201" y="227"/>
                      <a:pt x="192" y="248"/>
                      <a:pt x="191" y="254"/>
                    </a:cubicBezTo>
                    <a:cubicBezTo>
                      <a:pt x="189" y="260"/>
                      <a:pt x="204" y="273"/>
                      <a:pt x="206" y="278"/>
                    </a:cubicBezTo>
                    <a:cubicBezTo>
                      <a:pt x="209" y="283"/>
                      <a:pt x="227" y="290"/>
                      <a:pt x="229" y="293"/>
                    </a:cubicBezTo>
                    <a:cubicBezTo>
                      <a:pt x="232" y="297"/>
                      <a:pt x="254" y="285"/>
                      <a:pt x="261" y="277"/>
                    </a:cubicBezTo>
                    <a:cubicBezTo>
                      <a:pt x="269" y="270"/>
                      <a:pt x="296" y="264"/>
                      <a:pt x="303" y="260"/>
                    </a:cubicBezTo>
                    <a:cubicBezTo>
                      <a:pt x="310" y="256"/>
                      <a:pt x="329" y="268"/>
                      <a:pt x="335" y="268"/>
                    </a:cubicBezTo>
                    <a:cubicBezTo>
                      <a:pt x="342" y="268"/>
                      <a:pt x="329" y="284"/>
                      <a:pt x="326" y="295"/>
                    </a:cubicBezTo>
                    <a:cubicBezTo>
                      <a:pt x="323" y="306"/>
                      <a:pt x="342" y="315"/>
                      <a:pt x="345" y="305"/>
                    </a:cubicBezTo>
                    <a:cubicBezTo>
                      <a:pt x="347" y="294"/>
                      <a:pt x="354" y="292"/>
                      <a:pt x="353" y="296"/>
                    </a:cubicBezTo>
                    <a:cubicBezTo>
                      <a:pt x="352" y="300"/>
                      <a:pt x="365" y="318"/>
                      <a:pt x="366" y="325"/>
                    </a:cubicBezTo>
                    <a:cubicBezTo>
                      <a:pt x="366" y="332"/>
                      <a:pt x="359" y="342"/>
                      <a:pt x="355" y="340"/>
                    </a:cubicBezTo>
                    <a:cubicBezTo>
                      <a:pt x="351" y="337"/>
                      <a:pt x="344" y="350"/>
                      <a:pt x="348" y="353"/>
                    </a:cubicBezTo>
                    <a:cubicBezTo>
                      <a:pt x="351" y="357"/>
                      <a:pt x="365" y="345"/>
                      <a:pt x="371" y="345"/>
                    </a:cubicBezTo>
                    <a:cubicBezTo>
                      <a:pt x="377" y="346"/>
                      <a:pt x="386" y="338"/>
                      <a:pt x="384" y="337"/>
                    </a:cubicBezTo>
                    <a:cubicBezTo>
                      <a:pt x="382" y="335"/>
                      <a:pt x="393" y="330"/>
                      <a:pt x="394" y="334"/>
                    </a:cubicBezTo>
                    <a:cubicBezTo>
                      <a:pt x="395" y="338"/>
                      <a:pt x="395" y="310"/>
                      <a:pt x="392" y="298"/>
                    </a:cubicBezTo>
                    <a:cubicBezTo>
                      <a:pt x="389" y="286"/>
                      <a:pt x="392" y="292"/>
                      <a:pt x="399" y="313"/>
                    </a:cubicBezTo>
                    <a:lnTo>
                      <a:pt x="401" y="332"/>
                    </a:lnTo>
                    <a:cubicBezTo>
                      <a:pt x="402" y="335"/>
                      <a:pt x="400" y="344"/>
                      <a:pt x="400" y="348"/>
                    </a:cubicBezTo>
                    <a:lnTo>
                      <a:pt x="400" y="354"/>
                    </a:lnTo>
                    <a:cubicBezTo>
                      <a:pt x="399" y="359"/>
                      <a:pt x="394" y="374"/>
                      <a:pt x="391" y="377"/>
                    </a:cubicBezTo>
                    <a:cubicBezTo>
                      <a:pt x="390" y="381"/>
                      <a:pt x="393" y="392"/>
                      <a:pt x="398" y="394"/>
                    </a:cubicBezTo>
                    <a:cubicBezTo>
                      <a:pt x="403" y="397"/>
                      <a:pt x="405" y="401"/>
                      <a:pt x="404" y="401"/>
                    </a:cubicBezTo>
                    <a:cubicBezTo>
                      <a:pt x="403" y="401"/>
                      <a:pt x="402" y="412"/>
                      <a:pt x="406" y="415"/>
                    </a:cubicBezTo>
                    <a:cubicBezTo>
                      <a:pt x="411" y="418"/>
                      <a:pt x="420" y="407"/>
                      <a:pt x="415" y="404"/>
                    </a:cubicBezTo>
                    <a:cubicBezTo>
                      <a:pt x="410" y="401"/>
                      <a:pt x="421" y="384"/>
                      <a:pt x="425" y="376"/>
                    </a:cubicBezTo>
                    <a:cubicBezTo>
                      <a:pt x="429" y="368"/>
                      <a:pt x="436" y="364"/>
                      <a:pt x="438" y="365"/>
                    </a:cubicBezTo>
                    <a:cubicBezTo>
                      <a:pt x="439" y="366"/>
                      <a:pt x="429" y="381"/>
                      <a:pt x="427" y="384"/>
                    </a:cubicBezTo>
                    <a:cubicBezTo>
                      <a:pt x="425" y="388"/>
                      <a:pt x="423" y="396"/>
                      <a:pt x="422" y="402"/>
                    </a:cubicBezTo>
                    <a:lnTo>
                      <a:pt x="425" y="409"/>
                    </a:lnTo>
                    <a:lnTo>
                      <a:pt x="431" y="423"/>
                    </a:lnTo>
                    <a:cubicBezTo>
                      <a:pt x="449" y="427"/>
                      <a:pt x="468" y="443"/>
                      <a:pt x="465" y="445"/>
                    </a:cubicBezTo>
                    <a:cubicBezTo>
                      <a:pt x="462" y="448"/>
                      <a:pt x="474" y="456"/>
                      <a:pt x="478" y="451"/>
                    </a:cubicBezTo>
                    <a:cubicBezTo>
                      <a:pt x="481" y="447"/>
                      <a:pt x="479" y="452"/>
                      <a:pt x="477" y="456"/>
                    </a:cubicBezTo>
                    <a:cubicBezTo>
                      <a:pt x="475" y="459"/>
                      <a:pt x="457" y="467"/>
                      <a:pt x="452" y="472"/>
                    </a:cubicBezTo>
                    <a:cubicBezTo>
                      <a:pt x="446" y="478"/>
                      <a:pt x="413" y="453"/>
                      <a:pt x="399" y="443"/>
                    </a:cubicBezTo>
                    <a:cubicBezTo>
                      <a:pt x="384" y="433"/>
                      <a:pt x="358" y="426"/>
                      <a:pt x="354" y="429"/>
                    </a:cubicBezTo>
                    <a:cubicBezTo>
                      <a:pt x="350" y="433"/>
                      <a:pt x="334" y="404"/>
                      <a:pt x="326" y="393"/>
                    </a:cubicBezTo>
                    <a:cubicBezTo>
                      <a:pt x="318" y="382"/>
                      <a:pt x="319" y="361"/>
                      <a:pt x="317" y="357"/>
                    </a:cubicBezTo>
                    <a:cubicBezTo>
                      <a:pt x="316" y="354"/>
                      <a:pt x="324" y="351"/>
                      <a:pt x="324" y="347"/>
                    </a:cubicBezTo>
                    <a:cubicBezTo>
                      <a:pt x="325" y="343"/>
                      <a:pt x="301" y="328"/>
                      <a:pt x="292" y="327"/>
                    </a:cubicBezTo>
                    <a:cubicBezTo>
                      <a:pt x="283" y="325"/>
                      <a:pt x="243" y="308"/>
                      <a:pt x="232" y="307"/>
                    </a:cubicBezTo>
                    <a:cubicBezTo>
                      <a:pt x="221" y="305"/>
                      <a:pt x="210" y="293"/>
                      <a:pt x="206" y="290"/>
                    </a:cubicBezTo>
                    <a:cubicBezTo>
                      <a:pt x="202" y="287"/>
                      <a:pt x="185" y="294"/>
                      <a:pt x="179" y="293"/>
                    </a:cubicBezTo>
                    <a:cubicBezTo>
                      <a:pt x="173" y="292"/>
                      <a:pt x="157" y="306"/>
                      <a:pt x="143" y="324"/>
                    </a:cubicBezTo>
                    <a:lnTo>
                      <a:pt x="128" y="333"/>
                    </a:lnTo>
                    <a:lnTo>
                      <a:pt x="119" y="339"/>
                    </a:lnTo>
                    <a:cubicBezTo>
                      <a:pt x="101" y="342"/>
                      <a:pt x="70" y="365"/>
                      <a:pt x="62" y="369"/>
                    </a:cubicBezTo>
                    <a:cubicBezTo>
                      <a:pt x="54" y="373"/>
                      <a:pt x="25" y="417"/>
                      <a:pt x="16" y="432"/>
                    </a:cubicBezTo>
                    <a:cubicBezTo>
                      <a:pt x="8" y="447"/>
                      <a:pt x="3" y="487"/>
                      <a:pt x="1" y="498"/>
                    </a:cubicBezTo>
                    <a:cubicBezTo>
                      <a:pt x="0" y="509"/>
                      <a:pt x="12" y="542"/>
                      <a:pt x="17" y="551"/>
                    </a:cubicBezTo>
                    <a:cubicBezTo>
                      <a:pt x="22" y="560"/>
                      <a:pt x="47" y="575"/>
                      <a:pt x="55" y="580"/>
                    </a:cubicBezTo>
                    <a:cubicBezTo>
                      <a:pt x="63" y="584"/>
                      <a:pt x="77" y="582"/>
                      <a:pt x="85" y="574"/>
                    </a:cubicBezTo>
                    <a:lnTo>
                      <a:pt x="97" y="582"/>
                    </a:lnTo>
                    <a:lnTo>
                      <a:pt x="102" y="586"/>
                    </a:lnTo>
                    <a:cubicBezTo>
                      <a:pt x="98" y="593"/>
                      <a:pt x="113" y="608"/>
                      <a:pt x="116" y="613"/>
                    </a:cubicBezTo>
                    <a:cubicBezTo>
                      <a:pt x="119" y="618"/>
                      <a:pt x="132" y="623"/>
                      <a:pt x="136" y="624"/>
                    </a:cubicBezTo>
                    <a:cubicBezTo>
                      <a:pt x="140" y="625"/>
                      <a:pt x="126" y="658"/>
                      <a:pt x="118" y="666"/>
                    </a:cubicBezTo>
                    <a:cubicBezTo>
                      <a:pt x="111" y="674"/>
                      <a:pt x="101" y="710"/>
                      <a:pt x="98" y="721"/>
                    </a:cubicBezTo>
                    <a:cubicBezTo>
                      <a:pt x="95" y="732"/>
                      <a:pt x="91" y="765"/>
                      <a:pt x="87" y="775"/>
                    </a:cubicBezTo>
                    <a:cubicBezTo>
                      <a:pt x="83" y="785"/>
                      <a:pt x="58" y="812"/>
                      <a:pt x="50" y="822"/>
                    </a:cubicBezTo>
                    <a:cubicBezTo>
                      <a:pt x="42" y="832"/>
                      <a:pt x="40" y="871"/>
                      <a:pt x="38" y="884"/>
                    </a:cubicBezTo>
                    <a:cubicBezTo>
                      <a:pt x="36" y="897"/>
                      <a:pt x="26" y="921"/>
                      <a:pt x="23" y="926"/>
                    </a:cubicBezTo>
                    <a:cubicBezTo>
                      <a:pt x="20" y="932"/>
                      <a:pt x="18" y="973"/>
                      <a:pt x="15" y="988"/>
                    </a:cubicBezTo>
                    <a:cubicBezTo>
                      <a:pt x="11" y="1003"/>
                      <a:pt x="50" y="1029"/>
                      <a:pt x="64" y="1029"/>
                    </a:cubicBezTo>
                    <a:cubicBezTo>
                      <a:pt x="79" y="1029"/>
                      <a:pt x="113" y="1012"/>
                      <a:pt x="123" y="1010"/>
                    </a:cubicBezTo>
                    <a:cubicBezTo>
                      <a:pt x="132" y="1007"/>
                      <a:pt x="148" y="989"/>
                      <a:pt x="152" y="985"/>
                    </a:cubicBezTo>
                    <a:cubicBezTo>
                      <a:pt x="156" y="982"/>
                      <a:pt x="169" y="980"/>
                      <a:pt x="173" y="981"/>
                    </a:cubicBezTo>
                    <a:cubicBezTo>
                      <a:pt x="178" y="981"/>
                      <a:pt x="215" y="942"/>
                      <a:pt x="230" y="937"/>
                    </a:cubicBezTo>
                    <a:cubicBezTo>
                      <a:pt x="246" y="933"/>
                      <a:pt x="285" y="891"/>
                      <a:pt x="294" y="872"/>
                    </a:cubicBezTo>
                    <a:cubicBezTo>
                      <a:pt x="302" y="854"/>
                      <a:pt x="329" y="825"/>
                      <a:pt x="336" y="818"/>
                    </a:cubicBezTo>
                    <a:cubicBezTo>
                      <a:pt x="342" y="812"/>
                      <a:pt x="363" y="805"/>
                      <a:pt x="368" y="804"/>
                    </a:cubicBezTo>
                    <a:cubicBezTo>
                      <a:pt x="374" y="803"/>
                      <a:pt x="417" y="782"/>
                      <a:pt x="431" y="773"/>
                    </a:cubicBezTo>
                    <a:cubicBezTo>
                      <a:pt x="446" y="765"/>
                      <a:pt x="469" y="742"/>
                      <a:pt x="471" y="735"/>
                    </a:cubicBezTo>
                    <a:cubicBezTo>
                      <a:pt x="473" y="728"/>
                      <a:pt x="459" y="714"/>
                      <a:pt x="455" y="715"/>
                    </a:cubicBezTo>
                    <a:cubicBezTo>
                      <a:pt x="450" y="717"/>
                      <a:pt x="433" y="710"/>
                      <a:pt x="428" y="708"/>
                    </a:cubicBezTo>
                    <a:cubicBezTo>
                      <a:pt x="423" y="705"/>
                      <a:pt x="427" y="672"/>
                      <a:pt x="423" y="663"/>
                    </a:cubicBezTo>
                    <a:cubicBezTo>
                      <a:pt x="419" y="653"/>
                      <a:pt x="430" y="620"/>
                      <a:pt x="429" y="612"/>
                    </a:cubicBezTo>
                    <a:cubicBezTo>
                      <a:pt x="428" y="604"/>
                      <a:pt x="425" y="583"/>
                      <a:pt x="424" y="578"/>
                    </a:cubicBezTo>
                    <a:cubicBezTo>
                      <a:pt x="422" y="572"/>
                      <a:pt x="431" y="556"/>
                      <a:pt x="432" y="551"/>
                    </a:cubicBezTo>
                    <a:cubicBezTo>
                      <a:pt x="434" y="546"/>
                      <a:pt x="438" y="558"/>
                      <a:pt x="435" y="565"/>
                    </a:cubicBezTo>
                    <a:cubicBezTo>
                      <a:pt x="433" y="572"/>
                      <a:pt x="436" y="608"/>
                      <a:pt x="437" y="620"/>
                    </a:cubicBezTo>
                    <a:cubicBezTo>
                      <a:pt x="438" y="632"/>
                      <a:pt x="437" y="668"/>
                      <a:pt x="436" y="678"/>
                    </a:cubicBezTo>
                    <a:cubicBezTo>
                      <a:pt x="434" y="689"/>
                      <a:pt x="470" y="703"/>
                      <a:pt x="483" y="704"/>
                    </a:cubicBezTo>
                    <a:cubicBezTo>
                      <a:pt x="497" y="705"/>
                      <a:pt x="515" y="705"/>
                      <a:pt x="517" y="702"/>
                    </a:cubicBezTo>
                    <a:cubicBezTo>
                      <a:pt x="519" y="699"/>
                      <a:pt x="541" y="701"/>
                      <a:pt x="547" y="700"/>
                    </a:cubicBezTo>
                    <a:cubicBezTo>
                      <a:pt x="554" y="699"/>
                      <a:pt x="570" y="682"/>
                      <a:pt x="574" y="680"/>
                    </a:cubicBezTo>
                    <a:cubicBezTo>
                      <a:pt x="579" y="679"/>
                      <a:pt x="585" y="657"/>
                      <a:pt x="584" y="649"/>
                    </a:cubicBezTo>
                    <a:cubicBezTo>
                      <a:pt x="584" y="641"/>
                      <a:pt x="570" y="627"/>
                      <a:pt x="565" y="628"/>
                    </a:cubicBezTo>
                    <a:cubicBezTo>
                      <a:pt x="560" y="628"/>
                      <a:pt x="561" y="609"/>
                      <a:pt x="562" y="602"/>
                    </a:cubicBezTo>
                    <a:cubicBezTo>
                      <a:pt x="562" y="595"/>
                      <a:pt x="553" y="581"/>
                      <a:pt x="554" y="576"/>
                    </a:cubicBezTo>
                    <a:cubicBezTo>
                      <a:pt x="555" y="572"/>
                      <a:pt x="563" y="569"/>
                      <a:pt x="566" y="569"/>
                    </a:cubicBezTo>
                    <a:cubicBezTo>
                      <a:pt x="568" y="568"/>
                      <a:pt x="583" y="599"/>
                      <a:pt x="585" y="611"/>
                    </a:cubicBezTo>
                    <a:cubicBezTo>
                      <a:pt x="587" y="624"/>
                      <a:pt x="586" y="644"/>
                      <a:pt x="586" y="647"/>
                    </a:cubicBezTo>
                    <a:cubicBezTo>
                      <a:pt x="586" y="650"/>
                      <a:pt x="604" y="662"/>
                      <a:pt x="610" y="662"/>
                    </a:cubicBezTo>
                    <a:cubicBezTo>
                      <a:pt x="616" y="661"/>
                      <a:pt x="620" y="665"/>
                      <a:pt x="619" y="670"/>
                    </a:cubicBezTo>
                    <a:lnTo>
                      <a:pt x="626" y="672"/>
                    </a:lnTo>
                    <a:lnTo>
                      <a:pt x="649" y="681"/>
                    </a:lnTo>
                    <a:cubicBezTo>
                      <a:pt x="652" y="697"/>
                      <a:pt x="650" y="708"/>
                      <a:pt x="649" y="710"/>
                    </a:cubicBezTo>
                    <a:cubicBezTo>
                      <a:pt x="647" y="712"/>
                      <a:pt x="648" y="724"/>
                      <a:pt x="652" y="727"/>
                    </a:cubicBezTo>
                    <a:cubicBezTo>
                      <a:pt x="655" y="730"/>
                      <a:pt x="651" y="746"/>
                      <a:pt x="650" y="750"/>
                    </a:cubicBezTo>
                    <a:cubicBezTo>
                      <a:pt x="649" y="754"/>
                      <a:pt x="650" y="781"/>
                      <a:pt x="647" y="791"/>
                    </a:cubicBezTo>
                    <a:cubicBezTo>
                      <a:pt x="645" y="801"/>
                      <a:pt x="645" y="823"/>
                      <a:pt x="645" y="829"/>
                    </a:cubicBezTo>
                    <a:cubicBezTo>
                      <a:pt x="645" y="835"/>
                      <a:pt x="640" y="849"/>
                      <a:pt x="637" y="853"/>
                    </a:cubicBezTo>
                    <a:cubicBezTo>
                      <a:pt x="636" y="856"/>
                      <a:pt x="639" y="867"/>
                      <a:pt x="644" y="870"/>
                    </a:cubicBezTo>
                    <a:cubicBezTo>
                      <a:pt x="649" y="872"/>
                      <a:pt x="675" y="848"/>
                      <a:pt x="684" y="838"/>
                    </a:cubicBezTo>
                    <a:cubicBezTo>
                      <a:pt x="692" y="828"/>
                      <a:pt x="705" y="823"/>
                      <a:pt x="707" y="825"/>
                    </a:cubicBezTo>
                    <a:cubicBezTo>
                      <a:pt x="710" y="826"/>
                      <a:pt x="715" y="821"/>
                      <a:pt x="716" y="818"/>
                    </a:cubicBezTo>
                    <a:cubicBezTo>
                      <a:pt x="718" y="816"/>
                      <a:pt x="730" y="823"/>
                      <a:pt x="732" y="821"/>
                    </a:cubicBezTo>
                    <a:cubicBezTo>
                      <a:pt x="735" y="818"/>
                      <a:pt x="750" y="800"/>
                      <a:pt x="756" y="800"/>
                    </a:cubicBezTo>
                    <a:cubicBezTo>
                      <a:pt x="762" y="799"/>
                      <a:pt x="783" y="798"/>
                      <a:pt x="789" y="799"/>
                    </a:cubicBezTo>
                    <a:cubicBezTo>
                      <a:pt x="791" y="800"/>
                      <a:pt x="793" y="802"/>
                      <a:pt x="795" y="805"/>
                    </a:cubicBezTo>
                    <a:cubicBezTo>
                      <a:pt x="802" y="794"/>
                      <a:pt x="809" y="782"/>
                      <a:pt x="816" y="770"/>
                    </a:cubicBezTo>
                    <a:cubicBezTo>
                      <a:pt x="922" y="584"/>
                      <a:pt x="960" y="378"/>
                      <a:pt x="939" y="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26" name="Freeform 805">
                <a:extLst>
                  <a:ext uri="{FF2B5EF4-FFF2-40B4-BE49-F238E27FC236}">
                    <a16:creationId xmlns:a16="http://schemas.microsoft.com/office/drawing/2014/main" id="{6FB54E75-FCD2-45DB-A5B3-720B944458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1951" y="3875088"/>
                <a:ext cx="9525" cy="14288"/>
              </a:xfrm>
              <a:custGeom>
                <a:avLst/>
                <a:gdLst>
                  <a:gd name="T0" fmla="*/ 15 w 23"/>
                  <a:gd name="T1" fmla="*/ 31 h 34"/>
                  <a:gd name="T2" fmla="*/ 22 w 23"/>
                  <a:gd name="T3" fmla="*/ 6 h 34"/>
                  <a:gd name="T4" fmla="*/ 7 w 23"/>
                  <a:gd name="T5" fmla="*/ 5 h 34"/>
                  <a:gd name="T6" fmla="*/ 15 w 23"/>
                  <a:gd name="T7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34">
                    <a:moveTo>
                      <a:pt x="15" y="31"/>
                    </a:moveTo>
                    <a:cubicBezTo>
                      <a:pt x="18" y="29"/>
                      <a:pt x="23" y="12"/>
                      <a:pt x="22" y="6"/>
                    </a:cubicBezTo>
                    <a:cubicBezTo>
                      <a:pt x="20" y="1"/>
                      <a:pt x="13" y="0"/>
                      <a:pt x="7" y="5"/>
                    </a:cubicBezTo>
                    <a:cubicBezTo>
                      <a:pt x="0" y="9"/>
                      <a:pt x="12" y="34"/>
                      <a:pt x="15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27" name="Freeform 806">
                <a:extLst>
                  <a:ext uri="{FF2B5EF4-FFF2-40B4-BE49-F238E27FC236}">
                    <a16:creationId xmlns:a16="http://schemas.microsoft.com/office/drawing/2014/main" id="{7B467517-0574-47ED-8BD5-059882990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914" y="3898901"/>
                <a:ext cx="44450" cy="49213"/>
              </a:xfrm>
              <a:custGeom>
                <a:avLst/>
                <a:gdLst>
                  <a:gd name="T0" fmla="*/ 3 w 107"/>
                  <a:gd name="T1" fmla="*/ 97 h 119"/>
                  <a:gd name="T2" fmla="*/ 15 w 107"/>
                  <a:gd name="T3" fmla="*/ 118 h 119"/>
                  <a:gd name="T4" fmla="*/ 46 w 107"/>
                  <a:gd name="T5" fmla="*/ 100 h 119"/>
                  <a:gd name="T6" fmla="*/ 61 w 107"/>
                  <a:gd name="T7" fmla="*/ 81 h 119"/>
                  <a:gd name="T8" fmla="*/ 70 w 107"/>
                  <a:gd name="T9" fmla="*/ 72 h 119"/>
                  <a:gd name="T10" fmla="*/ 84 w 107"/>
                  <a:gd name="T11" fmla="*/ 60 h 119"/>
                  <a:gd name="T12" fmla="*/ 104 w 107"/>
                  <a:gd name="T13" fmla="*/ 7 h 119"/>
                  <a:gd name="T14" fmla="*/ 89 w 107"/>
                  <a:gd name="T15" fmla="*/ 11 h 119"/>
                  <a:gd name="T16" fmla="*/ 52 w 107"/>
                  <a:gd name="T17" fmla="*/ 22 h 119"/>
                  <a:gd name="T18" fmla="*/ 31 w 107"/>
                  <a:gd name="T19" fmla="*/ 45 h 119"/>
                  <a:gd name="T20" fmla="*/ 17 w 107"/>
                  <a:gd name="T21" fmla="*/ 61 h 119"/>
                  <a:gd name="T22" fmla="*/ 3 w 107"/>
                  <a:gd name="T23" fmla="*/ 9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7" h="119">
                    <a:moveTo>
                      <a:pt x="3" y="97"/>
                    </a:moveTo>
                    <a:cubicBezTo>
                      <a:pt x="0" y="104"/>
                      <a:pt x="10" y="117"/>
                      <a:pt x="15" y="118"/>
                    </a:cubicBezTo>
                    <a:cubicBezTo>
                      <a:pt x="19" y="119"/>
                      <a:pt x="41" y="105"/>
                      <a:pt x="46" y="100"/>
                    </a:cubicBezTo>
                    <a:cubicBezTo>
                      <a:pt x="51" y="95"/>
                      <a:pt x="59" y="84"/>
                      <a:pt x="61" y="81"/>
                    </a:cubicBezTo>
                    <a:cubicBezTo>
                      <a:pt x="63" y="78"/>
                      <a:pt x="68" y="72"/>
                      <a:pt x="70" y="72"/>
                    </a:cubicBezTo>
                    <a:cubicBezTo>
                      <a:pt x="72" y="72"/>
                      <a:pt x="78" y="67"/>
                      <a:pt x="84" y="60"/>
                    </a:cubicBezTo>
                    <a:cubicBezTo>
                      <a:pt x="90" y="53"/>
                      <a:pt x="100" y="13"/>
                      <a:pt x="104" y="7"/>
                    </a:cubicBezTo>
                    <a:cubicBezTo>
                      <a:pt x="107" y="0"/>
                      <a:pt x="95" y="6"/>
                      <a:pt x="89" y="11"/>
                    </a:cubicBezTo>
                    <a:cubicBezTo>
                      <a:pt x="84" y="16"/>
                      <a:pt x="59" y="19"/>
                      <a:pt x="52" y="22"/>
                    </a:cubicBezTo>
                    <a:cubicBezTo>
                      <a:pt x="45" y="25"/>
                      <a:pt x="31" y="40"/>
                      <a:pt x="31" y="45"/>
                    </a:cubicBezTo>
                    <a:cubicBezTo>
                      <a:pt x="30" y="48"/>
                      <a:pt x="20" y="59"/>
                      <a:pt x="17" y="61"/>
                    </a:cubicBezTo>
                    <a:cubicBezTo>
                      <a:pt x="13" y="64"/>
                      <a:pt x="6" y="90"/>
                      <a:pt x="3" y="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28" name="Freeform 807">
                <a:extLst>
                  <a:ext uri="{FF2B5EF4-FFF2-40B4-BE49-F238E27FC236}">
                    <a16:creationId xmlns:a16="http://schemas.microsoft.com/office/drawing/2014/main" id="{8BAE51FD-1E74-439B-9FC3-FCB7149E9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589" y="3886201"/>
                <a:ext cx="7938" cy="7938"/>
              </a:xfrm>
              <a:custGeom>
                <a:avLst/>
                <a:gdLst>
                  <a:gd name="T0" fmla="*/ 0 w 21"/>
                  <a:gd name="T1" fmla="*/ 11 h 17"/>
                  <a:gd name="T2" fmla="*/ 12 w 21"/>
                  <a:gd name="T3" fmla="*/ 17 h 17"/>
                  <a:gd name="T4" fmla="*/ 0 w 21"/>
                  <a:gd name="T5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7">
                    <a:moveTo>
                      <a:pt x="0" y="11"/>
                    </a:moveTo>
                    <a:cubicBezTo>
                      <a:pt x="4" y="13"/>
                      <a:pt x="8" y="15"/>
                      <a:pt x="12" y="17"/>
                    </a:cubicBezTo>
                    <a:cubicBezTo>
                      <a:pt x="21" y="6"/>
                      <a:pt x="6" y="0"/>
                      <a:pt x="0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29" name="Freeform 809">
                <a:extLst>
                  <a:ext uri="{FF2B5EF4-FFF2-40B4-BE49-F238E27FC236}">
                    <a16:creationId xmlns:a16="http://schemas.microsoft.com/office/drawing/2014/main" id="{BF07E40D-96F2-48BB-ADE8-0AFC9657D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7638" y="3355975"/>
                <a:ext cx="166688" cy="134938"/>
              </a:xfrm>
              <a:custGeom>
                <a:avLst/>
                <a:gdLst>
                  <a:gd name="T0" fmla="*/ 175 w 404"/>
                  <a:gd name="T1" fmla="*/ 22 h 329"/>
                  <a:gd name="T2" fmla="*/ 98 w 404"/>
                  <a:gd name="T3" fmla="*/ 0 h 329"/>
                  <a:gd name="T4" fmla="*/ 66 w 404"/>
                  <a:gd name="T5" fmla="*/ 14 h 329"/>
                  <a:gd name="T6" fmla="*/ 45 w 404"/>
                  <a:gd name="T7" fmla="*/ 19 h 329"/>
                  <a:gd name="T8" fmla="*/ 15 w 404"/>
                  <a:gd name="T9" fmla="*/ 11 h 329"/>
                  <a:gd name="T10" fmla="*/ 16 w 404"/>
                  <a:gd name="T11" fmla="*/ 23 h 329"/>
                  <a:gd name="T12" fmla="*/ 26 w 404"/>
                  <a:gd name="T13" fmla="*/ 29 h 329"/>
                  <a:gd name="T14" fmla="*/ 44 w 404"/>
                  <a:gd name="T15" fmla="*/ 46 h 329"/>
                  <a:gd name="T16" fmla="*/ 23 w 404"/>
                  <a:gd name="T17" fmla="*/ 40 h 329"/>
                  <a:gd name="T18" fmla="*/ 14 w 404"/>
                  <a:gd name="T19" fmla="*/ 57 h 329"/>
                  <a:gd name="T20" fmla="*/ 35 w 404"/>
                  <a:gd name="T21" fmla="*/ 71 h 329"/>
                  <a:gd name="T22" fmla="*/ 59 w 404"/>
                  <a:gd name="T23" fmla="*/ 89 h 329"/>
                  <a:gd name="T24" fmla="*/ 60 w 404"/>
                  <a:gd name="T25" fmla="*/ 121 h 329"/>
                  <a:gd name="T26" fmla="*/ 50 w 404"/>
                  <a:gd name="T27" fmla="*/ 144 h 329"/>
                  <a:gd name="T28" fmla="*/ 61 w 404"/>
                  <a:gd name="T29" fmla="*/ 162 h 329"/>
                  <a:gd name="T30" fmla="*/ 53 w 404"/>
                  <a:gd name="T31" fmla="*/ 166 h 329"/>
                  <a:gd name="T32" fmla="*/ 48 w 404"/>
                  <a:gd name="T33" fmla="*/ 186 h 329"/>
                  <a:gd name="T34" fmla="*/ 38 w 404"/>
                  <a:gd name="T35" fmla="*/ 200 h 329"/>
                  <a:gd name="T36" fmla="*/ 24 w 404"/>
                  <a:gd name="T37" fmla="*/ 212 h 329"/>
                  <a:gd name="T38" fmla="*/ 9 w 404"/>
                  <a:gd name="T39" fmla="*/ 270 h 329"/>
                  <a:gd name="T40" fmla="*/ 6 w 404"/>
                  <a:gd name="T41" fmla="*/ 307 h 329"/>
                  <a:gd name="T42" fmla="*/ 21 w 404"/>
                  <a:gd name="T43" fmla="*/ 325 h 329"/>
                  <a:gd name="T44" fmla="*/ 34 w 404"/>
                  <a:gd name="T45" fmla="*/ 326 h 329"/>
                  <a:gd name="T46" fmla="*/ 56 w 404"/>
                  <a:gd name="T47" fmla="*/ 315 h 329"/>
                  <a:gd name="T48" fmla="*/ 94 w 404"/>
                  <a:gd name="T49" fmla="*/ 281 h 329"/>
                  <a:gd name="T50" fmla="*/ 116 w 404"/>
                  <a:gd name="T51" fmla="*/ 289 h 329"/>
                  <a:gd name="T52" fmla="*/ 139 w 404"/>
                  <a:gd name="T53" fmla="*/ 287 h 329"/>
                  <a:gd name="T54" fmla="*/ 178 w 404"/>
                  <a:gd name="T55" fmla="*/ 288 h 329"/>
                  <a:gd name="T56" fmla="*/ 213 w 404"/>
                  <a:gd name="T57" fmla="*/ 273 h 329"/>
                  <a:gd name="T58" fmla="*/ 209 w 404"/>
                  <a:gd name="T59" fmla="*/ 262 h 329"/>
                  <a:gd name="T60" fmla="*/ 213 w 404"/>
                  <a:gd name="T61" fmla="*/ 251 h 329"/>
                  <a:gd name="T62" fmla="*/ 235 w 404"/>
                  <a:gd name="T63" fmla="*/ 271 h 329"/>
                  <a:gd name="T64" fmla="*/ 253 w 404"/>
                  <a:gd name="T65" fmla="*/ 269 h 329"/>
                  <a:gd name="T66" fmla="*/ 254 w 404"/>
                  <a:gd name="T67" fmla="*/ 267 h 329"/>
                  <a:gd name="T68" fmla="*/ 263 w 404"/>
                  <a:gd name="T69" fmla="*/ 256 h 329"/>
                  <a:gd name="T70" fmla="*/ 294 w 404"/>
                  <a:gd name="T71" fmla="*/ 233 h 329"/>
                  <a:gd name="T72" fmla="*/ 321 w 404"/>
                  <a:gd name="T73" fmla="*/ 212 h 329"/>
                  <a:gd name="T74" fmla="*/ 328 w 404"/>
                  <a:gd name="T75" fmla="*/ 193 h 329"/>
                  <a:gd name="T76" fmla="*/ 333 w 404"/>
                  <a:gd name="T77" fmla="*/ 189 h 329"/>
                  <a:gd name="T78" fmla="*/ 348 w 404"/>
                  <a:gd name="T79" fmla="*/ 173 h 329"/>
                  <a:gd name="T80" fmla="*/ 364 w 404"/>
                  <a:gd name="T81" fmla="*/ 171 h 329"/>
                  <a:gd name="T82" fmla="*/ 389 w 404"/>
                  <a:gd name="T83" fmla="*/ 172 h 329"/>
                  <a:gd name="T84" fmla="*/ 399 w 404"/>
                  <a:gd name="T85" fmla="*/ 161 h 329"/>
                  <a:gd name="T86" fmla="*/ 381 w 404"/>
                  <a:gd name="T87" fmla="*/ 145 h 329"/>
                  <a:gd name="T88" fmla="*/ 355 w 404"/>
                  <a:gd name="T89" fmla="*/ 128 h 329"/>
                  <a:gd name="T90" fmla="*/ 370 w 404"/>
                  <a:gd name="T91" fmla="*/ 116 h 329"/>
                  <a:gd name="T92" fmla="*/ 370 w 404"/>
                  <a:gd name="T93" fmla="*/ 99 h 329"/>
                  <a:gd name="T94" fmla="*/ 338 w 404"/>
                  <a:gd name="T95" fmla="*/ 79 h 329"/>
                  <a:gd name="T96" fmla="*/ 323 w 404"/>
                  <a:gd name="T97" fmla="*/ 65 h 329"/>
                  <a:gd name="T98" fmla="*/ 280 w 404"/>
                  <a:gd name="T99" fmla="*/ 49 h 329"/>
                  <a:gd name="T100" fmla="*/ 234 w 404"/>
                  <a:gd name="T101" fmla="*/ 26 h 329"/>
                  <a:gd name="T102" fmla="*/ 214 w 404"/>
                  <a:gd name="T103" fmla="*/ 38 h 329"/>
                  <a:gd name="T104" fmla="*/ 175 w 404"/>
                  <a:gd name="T105" fmla="*/ 22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04" h="329">
                    <a:moveTo>
                      <a:pt x="175" y="22"/>
                    </a:moveTo>
                    <a:cubicBezTo>
                      <a:pt x="167" y="17"/>
                      <a:pt x="114" y="0"/>
                      <a:pt x="98" y="0"/>
                    </a:cubicBezTo>
                    <a:cubicBezTo>
                      <a:pt x="82" y="0"/>
                      <a:pt x="62" y="11"/>
                      <a:pt x="66" y="14"/>
                    </a:cubicBezTo>
                    <a:cubicBezTo>
                      <a:pt x="70" y="17"/>
                      <a:pt x="53" y="20"/>
                      <a:pt x="45" y="19"/>
                    </a:cubicBezTo>
                    <a:cubicBezTo>
                      <a:pt x="38" y="17"/>
                      <a:pt x="21" y="9"/>
                      <a:pt x="15" y="11"/>
                    </a:cubicBezTo>
                    <a:cubicBezTo>
                      <a:pt x="10" y="13"/>
                      <a:pt x="16" y="19"/>
                      <a:pt x="16" y="23"/>
                    </a:cubicBezTo>
                    <a:cubicBezTo>
                      <a:pt x="16" y="26"/>
                      <a:pt x="23" y="24"/>
                      <a:pt x="26" y="29"/>
                    </a:cubicBezTo>
                    <a:cubicBezTo>
                      <a:pt x="28" y="33"/>
                      <a:pt x="42" y="42"/>
                      <a:pt x="44" y="46"/>
                    </a:cubicBezTo>
                    <a:cubicBezTo>
                      <a:pt x="47" y="49"/>
                      <a:pt x="30" y="43"/>
                      <a:pt x="23" y="40"/>
                    </a:cubicBezTo>
                    <a:cubicBezTo>
                      <a:pt x="15" y="36"/>
                      <a:pt x="9" y="51"/>
                      <a:pt x="14" y="57"/>
                    </a:cubicBezTo>
                    <a:cubicBezTo>
                      <a:pt x="18" y="62"/>
                      <a:pt x="32" y="73"/>
                      <a:pt x="35" y="71"/>
                    </a:cubicBezTo>
                    <a:cubicBezTo>
                      <a:pt x="38" y="69"/>
                      <a:pt x="52" y="84"/>
                      <a:pt x="59" y="89"/>
                    </a:cubicBezTo>
                    <a:cubicBezTo>
                      <a:pt x="65" y="94"/>
                      <a:pt x="61" y="116"/>
                      <a:pt x="60" y="121"/>
                    </a:cubicBezTo>
                    <a:cubicBezTo>
                      <a:pt x="61" y="126"/>
                      <a:pt x="53" y="141"/>
                      <a:pt x="50" y="144"/>
                    </a:cubicBezTo>
                    <a:cubicBezTo>
                      <a:pt x="47" y="148"/>
                      <a:pt x="57" y="163"/>
                      <a:pt x="61" y="162"/>
                    </a:cubicBezTo>
                    <a:cubicBezTo>
                      <a:pt x="64" y="161"/>
                      <a:pt x="59" y="169"/>
                      <a:pt x="53" y="166"/>
                    </a:cubicBezTo>
                    <a:cubicBezTo>
                      <a:pt x="48" y="162"/>
                      <a:pt x="43" y="180"/>
                      <a:pt x="48" y="186"/>
                    </a:cubicBezTo>
                    <a:cubicBezTo>
                      <a:pt x="54" y="192"/>
                      <a:pt x="44" y="199"/>
                      <a:pt x="38" y="200"/>
                    </a:cubicBezTo>
                    <a:cubicBezTo>
                      <a:pt x="33" y="200"/>
                      <a:pt x="29" y="211"/>
                      <a:pt x="24" y="212"/>
                    </a:cubicBezTo>
                    <a:cubicBezTo>
                      <a:pt x="18" y="213"/>
                      <a:pt x="18" y="254"/>
                      <a:pt x="9" y="270"/>
                    </a:cubicBezTo>
                    <a:cubicBezTo>
                      <a:pt x="0" y="286"/>
                      <a:pt x="2" y="305"/>
                      <a:pt x="6" y="307"/>
                    </a:cubicBezTo>
                    <a:cubicBezTo>
                      <a:pt x="10" y="309"/>
                      <a:pt x="21" y="320"/>
                      <a:pt x="21" y="325"/>
                    </a:cubicBezTo>
                    <a:cubicBezTo>
                      <a:pt x="21" y="329"/>
                      <a:pt x="30" y="327"/>
                      <a:pt x="34" y="326"/>
                    </a:cubicBezTo>
                    <a:cubicBezTo>
                      <a:pt x="38" y="324"/>
                      <a:pt x="48" y="320"/>
                      <a:pt x="56" y="315"/>
                    </a:cubicBezTo>
                    <a:cubicBezTo>
                      <a:pt x="64" y="311"/>
                      <a:pt x="91" y="284"/>
                      <a:pt x="94" y="281"/>
                    </a:cubicBezTo>
                    <a:cubicBezTo>
                      <a:pt x="97" y="278"/>
                      <a:pt x="111" y="289"/>
                      <a:pt x="116" y="289"/>
                    </a:cubicBezTo>
                    <a:cubicBezTo>
                      <a:pt x="120" y="289"/>
                      <a:pt x="134" y="287"/>
                      <a:pt x="139" y="287"/>
                    </a:cubicBezTo>
                    <a:cubicBezTo>
                      <a:pt x="143" y="286"/>
                      <a:pt x="169" y="289"/>
                      <a:pt x="178" y="288"/>
                    </a:cubicBezTo>
                    <a:cubicBezTo>
                      <a:pt x="186" y="287"/>
                      <a:pt x="206" y="275"/>
                      <a:pt x="213" y="273"/>
                    </a:cubicBezTo>
                    <a:cubicBezTo>
                      <a:pt x="220" y="272"/>
                      <a:pt x="212" y="269"/>
                      <a:pt x="209" y="262"/>
                    </a:cubicBezTo>
                    <a:cubicBezTo>
                      <a:pt x="205" y="255"/>
                      <a:pt x="210" y="252"/>
                      <a:pt x="213" y="251"/>
                    </a:cubicBezTo>
                    <a:cubicBezTo>
                      <a:pt x="215" y="250"/>
                      <a:pt x="230" y="265"/>
                      <a:pt x="235" y="271"/>
                    </a:cubicBezTo>
                    <a:cubicBezTo>
                      <a:pt x="239" y="276"/>
                      <a:pt x="255" y="275"/>
                      <a:pt x="253" y="269"/>
                    </a:cubicBezTo>
                    <a:cubicBezTo>
                      <a:pt x="250" y="263"/>
                      <a:pt x="253" y="265"/>
                      <a:pt x="254" y="267"/>
                    </a:cubicBezTo>
                    <a:cubicBezTo>
                      <a:pt x="255" y="270"/>
                      <a:pt x="264" y="259"/>
                      <a:pt x="263" y="256"/>
                    </a:cubicBezTo>
                    <a:cubicBezTo>
                      <a:pt x="262" y="252"/>
                      <a:pt x="290" y="249"/>
                      <a:pt x="294" y="233"/>
                    </a:cubicBezTo>
                    <a:cubicBezTo>
                      <a:pt x="299" y="218"/>
                      <a:pt x="316" y="209"/>
                      <a:pt x="321" y="212"/>
                    </a:cubicBezTo>
                    <a:cubicBezTo>
                      <a:pt x="327" y="214"/>
                      <a:pt x="334" y="198"/>
                      <a:pt x="328" y="193"/>
                    </a:cubicBezTo>
                    <a:cubicBezTo>
                      <a:pt x="323" y="188"/>
                      <a:pt x="329" y="190"/>
                      <a:pt x="333" y="189"/>
                    </a:cubicBezTo>
                    <a:cubicBezTo>
                      <a:pt x="337" y="189"/>
                      <a:pt x="347" y="177"/>
                      <a:pt x="348" y="173"/>
                    </a:cubicBezTo>
                    <a:cubicBezTo>
                      <a:pt x="348" y="170"/>
                      <a:pt x="360" y="173"/>
                      <a:pt x="364" y="171"/>
                    </a:cubicBezTo>
                    <a:cubicBezTo>
                      <a:pt x="368" y="169"/>
                      <a:pt x="384" y="170"/>
                      <a:pt x="389" y="172"/>
                    </a:cubicBezTo>
                    <a:cubicBezTo>
                      <a:pt x="394" y="174"/>
                      <a:pt x="404" y="163"/>
                      <a:pt x="399" y="161"/>
                    </a:cubicBezTo>
                    <a:cubicBezTo>
                      <a:pt x="393" y="158"/>
                      <a:pt x="382" y="149"/>
                      <a:pt x="381" y="145"/>
                    </a:cubicBezTo>
                    <a:cubicBezTo>
                      <a:pt x="380" y="141"/>
                      <a:pt x="362" y="129"/>
                      <a:pt x="355" y="128"/>
                    </a:cubicBezTo>
                    <a:cubicBezTo>
                      <a:pt x="349" y="127"/>
                      <a:pt x="361" y="113"/>
                      <a:pt x="370" y="116"/>
                    </a:cubicBezTo>
                    <a:cubicBezTo>
                      <a:pt x="379" y="119"/>
                      <a:pt x="378" y="104"/>
                      <a:pt x="370" y="99"/>
                    </a:cubicBezTo>
                    <a:cubicBezTo>
                      <a:pt x="362" y="95"/>
                      <a:pt x="344" y="80"/>
                      <a:pt x="338" y="79"/>
                    </a:cubicBezTo>
                    <a:cubicBezTo>
                      <a:pt x="333" y="77"/>
                      <a:pt x="326" y="67"/>
                      <a:pt x="323" y="65"/>
                    </a:cubicBezTo>
                    <a:cubicBezTo>
                      <a:pt x="320" y="63"/>
                      <a:pt x="292" y="56"/>
                      <a:pt x="280" y="49"/>
                    </a:cubicBezTo>
                    <a:cubicBezTo>
                      <a:pt x="269" y="42"/>
                      <a:pt x="241" y="28"/>
                      <a:pt x="234" y="26"/>
                    </a:cubicBezTo>
                    <a:cubicBezTo>
                      <a:pt x="226" y="24"/>
                      <a:pt x="215" y="33"/>
                      <a:pt x="214" y="38"/>
                    </a:cubicBezTo>
                    <a:cubicBezTo>
                      <a:pt x="212" y="43"/>
                      <a:pt x="184" y="27"/>
                      <a:pt x="175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0" name="Freeform 810">
                <a:extLst>
                  <a:ext uri="{FF2B5EF4-FFF2-40B4-BE49-F238E27FC236}">
                    <a16:creationId xmlns:a16="http://schemas.microsoft.com/office/drawing/2014/main" id="{99EE6B61-E55D-456A-A9BF-0EB57DA5D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201" y="3446463"/>
                <a:ext cx="38100" cy="41275"/>
              </a:xfrm>
              <a:custGeom>
                <a:avLst/>
                <a:gdLst>
                  <a:gd name="T0" fmla="*/ 12 w 94"/>
                  <a:gd name="T1" fmla="*/ 75 h 99"/>
                  <a:gd name="T2" fmla="*/ 21 w 94"/>
                  <a:gd name="T3" fmla="*/ 94 h 99"/>
                  <a:gd name="T4" fmla="*/ 48 w 94"/>
                  <a:gd name="T5" fmla="*/ 79 h 99"/>
                  <a:gd name="T6" fmla="*/ 71 w 94"/>
                  <a:gd name="T7" fmla="*/ 93 h 99"/>
                  <a:gd name="T8" fmla="*/ 89 w 94"/>
                  <a:gd name="T9" fmla="*/ 66 h 99"/>
                  <a:gd name="T10" fmla="*/ 72 w 94"/>
                  <a:gd name="T11" fmla="*/ 50 h 99"/>
                  <a:gd name="T12" fmla="*/ 64 w 94"/>
                  <a:gd name="T13" fmla="*/ 37 h 99"/>
                  <a:gd name="T14" fmla="*/ 61 w 94"/>
                  <a:gd name="T15" fmla="*/ 12 h 99"/>
                  <a:gd name="T16" fmla="*/ 40 w 94"/>
                  <a:gd name="T17" fmla="*/ 11 h 99"/>
                  <a:gd name="T18" fmla="*/ 22 w 94"/>
                  <a:gd name="T19" fmla="*/ 0 h 99"/>
                  <a:gd name="T20" fmla="*/ 4 w 94"/>
                  <a:gd name="T21" fmla="*/ 17 h 99"/>
                  <a:gd name="T22" fmla="*/ 1 w 94"/>
                  <a:gd name="T23" fmla="*/ 36 h 99"/>
                  <a:gd name="T24" fmla="*/ 23 w 94"/>
                  <a:gd name="T25" fmla="*/ 44 h 99"/>
                  <a:gd name="T26" fmla="*/ 13 w 94"/>
                  <a:gd name="T27" fmla="*/ 59 h 99"/>
                  <a:gd name="T28" fmla="*/ 12 w 94"/>
                  <a:gd name="T29" fmla="*/ 7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9">
                    <a:moveTo>
                      <a:pt x="12" y="75"/>
                    </a:moveTo>
                    <a:cubicBezTo>
                      <a:pt x="16" y="78"/>
                      <a:pt x="16" y="92"/>
                      <a:pt x="21" y="94"/>
                    </a:cubicBezTo>
                    <a:cubicBezTo>
                      <a:pt x="25" y="97"/>
                      <a:pt x="43" y="84"/>
                      <a:pt x="48" y="79"/>
                    </a:cubicBezTo>
                    <a:cubicBezTo>
                      <a:pt x="54" y="73"/>
                      <a:pt x="66" y="87"/>
                      <a:pt x="71" y="93"/>
                    </a:cubicBezTo>
                    <a:cubicBezTo>
                      <a:pt x="77" y="99"/>
                      <a:pt x="94" y="74"/>
                      <a:pt x="89" y="66"/>
                    </a:cubicBezTo>
                    <a:cubicBezTo>
                      <a:pt x="84" y="58"/>
                      <a:pt x="73" y="55"/>
                      <a:pt x="72" y="50"/>
                    </a:cubicBezTo>
                    <a:cubicBezTo>
                      <a:pt x="71" y="45"/>
                      <a:pt x="67" y="40"/>
                      <a:pt x="64" y="37"/>
                    </a:cubicBezTo>
                    <a:cubicBezTo>
                      <a:pt x="61" y="35"/>
                      <a:pt x="66" y="18"/>
                      <a:pt x="61" y="12"/>
                    </a:cubicBezTo>
                    <a:cubicBezTo>
                      <a:pt x="56" y="7"/>
                      <a:pt x="40" y="6"/>
                      <a:pt x="40" y="11"/>
                    </a:cubicBezTo>
                    <a:cubicBezTo>
                      <a:pt x="39" y="16"/>
                      <a:pt x="32" y="0"/>
                      <a:pt x="22" y="0"/>
                    </a:cubicBezTo>
                    <a:cubicBezTo>
                      <a:pt x="11" y="0"/>
                      <a:pt x="1" y="13"/>
                      <a:pt x="4" y="17"/>
                    </a:cubicBezTo>
                    <a:cubicBezTo>
                      <a:pt x="6" y="21"/>
                      <a:pt x="2" y="33"/>
                      <a:pt x="1" y="36"/>
                    </a:cubicBezTo>
                    <a:cubicBezTo>
                      <a:pt x="0" y="38"/>
                      <a:pt x="17" y="45"/>
                      <a:pt x="23" y="44"/>
                    </a:cubicBezTo>
                    <a:cubicBezTo>
                      <a:pt x="29" y="43"/>
                      <a:pt x="20" y="58"/>
                      <a:pt x="13" y="59"/>
                    </a:cubicBezTo>
                    <a:cubicBezTo>
                      <a:pt x="7" y="61"/>
                      <a:pt x="8" y="72"/>
                      <a:pt x="12" y="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1" name="Freeform 811">
                <a:extLst>
                  <a:ext uri="{FF2B5EF4-FFF2-40B4-BE49-F238E27FC236}">
                    <a16:creationId xmlns:a16="http://schemas.microsoft.com/office/drawing/2014/main" id="{B300CFB9-4E57-4F61-8FFE-E545A96A9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1951" y="3452813"/>
                <a:ext cx="30163" cy="22225"/>
              </a:xfrm>
              <a:custGeom>
                <a:avLst/>
                <a:gdLst>
                  <a:gd name="T0" fmla="*/ 70 w 74"/>
                  <a:gd name="T1" fmla="*/ 51 h 54"/>
                  <a:gd name="T2" fmla="*/ 28 w 74"/>
                  <a:gd name="T3" fmla="*/ 13 h 54"/>
                  <a:gd name="T4" fmla="*/ 1 w 74"/>
                  <a:gd name="T5" fmla="*/ 3 h 54"/>
                  <a:gd name="T6" fmla="*/ 35 w 74"/>
                  <a:gd name="T7" fmla="*/ 46 h 54"/>
                  <a:gd name="T8" fmla="*/ 70 w 74"/>
                  <a:gd name="T9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54">
                    <a:moveTo>
                      <a:pt x="70" y="51"/>
                    </a:moveTo>
                    <a:cubicBezTo>
                      <a:pt x="74" y="50"/>
                      <a:pt x="42" y="21"/>
                      <a:pt x="28" y="13"/>
                    </a:cubicBezTo>
                    <a:cubicBezTo>
                      <a:pt x="15" y="5"/>
                      <a:pt x="3" y="0"/>
                      <a:pt x="1" y="3"/>
                    </a:cubicBezTo>
                    <a:cubicBezTo>
                      <a:pt x="0" y="6"/>
                      <a:pt x="24" y="37"/>
                      <a:pt x="35" y="46"/>
                    </a:cubicBezTo>
                    <a:cubicBezTo>
                      <a:pt x="46" y="54"/>
                      <a:pt x="65" y="52"/>
                      <a:pt x="70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2" name="Freeform 812">
                <a:extLst>
                  <a:ext uri="{FF2B5EF4-FFF2-40B4-BE49-F238E27FC236}">
                    <a16:creationId xmlns:a16="http://schemas.microsoft.com/office/drawing/2014/main" id="{291699B4-A408-4656-8615-9B5C1C887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788" y="3551238"/>
                <a:ext cx="14288" cy="14288"/>
              </a:xfrm>
              <a:custGeom>
                <a:avLst/>
                <a:gdLst>
                  <a:gd name="T0" fmla="*/ 15 w 35"/>
                  <a:gd name="T1" fmla="*/ 7 h 34"/>
                  <a:gd name="T2" fmla="*/ 2 w 35"/>
                  <a:gd name="T3" fmla="*/ 20 h 34"/>
                  <a:gd name="T4" fmla="*/ 17 w 35"/>
                  <a:gd name="T5" fmla="*/ 32 h 34"/>
                  <a:gd name="T6" fmla="*/ 30 w 35"/>
                  <a:gd name="T7" fmla="*/ 28 h 34"/>
                  <a:gd name="T8" fmla="*/ 32 w 35"/>
                  <a:gd name="T9" fmla="*/ 1 h 34"/>
                  <a:gd name="T10" fmla="*/ 15 w 35"/>
                  <a:gd name="T11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34">
                    <a:moveTo>
                      <a:pt x="15" y="7"/>
                    </a:moveTo>
                    <a:cubicBezTo>
                      <a:pt x="12" y="4"/>
                      <a:pt x="4" y="15"/>
                      <a:pt x="2" y="20"/>
                    </a:cubicBezTo>
                    <a:cubicBezTo>
                      <a:pt x="0" y="25"/>
                      <a:pt x="11" y="30"/>
                      <a:pt x="17" y="32"/>
                    </a:cubicBezTo>
                    <a:cubicBezTo>
                      <a:pt x="22" y="34"/>
                      <a:pt x="28" y="33"/>
                      <a:pt x="30" y="28"/>
                    </a:cubicBezTo>
                    <a:cubicBezTo>
                      <a:pt x="32" y="24"/>
                      <a:pt x="35" y="3"/>
                      <a:pt x="32" y="1"/>
                    </a:cubicBezTo>
                    <a:cubicBezTo>
                      <a:pt x="30" y="0"/>
                      <a:pt x="17" y="10"/>
                      <a:pt x="15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3" name="Freeform 813">
                <a:extLst>
                  <a:ext uri="{FF2B5EF4-FFF2-40B4-BE49-F238E27FC236}">
                    <a16:creationId xmlns:a16="http://schemas.microsoft.com/office/drawing/2014/main" id="{E1FF0133-6B63-4A82-A18C-17A662FCC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188" y="3487738"/>
                <a:ext cx="26988" cy="26988"/>
              </a:xfrm>
              <a:custGeom>
                <a:avLst/>
                <a:gdLst>
                  <a:gd name="T0" fmla="*/ 67 w 67"/>
                  <a:gd name="T1" fmla="*/ 44 h 67"/>
                  <a:gd name="T2" fmla="*/ 44 w 67"/>
                  <a:gd name="T3" fmla="*/ 25 h 67"/>
                  <a:gd name="T4" fmla="*/ 27 w 67"/>
                  <a:gd name="T5" fmla="*/ 5 h 67"/>
                  <a:gd name="T6" fmla="*/ 10 w 67"/>
                  <a:gd name="T7" fmla="*/ 13 h 67"/>
                  <a:gd name="T8" fmla="*/ 12 w 67"/>
                  <a:gd name="T9" fmla="*/ 18 h 67"/>
                  <a:gd name="T10" fmla="*/ 4 w 67"/>
                  <a:gd name="T11" fmla="*/ 28 h 67"/>
                  <a:gd name="T12" fmla="*/ 12 w 67"/>
                  <a:gd name="T13" fmla="*/ 46 h 67"/>
                  <a:gd name="T14" fmla="*/ 22 w 67"/>
                  <a:gd name="T15" fmla="*/ 60 h 67"/>
                  <a:gd name="T16" fmla="*/ 47 w 67"/>
                  <a:gd name="T17" fmla="*/ 65 h 67"/>
                  <a:gd name="T18" fmla="*/ 67 w 67"/>
                  <a:gd name="T19" fmla="*/ 4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67">
                    <a:moveTo>
                      <a:pt x="67" y="44"/>
                    </a:moveTo>
                    <a:cubicBezTo>
                      <a:pt x="67" y="38"/>
                      <a:pt x="48" y="28"/>
                      <a:pt x="44" y="25"/>
                    </a:cubicBezTo>
                    <a:cubicBezTo>
                      <a:pt x="39" y="22"/>
                      <a:pt x="28" y="9"/>
                      <a:pt x="27" y="5"/>
                    </a:cubicBezTo>
                    <a:cubicBezTo>
                      <a:pt x="26" y="0"/>
                      <a:pt x="16" y="14"/>
                      <a:pt x="10" y="13"/>
                    </a:cubicBezTo>
                    <a:cubicBezTo>
                      <a:pt x="5" y="12"/>
                      <a:pt x="9" y="19"/>
                      <a:pt x="12" y="18"/>
                    </a:cubicBezTo>
                    <a:cubicBezTo>
                      <a:pt x="15" y="18"/>
                      <a:pt x="8" y="26"/>
                      <a:pt x="4" y="28"/>
                    </a:cubicBezTo>
                    <a:cubicBezTo>
                      <a:pt x="0" y="30"/>
                      <a:pt x="13" y="40"/>
                      <a:pt x="12" y="46"/>
                    </a:cubicBezTo>
                    <a:cubicBezTo>
                      <a:pt x="11" y="52"/>
                      <a:pt x="16" y="58"/>
                      <a:pt x="22" y="60"/>
                    </a:cubicBezTo>
                    <a:cubicBezTo>
                      <a:pt x="28" y="63"/>
                      <a:pt x="43" y="63"/>
                      <a:pt x="47" y="65"/>
                    </a:cubicBezTo>
                    <a:cubicBezTo>
                      <a:pt x="51" y="67"/>
                      <a:pt x="67" y="50"/>
                      <a:pt x="67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4" name="Freeform 814">
                <a:extLst>
                  <a:ext uri="{FF2B5EF4-FFF2-40B4-BE49-F238E27FC236}">
                    <a16:creationId xmlns:a16="http://schemas.microsoft.com/office/drawing/2014/main" id="{95214C4B-5A9A-4304-BC6A-EE9810C33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4338" y="3543300"/>
                <a:ext cx="53975" cy="28575"/>
              </a:xfrm>
              <a:custGeom>
                <a:avLst/>
                <a:gdLst>
                  <a:gd name="T0" fmla="*/ 38 w 133"/>
                  <a:gd name="T1" fmla="*/ 2 h 71"/>
                  <a:gd name="T2" fmla="*/ 4 w 133"/>
                  <a:gd name="T3" fmla="*/ 33 h 71"/>
                  <a:gd name="T4" fmla="*/ 9 w 133"/>
                  <a:gd name="T5" fmla="*/ 61 h 71"/>
                  <a:gd name="T6" fmla="*/ 23 w 133"/>
                  <a:gd name="T7" fmla="*/ 71 h 71"/>
                  <a:gd name="T8" fmla="*/ 34 w 133"/>
                  <a:gd name="T9" fmla="*/ 38 h 71"/>
                  <a:gd name="T10" fmla="*/ 77 w 133"/>
                  <a:gd name="T11" fmla="*/ 27 h 71"/>
                  <a:gd name="T12" fmla="*/ 126 w 133"/>
                  <a:gd name="T13" fmla="*/ 25 h 71"/>
                  <a:gd name="T14" fmla="*/ 129 w 133"/>
                  <a:gd name="T15" fmla="*/ 10 h 71"/>
                  <a:gd name="T16" fmla="*/ 119 w 133"/>
                  <a:gd name="T17" fmla="*/ 11 h 71"/>
                  <a:gd name="T18" fmla="*/ 71 w 133"/>
                  <a:gd name="T19" fmla="*/ 1 h 71"/>
                  <a:gd name="T20" fmla="*/ 38 w 133"/>
                  <a:gd name="T21" fmla="*/ 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3" h="71">
                    <a:moveTo>
                      <a:pt x="38" y="2"/>
                    </a:moveTo>
                    <a:cubicBezTo>
                      <a:pt x="32" y="4"/>
                      <a:pt x="8" y="31"/>
                      <a:pt x="4" y="33"/>
                    </a:cubicBezTo>
                    <a:cubicBezTo>
                      <a:pt x="0" y="35"/>
                      <a:pt x="5" y="55"/>
                      <a:pt x="9" y="61"/>
                    </a:cubicBezTo>
                    <a:cubicBezTo>
                      <a:pt x="12" y="68"/>
                      <a:pt x="21" y="70"/>
                      <a:pt x="23" y="71"/>
                    </a:cubicBezTo>
                    <a:cubicBezTo>
                      <a:pt x="26" y="71"/>
                      <a:pt x="33" y="47"/>
                      <a:pt x="34" y="38"/>
                    </a:cubicBezTo>
                    <a:cubicBezTo>
                      <a:pt x="36" y="29"/>
                      <a:pt x="67" y="29"/>
                      <a:pt x="77" y="27"/>
                    </a:cubicBezTo>
                    <a:cubicBezTo>
                      <a:pt x="87" y="24"/>
                      <a:pt x="119" y="30"/>
                      <a:pt x="126" y="25"/>
                    </a:cubicBezTo>
                    <a:cubicBezTo>
                      <a:pt x="133" y="20"/>
                      <a:pt x="131" y="12"/>
                      <a:pt x="129" y="10"/>
                    </a:cubicBezTo>
                    <a:cubicBezTo>
                      <a:pt x="126" y="9"/>
                      <a:pt x="121" y="10"/>
                      <a:pt x="119" y="11"/>
                    </a:cubicBezTo>
                    <a:cubicBezTo>
                      <a:pt x="118" y="12"/>
                      <a:pt x="83" y="2"/>
                      <a:pt x="71" y="1"/>
                    </a:cubicBezTo>
                    <a:cubicBezTo>
                      <a:pt x="59" y="0"/>
                      <a:pt x="44" y="1"/>
                      <a:pt x="38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5" name="Freeform 815">
                <a:extLst>
                  <a:ext uri="{FF2B5EF4-FFF2-40B4-BE49-F238E27FC236}">
                    <a16:creationId xmlns:a16="http://schemas.microsoft.com/office/drawing/2014/main" id="{195AC07F-18DE-4BDB-8671-AB47DECC3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0851" y="3508375"/>
                <a:ext cx="11113" cy="11113"/>
              </a:xfrm>
              <a:custGeom>
                <a:avLst/>
                <a:gdLst>
                  <a:gd name="T0" fmla="*/ 0 w 29"/>
                  <a:gd name="T1" fmla="*/ 11 h 27"/>
                  <a:gd name="T2" fmla="*/ 28 w 29"/>
                  <a:gd name="T3" fmla="*/ 23 h 27"/>
                  <a:gd name="T4" fmla="*/ 29 w 29"/>
                  <a:gd name="T5" fmla="*/ 21 h 27"/>
                  <a:gd name="T6" fmla="*/ 24 w 29"/>
                  <a:gd name="T7" fmla="*/ 4 h 27"/>
                  <a:gd name="T8" fmla="*/ 0 w 29"/>
                  <a:gd name="T9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0" y="11"/>
                    </a:moveTo>
                    <a:cubicBezTo>
                      <a:pt x="4" y="27"/>
                      <a:pt x="18" y="15"/>
                      <a:pt x="28" y="23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27" y="15"/>
                      <a:pt x="26" y="10"/>
                      <a:pt x="24" y="4"/>
                    </a:cubicBezTo>
                    <a:cubicBezTo>
                      <a:pt x="16" y="0"/>
                      <a:pt x="4" y="1"/>
                      <a:pt x="0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6" name="Freeform 816">
                <a:extLst>
                  <a:ext uri="{FF2B5EF4-FFF2-40B4-BE49-F238E27FC236}">
                    <a16:creationId xmlns:a16="http://schemas.microsoft.com/office/drawing/2014/main" id="{68E6CCC4-59A1-428E-8621-460E66C25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8738" y="3406775"/>
                <a:ext cx="17463" cy="12700"/>
              </a:xfrm>
              <a:custGeom>
                <a:avLst/>
                <a:gdLst>
                  <a:gd name="T0" fmla="*/ 10 w 45"/>
                  <a:gd name="T1" fmla="*/ 4 h 32"/>
                  <a:gd name="T2" fmla="*/ 5 w 45"/>
                  <a:gd name="T3" fmla="*/ 23 h 32"/>
                  <a:gd name="T4" fmla="*/ 36 w 45"/>
                  <a:gd name="T5" fmla="*/ 19 h 32"/>
                  <a:gd name="T6" fmla="*/ 45 w 45"/>
                  <a:gd name="T7" fmla="*/ 29 h 32"/>
                  <a:gd name="T8" fmla="*/ 28 w 45"/>
                  <a:gd name="T9" fmla="*/ 3 h 32"/>
                  <a:gd name="T10" fmla="*/ 10 w 45"/>
                  <a:gd name="T11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32">
                    <a:moveTo>
                      <a:pt x="10" y="4"/>
                    </a:moveTo>
                    <a:cubicBezTo>
                      <a:pt x="5" y="5"/>
                      <a:pt x="0" y="20"/>
                      <a:pt x="5" y="23"/>
                    </a:cubicBezTo>
                    <a:cubicBezTo>
                      <a:pt x="11" y="27"/>
                      <a:pt x="32" y="11"/>
                      <a:pt x="36" y="19"/>
                    </a:cubicBezTo>
                    <a:cubicBezTo>
                      <a:pt x="41" y="27"/>
                      <a:pt x="45" y="32"/>
                      <a:pt x="45" y="29"/>
                    </a:cubicBezTo>
                    <a:cubicBezTo>
                      <a:pt x="45" y="26"/>
                      <a:pt x="30" y="6"/>
                      <a:pt x="28" y="3"/>
                    </a:cubicBezTo>
                    <a:cubicBezTo>
                      <a:pt x="27" y="0"/>
                      <a:pt x="14" y="3"/>
                      <a:pt x="10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7" name="Freeform 817">
                <a:extLst>
                  <a:ext uri="{FF2B5EF4-FFF2-40B4-BE49-F238E27FC236}">
                    <a16:creationId xmlns:a16="http://schemas.microsoft.com/office/drawing/2014/main" id="{9CDE2D50-A482-46A7-B7F7-4EBD446BE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0951" y="3614738"/>
                <a:ext cx="9525" cy="6350"/>
              </a:xfrm>
              <a:custGeom>
                <a:avLst/>
                <a:gdLst>
                  <a:gd name="T0" fmla="*/ 2 w 22"/>
                  <a:gd name="T1" fmla="*/ 4 h 13"/>
                  <a:gd name="T2" fmla="*/ 17 w 22"/>
                  <a:gd name="T3" fmla="*/ 10 h 13"/>
                  <a:gd name="T4" fmla="*/ 19 w 22"/>
                  <a:gd name="T5" fmla="*/ 2 h 13"/>
                  <a:gd name="T6" fmla="*/ 2 w 22"/>
                  <a:gd name="T7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3">
                    <a:moveTo>
                      <a:pt x="2" y="4"/>
                    </a:moveTo>
                    <a:cubicBezTo>
                      <a:pt x="0" y="6"/>
                      <a:pt x="13" y="13"/>
                      <a:pt x="17" y="10"/>
                    </a:cubicBezTo>
                    <a:cubicBezTo>
                      <a:pt x="21" y="7"/>
                      <a:pt x="22" y="4"/>
                      <a:pt x="19" y="2"/>
                    </a:cubicBezTo>
                    <a:cubicBezTo>
                      <a:pt x="15" y="0"/>
                      <a:pt x="3" y="1"/>
                      <a:pt x="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8" name="Freeform 818">
                <a:extLst>
                  <a:ext uri="{FF2B5EF4-FFF2-40B4-BE49-F238E27FC236}">
                    <a16:creationId xmlns:a16="http://schemas.microsoft.com/office/drawing/2014/main" id="{BE2849F1-06D6-4BD9-88EF-897133BBD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1263" y="3571875"/>
                <a:ext cx="38100" cy="41275"/>
              </a:xfrm>
              <a:custGeom>
                <a:avLst/>
                <a:gdLst>
                  <a:gd name="T0" fmla="*/ 56 w 94"/>
                  <a:gd name="T1" fmla="*/ 56 h 99"/>
                  <a:gd name="T2" fmla="*/ 53 w 94"/>
                  <a:gd name="T3" fmla="*/ 71 h 99"/>
                  <a:gd name="T4" fmla="*/ 67 w 94"/>
                  <a:gd name="T5" fmla="*/ 90 h 99"/>
                  <a:gd name="T6" fmla="*/ 85 w 94"/>
                  <a:gd name="T7" fmla="*/ 95 h 99"/>
                  <a:gd name="T8" fmla="*/ 84 w 94"/>
                  <a:gd name="T9" fmla="*/ 70 h 99"/>
                  <a:gd name="T10" fmla="*/ 71 w 94"/>
                  <a:gd name="T11" fmla="*/ 49 h 99"/>
                  <a:gd name="T12" fmla="*/ 60 w 94"/>
                  <a:gd name="T13" fmla="*/ 29 h 99"/>
                  <a:gd name="T14" fmla="*/ 27 w 94"/>
                  <a:gd name="T15" fmla="*/ 5 h 99"/>
                  <a:gd name="T16" fmla="*/ 3 w 94"/>
                  <a:gd name="T17" fmla="*/ 5 h 99"/>
                  <a:gd name="T18" fmla="*/ 18 w 94"/>
                  <a:gd name="T19" fmla="*/ 17 h 99"/>
                  <a:gd name="T20" fmla="*/ 41 w 94"/>
                  <a:gd name="T21" fmla="*/ 40 h 99"/>
                  <a:gd name="T22" fmla="*/ 56 w 94"/>
                  <a:gd name="T23" fmla="*/ 5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99">
                    <a:moveTo>
                      <a:pt x="56" y="56"/>
                    </a:moveTo>
                    <a:cubicBezTo>
                      <a:pt x="62" y="59"/>
                      <a:pt x="54" y="67"/>
                      <a:pt x="53" y="71"/>
                    </a:cubicBezTo>
                    <a:cubicBezTo>
                      <a:pt x="53" y="75"/>
                      <a:pt x="66" y="86"/>
                      <a:pt x="67" y="90"/>
                    </a:cubicBezTo>
                    <a:cubicBezTo>
                      <a:pt x="69" y="93"/>
                      <a:pt x="79" y="91"/>
                      <a:pt x="85" y="95"/>
                    </a:cubicBezTo>
                    <a:cubicBezTo>
                      <a:pt x="90" y="99"/>
                      <a:pt x="94" y="74"/>
                      <a:pt x="84" y="70"/>
                    </a:cubicBezTo>
                    <a:cubicBezTo>
                      <a:pt x="74" y="65"/>
                      <a:pt x="72" y="51"/>
                      <a:pt x="71" y="49"/>
                    </a:cubicBezTo>
                    <a:cubicBezTo>
                      <a:pt x="69" y="47"/>
                      <a:pt x="62" y="34"/>
                      <a:pt x="60" y="29"/>
                    </a:cubicBezTo>
                    <a:cubicBezTo>
                      <a:pt x="58" y="25"/>
                      <a:pt x="35" y="9"/>
                      <a:pt x="27" y="5"/>
                    </a:cubicBezTo>
                    <a:cubicBezTo>
                      <a:pt x="19" y="0"/>
                      <a:pt x="5" y="3"/>
                      <a:pt x="3" y="5"/>
                    </a:cubicBezTo>
                    <a:cubicBezTo>
                      <a:pt x="0" y="7"/>
                      <a:pt x="13" y="17"/>
                      <a:pt x="18" y="17"/>
                    </a:cubicBezTo>
                    <a:cubicBezTo>
                      <a:pt x="24" y="18"/>
                      <a:pt x="40" y="33"/>
                      <a:pt x="41" y="40"/>
                    </a:cubicBezTo>
                    <a:cubicBezTo>
                      <a:pt x="43" y="47"/>
                      <a:pt x="49" y="54"/>
                      <a:pt x="56" y="5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39" name="Freeform 819">
                <a:extLst>
                  <a:ext uri="{FF2B5EF4-FFF2-40B4-BE49-F238E27FC236}">
                    <a16:creationId xmlns:a16="http://schemas.microsoft.com/office/drawing/2014/main" id="{2A526317-ABBE-493A-83A7-C3F131D37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9201" y="3597275"/>
                <a:ext cx="7938" cy="4763"/>
              </a:xfrm>
              <a:custGeom>
                <a:avLst/>
                <a:gdLst>
                  <a:gd name="T0" fmla="*/ 1 w 20"/>
                  <a:gd name="T1" fmla="*/ 2 h 13"/>
                  <a:gd name="T2" fmla="*/ 16 w 20"/>
                  <a:gd name="T3" fmla="*/ 12 h 13"/>
                  <a:gd name="T4" fmla="*/ 19 w 20"/>
                  <a:gd name="T5" fmla="*/ 7 h 13"/>
                  <a:gd name="T6" fmla="*/ 1 w 20"/>
                  <a:gd name="T7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3">
                    <a:moveTo>
                      <a:pt x="1" y="2"/>
                    </a:moveTo>
                    <a:cubicBezTo>
                      <a:pt x="0" y="4"/>
                      <a:pt x="13" y="10"/>
                      <a:pt x="16" y="12"/>
                    </a:cubicBezTo>
                    <a:cubicBezTo>
                      <a:pt x="19" y="13"/>
                      <a:pt x="20" y="11"/>
                      <a:pt x="19" y="7"/>
                    </a:cubicBezTo>
                    <a:cubicBezTo>
                      <a:pt x="17" y="3"/>
                      <a:pt x="3" y="0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0" name="Freeform 820">
                <a:extLst>
                  <a:ext uri="{FF2B5EF4-FFF2-40B4-BE49-F238E27FC236}">
                    <a16:creationId xmlns:a16="http://schemas.microsoft.com/office/drawing/2014/main" id="{7A7051B9-E97E-4EC8-945D-3FB437003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488" y="3571875"/>
                <a:ext cx="4763" cy="6350"/>
              </a:xfrm>
              <a:custGeom>
                <a:avLst/>
                <a:gdLst>
                  <a:gd name="T0" fmla="*/ 10 w 13"/>
                  <a:gd name="T1" fmla="*/ 3 h 14"/>
                  <a:gd name="T2" fmla="*/ 1 w 13"/>
                  <a:gd name="T3" fmla="*/ 6 h 14"/>
                  <a:gd name="T4" fmla="*/ 3 w 13"/>
                  <a:gd name="T5" fmla="*/ 12 h 14"/>
                  <a:gd name="T6" fmla="*/ 10 w 13"/>
                  <a:gd name="T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4">
                    <a:moveTo>
                      <a:pt x="10" y="3"/>
                    </a:moveTo>
                    <a:cubicBezTo>
                      <a:pt x="8" y="0"/>
                      <a:pt x="3" y="3"/>
                      <a:pt x="1" y="6"/>
                    </a:cubicBezTo>
                    <a:cubicBezTo>
                      <a:pt x="0" y="8"/>
                      <a:pt x="1" y="11"/>
                      <a:pt x="3" y="12"/>
                    </a:cubicBezTo>
                    <a:cubicBezTo>
                      <a:pt x="5" y="14"/>
                      <a:pt x="13" y="6"/>
                      <a:pt x="10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1" name="Freeform 821">
                <a:extLst>
                  <a:ext uri="{FF2B5EF4-FFF2-40B4-BE49-F238E27FC236}">
                    <a16:creationId xmlns:a16="http://schemas.microsoft.com/office/drawing/2014/main" id="{3AA72574-26E2-40A4-8ECA-71443853E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1426" y="3576638"/>
                <a:ext cx="6350" cy="6350"/>
              </a:xfrm>
              <a:custGeom>
                <a:avLst/>
                <a:gdLst>
                  <a:gd name="T0" fmla="*/ 16 w 16"/>
                  <a:gd name="T1" fmla="*/ 10 h 14"/>
                  <a:gd name="T2" fmla="*/ 10 w 16"/>
                  <a:gd name="T3" fmla="*/ 1 h 14"/>
                  <a:gd name="T4" fmla="*/ 2 w 16"/>
                  <a:gd name="T5" fmla="*/ 9 h 14"/>
                  <a:gd name="T6" fmla="*/ 16 w 16"/>
                  <a:gd name="T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4">
                    <a:moveTo>
                      <a:pt x="16" y="10"/>
                    </a:moveTo>
                    <a:cubicBezTo>
                      <a:pt x="16" y="7"/>
                      <a:pt x="12" y="2"/>
                      <a:pt x="10" y="1"/>
                    </a:cubicBezTo>
                    <a:cubicBezTo>
                      <a:pt x="8" y="0"/>
                      <a:pt x="5" y="4"/>
                      <a:pt x="2" y="9"/>
                    </a:cubicBezTo>
                    <a:cubicBezTo>
                      <a:pt x="0" y="14"/>
                      <a:pt x="15" y="13"/>
                      <a:pt x="16" y="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2" name="Freeform 822">
                <a:extLst>
                  <a:ext uri="{FF2B5EF4-FFF2-40B4-BE49-F238E27FC236}">
                    <a16:creationId xmlns:a16="http://schemas.microsoft.com/office/drawing/2014/main" id="{23E9A8F8-2ACE-42A1-A17F-BD71CA4E2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4601" y="3586163"/>
                <a:ext cx="7938" cy="11113"/>
              </a:xfrm>
              <a:custGeom>
                <a:avLst/>
                <a:gdLst>
                  <a:gd name="T0" fmla="*/ 11 w 21"/>
                  <a:gd name="T1" fmla="*/ 26 h 27"/>
                  <a:gd name="T2" fmla="*/ 18 w 21"/>
                  <a:gd name="T3" fmla="*/ 20 h 27"/>
                  <a:gd name="T4" fmla="*/ 12 w 21"/>
                  <a:gd name="T5" fmla="*/ 3 h 27"/>
                  <a:gd name="T6" fmla="*/ 1 w 21"/>
                  <a:gd name="T7" fmla="*/ 8 h 27"/>
                  <a:gd name="T8" fmla="*/ 3 w 21"/>
                  <a:gd name="T9" fmla="*/ 15 h 27"/>
                  <a:gd name="T10" fmla="*/ 11 w 21"/>
                  <a:gd name="T11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27">
                    <a:moveTo>
                      <a:pt x="11" y="26"/>
                    </a:moveTo>
                    <a:cubicBezTo>
                      <a:pt x="17" y="27"/>
                      <a:pt x="21" y="21"/>
                      <a:pt x="18" y="20"/>
                    </a:cubicBezTo>
                    <a:cubicBezTo>
                      <a:pt x="15" y="18"/>
                      <a:pt x="14" y="6"/>
                      <a:pt x="12" y="3"/>
                    </a:cubicBezTo>
                    <a:cubicBezTo>
                      <a:pt x="10" y="0"/>
                      <a:pt x="3" y="5"/>
                      <a:pt x="1" y="8"/>
                    </a:cubicBezTo>
                    <a:cubicBezTo>
                      <a:pt x="0" y="11"/>
                      <a:pt x="0" y="14"/>
                      <a:pt x="3" y="15"/>
                    </a:cubicBezTo>
                    <a:cubicBezTo>
                      <a:pt x="6" y="16"/>
                      <a:pt x="4" y="26"/>
                      <a:pt x="11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C6BAAD-85D6-4CB6-8D43-26937275BED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02263" y="4198938"/>
              <a:ext cx="1174750" cy="238125"/>
              <a:chOff x="5402263" y="4198938"/>
              <a:chExt cx="1174750" cy="238125"/>
            </a:xfrm>
          </p:grpSpPr>
          <p:sp>
            <p:nvSpPr>
              <p:cNvPr id="43" name="Freeform 823">
                <a:extLst>
                  <a:ext uri="{FF2B5EF4-FFF2-40B4-BE49-F238E27FC236}">
                    <a16:creationId xmlns:a16="http://schemas.microsoft.com/office/drawing/2014/main" id="{8144642C-C054-41BA-B03E-A675FDA57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2263" y="4198938"/>
                <a:ext cx="1174750" cy="238125"/>
              </a:xfrm>
              <a:custGeom>
                <a:avLst/>
                <a:gdLst>
                  <a:gd name="T0" fmla="*/ 0 w 2861"/>
                  <a:gd name="T1" fmla="*/ 530 h 579"/>
                  <a:gd name="T2" fmla="*/ 37 w 2861"/>
                  <a:gd name="T3" fmla="*/ 530 h 579"/>
                  <a:gd name="T4" fmla="*/ 59 w 2861"/>
                  <a:gd name="T5" fmla="*/ 505 h 579"/>
                  <a:gd name="T6" fmla="*/ 59 w 2861"/>
                  <a:gd name="T7" fmla="*/ 73 h 579"/>
                  <a:gd name="T8" fmla="*/ 37 w 2861"/>
                  <a:gd name="T9" fmla="*/ 49 h 579"/>
                  <a:gd name="T10" fmla="*/ 0 w 2861"/>
                  <a:gd name="T11" fmla="*/ 49 h 579"/>
                  <a:gd name="T12" fmla="*/ 0 w 2861"/>
                  <a:gd name="T13" fmla="*/ 0 h 579"/>
                  <a:gd name="T14" fmla="*/ 2795 w 2861"/>
                  <a:gd name="T15" fmla="*/ 0 h 579"/>
                  <a:gd name="T16" fmla="*/ 2861 w 2861"/>
                  <a:gd name="T17" fmla="*/ 73 h 579"/>
                  <a:gd name="T18" fmla="*/ 2861 w 2861"/>
                  <a:gd name="T19" fmla="*/ 505 h 579"/>
                  <a:gd name="T20" fmla="*/ 2795 w 2861"/>
                  <a:gd name="T21" fmla="*/ 579 h 579"/>
                  <a:gd name="T22" fmla="*/ 0 w 2861"/>
                  <a:gd name="T23" fmla="*/ 579 h 579"/>
                  <a:gd name="T24" fmla="*/ 0 w 2861"/>
                  <a:gd name="T25" fmla="*/ 530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61" h="579">
                    <a:moveTo>
                      <a:pt x="0" y="530"/>
                    </a:moveTo>
                    <a:lnTo>
                      <a:pt x="37" y="530"/>
                    </a:lnTo>
                    <a:cubicBezTo>
                      <a:pt x="49" y="530"/>
                      <a:pt x="59" y="519"/>
                      <a:pt x="59" y="505"/>
                    </a:cubicBezTo>
                    <a:lnTo>
                      <a:pt x="59" y="73"/>
                    </a:lnTo>
                    <a:cubicBezTo>
                      <a:pt x="59" y="60"/>
                      <a:pt x="49" y="49"/>
                      <a:pt x="37" y="49"/>
                    </a:cubicBezTo>
                    <a:lnTo>
                      <a:pt x="0" y="49"/>
                    </a:lnTo>
                    <a:lnTo>
                      <a:pt x="0" y="0"/>
                    </a:lnTo>
                    <a:lnTo>
                      <a:pt x="2795" y="0"/>
                    </a:lnTo>
                    <a:cubicBezTo>
                      <a:pt x="2831" y="0"/>
                      <a:pt x="2861" y="33"/>
                      <a:pt x="2861" y="73"/>
                    </a:cubicBezTo>
                    <a:lnTo>
                      <a:pt x="2861" y="505"/>
                    </a:lnTo>
                    <a:cubicBezTo>
                      <a:pt x="2861" y="546"/>
                      <a:pt x="2831" y="579"/>
                      <a:pt x="2795" y="579"/>
                    </a:cubicBezTo>
                    <a:lnTo>
                      <a:pt x="0" y="579"/>
                    </a:lnTo>
                    <a:lnTo>
                      <a:pt x="0" y="530"/>
                    </a:lnTo>
                    <a:close/>
                  </a:path>
                </a:pathLst>
              </a:cu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4" name="Freeform 824">
                <a:extLst>
                  <a:ext uri="{FF2B5EF4-FFF2-40B4-BE49-F238E27FC236}">
                    <a16:creationId xmlns:a16="http://schemas.microsoft.com/office/drawing/2014/main" id="{B6D82BFF-77DE-47EA-A275-B072534D7B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2263" y="4198938"/>
                <a:ext cx="688975" cy="238125"/>
              </a:xfrm>
              <a:custGeom>
                <a:avLst/>
                <a:gdLst>
                  <a:gd name="T0" fmla="*/ 0 w 1678"/>
                  <a:gd name="T1" fmla="*/ 530 h 579"/>
                  <a:gd name="T2" fmla="*/ 37 w 1678"/>
                  <a:gd name="T3" fmla="*/ 530 h 579"/>
                  <a:gd name="T4" fmla="*/ 59 w 1678"/>
                  <a:gd name="T5" fmla="*/ 505 h 579"/>
                  <a:gd name="T6" fmla="*/ 59 w 1678"/>
                  <a:gd name="T7" fmla="*/ 73 h 579"/>
                  <a:gd name="T8" fmla="*/ 37 w 1678"/>
                  <a:gd name="T9" fmla="*/ 49 h 579"/>
                  <a:gd name="T10" fmla="*/ 0 w 1678"/>
                  <a:gd name="T11" fmla="*/ 49 h 579"/>
                  <a:gd name="T12" fmla="*/ 0 w 1678"/>
                  <a:gd name="T13" fmla="*/ 0 h 579"/>
                  <a:gd name="T14" fmla="*/ 1678 w 1678"/>
                  <a:gd name="T15" fmla="*/ 0 h 579"/>
                  <a:gd name="T16" fmla="*/ 1678 w 1678"/>
                  <a:gd name="T17" fmla="*/ 579 h 579"/>
                  <a:gd name="T18" fmla="*/ 0 w 1678"/>
                  <a:gd name="T19" fmla="*/ 579 h 579"/>
                  <a:gd name="T20" fmla="*/ 0 w 1678"/>
                  <a:gd name="T21" fmla="*/ 530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78" h="579">
                    <a:moveTo>
                      <a:pt x="0" y="530"/>
                    </a:moveTo>
                    <a:lnTo>
                      <a:pt x="37" y="530"/>
                    </a:lnTo>
                    <a:cubicBezTo>
                      <a:pt x="49" y="530"/>
                      <a:pt x="59" y="519"/>
                      <a:pt x="59" y="505"/>
                    </a:cubicBezTo>
                    <a:lnTo>
                      <a:pt x="59" y="73"/>
                    </a:lnTo>
                    <a:cubicBezTo>
                      <a:pt x="59" y="60"/>
                      <a:pt x="49" y="49"/>
                      <a:pt x="37" y="49"/>
                    </a:cubicBezTo>
                    <a:lnTo>
                      <a:pt x="0" y="49"/>
                    </a:lnTo>
                    <a:lnTo>
                      <a:pt x="0" y="0"/>
                    </a:lnTo>
                    <a:lnTo>
                      <a:pt x="1678" y="0"/>
                    </a:lnTo>
                    <a:lnTo>
                      <a:pt x="1678" y="579"/>
                    </a:lnTo>
                    <a:lnTo>
                      <a:pt x="0" y="579"/>
                    </a:lnTo>
                    <a:lnTo>
                      <a:pt x="0" y="530"/>
                    </a:lnTo>
                    <a:close/>
                  </a:path>
                </a:pathLst>
              </a:custGeom>
              <a:solidFill>
                <a:srgbClr val="021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5" name="Freeform 825">
                <a:extLst>
                  <a:ext uri="{FF2B5EF4-FFF2-40B4-BE49-F238E27FC236}">
                    <a16:creationId xmlns:a16="http://schemas.microsoft.com/office/drawing/2014/main" id="{8011D6F2-3259-4529-98A9-0869F5842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8138" y="4217988"/>
                <a:ext cx="1141413" cy="198438"/>
              </a:xfrm>
              <a:custGeom>
                <a:avLst/>
                <a:gdLst>
                  <a:gd name="T0" fmla="*/ 22 w 2780"/>
                  <a:gd name="T1" fmla="*/ 456 h 481"/>
                  <a:gd name="T2" fmla="*/ 22 w 2780"/>
                  <a:gd name="T3" fmla="*/ 24 h 481"/>
                  <a:gd name="T4" fmla="*/ 0 w 2780"/>
                  <a:gd name="T5" fmla="*/ 0 h 481"/>
                  <a:gd name="T6" fmla="*/ 2758 w 2780"/>
                  <a:gd name="T7" fmla="*/ 0 h 481"/>
                  <a:gd name="T8" fmla="*/ 2780 w 2780"/>
                  <a:gd name="T9" fmla="*/ 24 h 481"/>
                  <a:gd name="T10" fmla="*/ 2780 w 2780"/>
                  <a:gd name="T11" fmla="*/ 456 h 481"/>
                  <a:gd name="T12" fmla="*/ 2758 w 2780"/>
                  <a:gd name="T13" fmla="*/ 481 h 481"/>
                  <a:gd name="T14" fmla="*/ 0 w 2780"/>
                  <a:gd name="T15" fmla="*/ 481 h 481"/>
                  <a:gd name="T16" fmla="*/ 22 w 2780"/>
                  <a:gd name="T17" fmla="*/ 456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80" h="481">
                    <a:moveTo>
                      <a:pt x="22" y="456"/>
                    </a:moveTo>
                    <a:lnTo>
                      <a:pt x="22" y="24"/>
                    </a:lnTo>
                    <a:cubicBezTo>
                      <a:pt x="22" y="11"/>
                      <a:pt x="12" y="0"/>
                      <a:pt x="0" y="0"/>
                    </a:cubicBezTo>
                    <a:lnTo>
                      <a:pt x="2758" y="0"/>
                    </a:lnTo>
                    <a:cubicBezTo>
                      <a:pt x="2770" y="0"/>
                      <a:pt x="2780" y="11"/>
                      <a:pt x="2780" y="24"/>
                    </a:cubicBezTo>
                    <a:lnTo>
                      <a:pt x="2780" y="456"/>
                    </a:lnTo>
                    <a:cubicBezTo>
                      <a:pt x="2780" y="470"/>
                      <a:pt x="2770" y="481"/>
                      <a:pt x="2758" y="481"/>
                    </a:cubicBezTo>
                    <a:lnTo>
                      <a:pt x="0" y="481"/>
                    </a:lnTo>
                    <a:cubicBezTo>
                      <a:pt x="12" y="481"/>
                      <a:pt x="22" y="470"/>
                      <a:pt x="22" y="4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6" name="Freeform 826">
                <a:extLst>
                  <a:ext uri="{FF2B5EF4-FFF2-40B4-BE49-F238E27FC236}">
                    <a16:creationId xmlns:a16="http://schemas.microsoft.com/office/drawing/2014/main" id="{A4635582-FBE9-4CDE-93CF-7FA396EA3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8138" y="4217988"/>
                <a:ext cx="700088" cy="198438"/>
              </a:xfrm>
              <a:custGeom>
                <a:avLst/>
                <a:gdLst>
                  <a:gd name="T0" fmla="*/ 22 w 1706"/>
                  <a:gd name="T1" fmla="*/ 456 h 481"/>
                  <a:gd name="T2" fmla="*/ 22 w 1706"/>
                  <a:gd name="T3" fmla="*/ 24 h 481"/>
                  <a:gd name="T4" fmla="*/ 0 w 1706"/>
                  <a:gd name="T5" fmla="*/ 0 h 481"/>
                  <a:gd name="T6" fmla="*/ 1685 w 1706"/>
                  <a:gd name="T7" fmla="*/ 0 h 481"/>
                  <a:gd name="T8" fmla="*/ 1706 w 1706"/>
                  <a:gd name="T9" fmla="*/ 24 h 481"/>
                  <a:gd name="T10" fmla="*/ 1706 w 1706"/>
                  <a:gd name="T11" fmla="*/ 456 h 481"/>
                  <a:gd name="T12" fmla="*/ 1685 w 1706"/>
                  <a:gd name="T13" fmla="*/ 481 h 481"/>
                  <a:gd name="T14" fmla="*/ 0 w 1706"/>
                  <a:gd name="T15" fmla="*/ 481 h 481"/>
                  <a:gd name="T16" fmla="*/ 22 w 1706"/>
                  <a:gd name="T17" fmla="*/ 456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6" h="481">
                    <a:moveTo>
                      <a:pt x="22" y="456"/>
                    </a:moveTo>
                    <a:lnTo>
                      <a:pt x="22" y="24"/>
                    </a:lnTo>
                    <a:cubicBezTo>
                      <a:pt x="22" y="11"/>
                      <a:pt x="12" y="0"/>
                      <a:pt x="0" y="0"/>
                    </a:cubicBezTo>
                    <a:lnTo>
                      <a:pt x="1685" y="0"/>
                    </a:lnTo>
                    <a:cubicBezTo>
                      <a:pt x="1697" y="0"/>
                      <a:pt x="1706" y="11"/>
                      <a:pt x="1706" y="24"/>
                    </a:cubicBezTo>
                    <a:lnTo>
                      <a:pt x="1706" y="456"/>
                    </a:lnTo>
                    <a:cubicBezTo>
                      <a:pt x="1706" y="470"/>
                      <a:pt x="1697" y="481"/>
                      <a:pt x="1685" y="481"/>
                    </a:cubicBezTo>
                    <a:lnTo>
                      <a:pt x="0" y="481"/>
                    </a:lnTo>
                    <a:cubicBezTo>
                      <a:pt x="12" y="481"/>
                      <a:pt x="22" y="470"/>
                      <a:pt x="22" y="456"/>
                    </a:cubicBezTo>
                    <a:close/>
                  </a:path>
                </a:pathLst>
              </a:custGeom>
              <a:solidFill>
                <a:srgbClr val="97D3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7" name="Rectangle 827">
                <a:extLst>
                  <a:ext uri="{FF2B5EF4-FFF2-40B4-BE49-F238E27FC236}">
                    <a16:creationId xmlns:a16="http://schemas.microsoft.com/office/drawing/2014/main" id="{4DF9EE1C-7F01-4E78-A93F-F0471E0BD8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6076" y="4217988"/>
                <a:ext cx="1127125" cy="7938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8" name="Rectangle 828">
                <a:extLst>
                  <a:ext uri="{FF2B5EF4-FFF2-40B4-BE49-F238E27FC236}">
                    <a16:creationId xmlns:a16="http://schemas.microsoft.com/office/drawing/2014/main" id="{298F8340-8E9C-4301-BE9D-885D774015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6076" y="4397375"/>
                <a:ext cx="1127125" cy="6350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49" name="Rectangle 829">
                <a:extLst>
                  <a:ext uri="{FF2B5EF4-FFF2-40B4-BE49-F238E27FC236}">
                    <a16:creationId xmlns:a16="http://schemas.microsoft.com/office/drawing/2014/main" id="{3DF7BA89-441A-4169-93C1-0CF3BFFB3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6076" y="4235450"/>
                <a:ext cx="1127125" cy="1588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50" name="Rectangle 830">
                <a:extLst>
                  <a:ext uri="{FF2B5EF4-FFF2-40B4-BE49-F238E27FC236}">
                    <a16:creationId xmlns:a16="http://schemas.microsoft.com/office/drawing/2014/main" id="{C0ADA698-F709-4D5D-8D48-0994D35B4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6076" y="4284663"/>
                <a:ext cx="1127125" cy="3175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51" name="Rectangle 831">
                <a:extLst>
                  <a:ext uri="{FF2B5EF4-FFF2-40B4-BE49-F238E27FC236}">
                    <a16:creationId xmlns:a16="http://schemas.microsoft.com/office/drawing/2014/main" id="{80223B14-63CB-41A6-B650-2C9610491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6076" y="4335463"/>
                <a:ext cx="1127125" cy="1588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52" name="Rectangle 832">
                <a:extLst>
                  <a:ext uri="{FF2B5EF4-FFF2-40B4-BE49-F238E27FC236}">
                    <a16:creationId xmlns:a16="http://schemas.microsoft.com/office/drawing/2014/main" id="{0D5AE216-7BA8-4F4C-A7D4-7383906D2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6076" y="4357688"/>
                <a:ext cx="1127125" cy="1588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53" name="Rectangle 833">
                <a:extLst>
                  <a:ext uri="{FF2B5EF4-FFF2-40B4-BE49-F238E27FC236}">
                    <a16:creationId xmlns:a16="http://schemas.microsoft.com/office/drawing/2014/main" id="{2CF7BED1-D74A-40A3-A9E3-E117C25A5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6076" y="4246563"/>
                <a:ext cx="1127125" cy="3175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54" name="Rectangle 834">
                <a:extLst>
                  <a:ext uri="{FF2B5EF4-FFF2-40B4-BE49-F238E27FC236}">
                    <a16:creationId xmlns:a16="http://schemas.microsoft.com/office/drawing/2014/main" id="{CFE71E1A-6B91-46AD-B26F-FCD5CA815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6076" y="4267200"/>
                <a:ext cx="1127125" cy="7938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55" name="Rectangle 835">
                <a:extLst>
                  <a:ext uri="{FF2B5EF4-FFF2-40B4-BE49-F238E27FC236}">
                    <a16:creationId xmlns:a16="http://schemas.microsoft.com/office/drawing/2014/main" id="{827661CE-E4EE-4EF5-9AF0-5A3153EE70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6076" y="4295775"/>
                <a:ext cx="1127125" cy="4763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56" name="Rectangle 836">
                <a:extLst>
                  <a:ext uri="{FF2B5EF4-FFF2-40B4-BE49-F238E27FC236}">
                    <a16:creationId xmlns:a16="http://schemas.microsoft.com/office/drawing/2014/main" id="{4B748200-E3F9-4515-8022-6ED970BF86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6076" y="4371975"/>
                <a:ext cx="1127125" cy="4763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57" name="Rectangle 837">
                <a:extLst>
                  <a:ext uri="{FF2B5EF4-FFF2-40B4-BE49-F238E27FC236}">
                    <a16:creationId xmlns:a16="http://schemas.microsoft.com/office/drawing/2014/main" id="{A78D4392-4CB3-4FD0-A8DE-8A2306BC8E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6076" y="4319588"/>
                <a:ext cx="1127125" cy="4763"/>
              </a:xfrm>
              <a:prstGeom prst="rect">
                <a:avLst/>
              </a:pr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5139EA6-6980-4616-8E67-12B8D5BD916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19738" y="3948113"/>
              <a:ext cx="982663" cy="247650"/>
              <a:chOff x="5519738" y="3948113"/>
              <a:chExt cx="982663" cy="247650"/>
            </a:xfrm>
          </p:grpSpPr>
          <p:sp>
            <p:nvSpPr>
              <p:cNvPr id="58" name="Freeform 838">
                <a:extLst>
                  <a:ext uri="{FF2B5EF4-FFF2-40B4-BE49-F238E27FC236}">
                    <a16:creationId xmlns:a16="http://schemas.microsoft.com/office/drawing/2014/main" id="{39D0C818-9A28-4C7E-A3C1-F81959971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4026" y="3978275"/>
                <a:ext cx="739775" cy="188913"/>
              </a:xfrm>
              <a:custGeom>
                <a:avLst/>
                <a:gdLst>
                  <a:gd name="T0" fmla="*/ 5 w 1798"/>
                  <a:gd name="T1" fmla="*/ 0 h 459"/>
                  <a:gd name="T2" fmla="*/ 23 w 1798"/>
                  <a:gd name="T3" fmla="*/ 217 h 459"/>
                  <a:gd name="T4" fmla="*/ 0 w 1798"/>
                  <a:gd name="T5" fmla="*/ 459 h 459"/>
                  <a:gd name="T6" fmla="*/ 1798 w 1798"/>
                  <a:gd name="T7" fmla="*/ 459 h 459"/>
                  <a:gd name="T8" fmla="*/ 1798 w 1798"/>
                  <a:gd name="T9" fmla="*/ 0 h 459"/>
                  <a:gd name="T10" fmla="*/ 5 w 1798"/>
                  <a:gd name="T11" fmla="*/ 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8" h="459">
                    <a:moveTo>
                      <a:pt x="5" y="0"/>
                    </a:moveTo>
                    <a:cubicBezTo>
                      <a:pt x="16" y="69"/>
                      <a:pt x="23" y="141"/>
                      <a:pt x="23" y="217"/>
                    </a:cubicBezTo>
                    <a:cubicBezTo>
                      <a:pt x="23" y="302"/>
                      <a:pt x="15" y="383"/>
                      <a:pt x="0" y="459"/>
                    </a:cubicBezTo>
                    <a:lnTo>
                      <a:pt x="1798" y="459"/>
                    </a:lnTo>
                    <a:lnTo>
                      <a:pt x="1798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7D3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59" name="Freeform 839">
                <a:extLst>
                  <a:ext uri="{FF2B5EF4-FFF2-40B4-BE49-F238E27FC236}">
                    <a16:creationId xmlns:a16="http://schemas.microsoft.com/office/drawing/2014/main" id="{9D55183C-2B3B-42FB-ACFE-6A289825E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7201" y="3978275"/>
                <a:ext cx="668338" cy="19050"/>
              </a:xfrm>
              <a:custGeom>
                <a:avLst/>
                <a:gdLst>
                  <a:gd name="T0" fmla="*/ 0 w 1629"/>
                  <a:gd name="T1" fmla="*/ 0 h 48"/>
                  <a:gd name="T2" fmla="*/ 7 w 1629"/>
                  <a:gd name="T3" fmla="*/ 48 h 48"/>
                  <a:gd name="T4" fmla="*/ 1629 w 1629"/>
                  <a:gd name="T5" fmla="*/ 48 h 48"/>
                  <a:gd name="T6" fmla="*/ 1629 w 1629"/>
                  <a:gd name="T7" fmla="*/ 0 h 48"/>
                  <a:gd name="T8" fmla="*/ 0 w 1629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9" h="48">
                    <a:moveTo>
                      <a:pt x="0" y="0"/>
                    </a:moveTo>
                    <a:cubicBezTo>
                      <a:pt x="2" y="16"/>
                      <a:pt x="5" y="32"/>
                      <a:pt x="7" y="48"/>
                    </a:cubicBezTo>
                    <a:lnTo>
                      <a:pt x="1629" y="48"/>
                    </a:lnTo>
                    <a:lnTo>
                      <a:pt x="16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9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60" name="Freeform 840">
                <a:extLst>
                  <a:ext uri="{FF2B5EF4-FFF2-40B4-BE49-F238E27FC236}">
                    <a16:creationId xmlns:a16="http://schemas.microsoft.com/office/drawing/2014/main" id="{20F5C072-A0F0-49A3-AEC2-0D6B9AE00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9738" y="3948113"/>
                <a:ext cx="790575" cy="247650"/>
              </a:xfrm>
              <a:custGeom>
                <a:avLst/>
                <a:gdLst>
                  <a:gd name="T0" fmla="*/ 1905 w 1925"/>
                  <a:gd name="T1" fmla="*/ 0 h 602"/>
                  <a:gd name="T2" fmla="*/ 20 w 1925"/>
                  <a:gd name="T3" fmla="*/ 0 h 602"/>
                  <a:gd name="T4" fmla="*/ 0 w 1925"/>
                  <a:gd name="T5" fmla="*/ 21 h 602"/>
                  <a:gd name="T6" fmla="*/ 0 w 1925"/>
                  <a:gd name="T7" fmla="*/ 72 h 602"/>
                  <a:gd name="T8" fmla="*/ 865 w 1925"/>
                  <a:gd name="T9" fmla="*/ 72 h 602"/>
                  <a:gd name="T10" fmla="*/ 865 w 1925"/>
                  <a:gd name="T11" fmla="*/ 531 h 602"/>
                  <a:gd name="T12" fmla="*/ 0 w 1925"/>
                  <a:gd name="T13" fmla="*/ 531 h 602"/>
                  <a:gd name="T14" fmla="*/ 0 w 1925"/>
                  <a:gd name="T15" fmla="*/ 582 h 602"/>
                  <a:gd name="T16" fmla="*/ 20 w 1925"/>
                  <a:gd name="T17" fmla="*/ 602 h 602"/>
                  <a:gd name="T18" fmla="*/ 1905 w 1925"/>
                  <a:gd name="T19" fmla="*/ 602 h 602"/>
                  <a:gd name="T20" fmla="*/ 1925 w 1925"/>
                  <a:gd name="T21" fmla="*/ 582 h 602"/>
                  <a:gd name="T22" fmla="*/ 1925 w 1925"/>
                  <a:gd name="T23" fmla="*/ 21 h 602"/>
                  <a:gd name="T24" fmla="*/ 1905 w 1925"/>
                  <a:gd name="T25" fmla="*/ 0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25" h="602">
                    <a:moveTo>
                      <a:pt x="1905" y="0"/>
                    </a:moveTo>
                    <a:lnTo>
                      <a:pt x="20" y="0"/>
                    </a:lnTo>
                    <a:cubicBezTo>
                      <a:pt x="9" y="0"/>
                      <a:pt x="0" y="10"/>
                      <a:pt x="0" y="21"/>
                    </a:cubicBezTo>
                    <a:lnTo>
                      <a:pt x="0" y="72"/>
                    </a:lnTo>
                    <a:lnTo>
                      <a:pt x="865" y="72"/>
                    </a:lnTo>
                    <a:lnTo>
                      <a:pt x="865" y="531"/>
                    </a:lnTo>
                    <a:lnTo>
                      <a:pt x="0" y="531"/>
                    </a:lnTo>
                    <a:lnTo>
                      <a:pt x="0" y="582"/>
                    </a:lnTo>
                    <a:cubicBezTo>
                      <a:pt x="0" y="593"/>
                      <a:pt x="9" y="602"/>
                      <a:pt x="20" y="602"/>
                    </a:cubicBezTo>
                    <a:lnTo>
                      <a:pt x="1905" y="602"/>
                    </a:lnTo>
                    <a:cubicBezTo>
                      <a:pt x="1916" y="602"/>
                      <a:pt x="1925" y="593"/>
                      <a:pt x="1925" y="582"/>
                    </a:cubicBezTo>
                    <a:lnTo>
                      <a:pt x="1925" y="21"/>
                    </a:lnTo>
                    <a:cubicBezTo>
                      <a:pt x="1925" y="10"/>
                      <a:pt x="1916" y="0"/>
                      <a:pt x="1905" y="0"/>
                    </a:cubicBezTo>
                    <a:close/>
                  </a:path>
                </a:pathLst>
              </a:custGeom>
              <a:solidFill>
                <a:srgbClr val="CDA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61" name="Freeform 841">
                <a:extLst>
                  <a:ext uri="{FF2B5EF4-FFF2-40B4-BE49-F238E27FC236}">
                    <a16:creationId xmlns:a16="http://schemas.microsoft.com/office/drawing/2014/main" id="{35112BB8-0388-4EBE-9F47-2C234891A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5976" y="3948113"/>
                <a:ext cx="606425" cy="247650"/>
              </a:xfrm>
              <a:custGeom>
                <a:avLst/>
                <a:gdLst>
                  <a:gd name="T0" fmla="*/ 1457 w 1478"/>
                  <a:gd name="T1" fmla="*/ 0 h 602"/>
                  <a:gd name="T2" fmla="*/ 0 w 1478"/>
                  <a:gd name="T3" fmla="*/ 0 h 602"/>
                  <a:gd name="T4" fmla="*/ 20 w 1478"/>
                  <a:gd name="T5" fmla="*/ 21 h 602"/>
                  <a:gd name="T6" fmla="*/ 20 w 1478"/>
                  <a:gd name="T7" fmla="*/ 582 h 602"/>
                  <a:gd name="T8" fmla="*/ 0 w 1478"/>
                  <a:gd name="T9" fmla="*/ 602 h 602"/>
                  <a:gd name="T10" fmla="*/ 1457 w 1478"/>
                  <a:gd name="T11" fmla="*/ 602 h 602"/>
                  <a:gd name="T12" fmla="*/ 1478 w 1478"/>
                  <a:gd name="T13" fmla="*/ 582 h 602"/>
                  <a:gd name="T14" fmla="*/ 1478 w 1478"/>
                  <a:gd name="T15" fmla="*/ 21 h 602"/>
                  <a:gd name="T16" fmla="*/ 1457 w 1478"/>
                  <a:gd name="T17" fmla="*/ 0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8" h="602">
                    <a:moveTo>
                      <a:pt x="1457" y="0"/>
                    </a:moveTo>
                    <a:lnTo>
                      <a:pt x="0" y="0"/>
                    </a:lnTo>
                    <a:cubicBezTo>
                      <a:pt x="11" y="0"/>
                      <a:pt x="20" y="10"/>
                      <a:pt x="20" y="21"/>
                    </a:cubicBezTo>
                    <a:lnTo>
                      <a:pt x="20" y="582"/>
                    </a:lnTo>
                    <a:cubicBezTo>
                      <a:pt x="20" y="593"/>
                      <a:pt x="11" y="602"/>
                      <a:pt x="0" y="602"/>
                    </a:cubicBezTo>
                    <a:lnTo>
                      <a:pt x="1457" y="602"/>
                    </a:lnTo>
                    <a:cubicBezTo>
                      <a:pt x="1468" y="602"/>
                      <a:pt x="1478" y="593"/>
                      <a:pt x="1478" y="582"/>
                    </a:cubicBezTo>
                    <a:lnTo>
                      <a:pt x="1478" y="21"/>
                    </a:lnTo>
                    <a:cubicBezTo>
                      <a:pt x="1478" y="10"/>
                      <a:pt x="1468" y="0"/>
                      <a:pt x="1457" y="0"/>
                    </a:cubicBezTo>
                    <a:close/>
                  </a:path>
                </a:pathLst>
              </a:custGeom>
              <a:solidFill>
                <a:srgbClr val="F8C4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62" name="Freeform 842">
                <a:extLst>
                  <a:ext uri="{FF2B5EF4-FFF2-40B4-BE49-F238E27FC236}">
                    <a16:creationId xmlns:a16="http://schemas.microsoft.com/office/drawing/2014/main" id="{6D471F23-7456-42EE-89AE-197DA9632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5976" y="3948113"/>
                <a:ext cx="606425" cy="36513"/>
              </a:xfrm>
              <a:custGeom>
                <a:avLst/>
                <a:gdLst>
                  <a:gd name="T0" fmla="*/ 1457 w 1478"/>
                  <a:gd name="T1" fmla="*/ 0 h 89"/>
                  <a:gd name="T2" fmla="*/ 0 w 1478"/>
                  <a:gd name="T3" fmla="*/ 0 h 89"/>
                  <a:gd name="T4" fmla="*/ 20 w 1478"/>
                  <a:gd name="T5" fmla="*/ 21 h 89"/>
                  <a:gd name="T6" fmla="*/ 20 w 1478"/>
                  <a:gd name="T7" fmla="*/ 89 h 89"/>
                  <a:gd name="T8" fmla="*/ 1478 w 1478"/>
                  <a:gd name="T9" fmla="*/ 89 h 89"/>
                  <a:gd name="T10" fmla="*/ 1478 w 1478"/>
                  <a:gd name="T11" fmla="*/ 21 h 89"/>
                  <a:gd name="T12" fmla="*/ 1457 w 1478"/>
                  <a:gd name="T13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8" h="89">
                    <a:moveTo>
                      <a:pt x="1457" y="0"/>
                    </a:moveTo>
                    <a:lnTo>
                      <a:pt x="0" y="0"/>
                    </a:lnTo>
                    <a:cubicBezTo>
                      <a:pt x="11" y="0"/>
                      <a:pt x="20" y="10"/>
                      <a:pt x="20" y="21"/>
                    </a:cubicBezTo>
                    <a:lnTo>
                      <a:pt x="20" y="89"/>
                    </a:lnTo>
                    <a:lnTo>
                      <a:pt x="1478" y="89"/>
                    </a:lnTo>
                    <a:lnTo>
                      <a:pt x="1478" y="21"/>
                    </a:lnTo>
                    <a:cubicBezTo>
                      <a:pt x="1478" y="10"/>
                      <a:pt x="1468" y="0"/>
                      <a:pt x="1457" y="0"/>
                    </a:cubicBezTo>
                    <a:close/>
                  </a:path>
                </a:pathLst>
              </a:custGeom>
              <a:solidFill>
                <a:srgbClr val="F799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6461D2D-1E7F-4A6C-9643-2C061753E2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64163" y="3787775"/>
              <a:ext cx="1174751" cy="161925"/>
              <a:chOff x="5364163" y="3787775"/>
              <a:chExt cx="1174751" cy="161925"/>
            </a:xfrm>
          </p:grpSpPr>
          <p:sp>
            <p:nvSpPr>
              <p:cNvPr id="63" name="Freeform 843">
                <a:extLst>
                  <a:ext uri="{FF2B5EF4-FFF2-40B4-BE49-F238E27FC236}">
                    <a16:creationId xmlns:a16="http://schemas.microsoft.com/office/drawing/2014/main" id="{52E211C3-94D7-4C39-A9CE-6CB8A6BDB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0763" y="3787775"/>
                <a:ext cx="414338" cy="71438"/>
              </a:xfrm>
              <a:custGeom>
                <a:avLst/>
                <a:gdLst>
                  <a:gd name="T0" fmla="*/ 0 w 1008"/>
                  <a:gd name="T1" fmla="*/ 172 h 172"/>
                  <a:gd name="T2" fmla="*/ 0 w 1008"/>
                  <a:gd name="T3" fmla="*/ 142 h 172"/>
                  <a:gd name="T4" fmla="*/ 998 w 1008"/>
                  <a:gd name="T5" fmla="*/ 0 h 172"/>
                  <a:gd name="T6" fmla="*/ 1008 w 1008"/>
                  <a:gd name="T7" fmla="*/ 30 h 172"/>
                  <a:gd name="T8" fmla="*/ 0 w 1008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8" h="172">
                    <a:moveTo>
                      <a:pt x="0" y="172"/>
                    </a:moveTo>
                    <a:lnTo>
                      <a:pt x="0" y="142"/>
                    </a:lnTo>
                    <a:cubicBezTo>
                      <a:pt x="366" y="142"/>
                      <a:pt x="721" y="91"/>
                      <a:pt x="998" y="0"/>
                    </a:cubicBezTo>
                    <a:lnTo>
                      <a:pt x="1008" y="30"/>
                    </a:lnTo>
                    <a:cubicBezTo>
                      <a:pt x="727" y="122"/>
                      <a:pt x="369" y="172"/>
                      <a:pt x="0" y="172"/>
                    </a:cubicBezTo>
                    <a:close/>
                  </a:path>
                </a:pathLst>
              </a:cu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64" name="Rectangle 844">
                <a:extLst>
                  <a:ext uri="{FF2B5EF4-FFF2-40B4-BE49-F238E27FC236}">
                    <a16:creationId xmlns:a16="http://schemas.microsoft.com/office/drawing/2014/main" id="{15BC90EA-5834-49FA-B760-BEDFACE13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4163" y="3846513"/>
                <a:ext cx="746125" cy="14288"/>
              </a:xfrm>
              <a:prstGeom prst="rect">
                <a:avLst/>
              </a:prstGeom>
              <a:solidFill>
                <a:srgbClr val="136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65" name="Rectangle 845">
                <a:extLst>
                  <a:ext uri="{FF2B5EF4-FFF2-40B4-BE49-F238E27FC236}">
                    <a16:creationId xmlns:a16="http://schemas.microsoft.com/office/drawing/2014/main" id="{3C42C9DC-1BEF-4586-B590-96662A6BB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4163" y="3860800"/>
                <a:ext cx="746125" cy="88900"/>
              </a:xfrm>
              <a:prstGeom prst="rect">
                <a:avLst/>
              </a:prstGeom>
              <a:solidFill>
                <a:srgbClr val="136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66" name="Freeform 846">
                <a:extLst>
                  <a:ext uri="{FF2B5EF4-FFF2-40B4-BE49-F238E27FC236}">
                    <a16:creationId xmlns:a16="http://schemas.microsoft.com/office/drawing/2014/main" id="{246A16A9-C677-4A09-8A42-CE78921894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3251" y="3800475"/>
                <a:ext cx="831850" cy="58738"/>
              </a:xfrm>
              <a:custGeom>
                <a:avLst/>
                <a:gdLst>
                  <a:gd name="T0" fmla="*/ 936 w 2025"/>
                  <a:gd name="T1" fmla="*/ 143 h 143"/>
                  <a:gd name="T2" fmla="*/ 0 w 2025"/>
                  <a:gd name="T3" fmla="*/ 143 h 143"/>
                  <a:gd name="T4" fmla="*/ 737 w 2025"/>
                  <a:gd name="T5" fmla="*/ 0 h 143"/>
                  <a:gd name="T6" fmla="*/ 2025 w 2025"/>
                  <a:gd name="T7" fmla="*/ 0 h 143"/>
                  <a:gd name="T8" fmla="*/ 936 w 2025"/>
                  <a:gd name="T9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25" h="143">
                    <a:moveTo>
                      <a:pt x="936" y="143"/>
                    </a:moveTo>
                    <a:lnTo>
                      <a:pt x="0" y="143"/>
                    </a:lnTo>
                    <a:cubicBezTo>
                      <a:pt x="228" y="112"/>
                      <a:pt x="436" y="94"/>
                      <a:pt x="737" y="0"/>
                    </a:cubicBezTo>
                    <a:lnTo>
                      <a:pt x="2025" y="0"/>
                    </a:lnTo>
                    <a:cubicBezTo>
                      <a:pt x="1710" y="92"/>
                      <a:pt x="1329" y="142"/>
                      <a:pt x="936" y="143"/>
                    </a:cubicBezTo>
                    <a:close/>
                  </a:path>
                </a:pathLst>
              </a:custGeom>
              <a:solidFill>
                <a:srgbClr val="06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67" name="Freeform 847">
                <a:extLst>
                  <a:ext uri="{FF2B5EF4-FFF2-40B4-BE49-F238E27FC236}">
                    <a16:creationId xmlns:a16="http://schemas.microsoft.com/office/drawing/2014/main" id="{DBC8F888-D908-4771-BBE3-485D46E51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3251" y="3827463"/>
                <a:ext cx="831850" cy="30163"/>
              </a:xfrm>
              <a:custGeom>
                <a:avLst/>
                <a:gdLst>
                  <a:gd name="T0" fmla="*/ 936 w 2025"/>
                  <a:gd name="T1" fmla="*/ 73 h 73"/>
                  <a:gd name="T2" fmla="*/ 0 w 2025"/>
                  <a:gd name="T3" fmla="*/ 73 h 73"/>
                  <a:gd name="T4" fmla="*/ 737 w 2025"/>
                  <a:gd name="T5" fmla="*/ 0 h 73"/>
                  <a:gd name="T6" fmla="*/ 2025 w 2025"/>
                  <a:gd name="T7" fmla="*/ 0 h 73"/>
                  <a:gd name="T8" fmla="*/ 936 w 2025"/>
                  <a:gd name="T9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25" h="73">
                    <a:moveTo>
                      <a:pt x="936" y="73"/>
                    </a:moveTo>
                    <a:lnTo>
                      <a:pt x="0" y="73"/>
                    </a:lnTo>
                    <a:cubicBezTo>
                      <a:pt x="228" y="57"/>
                      <a:pt x="436" y="48"/>
                      <a:pt x="737" y="0"/>
                    </a:cubicBezTo>
                    <a:lnTo>
                      <a:pt x="2025" y="0"/>
                    </a:lnTo>
                    <a:cubicBezTo>
                      <a:pt x="1710" y="47"/>
                      <a:pt x="1329" y="73"/>
                      <a:pt x="936" y="73"/>
                    </a:cubicBezTo>
                    <a:close/>
                  </a:path>
                </a:pathLst>
              </a:custGeom>
              <a:solidFill>
                <a:srgbClr val="136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68" name="Rectangle 848">
                <a:extLst>
                  <a:ext uri="{FF2B5EF4-FFF2-40B4-BE49-F238E27FC236}">
                    <a16:creationId xmlns:a16="http://schemas.microsoft.com/office/drawing/2014/main" id="{EA83372A-589D-424C-8A2E-401F40028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7901" y="3937000"/>
                <a:ext cx="481013" cy="12700"/>
              </a:xfrm>
              <a:prstGeom prst="rect">
                <a:avLst/>
              </a:prstGeom>
              <a:solidFill>
                <a:srgbClr val="2E9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69" name="Rectangle 849">
                <a:extLst>
                  <a:ext uri="{FF2B5EF4-FFF2-40B4-BE49-F238E27FC236}">
                    <a16:creationId xmlns:a16="http://schemas.microsoft.com/office/drawing/2014/main" id="{DCAB0925-46C1-4A39-9D43-91F852316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7576" y="3787775"/>
                <a:ext cx="517525" cy="12700"/>
              </a:xfrm>
              <a:prstGeom prst="rect">
                <a:avLst/>
              </a:prstGeom>
              <a:solidFill>
                <a:srgbClr val="2E95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70" name="Freeform 850">
                <a:extLst>
                  <a:ext uri="{FF2B5EF4-FFF2-40B4-BE49-F238E27FC236}">
                    <a16:creationId xmlns:a16="http://schemas.microsoft.com/office/drawing/2014/main" id="{F9E2100D-C011-4989-AF1A-9C1C920D0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8001" y="3787775"/>
                <a:ext cx="412750" cy="71438"/>
              </a:xfrm>
              <a:custGeom>
                <a:avLst/>
                <a:gdLst>
                  <a:gd name="T0" fmla="*/ 0 w 1008"/>
                  <a:gd name="T1" fmla="*/ 172 h 172"/>
                  <a:gd name="T2" fmla="*/ 0 w 1008"/>
                  <a:gd name="T3" fmla="*/ 142 h 172"/>
                  <a:gd name="T4" fmla="*/ 999 w 1008"/>
                  <a:gd name="T5" fmla="*/ 0 h 172"/>
                  <a:gd name="T6" fmla="*/ 1008 w 1008"/>
                  <a:gd name="T7" fmla="*/ 30 h 172"/>
                  <a:gd name="T8" fmla="*/ 0 w 1008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8" h="172">
                    <a:moveTo>
                      <a:pt x="0" y="172"/>
                    </a:moveTo>
                    <a:lnTo>
                      <a:pt x="0" y="142"/>
                    </a:lnTo>
                    <a:cubicBezTo>
                      <a:pt x="366" y="142"/>
                      <a:pt x="721" y="91"/>
                      <a:pt x="999" y="0"/>
                    </a:cubicBezTo>
                    <a:lnTo>
                      <a:pt x="1008" y="30"/>
                    </a:lnTo>
                    <a:cubicBezTo>
                      <a:pt x="728" y="122"/>
                      <a:pt x="370" y="172"/>
                      <a:pt x="0" y="172"/>
                    </a:cubicBezTo>
                    <a:close/>
                  </a:path>
                </a:pathLst>
              </a:custGeom>
              <a:solidFill>
                <a:srgbClr val="136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71" name="Rectangle 851">
                <a:extLst>
                  <a:ext uri="{FF2B5EF4-FFF2-40B4-BE49-F238E27FC236}">
                    <a16:creationId xmlns:a16="http://schemas.microsoft.com/office/drawing/2014/main" id="{2083F41B-9FE4-4665-9711-2AF3F4A03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6788" y="3859213"/>
                <a:ext cx="468313" cy="777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  <p:sp>
            <p:nvSpPr>
              <p:cNvPr id="72" name="Rectangle 852">
                <a:extLst>
                  <a:ext uri="{FF2B5EF4-FFF2-40B4-BE49-F238E27FC236}">
                    <a16:creationId xmlns:a16="http://schemas.microsoft.com/office/drawing/2014/main" id="{485672EE-3070-49BF-B849-B86BEC048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8" y="3859213"/>
                <a:ext cx="668338" cy="77788"/>
              </a:xfrm>
              <a:prstGeom prst="rect">
                <a:avLst/>
              </a:prstGeom>
              <a:solidFill>
                <a:srgbClr val="4AA7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algn="l" rtl="0">
                  <a:defRPr/>
                </a:pPr>
                <a:endParaRPr lang="en-IN" sz="1463">
                  <a:solidFill>
                    <a:prstClr val="black"/>
                  </a:solidFill>
                  <a:latin typeface="Helvetica"/>
                </a:endParaRPr>
              </a:p>
            </p:txBody>
          </p:sp>
        </p:grpSp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F53B9F27-8792-4C0B-96BC-419012A7E8DE}"/>
              </a:ext>
            </a:extLst>
          </p:cNvPr>
          <p:cNvGrpSpPr>
            <a:grpSpLocks noChangeAspect="1"/>
          </p:cNvGrpSpPr>
          <p:nvPr/>
        </p:nvGrpSpPr>
        <p:grpSpPr>
          <a:xfrm>
            <a:off x="475269" y="1699309"/>
            <a:ext cx="1544315" cy="877500"/>
            <a:chOff x="6042026" y="3106738"/>
            <a:chExt cx="2327275" cy="1322388"/>
          </a:xfrm>
        </p:grpSpPr>
        <p:sp>
          <p:nvSpPr>
            <p:cNvPr id="1031" name="Rectangle 696">
              <a:extLst>
                <a:ext uri="{FF2B5EF4-FFF2-40B4-BE49-F238E27FC236}">
                  <a16:creationId xmlns:a16="http://schemas.microsoft.com/office/drawing/2014/main" id="{388B4DF4-14D6-4782-992B-5309D8DFB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6" y="4300538"/>
              <a:ext cx="439738" cy="57150"/>
            </a:xfrm>
            <a:prstGeom prst="rect">
              <a:avLst/>
            </a:prstGeom>
            <a:solidFill>
              <a:srgbClr val="021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32" name="Freeform 697">
              <a:extLst>
                <a:ext uri="{FF2B5EF4-FFF2-40B4-BE49-F238E27FC236}">
                  <a16:creationId xmlns:a16="http://schemas.microsoft.com/office/drawing/2014/main" id="{FAF16C22-1C99-48F6-BBEF-952A08B32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8726" y="3106738"/>
              <a:ext cx="1793875" cy="1200150"/>
            </a:xfrm>
            <a:custGeom>
              <a:avLst/>
              <a:gdLst>
                <a:gd name="T0" fmla="*/ 0 w 4369"/>
                <a:gd name="T1" fmla="*/ 2920 h 2920"/>
                <a:gd name="T2" fmla="*/ 0 w 4369"/>
                <a:gd name="T3" fmla="*/ 149 h 2920"/>
                <a:gd name="T4" fmla="*/ 149 w 4369"/>
                <a:gd name="T5" fmla="*/ 0 h 2920"/>
                <a:gd name="T6" fmla="*/ 4219 w 4369"/>
                <a:gd name="T7" fmla="*/ 0 h 2920"/>
                <a:gd name="T8" fmla="*/ 4369 w 4369"/>
                <a:gd name="T9" fmla="*/ 149 h 2920"/>
                <a:gd name="T10" fmla="*/ 4369 w 4369"/>
                <a:gd name="T11" fmla="*/ 2920 h 2920"/>
                <a:gd name="T12" fmla="*/ 0 w 4369"/>
                <a:gd name="T13" fmla="*/ 2920 h 2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69" h="2920">
                  <a:moveTo>
                    <a:pt x="0" y="2920"/>
                  </a:moveTo>
                  <a:lnTo>
                    <a:pt x="0" y="149"/>
                  </a:lnTo>
                  <a:cubicBezTo>
                    <a:pt x="0" y="67"/>
                    <a:pt x="67" y="0"/>
                    <a:pt x="149" y="0"/>
                  </a:cubicBezTo>
                  <a:lnTo>
                    <a:pt x="4219" y="0"/>
                  </a:lnTo>
                  <a:cubicBezTo>
                    <a:pt x="4302" y="0"/>
                    <a:pt x="4369" y="67"/>
                    <a:pt x="4369" y="149"/>
                  </a:cubicBezTo>
                  <a:lnTo>
                    <a:pt x="4369" y="2920"/>
                  </a:lnTo>
                  <a:lnTo>
                    <a:pt x="0" y="2920"/>
                  </a:lnTo>
                  <a:close/>
                </a:path>
              </a:pathLst>
            </a:custGeom>
            <a:solidFill>
              <a:srgbClr val="0649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33" name="Rectangle 698">
              <a:extLst>
                <a:ext uri="{FF2B5EF4-FFF2-40B4-BE49-F238E27FC236}">
                  <a16:creationId xmlns:a16="http://schemas.microsoft.com/office/drawing/2014/main" id="{697B2574-8281-43C4-8B98-FC7CC1AA8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2389" y="3200401"/>
              <a:ext cx="1608138" cy="1001713"/>
            </a:xfrm>
            <a:prstGeom prst="rect">
              <a:avLst/>
            </a:prstGeom>
            <a:solidFill>
              <a:srgbClr val="97D3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34" name="Freeform 699">
              <a:extLst>
                <a:ext uri="{FF2B5EF4-FFF2-40B4-BE49-F238E27FC236}">
                  <a16:creationId xmlns:a16="http://schemas.microsoft.com/office/drawing/2014/main" id="{8D81D81D-A266-4442-8796-0F153F3AB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6" y="4302126"/>
              <a:ext cx="2327275" cy="127000"/>
            </a:xfrm>
            <a:custGeom>
              <a:avLst/>
              <a:gdLst>
                <a:gd name="T0" fmla="*/ 5670 w 5670"/>
                <a:gd name="T1" fmla="*/ 162 h 309"/>
                <a:gd name="T2" fmla="*/ 5670 w 5670"/>
                <a:gd name="T3" fmla="*/ 0 h 309"/>
                <a:gd name="T4" fmla="*/ 3314 w 5670"/>
                <a:gd name="T5" fmla="*/ 0 h 309"/>
                <a:gd name="T6" fmla="*/ 3283 w 5670"/>
                <a:gd name="T7" fmla="*/ 0 h 309"/>
                <a:gd name="T8" fmla="*/ 3105 w 5670"/>
                <a:gd name="T9" fmla="*/ 76 h 309"/>
                <a:gd name="T10" fmla="*/ 2566 w 5670"/>
                <a:gd name="T11" fmla="*/ 76 h 309"/>
                <a:gd name="T12" fmla="*/ 2388 w 5670"/>
                <a:gd name="T13" fmla="*/ 0 h 309"/>
                <a:gd name="T14" fmla="*/ 2357 w 5670"/>
                <a:gd name="T15" fmla="*/ 0 h 309"/>
                <a:gd name="T16" fmla="*/ 0 w 5670"/>
                <a:gd name="T17" fmla="*/ 0 h 309"/>
                <a:gd name="T18" fmla="*/ 0 w 5670"/>
                <a:gd name="T19" fmla="*/ 162 h 309"/>
                <a:gd name="T20" fmla="*/ 340 w 5670"/>
                <a:gd name="T21" fmla="*/ 309 h 309"/>
                <a:gd name="T22" fmla="*/ 2144 w 5670"/>
                <a:gd name="T23" fmla="*/ 309 h 309"/>
                <a:gd name="T24" fmla="*/ 3526 w 5670"/>
                <a:gd name="T25" fmla="*/ 309 h 309"/>
                <a:gd name="T26" fmla="*/ 5330 w 5670"/>
                <a:gd name="T27" fmla="*/ 309 h 309"/>
                <a:gd name="T28" fmla="*/ 5670 w 5670"/>
                <a:gd name="T29" fmla="*/ 16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70" h="309">
                  <a:moveTo>
                    <a:pt x="5670" y="162"/>
                  </a:moveTo>
                  <a:lnTo>
                    <a:pt x="5670" y="0"/>
                  </a:lnTo>
                  <a:lnTo>
                    <a:pt x="3314" y="0"/>
                  </a:lnTo>
                  <a:lnTo>
                    <a:pt x="3283" y="0"/>
                  </a:lnTo>
                  <a:cubicBezTo>
                    <a:pt x="3260" y="78"/>
                    <a:pt x="3190" y="76"/>
                    <a:pt x="3105" y="76"/>
                  </a:cubicBezTo>
                  <a:lnTo>
                    <a:pt x="2566" y="76"/>
                  </a:lnTo>
                  <a:cubicBezTo>
                    <a:pt x="2481" y="76"/>
                    <a:pt x="2410" y="78"/>
                    <a:pt x="2388" y="0"/>
                  </a:cubicBezTo>
                  <a:lnTo>
                    <a:pt x="2357" y="0"/>
                  </a:lnTo>
                  <a:lnTo>
                    <a:pt x="0" y="0"/>
                  </a:lnTo>
                  <a:lnTo>
                    <a:pt x="0" y="162"/>
                  </a:lnTo>
                  <a:cubicBezTo>
                    <a:pt x="0" y="162"/>
                    <a:pt x="196" y="309"/>
                    <a:pt x="340" y="309"/>
                  </a:cubicBezTo>
                  <a:lnTo>
                    <a:pt x="2144" y="309"/>
                  </a:lnTo>
                  <a:lnTo>
                    <a:pt x="3526" y="309"/>
                  </a:lnTo>
                  <a:lnTo>
                    <a:pt x="5330" y="309"/>
                  </a:lnTo>
                  <a:cubicBezTo>
                    <a:pt x="5474" y="309"/>
                    <a:pt x="5670" y="162"/>
                    <a:pt x="5670" y="162"/>
                  </a:cubicBezTo>
                  <a:close/>
                </a:path>
              </a:pathLst>
            </a:custGeom>
            <a:solidFill>
              <a:srgbClr val="13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35" name="Freeform 700">
              <a:extLst>
                <a:ext uri="{FF2B5EF4-FFF2-40B4-BE49-F238E27FC236}">
                  <a16:creationId xmlns:a16="http://schemas.microsoft.com/office/drawing/2014/main" id="{C07F9AC8-8E6C-4485-82C8-DE7F81898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5251" y="3151188"/>
              <a:ext cx="773113" cy="1055688"/>
            </a:xfrm>
            <a:custGeom>
              <a:avLst/>
              <a:gdLst>
                <a:gd name="T0" fmla="*/ 1689 w 1884"/>
                <a:gd name="T1" fmla="*/ 0 h 2566"/>
                <a:gd name="T2" fmla="*/ 0 w 1884"/>
                <a:gd name="T3" fmla="*/ 0 h 2566"/>
                <a:gd name="T4" fmla="*/ 0 w 1884"/>
                <a:gd name="T5" fmla="*/ 2566 h 2566"/>
                <a:gd name="T6" fmla="*/ 1884 w 1884"/>
                <a:gd name="T7" fmla="*/ 2566 h 2566"/>
                <a:gd name="T8" fmla="*/ 1884 w 1884"/>
                <a:gd name="T9" fmla="*/ 198 h 2566"/>
                <a:gd name="T10" fmla="*/ 1689 w 1884"/>
                <a:gd name="T11" fmla="*/ 0 h 2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4" h="2566">
                  <a:moveTo>
                    <a:pt x="1689" y="0"/>
                  </a:moveTo>
                  <a:lnTo>
                    <a:pt x="0" y="0"/>
                  </a:lnTo>
                  <a:lnTo>
                    <a:pt x="0" y="2566"/>
                  </a:lnTo>
                  <a:lnTo>
                    <a:pt x="1884" y="2566"/>
                  </a:lnTo>
                  <a:lnTo>
                    <a:pt x="1884" y="198"/>
                  </a:lnTo>
                  <a:cubicBezTo>
                    <a:pt x="1884" y="87"/>
                    <a:pt x="1798" y="0"/>
                    <a:pt x="1689" y="0"/>
                  </a:cubicBezTo>
                  <a:close/>
                </a:path>
              </a:pathLst>
            </a:custGeom>
            <a:solidFill>
              <a:srgbClr val="CFE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36" name="Freeform 701">
              <a:extLst>
                <a:ext uri="{FF2B5EF4-FFF2-40B4-BE49-F238E27FC236}">
                  <a16:creationId xmlns:a16="http://schemas.microsoft.com/office/drawing/2014/main" id="{0BE2BFC5-5A4D-4C0D-8343-45DF2A622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4" y="3151188"/>
              <a:ext cx="773113" cy="1055688"/>
            </a:xfrm>
            <a:custGeom>
              <a:avLst/>
              <a:gdLst>
                <a:gd name="T0" fmla="*/ 199 w 1883"/>
                <a:gd name="T1" fmla="*/ 0 h 2566"/>
                <a:gd name="T2" fmla="*/ 1883 w 1883"/>
                <a:gd name="T3" fmla="*/ 0 h 2566"/>
                <a:gd name="T4" fmla="*/ 1883 w 1883"/>
                <a:gd name="T5" fmla="*/ 2566 h 2566"/>
                <a:gd name="T6" fmla="*/ 0 w 1883"/>
                <a:gd name="T7" fmla="*/ 2566 h 2566"/>
                <a:gd name="T8" fmla="*/ 0 w 1883"/>
                <a:gd name="T9" fmla="*/ 198 h 2566"/>
                <a:gd name="T10" fmla="*/ 199 w 1883"/>
                <a:gd name="T11" fmla="*/ 0 h 2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3" h="2566">
                  <a:moveTo>
                    <a:pt x="199" y="0"/>
                  </a:moveTo>
                  <a:lnTo>
                    <a:pt x="1883" y="0"/>
                  </a:lnTo>
                  <a:lnTo>
                    <a:pt x="1883" y="2566"/>
                  </a:lnTo>
                  <a:lnTo>
                    <a:pt x="0" y="2566"/>
                  </a:lnTo>
                  <a:lnTo>
                    <a:pt x="0" y="198"/>
                  </a:lnTo>
                  <a:cubicBezTo>
                    <a:pt x="0" y="87"/>
                    <a:pt x="90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37" name="Freeform 702">
              <a:extLst>
                <a:ext uri="{FF2B5EF4-FFF2-40B4-BE49-F238E27FC236}">
                  <a16:creationId xmlns:a16="http://schemas.microsoft.com/office/drawing/2014/main" id="{1803DD16-A4E8-4996-BD9E-6023DCF66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089" y="3159126"/>
              <a:ext cx="41275" cy="1047750"/>
            </a:xfrm>
            <a:custGeom>
              <a:avLst/>
              <a:gdLst>
                <a:gd name="T0" fmla="*/ 0 w 100"/>
                <a:gd name="T1" fmla="*/ 0 h 2547"/>
                <a:gd name="T2" fmla="*/ 0 w 100"/>
                <a:gd name="T3" fmla="*/ 2547 h 2547"/>
                <a:gd name="T4" fmla="*/ 100 w 100"/>
                <a:gd name="T5" fmla="*/ 2547 h 2547"/>
                <a:gd name="T6" fmla="*/ 100 w 100"/>
                <a:gd name="T7" fmla="*/ 179 h 2547"/>
                <a:gd name="T8" fmla="*/ 0 w 100"/>
                <a:gd name="T9" fmla="*/ 0 h 2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547">
                  <a:moveTo>
                    <a:pt x="0" y="0"/>
                  </a:moveTo>
                  <a:lnTo>
                    <a:pt x="0" y="2547"/>
                  </a:lnTo>
                  <a:lnTo>
                    <a:pt x="100" y="2547"/>
                  </a:lnTo>
                  <a:lnTo>
                    <a:pt x="100" y="179"/>
                  </a:lnTo>
                  <a:cubicBezTo>
                    <a:pt x="100" y="101"/>
                    <a:pt x="66" y="33"/>
                    <a:pt x="0" y="0"/>
                  </a:cubicBezTo>
                  <a:close/>
                </a:path>
              </a:pathLst>
            </a:custGeom>
            <a:solidFill>
              <a:srgbClr val="97D3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38" name="Rectangle 703">
              <a:extLst>
                <a:ext uri="{FF2B5EF4-FFF2-40B4-BE49-F238E27FC236}">
                  <a16:creationId xmlns:a16="http://schemas.microsoft.com/office/drawing/2014/main" id="{B52655B5-92D7-402A-84B5-39C4C6847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8439" y="3260726"/>
              <a:ext cx="388938" cy="14288"/>
            </a:xfrm>
            <a:prstGeom prst="rect">
              <a:avLst/>
            </a:prstGeom>
            <a:solidFill>
              <a:srgbClr val="13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39" name="Rectangle 704">
              <a:extLst>
                <a:ext uri="{FF2B5EF4-FFF2-40B4-BE49-F238E27FC236}">
                  <a16:creationId xmlns:a16="http://schemas.microsoft.com/office/drawing/2014/main" id="{71F903B2-0C92-41B4-94B1-AC6C29B7D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8439" y="3287713"/>
              <a:ext cx="300038" cy="14288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40" name="Rectangle 705">
              <a:extLst>
                <a:ext uri="{FF2B5EF4-FFF2-40B4-BE49-F238E27FC236}">
                  <a16:creationId xmlns:a16="http://schemas.microsoft.com/office/drawing/2014/main" id="{584C59B3-3AAC-4BD2-B620-6E964B1DA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1776" y="3384551"/>
              <a:ext cx="541338" cy="12700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41" name="Rectangle 706">
              <a:extLst>
                <a:ext uri="{FF2B5EF4-FFF2-40B4-BE49-F238E27FC236}">
                  <a16:creationId xmlns:a16="http://schemas.microsoft.com/office/drawing/2014/main" id="{36BF0AD7-8578-480F-A688-0A1B84532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8439" y="3424238"/>
              <a:ext cx="574675" cy="14288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42" name="Rectangle 707">
              <a:extLst>
                <a:ext uri="{FF2B5EF4-FFF2-40B4-BE49-F238E27FC236}">
                  <a16:creationId xmlns:a16="http://schemas.microsoft.com/office/drawing/2014/main" id="{A4504A56-1C0A-476F-90B5-58704FFD6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8439" y="3452813"/>
              <a:ext cx="574675" cy="12700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43" name="Rectangle 708">
              <a:extLst>
                <a:ext uri="{FF2B5EF4-FFF2-40B4-BE49-F238E27FC236}">
                  <a16:creationId xmlns:a16="http://schemas.microsoft.com/office/drawing/2014/main" id="{097F7B60-D544-4C87-BAA3-C2133B7B0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8439" y="3486151"/>
              <a:ext cx="252413" cy="14288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44" name="Rectangle 709">
              <a:extLst>
                <a:ext uri="{FF2B5EF4-FFF2-40B4-BE49-F238E27FC236}">
                  <a16:creationId xmlns:a16="http://schemas.microsoft.com/office/drawing/2014/main" id="{BFC78C65-742D-4A3C-AFEF-3B96CB22B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8939" y="3556001"/>
              <a:ext cx="274638" cy="12700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45" name="Rectangle 710">
              <a:extLst>
                <a:ext uri="{FF2B5EF4-FFF2-40B4-BE49-F238E27FC236}">
                  <a16:creationId xmlns:a16="http://schemas.microsoft.com/office/drawing/2014/main" id="{55F9331C-0E51-489F-95E7-D18A8B872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8939" y="3582988"/>
              <a:ext cx="384175" cy="12700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46" name="Rectangle 711">
              <a:extLst>
                <a:ext uri="{FF2B5EF4-FFF2-40B4-BE49-F238E27FC236}">
                  <a16:creationId xmlns:a16="http://schemas.microsoft.com/office/drawing/2014/main" id="{1E6C0E31-DCA0-45CB-8FF2-84C0560CE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8939" y="3624263"/>
              <a:ext cx="384175" cy="12700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47" name="Rectangle 712">
              <a:extLst>
                <a:ext uri="{FF2B5EF4-FFF2-40B4-BE49-F238E27FC236}">
                  <a16:creationId xmlns:a16="http://schemas.microsoft.com/office/drawing/2014/main" id="{E3B898FF-EB1D-4AB6-BA21-F63990990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8939" y="3651251"/>
              <a:ext cx="384175" cy="14288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48" name="Rectangle 713">
              <a:extLst>
                <a:ext uri="{FF2B5EF4-FFF2-40B4-BE49-F238E27FC236}">
                  <a16:creationId xmlns:a16="http://schemas.microsoft.com/office/drawing/2014/main" id="{0CC6606B-A698-495C-8915-7EE1F1B96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8939" y="3686176"/>
              <a:ext cx="384175" cy="12700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49" name="Rectangle 714">
              <a:extLst>
                <a:ext uri="{FF2B5EF4-FFF2-40B4-BE49-F238E27FC236}">
                  <a16:creationId xmlns:a16="http://schemas.microsoft.com/office/drawing/2014/main" id="{E69FCEA9-6704-4CA5-897B-E6E1AC4DF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8939" y="3719513"/>
              <a:ext cx="384175" cy="14288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50" name="Rectangle 715">
              <a:extLst>
                <a:ext uri="{FF2B5EF4-FFF2-40B4-BE49-F238E27FC236}">
                  <a16:creationId xmlns:a16="http://schemas.microsoft.com/office/drawing/2014/main" id="{3B9F3751-940C-47CE-9673-AB9B8477A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8939" y="3754438"/>
              <a:ext cx="384175" cy="12700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51" name="Rectangle 716">
              <a:extLst>
                <a:ext uri="{FF2B5EF4-FFF2-40B4-BE49-F238E27FC236}">
                  <a16:creationId xmlns:a16="http://schemas.microsoft.com/office/drawing/2014/main" id="{9AE4584F-4B83-4320-8DDA-A6ABACB2D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8939" y="3781426"/>
              <a:ext cx="384175" cy="14288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52" name="Rectangle 717">
              <a:extLst>
                <a:ext uri="{FF2B5EF4-FFF2-40B4-BE49-F238E27FC236}">
                  <a16:creationId xmlns:a16="http://schemas.microsoft.com/office/drawing/2014/main" id="{3A63EE39-4CD9-4F79-A4A8-8D28D35A0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8939" y="3816351"/>
              <a:ext cx="315913" cy="12700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53" name="Rectangle 718">
              <a:extLst>
                <a:ext uri="{FF2B5EF4-FFF2-40B4-BE49-F238E27FC236}">
                  <a16:creationId xmlns:a16="http://schemas.microsoft.com/office/drawing/2014/main" id="{2825FE4C-4000-482A-A3FD-90B2D2D91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8939" y="3890963"/>
              <a:ext cx="384175" cy="14288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54" name="Rectangle 719">
              <a:extLst>
                <a:ext uri="{FF2B5EF4-FFF2-40B4-BE49-F238E27FC236}">
                  <a16:creationId xmlns:a16="http://schemas.microsoft.com/office/drawing/2014/main" id="{FA370FA9-7270-4566-8913-03F9B99DE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8939" y="3917951"/>
              <a:ext cx="384175" cy="14288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55" name="Rectangle 720">
              <a:extLst>
                <a:ext uri="{FF2B5EF4-FFF2-40B4-BE49-F238E27FC236}">
                  <a16:creationId xmlns:a16="http://schemas.microsoft.com/office/drawing/2014/main" id="{09572FC8-2B4D-4C5C-B547-27811DCC0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8939" y="3952876"/>
              <a:ext cx="384175" cy="14288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56" name="Rectangle 721">
              <a:extLst>
                <a:ext uri="{FF2B5EF4-FFF2-40B4-BE49-F238E27FC236}">
                  <a16:creationId xmlns:a16="http://schemas.microsoft.com/office/drawing/2014/main" id="{55EB0885-4B40-4534-B14E-226384CEE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8939" y="3979863"/>
              <a:ext cx="384175" cy="14288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57" name="Rectangle 722">
              <a:extLst>
                <a:ext uri="{FF2B5EF4-FFF2-40B4-BE49-F238E27FC236}">
                  <a16:creationId xmlns:a16="http://schemas.microsoft.com/office/drawing/2014/main" id="{6FA373FC-8838-409B-BAD0-D85A61343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8939" y="4014788"/>
              <a:ext cx="384175" cy="12700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58" name="Rectangle 723">
              <a:extLst>
                <a:ext uri="{FF2B5EF4-FFF2-40B4-BE49-F238E27FC236}">
                  <a16:creationId xmlns:a16="http://schemas.microsoft.com/office/drawing/2014/main" id="{5AE04807-9D4F-42EF-89C8-276855816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8939" y="4048126"/>
              <a:ext cx="384175" cy="14288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59" name="Rectangle 724">
              <a:extLst>
                <a:ext uri="{FF2B5EF4-FFF2-40B4-BE49-F238E27FC236}">
                  <a16:creationId xmlns:a16="http://schemas.microsoft.com/office/drawing/2014/main" id="{C87026BE-3285-4ED6-9B24-AFAB80F5E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8939" y="4076701"/>
              <a:ext cx="233363" cy="12700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60" name="Rectangle 725">
              <a:extLst>
                <a:ext uri="{FF2B5EF4-FFF2-40B4-BE49-F238E27FC236}">
                  <a16:creationId xmlns:a16="http://schemas.microsoft.com/office/drawing/2014/main" id="{6BAB46CC-CCA9-46D5-BC0B-34E9977CB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4789" y="3890963"/>
              <a:ext cx="144463" cy="14288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61" name="Rectangle 726">
              <a:extLst>
                <a:ext uri="{FF2B5EF4-FFF2-40B4-BE49-F238E27FC236}">
                  <a16:creationId xmlns:a16="http://schemas.microsoft.com/office/drawing/2014/main" id="{FE264534-254F-4703-B9C5-22137F64C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4789" y="3917951"/>
              <a:ext cx="61913" cy="14288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62" name="Rectangle 727">
              <a:extLst>
                <a:ext uri="{FF2B5EF4-FFF2-40B4-BE49-F238E27FC236}">
                  <a16:creationId xmlns:a16="http://schemas.microsoft.com/office/drawing/2014/main" id="{E4CC4C88-D271-4A11-BDE1-B33BB1CBF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7264" y="3686176"/>
              <a:ext cx="307975" cy="12700"/>
            </a:xfrm>
            <a:prstGeom prst="rect">
              <a:avLst/>
            </a:prstGeom>
            <a:solidFill>
              <a:srgbClr val="13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63" name="Rectangle 728">
              <a:extLst>
                <a:ext uri="{FF2B5EF4-FFF2-40B4-BE49-F238E27FC236}">
                  <a16:creationId xmlns:a16="http://schemas.microsoft.com/office/drawing/2014/main" id="{1EB7D77E-5AB3-4723-8772-B9481C99A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7264" y="3719513"/>
              <a:ext cx="446088" cy="14288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64" name="Rectangle 729">
              <a:extLst>
                <a:ext uri="{FF2B5EF4-FFF2-40B4-BE49-F238E27FC236}">
                  <a16:creationId xmlns:a16="http://schemas.microsoft.com/office/drawing/2014/main" id="{158F9228-C0C1-454D-962A-E35CF175B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7264" y="3754438"/>
              <a:ext cx="198438" cy="12700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65" name="Rectangle 730">
              <a:extLst>
                <a:ext uri="{FF2B5EF4-FFF2-40B4-BE49-F238E27FC236}">
                  <a16:creationId xmlns:a16="http://schemas.microsoft.com/office/drawing/2014/main" id="{EDC34B2C-B415-4370-9653-F6D690F53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9351" y="3822701"/>
              <a:ext cx="246063" cy="12700"/>
            </a:xfrm>
            <a:prstGeom prst="rect">
              <a:avLst/>
            </a:prstGeom>
            <a:solidFill>
              <a:srgbClr val="13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66" name="Rectangle 731">
              <a:extLst>
                <a:ext uri="{FF2B5EF4-FFF2-40B4-BE49-F238E27FC236}">
                  <a16:creationId xmlns:a16="http://schemas.microsoft.com/office/drawing/2014/main" id="{FD211EE7-D776-4C4C-93D9-1FA4F8239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9351" y="3849688"/>
              <a:ext cx="382588" cy="14288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67" name="Rectangle 732">
              <a:extLst>
                <a:ext uri="{FF2B5EF4-FFF2-40B4-BE49-F238E27FC236}">
                  <a16:creationId xmlns:a16="http://schemas.microsoft.com/office/drawing/2014/main" id="{96018F38-1FBA-4D02-B81D-68A5B7509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9351" y="3890963"/>
              <a:ext cx="382588" cy="14288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68" name="Rectangle 733">
              <a:extLst>
                <a:ext uri="{FF2B5EF4-FFF2-40B4-BE49-F238E27FC236}">
                  <a16:creationId xmlns:a16="http://schemas.microsoft.com/office/drawing/2014/main" id="{60A282BC-1885-4BAB-B0CC-E19E8EE83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9351" y="3917951"/>
              <a:ext cx="293688" cy="14288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69" name="Rectangle 734">
              <a:extLst>
                <a:ext uri="{FF2B5EF4-FFF2-40B4-BE49-F238E27FC236}">
                  <a16:creationId xmlns:a16="http://schemas.microsoft.com/office/drawing/2014/main" id="{F2588617-47C1-4191-8C4D-386BBF94B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9351" y="3979863"/>
              <a:ext cx="246063" cy="14288"/>
            </a:xfrm>
            <a:prstGeom prst="rect">
              <a:avLst/>
            </a:prstGeom>
            <a:solidFill>
              <a:srgbClr val="13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70" name="Rectangle 735">
              <a:extLst>
                <a:ext uri="{FF2B5EF4-FFF2-40B4-BE49-F238E27FC236}">
                  <a16:creationId xmlns:a16="http://schemas.microsoft.com/office/drawing/2014/main" id="{4733FC0B-D58F-49D8-A7EC-5C77CD7C8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9351" y="4014788"/>
              <a:ext cx="382588" cy="12700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71" name="Rectangle 736">
              <a:extLst>
                <a:ext uri="{FF2B5EF4-FFF2-40B4-BE49-F238E27FC236}">
                  <a16:creationId xmlns:a16="http://schemas.microsoft.com/office/drawing/2014/main" id="{191CF8B6-B539-430E-A0C7-1F07AB753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9351" y="4048126"/>
              <a:ext cx="382588" cy="14288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72" name="Rectangle 737">
              <a:extLst>
                <a:ext uri="{FF2B5EF4-FFF2-40B4-BE49-F238E27FC236}">
                  <a16:creationId xmlns:a16="http://schemas.microsoft.com/office/drawing/2014/main" id="{9BAFED13-783F-4263-BC39-C4348DF66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9351" y="4076701"/>
              <a:ext cx="130175" cy="12700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73" name="Rectangle 738">
              <a:extLst>
                <a:ext uri="{FF2B5EF4-FFF2-40B4-BE49-F238E27FC236}">
                  <a16:creationId xmlns:a16="http://schemas.microsoft.com/office/drawing/2014/main" id="{DD54522F-33AD-405A-8CF5-1C2107369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7264" y="3829051"/>
              <a:ext cx="157163" cy="117475"/>
            </a:xfrm>
            <a:prstGeom prst="rect">
              <a:avLst/>
            </a:prstGeom>
            <a:solidFill>
              <a:srgbClr val="97D3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74" name="Rectangle 739">
              <a:extLst>
                <a:ext uri="{FF2B5EF4-FFF2-40B4-BE49-F238E27FC236}">
                  <a16:creationId xmlns:a16="http://schemas.microsoft.com/office/drawing/2014/main" id="{9BE5AF45-6DA4-4C77-A675-32598CF3C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7264" y="3987801"/>
              <a:ext cx="157163" cy="122238"/>
            </a:xfrm>
            <a:prstGeom prst="rect">
              <a:avLst/>
            </a:prstGeom>
            <a:solidFill>
              <a:srgbClr val="97D3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75" name="Rectangle 740">
              <a:extLst>
                <a:ext uri="{FF2B5EF4-FFF2-40B4-BE49-F238E27FC236}">
                  <a16:creationId xmlns:a16="http://schemas.microsoft.com/office/drawing/2014/main" id="{7630C3D3-DC6E-4636-8072-3A2533A1C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0501" y="3562351"/>
              <a:ext cx="165100" cy="280988"/>
            </a:xfrm>
            <a:prstGeom prst="rect">
              <a:avLst/>
            </a:prstGeom>
            <a:solidFill>
              <a:srgbClr val="97D3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76" name="Rectangle 741">
              <a:extLst>
                <a:ext uri="{FF2B5EF4-FFF2-40B4-BE49-F238E27FC236}">
                  <a16:creationId xmlns:a16="http://schemas.microsoft.com/office/drawing/2014/main" id="{B8ABD979-9F7C-4502-B7AB-EB2D4CD6A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8851" y="3263901"/>
              <a:ext cx="588963" cy="301625"/>
            </a:xfrm>
            <a:prstGeom prst="rect">
              <a:avLst/>
            </a:prstGeom>
            <a:solidFill>
              <a:srgbClr val="FB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77" name="Freeform 742">
              <a:extLst>
                <a:ext uri="{FF2B5EF4-FFF2-40B4-BE49-F238E27FC236}">
                  <a16:creationId xmlns:a16="http://schemas.microsoft.com/office/drawing/2014/main" id="{299F901C-CB7A-470F-8D46-B326A19D8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8089" y="3371851"/>
              <a:ext cx="74613" cy="85725"/>
            </a:xfrm>
            <a:custGeom>
              <a:avLst/>
              <a:gdLst>
                <a:gd name="T0" fmla="*/ 180 w 180"/>
                <a:gd name="T1" fmla="*/ 104 h 208"/>
                <a:gd name="T2" fmla="*/ 90 w 180"/>
                <a:gd name="T3" fmla="*/ 156 h 208"/>
                <a:gd name="T4" fmla="*/ 0 w 180"/>
                <a:gd name="T5" fmla="*/ 208 h 208"/>
                <a:gd name="T6" fmla="*/ 0 w 180"/>
                <a:gd name="T7" fmla="*/ 104 h 208"/>
                <a:gd name="T8" fmla="*/ 0 w 180"/>
                <a:gd name="T9" fmla="*/ 0 h 208"/>
                <a:gd name="T10" fmla="*/ 90 w 180"/>
                <a:gd name="T11" fmla="*/ 52 h 208"/>
                <a:gd name="T12" fmla="*/ 180 w 180"/>
                <a:gd name="T13" fmla="*/ 10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208">
                  <a:moveTo>
                    <a:pt x="180" y="104"/>
                  </a:moveTo>
                  <a:lnTo>
                    <a:pt x="90" y="156"/>
                  </a:lnTo>
                  <a:lnTo>
                    <a:pt x="0" y="208"/>
                  </a:lnTo>
                  <a:lnTo>
                    <a:pt x="0" y="104"/>
                  </a:lnTo>
                  <a:lnTo>
                    <a:pt x="0" y="0"/>
                  </a:lnTo>
                  <a:lnTo>
                    <a:pt x="90" y="52"/>
                  </a:lnTo>
                  <a:lnTo>
                    <a:pt x="180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78" name="Rectangle 743">
              <a:extLst>
                <a:ext uri="{FF2B5EF4-FFF2-40B4-BE49-F238E27FC236}">
                  <a16:creationId xmlns:a16="http://schemas.microsoft.com/office/drawing/2014/main" id="{424AF522-D56A-4901-9B49-31ACEAAFA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8701" y="3603626"/>
              <a:ext cx="39688" cy="12700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79" name="Rectangle 744">
              <a:extLst>
                <a:ext uri="{FF2B5EF4-FFF2-40B4-BE49-F238E27FC236}">
                  <a16:creationId xmlns:a16="http://schemas.microsoft.com/office/drawing/2014/main" id="{1A8B1464-6D21-4D50-A03B-A90C34051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8076" y="3603626"/>
              <a:ext cx="395288" cy="12700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80" name="Rectangle 745">
              <a:extLst>
                <a:ext uri="{FF2B5EF4-FFF2-40B4-BE49-F238E27FC236}">
                  <a16:creationId xmlns:a16="http://schemas.microsoft.com/office/drawing/2014/main" id="{D50D80C7-969B-4F25-9FED-F2770A66E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9239" y="3603626"/>
              <a:ext cx="26988" cy="12700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81" name="Rectangle 746">
              <a:extLst>
                <a:ext uri="{FF2B5EF4-FFF2-40B4-BE49-F238E27FC236}">
                  <a16:creationId xmlns:a16="http://schemas.microsoft.com/office/drawing/2014/main" id="{CB91A61F-4BF6-4793-B7DF-EC652C469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7264" y="3592513"/>
              <a:ext cx="12700" cy="34925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82" name="Rectangle 747">
              <a:extLst>
                <a:ext uri="{FF2B5EF4-FFF2-40B4-BE49-F238E27FC236}">
                  <a16:creationId xmlns:a16="http://schemas.microsoft.com/office/drawing/2014/main" id="{6411A5A1-45A9-4455-9638-56D696525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5839" y="3592513"/>
              <a:ext cx="12700" cy="34925"/>
            </a:xfrm>
            <a:prstGeom prst="rect">
              <a:avLst/>
            </a:pr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83" name="Freeform 748">
              <a:extLst>
                <a:ext uri="{FF2B5EF4-FFF2-40B4-BE49-F238E27FC236}">
                  <a16:creationId xmlns:a16="http://schemas.microsoft.com/office/drawing/2014/main" id="{5CBCE60A-6C82-4104-A3B9-4C0FE795C9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6801" y="3582988"/>
              <a:ext cx="53975" cy="53975"/>
            </a:xfrm>
            <a:custGeom>
              <a:avLst/>
              <a:gdLst>
                <a:gd name="T0" fmla="*/ 64 w 129"/>
                <a:gd name="T1" fmla="*/ 30 h 129"/>
                <a:gd name="T2" fmla="*/ 30 w 129"/>
                <a:gd name="T3" fmla="*/ 64 h 129"/>
                <a:gd name="T4" fmla="*/ 64 w 129"/>
                <a:gd name="T5" fmla="*/ 99 h 129"/>
                <a:gd name="T6" fmla="*/ 99 w 129"/>
                <a:gd name="T7" fmla="*/ 64 h 129"/>
                <a:gd name="T8" fmla="*/ 64 w 129"/>
                <a:gd name="T9" fmla="*/ 30 h 129"/>
                <a:gd name="T10" fmla="*/ 64 w 129"/>
                <a:gd name="T11" fmla="*/ 129 h 129"/>
                <a:gd name="T12" fmla="*/ 0 w 129"/>
                <a:gd name="T13" fmla="*/ 64 h 129"/>
                <a:gd name="T14" fmla="*/ 64 w 129"/>
                <a:gd name="T15" fmla="*/ 0 h 129"/>
                <a:gd name="T16" fmla="*/ 129 w 129"/>
                <a:gd name="T17" fmla="*/ 64 h 129"/>
                <a:gd name="T18" fmla="*/ 64 w 129"/>
                <a:gd name="T1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129">
                  <a:moveTo>
                    <a:pt x="64" y="30"/>
                  </a:moveTo>
                  <a:cubicBezTo>
                    <a:pt x="45" y="30"/>
                    <a:pt x="30" y="45"/>
                    <a:pt x="30" y="64"/>
                  </a:cubicBezTo>
                  <a:cubicBezTo>
                    <a:pt x="30" y="84"/>
                    <a:pt x="45" y="99"/>
                    <a:pt x="64" y="99"/>
                  </a:cubicBezTo>
                  <a:cubicBezTo>
                    <a:pt x="84" y="99"/>
                    <a:pt x="99" y="84"/>
                    <a:pt x="99" y="64"/>
                  </a:cubicBezTo>
                  <a:cubicBezTo>
                    <a:pt x="99" y="45"/>
                    <a:pt x="84" y="30"/>
                    <a:pt x="64" y="30"/>
                  </a:cubicBezTo>
                  <a:close/>
                  <a:moveTo>
                    <a:pt x="64" y="129"/>
                  </a:moveTo>
                  <a:cubicBezTo>
                    <a:pt x="29" y="129"/>
                    <a:pt x="0" y="100"/>
                    <a:pt x="0" y="64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100"/>
                    <a:pt x="100" y="129"/>
                    <a:pt x="64" y="129"/>
                  </a:cubicBez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</p:grpSp>
      <p:grpSp>
        <p:nvGrpSpPr>
          <p:cNvPr id="1084" name="Group 1083">
            <a:extLst>
              <a:ext uri="{FF2B5EF4-FFF2-40B4-BE49-F238E27FC236}">
                <a16:creationId xmlns:a16="http://schemas.microsoft.com/office/drawing/2014/main" id="{1D411672-A5BC-437B-A08A-669FA874C80F}"/>
              </a:ext>
            </a:extLst>
          </p:cNvPr>
          <p:cNvGrpSpPr>
            <a:grpSpLocks noChangeAspect="1"/>
          </p:cNvGrpSpPr>
          <p:nvPr/>
        </p:nvGrpSpPr>
        <p:grpSpPr>
          <a:xfrm>
            <a:off x="6884337" y="1786483"/>
            <a:ext cx="736039" cy="877500"/>
            <a:chOff x="4813301" y="3182938"/>
            <a:chExt cx="1057275" cy="1260475"/>
          </a:xfrm>
        </p:grpSpPr>
        <p:sp>
          <p:nvSpPr>
            <p:cNvPr id="1085" name="Rectangle 749">
              <a:extLst>
                <a:ext uri="{FF2B5EF4-FFF2-40B4-BE49-F238E27FC236}">
                  <a16:creationId xmlns:a16="http://schemas.microsoft.com/office/drawing/2014/main" id="{8BDBEBD1-ED84-4881-A8C5-5AD573247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9226" y="4248151"/>
              <a:ext cx="104775" cy="114300"/>
            </a:xfrm>
            <a:prstGeom prst="rect">
              <a:avLst/>
            </a:prstGeom>
            <a:solidFill>
              <a:srgbClr val="13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86" name="Rectangle 750">
              <a:extLst>
                <a:ext uri="{FF2B5EF4-FFF2-40B4-BE49-F238E27FC236}">
                  <a16:creationId xmlns:a16="http://schemas.microsoft.com/office/drawing/2014/main" id="{4CEE1258-104C-4736-96F7-17AEB7733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9389" y="4262438"/>
              <a:ext cx="63500" cy="82550"/>
            </a:xfrm>
            <a:prstGeom prst="rect">
              <a:avLst/>
            </a:prstGeom>
            <a:solidFill>
              <a:srgbClr val="157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87" name="Freeform 751">
              <a:extLst>
                <a:ext uri="{FF2B5EF4-FFF2-40B4-BE49-F238E27FC236}">
                  <a16:creationId xmlns:a16="http://schemas.microsoft.com/office/drawing/2014/main" id="{E894790E-DDCF-4D61-8C69-EA357D477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2539" y="4349751"/>
              <a:ext cx="438150" cy="42863"/>
            </a:xfrm>
            <a:custGeom>
              <a:avLst/>
              <a:gdLst>
                <a:gd name="T0" fmla="*/ 0 w 1065"/>
                <a:gd name="T1" fmla="*/ 104 h 104"/>
                <a:gd name="T2" fmla="*/ 108 w 1065"/>
                <a:gd name="T3" fmla="*/ 0 h 104"/>
                <a:gd name="T4" fmla="*/ 957 w 1065"/>
                <a:gd name="T5" fmla="*/ 0 h 104"/>
                <a:gd name="T6" fmla="*/ 1065 w 1065"/>
                <a:gd name="T7" fmla="*/ 104 h 104"/>
                <a:gd name="T8" fmla="*/ 0 w 1065"/>
                <a:gd name="T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5" h="104">
                  <a:moveTo>
                    <a:pt x="0" y="104"/>
                  </a:moveTo>
                  <a:cubicBezTo>
                    <a:pt x="2" y="47"/>
                    <a:pt x="49" y="0"/>
                    <a:pt x="108" y="0"/>
                  </a:cubicBezTo>
                  <a:lnTo>
                    <a:pt x="957" y="0"/>
                  </a:lnTo>
                  <a:cubicBezTo>
                    <a:pt x="1015" y="0"/>
                    <a:pt x="1063" y="47"/>
                    <a:pt x="1065" y="104"/>
                  </a:cubicBezTo>
                  <a:lnTo>
                    <a:pt x="0" y="104"/>
                  </a:lnTo>
                  <a:close/>
                </a:path>
              </a:pathLst>
            </a:custGeom>
            <a:solidFill>
              <a:srgbClr val="13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88" name="Freeform 752">
              <a:extLst>
                <a:ext uri="{FF2B5EF4-FFF2-40B4-BE49-F238E27FC236}">
                  <a16:creationId xmlns:a16="http://schemas.microsoft.com/office/drawing/2014/main" id="{FDF68330-1FF6-41A6-B6C1-320D92770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01" y="3254376"/>
              <a:ext cx="879475" cy="1087438"/>
            </a:xfrm>
            <a:custGeom>
              <a:avLst/>
              <a:gdLst>
                <a:gd name="T0" fmla="*/ 72 w 2140"/>
                <a:gd name="T1" fmla="*/ 2120 h 2643"/>
                <a:gd name="T2" fmla="*/ 183 w 2140"/>
                <a:gd name="T3" fmla="*/ 2185 h 2643"/>
                <a:gd name="T4" fmla="*/ 1682 w 2140"/>
                <a:gd name="T5" fmla="*/ 1692 h 2643"/>
                <a:gd name="T6" fmla="*/ 1189 w 2140"/>
                <a:gd name="T7" fmla="*/ 194 h 2643"/>
                <a:gd name="T8" fmla="*/ 1071 w 2140"/>
                <a:gd name="T9" fmla="*/ 142 h 2643"/>
                <a:gd name="T10" fmla="*/ 1143 w 2140"/>
                <a:gd name="T11" fmla="*/ 0 h 2643"/>
                <a:gd name="T12" fmla="*/ 1260 w 2140"/>
                <a:gd name="T13" fmla="*/ 53 h 2643"/>
                <a:gd name="T14" fmla="*/ 1823 w 2140"/>
                <a:gd name="T15" fmla="*/ 1764 h 2643"/>
                <a:gd name="T16" fmla="*/ 112 w 2140"/>
                <a:gd name="T17" fmla="*/ 2326 h 2643"/>
                <a:gd name="T18" fmla="*/ 0 w 2140"/>
                <a:gd name="T19" fmla="*/ 2262 h 2643"/>
                <a:gd name="T20" fmla="*/ 72 w 2140"/>
                <a:gd name="T21" fmla="*/ 2120 h 2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0" h="2643">
                  <a:moveTo>
                    <a:pt x="72" y="2120"/>
                  </a:moveTo>
                  <a:cubicBezTo>
                    <a:pt x="108" y="2144"/>
                    <a:pt x="144" y="2165"/>
                    <a:pt x="183" y="2185"/>
                  </a:cubicBezTo>
                  <a:cubicBezTo>
                    <a:pt x="733" y="2463"/>
                    <a:pt x="1404" y="2242"/>
                    <a:pt x="1682" y="1692"/>
                  </a:cubicBezTo>
                  <a:cubicBezTo>
                    <a:pt x="1960" y="1142"/>
                    <a:pt x="1739" y="471"/>
                    <a:pt x="1189" y="194"/>
                  </a:cubicBezTo>
                  <a:cubicBezTo>
                    <a:pt x="1150" y="174"/>
                    <a:pt x="1111" y="157"/>
                    <a:pt x="1071" y="142"/>
                  </a:cubicBezTo>
                  <a:lnTo>
                    <a:pt x="1143" y="0"/>
                  </a:lnTo>
                  <a:cubicBezTo>
                    <a:pt x="1182" y="16"/>
                    <a:pt x="1222" y="33"/>
                    <a:pt x="1260" y="53"/>
                  </a:cubicBezTo>
                  <a:cubicBezTo>
                    <a:pt x="1888" y="370"/>
                    <a:pt x="2140" y="1136"/>
                    <a:pt x="1823" y="1764"/>
                  </a:cubicBezTo>
                  <a:cubicBezTo>
                    <a:pt x="1506" y="2391"/>
                    <a:pt x="740" y="2643"/>
                    <a:pt x="112" y="2326"/>
                  </a:cubicBezTo>
                  <a:cubicBezTo>
                    <a:pt x="73" y="2306"/>
                    <a:pt x="36" y="2285"/>
                    <a:pt x="0" y="2262"/>
                  </a:cubicBezTo>
                  <a:lnTo>
                    <a:pt x="72" y="2120"/>
                  </a:lnTo>
                  <a:close/>
                </a:path>
              </a:pathLst>
            </a:custGeom>
            <a:solidFill>
              <a:srgbClr val="13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89" name="Freeform 753">
              <a:extLst>
                <a:ext uri="{FF2B5EF4-FFF2-40B4-BE49-F238E27FC236}">
                  <a16:creationId xmlns:a16="http://schemas.microsoft.com/office/drawing/2014/main" id="{C074A05D-A0EC-4455-95B8-9BA69F19E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7501" y="3221038"/>
              <a:ext cx="117475" cy="174625"/>
            </a:xfrm>
            <a:custGeom>
              <a:avLst/>
              <a:gdLst>
                <a:gd name="T0" fmla="*/ 97 w 286"/>
                <a:gd name="T1" fmla="*/ 424 h 424"/>
                <a:gd name="T2" fmla="*/ 0 w 286"/>
                <a:gd name="T3" fmla="*/ 375 h 424"/>
                <a:gd name="T4" fmla="*/ 189 w 286"/>
                <a:gd name="T5" fmla="*/ 0 h 424"/>
                <a:gd name="T6" fmla="*/ 286 w 286"/>
                <a:gd name="T7" fmla="*/ 49 h 424"/>
                <a:gd name="T8" fmla="*/ 97 w 286"/>
                <a:gd name="T9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424">
                  <a:moveTo>
                    <a:pt x="97" y="424"/>
                  </a:moveTo>
                  <a:lnTo>
                    <a:pt x="0" y="375"/>
                  </a:lnTo>
                  <a:lnTo>
                    <a:pt x="189" y="0"/>
                  </a:lnTo>
                  <a:lnTo>
                    <a:pt x="286" y="49"/>
                  </a:lnTo>
                  <a:lnTo>
                    <a:pt x="97" y="424"/>
                  </a:lnTo>
                  <a:close/>
                </a:path>
              </a:pathLst>
            </a:custGeom>
            <a:solidFill>
              <a:srgbClr val="13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90" name="Freeform 754">
              <a:extLst>
                <a:ext uri="{FF2B5EF4-FFF2-40B4-BE49-F238E27FC236}">
                  <a16:creationId xmlns:a16="http://schemas.microsoft.com/office/drawing/2014/main" id="{5FE0B3E4-B8B1-4001-BA91-3023DA0D2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3064" y="3182938"/>
              <a:ext cx="90488" cy="90488"/>
            </a:xfrm>
            <a:custGeom>
              <a:avLst/>
              <a:gdLst>
                <a:gd name="T0" fmla="*/ 205 w 222"/>
                <a:gd name="T1" fmla="*/ 80 h 222"/>
                <a:gd name="T2" fmla="*/ 80 w 222"/>
                <a:gd name="T3" fmla="*/ 17 h 222"/>
                <a:gd name="T4" fmla="*/ 17 w 222"/>
                <a:gd name="T5" fmla="*/ 142 h 222"/>
                <a:gd name="T6" fmla="*/ 142 w 222"/>
                <a:gd name="T7" fmla="*/ 205 h 222"/>
                <a:gd name="T8" fmla="*/ 205 w 222"/>
                <a:gd name="T9" fmla="*/ 8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222">
                  <a:moveTo>
                    <a:pt x="205" y="80"/>
                  </a:moveTo>
                  <a:cubicBezTo>
                    <a:pt x="187" y="28"/>
                    <a:pt x="132" y="0"/>
                    <a:pt x="80" y="17"/>
                  </a:cubicBezTo>
                  <a:cubicBezTo>
                    <a:pt x="28" y="34"/>
                    <a:pt x="0" y="90"/>
                    <a:pt x="17" y="142"/>
                  </a:cubicBezTo>
                  <a:cubicBezTo>
                    <a:pt x="34" y="194"/>
                    <a:pt x="90" y="222"/>
                    <a:pt x="142" y="205"/>
                  </a:cubicBezTo>
                  <a:cubicBezTo>
                    <a:pt x="193" y="188"/>
                    <a:pt x="222" y="132"/>
                    <a:pt x="205" y="80"/>
                  </a:cubicBezTo>
                  <a:close/>
                </a:path>
              </a:pathLst>
            </a:custGeom>
            <a:solidFill>
              <a:srgbClr val="13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91" name="Freeform 755">
              <a:extLst>
                <a:ext uri="{FF2B5EF4-FFF2-40B4-BE49-F238E27FC236}">
                  <a16:creationId xmlns:a16="http://schemas.microsoft.com/office/drawing/2014/main" id="{16DEA056-76CE-407F-BD45-311CC6363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0526" y="3195638"/>
              <a:ext cx="47625" cy="47625"/>
            </a:xfrm>
            <a:custGeom>
              <a:avLst/>
              <a:gdLst>
                <a:gd name="T0" fmla="*/ 110 w 119"/>
                <a:gd name="T1" fmla="*/ 43 h 119"/>
                <a:gd name="T2" fmla="*/ 43 w 119"/>
                <a:gd name="T3" fmla="*/ 9 h 119"/>
                <a:gd name="T4" fmla="*/ 9 w 119"/>
                <a:gd name="T5" fmla="*/ 76 h 119"/>
                <a:gd name="T6" fmla="*/ 76 w 119"/>
                <a:gd name="T7" fmla="*/ 110 h 119"/>
                <a:gd name="T8" fmla="*/ 110 w 119"/>
                <a:gd name="T9" fmla="*/ 4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9">
                  <a:moveTo>
                    <a:pt x="110" y="43"/>
                  </a:moveTo>
                  <a:cubicBezTo>
                    <a:pt x="101" y="15"/>
                    <a:pt x="71" y="0"/>
                    <a:pt x="43" y="9"/>
                  </a:cubicBezTo>
                  <a:cubicBezTo>
                    <a:pt x="15" y="18"/>
                    <a:pt x="0" y="48"/>
                    <a:pt x="9" y="76"/>
                  </a:cubicBezTo>
                  <a:cubicBezTo>
                    <a:pt x="18" y="104"/>
                    <a:pt x="48" y="119"/>
                    <a:pt x="76" y="110"/>
                  </a:cubicBezTo>
                  <a:cubicBezTo>
                    <a:pt x="104" y="101"/>
                    <a:pt x="119" y="71"/>
                    <a:pt x="110" y="43"/>
                  </a:cubicBezTo>
                  <a:close/>
                </a:path>
              </a:pathLst>
            </a:custGeom>
            <a:solidFill>
              <a:srgbClr val="157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92" name="Freeform 756">
              <a:extLst>
                <a:ext uri="{FF2B5EF4-FFF2-40B4-BE49-F238E27FC236}">
                  <a16:creationId xmlns:a16="http://schemas.microsoft.com/office/drawing/2014/main" id="{D0EB3D8C-E550-4E09-B713-F8B61CC5D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3314" y="4370388"/>
              <a:ext cx="736600" cy="73025"/>
            </a:xfrm>
            <a:custGeom>
              <a:avLst/>
              <a:gdLst>
                <a:gd name="T0" fmla="*/ 0 w 1795"/>
                <a:gd name="T1" fmla="*/ 176 h 176"/>
                <a:gd name="T2" fmla="*/ 182 w 1795"/>
                <a:gd name="T3" fmla="*/ 0 h 176"/>
                <a:gd name="T4" fmla="*/ 1613 w 1795"/>
                <a:gd name="T5" fmla="*/ 0 h 176"/>
                <a:gd name="T6" fmla="*/ 1795 w 1795"/>
                <a:gd name="T7" fmla="*/ 176 h 176"/>
                <a:gd name="T8" fmla="*/ 0 w 1795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5" h="176">
                  <a:moveTo>
                    <a:pt x="0" y="176"/>
                  </a:moveTo>
                  <a:cubicBezTo>
                    <a:pt x="4" y="78"/>
                    <a:pt x="83" y="0"/>
                    <a:pt x="182" y="0"/>
                  </a:cubicBezTo>
                  <a:lnTo>
                    <a:pt x="1613" y="0"/>
                  </a:lnTo>
                  <a:cubicBezTo>
                    <a:pt x="1712" y="0"/>
                    <a:pt x="1791" y="78"/>
                    <a:pt x="1795" y="176"/>
                  </a:cubicBezTo>
                  <a:lnTo>
                    <a:pt x="0" y="176"/>
                  </a:lnTo>
                  <a:close/>
                </a:path>
              </a:pathLst>
            </a:custGeom>
            <a:solidFill>
              <a:srgbClr val="13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93" name="Freeform 757">
              <a:extLst>
                <a:ext uri="{FF2B5EF4-FFF2-40B4-BE49-F238E27FC236}">
                  <a16:creationId xmlns:a16="http://schemas.microsoft.com/office/drawing/2014/main" id="{A40F6068-4B8F-4014-A93D-155B564AA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3951" y="4384676"/>
              <a:ext cx="693738" cy="47625"/>
            </a:xfrm>
            <a:custGeom>
              <a:avLst/>
              <a:gdLst>
                <a:gd name="T0" fmla="*/ 1557 w 1689"/>
                <a:gd name="T1" fmla="*/ 0 h 114"/>
                <a:gd name="T2" fmla="*/ 172 w 1689"/>
                <a:gd name="T3" fmla="*/ 0 h 114"/>
                <a:gd name="T4" fmla="*/ 0 w 1689"/>
                <a:gd name="T5" fmla="*/ 114 h 114"/>
                <a:gd name="T6" fmla="*/ 1689 w 1689"/>
                <a:gd name="T7" fmla="*/ 114 h 114"/>
                <a:gd name="T8" fmla="*/ 1640 w 1689"/>
                <a:gd name="T9" fmla="*/ 18 h 114"/>
                <a:gd name="T10" fmla="*/ 1557 w 1689"/>
                <a:gd name="T1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9" h="114">
                  <a:moveTo>
                    <a:pt x="1557" y="0"/>
                  </a:moveTo>
                  <a:lnTo>
                    <a:pt x="172" y="0"/>
                  </a:lnTo>
                  <a:cubicBezTo>
                    <a:pt x="88" y="0"/>
                    <a:pt x="18" y="49"/>
                    <a:pt x="0" y="114"/>
                  </a:cubicBezTo>
                  <a:lnTo>
                    <a:pt x="1689" y="114"/>
                  </a:lnTo>
                  <a:cubicBezTo>
                    <a:pt x="1687" y="77"/>
                    <a:pt x="1668" y="43"/>
                    <a:pt x="1640" y="18"/>
                  </a:cubicBezTo>
                  <a:cubicBezTo>
                    <a:pt x="1615" y="7"/>
                    <a:pt x="1587" y="0"/>
                    <a:pt x="1557" y="0"/>
                  </a:cubicBezTo>
                  <a:close/>
                </a:path>
              </a:pathLst>
            </a:custGeom>
            <a:solidFill>
              <a:srgbClr val="157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94" name="Freeform 758">
              <a:extLst>
                <a:ext uri="{FF2B5EF4-FFF2-40B4-BE49-F238E27FC236}">
                  <a16:creationId xmlns:a16="http://schemas.microsoft.com/office/drawing/2014/main" id="{D721ED7D-AD14-4CE8-A027-B88D8F85C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9" y="4064001"/>
              <a:ext cx="117475" cy="174625"/>
            </a:xfrm>
            <a:custGeom>
              <a:avLst/>
              <a:gdLst>
                <a:gd name="T0" fmla="*/ 189 w 286"/>
                <a:gd name="T1" fmla="*/ 0 h 424"/>
                <a:gd name="T2" fmla="*/ 286 w 286"/>
                <a:gd name="T3" fmla="*/ 49 h 424"/>
                <a:gd name="T4" fmla="*/ 97 w 286"/>
                <a:gd name="T5" fmla="*/ 424 h 424"/>
                <a:gd name="T6" fmla="*/ 0 w 286"/>
                <a:gd name="T7" fmla="*/ 375 h 424"/>
                <a:gd name="T8" fmla="*/ 189 w 286"/>
                <a:gd name="T9" fmla="*/ 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424">
                  <a:moveTo>
                    <a:pt x="189" y="0"/>
                  </a:moveTo>
                  <a:lnTo>
                    <a:pt x="286" y="49"/>
                  </a:lnTo>
                  <a:lnTo>
                    <a:pt x="97" y="424"/>
                  </a:lnTo>
                  <a:lnTo>
                    <a:pt x="0" y="375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13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95" name="Freeform 759">
              <a:extLst>
                <a:ext uri="{FF2B5EF4-FFF2-40B4-BE49-F238E27FC236}">
                  <a16:creationId xmlns:a16="http://schemas.microsoft.com/office/drawing/2014/main" id="{83CD0190-BD3D-423A-AFB6-8E15F3EE8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2689" y="4070351"/>
              <a:ext cx="79375" cy="131763"/>
            </a:xfrm>
            <a:custGeom>
              <a:avLst/>
              <a:gdLst>
                <a:gd name="T0" fmla="*/ 149 w 192"/>
                <a:gd name="T1" fmla="*/ 0 h 318"/>
                <a:gd name="T2" fmla="*/ 192 w 192"/>
                <a:gd name="T3" fmla="*/ 21 h 318"/>
                <a:gd name="T4" fmla="*/ 43 w 192"/>
                <a:gd name="T5" fmla="*/ 318 h 318"/>
                <a:gd name="T6" fmla="*/ 0 w 192"/>
                <a:gd name="T7" fmla="*/ 296 h 318"/>
                <a:gd name="T8" fmla="*/ 149 w 192"/>
                <a:gd name="T9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318">
                  <a:moveTo>
                    <a:pt x="149" y="0"/>
                  </a:moveTo>
                  <a:lnTo>
                    <a:pt x="192" y="21"/>
                  </a:lnTo>
                  <a:lnTo>
                    <a:pt x="43" y="318"/>
                  </a:lnTo>
                  <a:lnTo>
                    <a:pt x="0" y="29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157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96" name="Freeform 760">
              <a:extLst>
                <a:ext uri="{FF2B5EF4-FFF2-40B4-BE49-F238E27FC236}">
                  <a16:creationId xmlns:a16="http://schemas.microsoft.com/office/drawing/2014/main" id="{27B1317C-925F-42B1-8962-080B134B1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7026" y="3262313"/>
              <a:ext cx="74613" cy="119063"/>
            </a:xfrm>
            <a:custGeom>
              <a:avLst/>
              <a:gdLst>
                <a:gd name="T0" fmla="*/ 137 w 180"/>
                <a:gd name="T1" fmla="*/ 0 h 293"/>
                <a:gd name="T2" fmla="*/ 180 w 180"/>
                <a:gd name="T3" fmla="*/ 22 h 293"/>
                <a:gd name="T4" fmla="*/ 43 w 180"/>
                <a:gd name="T5" fmla="*/ 293 h 293"/>
                <a:gd name="T6" fmla="*/ 0 w 180"/>
                <a:gd name="T7" fmla="*/ 271 h 293"/>
                <a:gd name="T8" fmla="*/ 137 w 180"/>
                <a:gd name="T9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93">
                  <a:moveTo>
                    <a:pt x="137" y="0"/>
                  </a:moveTo>
                  <a:lnTo>
                    <a:pt x="180" y="22"/>
                  </a:lnTo>
                  <a:lnTo>
                    <a:pt x="43" y="293"/>
                  </a:lnTo>
                  <a:lnTo>
                    <a:pt x="0" y="271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157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97" name="Freeform 761">
              <a:extLst>
                <a:ext uri="{FF2B5EF4-FFF2-40B4-BE49-F238E27FC236}">
                  <a16:creationId xmlns:a16="http://schemas.microsoft.com/office/drawing/2014/main" id="{4FCA457B-18BE-4528-A5E0-D7F3D1675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064" y="4184651"/>
              <a:ext cx="92075" cy="90488"/>
            </a:xfrm>
            <a:custGeom>
              <a:avLst/>
              <a:gdLst>
                <a:gd name="T0" fmla="*/ 17 w 222"/>
                <a:gd name="T1" fmla="*/ 142 h 222"/>
                <a:gd name="T2" fmla="*/ 142 w 222"/>
                <a:gd name="T3" fmla="*/ 205 h 222"/>
                <a:gd name="T4" fmla="*/ 205 w 222"/>
                <a:gd name="T5" fmla="*/ 80 h 222"/>
                <a:gd name="T6" fmla="*/ 80 w 222"/>
                <a:gd name="T7" fmla="*/ 17 h 222"/>
                <a:gd name="T8" fmla="*/ 17 w 222"/>
                <a:gd name="T9" fmla="*/ 14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222">
                  <a:moveTo>
                    <a:pt x="17" y="142"/>
                  </a:moveTo>
                  <a:cubicBezTo>
                    <a:pt x="34" y="194"/>
                    <a:pt x="90" y="222"/>
                    <a:pt x="142" y="205"/>
                  </a:cubicBezTo>
                  <a:cubicBezTo>
                    <a:pt x="194" y="188"/>
                    <a:pt x="222" y="132"/>
                    <a:pt x="205" y="80"/>
                  </a:cubicBezTo>
                  <a:cubicBezTo>
                    <a:pt x="188" y="29"/>
                    <a:pt x="132" y="0"/>
                    <a:pt x="80" y="17"/>
                  </a:cubicBezTo>
                  <a:cubicBezTo>
                    <a:pt x="29" y="34"/>
                    <a:pt x="0" y="90"/>
                    <a:pt x="17" y="142"/>
                  </a:cubicBezTo>
                  <a:close/>
                </a:path>
              </a:pathLst>
            </a:custGeom>
            <a:solidFill>
              <a:srgbClr val="13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98" name="Freeform 762">
              <a:extLst>
                <a:ext uri="{FF2B5EF4-FFF2-40B4-BE49-F238E27FC236}">
                  <a16:creationId xmlns:a16="http://schemas.microsoft.com/office/drawing/2014/main" id="{64C41856-0252-41B5-9DB9-CED7BEA54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0939" y="4197351"/>
              <a:ext cx="47625" cy="49213"/>
            </a:xfrm>
            <a:custGeom>
              <a:avLst/>
              <a:gdLst>
                <a:gd name="T0" fmla="*/ 109 w 118"/>
                <a:gd name="T1" fmla="*/ 43 h 119"/>
                <a:gd name="T2" fmla="*/ 42 w 118"/>
                <a:gd name="T3" fmla="*/ 9 h 119"/>
                <a:gd name="T4" fmla="*/ 9 w 118"/>
                <a:gd name="T5" fmla="*/ 76 h 119"/>
                <a:gd name="T6" fmla="*/ 76 w 118"/>
                <a:gd name="T7" fmla="*/ 110 h 119"/>
                <a:gd name="T8" fmla="*/ 109 w 118"/>
                <a:gd name="T9" fmla="*/ 4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9">
                  <a:moveTo>
                    <a:pt x="109" y="43"/>
                  </a:moveTo>
                  <a:cubicBezTo>
                    <a:pt x="100" y="15"/>
                    <a:pt x="70" y="0"/>
                    <a:pt x="42" y="9"/>
                  </a:cubicBezTo>
                  <a:cubicBezTo>
                    <a:pt x="15" y="18"/>
                    <a:pt x="0" y="48"/>
                    <a:pt x="9" y="76"/>
                  </a:cubicBezTo>
                  <a:cubicBezTo>
                    <a:pt x="18" y="104"/>
                    <a:pt x="48" y="119"/>
                    <a:pt x="76" y="110"/>
                  </a:cubicBezTo>
                  <a:cubicBezTo>
                    <a:pt x="103" y="101"/>
                    <a:pt x="118" y="71"/>
                    <a:pt x="109" y="43"/>
                  </a:cubicBezTo>
                  <a:close/>
                </a:path>
              </a:pathLst>
            </a:custGeom>
            <a:solidFill>
              <a:srgbClr val="157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099" name="Freeform 763">
              <a:extLst>
                <a:ext uri="{FF2B5EF4-FFF2-40B4-BE49-F238E27FC236}">
                  <a16:creationId xmlns:a16="http://schemas.microsoft.com/office/drawing/2014/main" id="{F061A086-37A1-4114-9867-DAFA80212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301" y="3286126"/>
              <a:ext cx="920750" cy="922338"/>
            </a:xfrm>
            <a:custGeom>
              <a:avLst/>
              <a:gdLst>
                <a:gd name="T0" fmla="*/ 1608 w 2243"/>
                <a:gd name="T1" fmla="*/ 268 h 2242"/>
                <a:gd name="T2" fmla="*/ 268 w 2243"/>
                <a:gd name="T3" fmla="*/ 635 h 2242"/>
                <a:gd name="T4" fmla="*/ 635 w 2243"/>
                <a:gd name="T5" fmla="*/ 1974 h 2242"/>
                <a:gd name="T6" fmla="*/ 1975 w 2243"/>
                <a:gd name="T7" fmla="*/ 1607 h 2242"/>
                <a:gd name="T8" fmla="*/ 1608 w 2243"/>
                <a:gd name="T9" fmla="*/ 268 h 2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3" h="2242">
                  <a:moveTo>
                    <a:pt x="1608" y="268"/>
                  </a:moveTo>
                  <a:cubicBezTo>
                    <a:pt x="1137" y="0"/>
                    <a:pt x="536" y="164"/>
                    <a:pt x="268" y="635"/>
                  </a:cubicBezTo>
                  <a:cubicBezTo>
                    <a:pt x="0" y="1105"/>
                    <a:pt x="165" y="1706"/>
                    <a:pt x="635" y="1974"/>
                  </a:cubicBezTo>
                  <a:cubicBezTo>
                    <a:pt x="1106" y="2242"/>
                    <a:pt x="1706" y="2078"/>
                    <a:pt x="1975" y="1607"/>
                  </a:cubicBezTo>
                  <a:cubicBezTo>
                    <a:pt x="2243" y="1137"/>
                    <a:pt x="2078" y="536"/>
                    <a:pt x="1608" y="268"/>
                  </a:cubicBezTo>
                  <a:close/>
                </a:path>
              </a:pathLst>
            </a:custGeom>
            <a:solidFill>
              <a:srgbClr val="4AA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00" name="Freeform 765">
              <a:extLst>
                <a:ext uri="{FF2B5EF4-FFF2-40B4-BE49-F238E27FC236}">
                  <a16:creationId xmlns:a16="http://schemas.microsoft.com/office/drawing/2014/main" id="{3459E469-7277-4F91-9C09-4FF4D688A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889" y="4030663"/>
              <a:ext cx="106363" cy="68263"/>
            </a:xfrm>
            <a:custGeom>
              <a:avLst/>
              <a:gdLst>
                <a:gd name="T0" fmla="*/ 253 w 258"/>
                <a:gd name="T1" fmla="*/ 9 h 166"/>
                <a:gd name="T2" fmla="*/ 222 w 258"/>
                <a:gd name="T3" fmla="*/ 4 h 166"/>
                <a:gd name="T4" fmla="*/ 194 w 258"/>
                <a:gd name="T5" fmla="*/ 5 h 166"/>
                <a:gd name="T6" fmla="*/ 163 w 258"/>
                <a:gd name="T7" fmla="*/ 18 h 166"/>
                <a:gd name="T8" fmla="*/ 141 w 258"/>
                <a:gd name="T9" fmla="*/ 13 h 166"/>
                <a:gd name="T10" fmla="*/ 118 w 258"/>
                <a:gd name="T11" fmla="*/ 19 h 166"/>
                <a:gd name="T12" fmla="*/ 113 w 258"/>
                <a:gd name="T13" fmla="*/ 15 h 166"/>
                <a:gd name="T14" fmla="*/ 103 w 258"/>
                <a:gd name="T15" fmla="*/ 17 h 166"/>
                <a:gd name="T16" fmla="*/ 91 w 258"/>
                <a:gd name="T17" fmla="*/ 21 h 166"/>
                <a:gd name="T18" fmla="*/ 51 w 258"/>
                <a:gd name="T19" fmla="*/ 40 h 166"/>
                <a:gd name="T20" fmla="*/ 26 w 258"/>
                <a:gd name="T21" fmla="*/ 70 h 166"/>
                <a:gd name="T22" fmla="*/ 19 w 258"/>
                <a:gd name="T23" fmla="*/ 100 h 166"/>
                <a:gd name="T24" fmla="*/ 16 w 258"/>
                <a:gd name="T25" fmla="*/ 108 h 166"/>
                <a:gd name="T26" fmla="*/ 9 w 258"/>
                <a:gd name="T27" fmla="*/ 123 h 166"/>
                <a:gd name="T28" fmla="*/ 5 w 258"/>
                <a:gd name="T29" fmla="*/ 152 h 166"/>
                <a:gd name="T30" fmla="*/ 40 w 258"/>
                <a:gd name="T31" fmla="*/ 164 h 166"/>
                <a:gd name="T32" fmla="*/ 54 w 258"/>
                <a:gd name="T33" fmla="*/ 166 h 166"/>
                <a:gd name="T34" fmla="*/ 258 w 258"/>
                <a:gd name="T35" fmla="*/ 12 h 166"/>
                <a:gd name="T36" fmla="*/ 253 w 258"/>
                <a:gd name="T37" fmla="*/ 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8" h="166">
                  <a:moveTo>
                    <a:pt x="253" y="9"/>
                  </a:moveTo>
                  <a:cubicBezTo>
                    <a:pt x="242" y="3"/>
                    <a:pt x="224" y="0"/>
                    <a:pt x="222" y="4"/>
                  </a:cubicBezTo>
                  <a:cubicBezTo>
                    <a:pt x="220" y="7"/>
                    <a:pt x="200" y="6"/>
                    <a:pt x="194" y="5"/>
                  </a:cubicBezTo>
                  <a:cubicBezTo>
                    <a:pt x="188" y="4"/>
                    <a:pt x="168" y="14"/>
                    <a:pt x="163" y="18"/>
                  </a:cubicBezTo>
                  <a:cubicBezTo>
                    <a:pt x="158" y="22"/>
                    <a:pt x="147" y="13"/>
                    <a:pt x="141" y="13"/>
                  </a:cubicBezTo>
                  <a:cubicBezTo>
                    <a:pt x="135" y="12"/>
                    <a:pt x="121" y="14"/>
                    <a:pt x="118" y="19"/>
                  </a:cubicBezTo>
                  <a:cubicBezTo>
                    <a:pt x="115" y="24"/>
                    <a:pt x="113" y="22"/>
                    <a:pt x="113" y="15"/>
                  </a:cubicBezTo>
                  <a:lnTo>
                    <a:pt x="103" y="17"/>
                  </a:lnTo>
                  <a:lnTo>
                    <a:pt x="91" y="21"/>
                  </a:lnTo>
                  <a:cubicBezTo>
                    <a:pt x="80" y="32"/>
                    <a:pt x="56" y="41"/>
                    <a:pt x="51" y="40"/>
                  </a:cubicBezTo>
                  <a:cubicBezTo>
                    <a:pt x="45" y="38"/>
                    <a:pt x="31" y="61"/>
                    <a:pt x="26" y="70"/>
                  </a:cubicBezTo>
                  <a:cubicBezTo>
                    <a:pt x="20" y="79"/>
                    <a:pt x="18" y="93"/>
                    <a:pt x="19" y="100"/>
                  </a:cubicBezTo>
                  <a:lnTo>
                    <a:pt x="16" y="108"/>
                  </a:lnTo>
                  <a:lnTo>
                    <a:pt x="9" y="123"/>
                  </a:lnTo>
                  <a:cubicBezTo>
                    <a:pt x="0" y="133"/>
                    <a:pt x="3" y="148"/>
                    <a:pt x="5" y="152"/>
                  </a:cubicBezTo>
                  <a:cubicBezTo>
                    <a:pt x="6" y="155"/>
                    <a:pt x="30" y="161"/>
                    <a:pt x="40" y="164"/>
                  </a:cubicBezTo>
                  <a:cubicBezTo>
                    <a:pt x="43" y="165"/>
                    <a:pt x="49" y="166"/>
                    <a:pt x="54" y="166"/>
                  </a:cubicBezTo>
                  <a:cubicBezTo>
                    <a:pt x="127" y="124"/>
                    <a:pt x="196" y="73"/>
                    <a:pt x="258" y="12"/>
                  </a:cubicBezTo>
                  <a:cubicBezTo>
                    <a:pt x="256" y="11"/>
                    <a:pt x="255" y="10"/>
                    <a:pt x="253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01" name="Freeform 766">
              <a:extLst>
                <a:ext uri="{FF2B5EF4-FFF2-40B4-BE49-F238E27FC236}">
                  <a16:creationId xmlns:a16="http://schemas.microsoft.com/office/drawing/2014/main" id="{EC773DCE-2A3A-425E-B94B-6E974631C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3360738"/>
              <a:ext cx="311150" cy="538163"/>
            </a:xfrm>
            <a:custGeom>
              <a:avLst/>
              <a:gdLst>
                <a:gd name="T0" fmla="*/ 165 w 758"/>
                <a:gd name="T1" fmla="*/ 945 h 1309"/>
                <a:gd name="T2" fmla="*/ 121 w 758"/>
                <a:gd name="T3" fmla="*/ 1022 h 1309"/>
                <a:gd name="T4" fmla="*/ 58 w 758"/>
                <a:gd name="T5" fmla="*/ 1129 h 1309"/>
                <a:gd name="T6" fmla="*/ 12 w 758"/>
                <a:gd name="T7" fmla="*/ 1206 h 1309"/>
                <a:gd name="T8" fmla="*/ 1 w 758"/>
                <a:gd name="T9" fmla="*/ 1279 h 1309"/>
                <a:gd name="T10" fmla="*/ 40 w 758"/>
                <a:gd name="T11" fmla="*/ 1296 h 1309"/>
                <a:gd name="T12" fmla="*/ 77 w 758"/>
                <a:gd name="T13" fmla="*/ 1242 h 1309"/>
                <a:gd name="T14" fmla="*/ 138 w 758"/>
                <a:gd name="T15" fmla="*/ 1172 h 1309"/>
                <a:gd name="T16" fmla="*/ 216 w 758"/>
                <a:gd name="T17" fmla="*/ 1139 h 1309"/>
                <a:gd name="T18" fmla="*/ 275 w 758"/>
                <a:gd name="T19" fmla="*/ 1114 h 1309"/>
                <a:gd name="T20" fmla="*/ 352 w 758"/>
                <a:gd name="T21" fmla="*/ 1084 h 1309"/>
                <a:gd name="T22" fmla="*/ 423 w 758"/>
                <a:gd name="T23" fmla="*/ 1017 h 1309"/>
                <a:gd name="T24" fmla="*/ 480 w 758"/>
                <a:gd name="T25" fmla="*/ 977 h 1309"/>
                <a:gd name="T26" fmla="*/ 486 w 758"/>
                <a:gd name="T27" fmla="*/ 930 h 1309"/>
                <a:gd name="T28" fmla="*/ 433 w 758"/>
                <a:gd name="T29" fmla="*/ 864 h 1309"/>
                <a:gd name="T30" fmla="*/ 394 w 758"/>
                <a:gd name="T31" fmla="*/ 750 h 1309"/>
                <a:gd name="T32" fmla="*/ 351 w 758"/>
                <a:gd name="T33" fmla="*/ 669 h 1309"/>
                <a:gd name="T34" fmla="*/ 308 w 758"/>
                <a:gd name="T35" fmla="*/ 642 h 1309"/>
                <a:gd name="T36" fmla="*/ 239 w 758"/>
                <a:gd name="T37" fmla="*/ 632 h 1309"/>
                <a:gd name="T38" fmla="*/ 252 w 758"/>
                <a:gd name="T39" fmla="*/ 525 h 1309"/>
                <a:gd name="T40" fmla="*/ 197 w 758"/>
                <a:gd name="T41" fmla="*/ 457 h 1309"/>
                <a:gd name="T42" fmla="*/ 299 w 758"/>
                <a:gd name="T43" fmla="*/ 447 h 1309"/>
                <a:gd name="T44" fmla="*/ 348 w 758"/>
                <a:gd name="T45" fmla="*/ 491 h 1309"/>
                <a:gd name="T46" fmla="*/ 425 w 758"/>
                <a:gd name="T47" fmla="*/ 433 h 1309"/>
                <a:gd name="T48" fmla="*/ 494 w 758"/>
                <a:gd name="T49" fmla="*/ 404 h 1309"/>
                <a:gd name="T50" fmla="*/ 556 w 758"/>
                <a:gd name="T51" fmla="*/ 396 h 1309"/>
                <a:gd name="T52" fmla="*/ 599 w 758"/>
                <a:gd name="T53" fmla="*/ 363 h 1309"/>
                <a:gd name="T54" fmla="*/ 627 w 758"/>
                <a:gd name="T55" fmla="*/ 383 h 1309"/>
                <a:gd name="T56" fmla="*/ 644 w 758"/>
                <a:gd name="T57" fmla="*/ 419 h 1309"/>
                <a:gd name="T58" fmla="*/ 675 w 758"/>
                <a:gd name="T59" fmla="*/ 346 h 1309"/>
                <a:gd name="T60" fmla="*/ 674 w 758"/>
                <a:gd name="T61" fmla="*/ 282 h 1309"/>
                <a:gd name="T62" fmla="*/ 648 w 758"/>
                <a:gd name="T63" fmla="*/ 236 h 1309"/>
                <a:gd name="T64" fmla="*/ 625 w 758"/>
                <a:gd name="T65" fmla="*/ 171 h 1309"/>
                <a:gd name="T66" fmla="*/ 551 w 758"/>
                <a:gd name="T67" fmla="*/ 223 h 1309"/>
                <a:gd name="T68" fmla="*/ 521 w 758"/>
                <a:gd name="T69" fmla="*/ 233 h 1309"/>
                <a:gd name="T70" fmla="*/ 491 w 758"/>
                <a:gd name="T71" fmla="*/ 175 h 1309"/>
                <a:gd name="T72" fmla="*/ 523 w 758"/>
                <a:gd name="T73" fmla="*/ 124 h 1309"/>
                <a:gd name="T74" fmla="*/ 617 w 758"/>
                <a:gd name="T75" fmla="*/ 105 h 1309"/>
                <a:gd name="T76" fmla="*/ 662 w 758"/>
                <a:gd name="T77" fmla="*/ 73 h 1309"/>
                <a:gd name="T78" fmla="*/ 690 w 758"/>
                <a:gd name="T79" fmla="*/ 124 h 1309"/>
                <a:gd name="T80" fmla="*/ 679 w 758"/>
                <a:gd name="T81" fmla="*/ 204 h 1309"/>
                <a:gd name="T82" fmla="*/ 727 w 758"/>
                <a:gd name="T83" fmla="*/ 183 h 1309"/>
                <a:gd name="T84" fmla="*/ 753 w 758"/>
                <a:gd name="T85" fmla="*/ 159 h 1309"/>
                <a:gd name="T86" fmla="*/ 752 w 758"/>
                <a:gd name="T87" fmla="*/ 101 h 1309"/>
                <a:gd name="T88" fmla="*/ 704 w 758"/>
                <a:gd name="T89" fmla="*/ 43 h 1309"/>
                <a:gd name="T90" fmla="*/ 632 w 758"/>
                <a:gd name="T91" fmla="*/ 23 h 1309"/>
                <a:gd name="T92" fmla="*/ 609 w 758"/>
                <a:gd name="T93" fmla="*/ 60 h 1309"/>
                <a:gd name="T94" fmla="*/ 580 w 758"/>
                <a:gd name="T95" fmla="*/ 14 h 1309"/>
                <a:gd name="T96" fmla="*/ 552 w 758"/>
                <a:gd name="T97" fmla="*/ 24 h 1309"/>
                <a:gd name="T98" fmla="*/ 118 w 758"/>
                <a:gd name="T99" fmla="*/ 405 h 1309"/>
                <a:gd name="T100" fmla="*/ 139 w 758"/>
                <a:gd name="T101" fmla="*/ 416 h 1309"/>
                <a:gd name="T102" fmla="*/ 184 w 758"/>
                <a:gd name="T103" fmla="*/ 559 h 1309"/>
                <a:gd name="T104" fmla="*/ 208 w 758"/>
                <a:gd name="T105" fmla="*/ 617 h 1309"/>
                <a:gd name="T106" fmla="*/ 239 w 758"/>
                <a:gd name="T107" fmla="*/ 678 h 1309"/>
                <a:gd name="T108" fmla="*/ 172 w 758"/>
                <a:gd name="T109" fmla="*/ 755 h 1309"/>
                <a:gd name="T110" fmla="*/ 157 w 758"/>
                <a:gd name="T111" fmla="*/ 832 h 1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8" h="1309">
                  <a:moveTo>
                    <a:pt x="159" y="859"/>
                  </a:moveTo>
                  <a:cubicBezTo>
                    <a:pt x="157" y="861"/>
                    <a:pt x="163" y="885"/>
                    <a:pt x="166" y="894"/>
                  </a:cubicBezTo>
                  <a:cubicBezTo>
                    <a:pt x="169" y="902"/>
                    <a:pt x="167" y="935"/>
                    <a:pt x="165" y="945"/>
                  </a:cubicBezTo>
                  <a:cubicBezTo>
                    <a:pt x="162" y="955"/>
                    <a:pt x="153" y="968"/>
                    <a:pt x="150" y="971"/>
                  </a:cubicBezTo>
                  <a:cubicBezTo>
                    <a:pt x="148" y="973"/>
                    <a:pt x="147" y="982"/>
                    <a:pt x="146" y="986"/>
                  </a:cubicBezTo>
                  <a:cubicBezTo>
                    <a:pt x="145" y="989"/>
                    <a:pt x="125" y="1011"/>
                    <a:pt x="121" y="1022"/>
                  </a:cubicBezTo>
                  <a:cubicBezTo>
                    <a:pt x="118" y="1033"/>
                    <a:pt x="86" y="1057"/>
                    <a:pt x="77" y="1073"/>
                  </a:cubicBezTo>
                  <a:cubicBezTo>
                    <a:pt x="69" y="1089"/>
                    <a:pt x="64" y="1113"/>
                    <a:pt x="68" y="1113"/>
                  </a:cubicBezTo>
                  <a:cubicBezTo>
                    <a:pt x="72" y="1113"/>
                    <a:pt x="64" y="1130"/>
                    <a:pt x="58" y="1129"/>
                  </a:cubicBezTo>
                  <a:cubicBezTo>
                    <a:pt x="52" y="1128"/>
                    <a:pt x="39" y="1137"/>
                    <a:pt x="42" y="1139"/>
                  </a:cubicBezTo>
                  <a:cubicBezTo>
                    <a:pt x="44" y="1142"/>
                    <a:pt x="34" y="1152"/>
                    <a:pt x="32" y="1158"/>
                  </a:cubicBezTo>
                  <a:cubicBezTo>
                    <a:pt x="30" y="1163"/>
                    <a:pt x="15" y="1198"/>
                    <a:pt x="12" y="1206"/>
                  </a:cubicBezTo>
                  <a:cubicBezTo>
                    <a:pt x="8" y="1215"/>
                    <a:pt x="8" y="1241"/>
                    <a:pt x="7" y="1249"/>
                  </a:cubicBezTo>
                  <a:cubicBezTo>
                    <a:pt x="5" y="1258"/>
                    <a:pt x="1" y="1272"/>
                    <a:pt x="1" y="1274"/>
                  </a:cubicBezTo>
                  <a:cubicBezTo>
                    <a:pt x="0" y="1276"/>
                    <a:pt x="0" y="1279"/>
                    <a:pt x="1" y="1279"/>
                  </a:cubicBezTo>
                  <a:cubicBezTo>
                    <a:pt x="1" y="1279"/>
                    <a:pt x="8" y="1288"/>
                    <a:pt x="10" y="1292"/>
                  </a:cubicBezTo>
                  <a:cubicBezTo>
                    <a:pt x="11" y="1296"/>
                    <a:pt x="30" y="1305"/>
                    <a:pt x="37" y="1307"/>
                  </a:cubicBezTo>
                  <a:cubicBezTo>
                    <a:pt x="43" y="1309"/>
                    <a:pt x="41" y="1300"/>
                    <a:pt x="40" y="1296"/>
                  </a:cubicBezTo>
                  <a:cubicBezTo>
                    <a:pt x="39" y="1291"/>
                    <a:pt x="45" y="1276"/>
                    <a:pt x="43" y="1272"/>
                  </a:cubicBezTo>
                  <a:cubicBezTo>
                    <a:pt x="40" y="1269"/>
                    <a:pt x="50" y="1250"/>
                    <a:pt x="55" y="1248"/>
                  </a:cubicBezTo>
                  <a:cubicBezTo>
                    <a:pt x="60" y="1245"/>
                    <a:pt x="74" y="1245"/>
                    <a:pt x="77" y="1242"/>
                  </a:cubicBezTo>
                  <a:cubicBezTo>
                    <a:pt x="80" y="1239"/>
                    <a:pt x="90" y="1223"/>
                    <a:pt x="88" y="1220"/>
                  </a:cubicBezTo>
                  <a:cubicBezTo>
                    <a:pt x="87" y="1216"/>
                    <a:pt x="102" y="1198"/>
                    <a:pt x="105" y="1188"/>
                  </a:cubicBezTo>
                  <a:cubicBezTo>
                    <a:pt x="108" y="1177"/>
                    <a:pt x="132" y="1179"/>
                    <a:pt x="138" y="1172"/>
                  </a:cubicBezTo>
                  <a:cubicBezTo>
                    <a:pt x="143" y="1165"/>
                    <a:pt x="168" y="1168"/>
                    <a:pt x="175" y="1167"/>
                  </a:cubicBezTo>
                  <a:cubicBezTo>
                    <a:pt x="182" y="1166"/>
                    <a:pt x="198" y="1146"/>
                    <a:pt x="199" y="1140"/>
                  </a:cubicBezTo>
                  <a:cubicBezTo>
                    <a:pt x="199" y="1134"/>
                    <a:pt x="211" y="1136"/>
                    <a:pt x="216" y="1139"/>
                  </a:cubicBezTo>
                  <a:cubicBezTo>
                    <a:pt x="220" y="1141"/>
                    <a:pt x="227" y="1141"/>
                    <a:pt x="228" y="1142"/>
                  </a:cubicBezTo>
                  <a:cubicBezTo>
                    <a:pt x="230" y="1142"/>
                    <a:pt x="241" y="1136"/>
                    <a:pt x="245" y="1135"/>
                  </a:cubicBezTo>
                  <a:cubicBezTo>
                    <a:pt x="249" y="1135"/>
                    <a:pt x="268" y="1115"/>
                    <a:pt x="275" y="1114"/>
                  </a:cubicBezTo>
                  <a:cubicBezTo>
                    <a:pt x="283" y="1113"/>
                    <a:pt x="295" y="1101"/>
                    <a:pt x="297" y="1097"/>
                  </a:cubicBezTo>
                  <a:cubicBezTo>
                    <a:pt x="299" y="1093"/>
                    <a:pt x="314" y="1085"/>
                    <a:pt x="319" y="1083"/>
                  </a:cubicBezTo>
                  <a:cubicBezTo>
                    <a:pt x="323" y="1081"/>
                    <a:pt x="347" y="1083"/>
                    <a:pt x="352" y="1084"/>
                  </a:cubicBezTo>
                  <a:cubicBezTo>
                    <a:pt x="356" y="1084"/>
                    <a:pt x="379" y="1056"/>
                    <a:pt x="386" y="1046"/>
                  </a:cubicBezTo>
                  <a:cubicBezTo>
                    <a:pt x="394" y="1036"/>
                    <a:pt x="408" y="1024"/>
                    <a:pt x="411" y="1021"/>
                  </a:cubicBezTo>
                  <a:cubicBezTo>
                    <a:pt x="413" y="1018"/>
                    <a:pt x="421" y="1018"/>
                    <a:pt x="423" y="1017"/>
                  </a:cubicBezTo>
                  <a:cubicBezTo>
                    <a:pt x="425" y="1017"/>
                    <a:pt x="437" y="1005"/>
                    <a:pt x="442" y="1004"/>
                  </a:cubicBezTo>
                  <a:cubicBezTo>
                    <a:pt x="447" y="1002"/>
                    <a:pt x="465" y="995"/>
                    <a:pt x="467" y="992"/>
                  </a:cubicBezTo>
                  <a:cubicBezTo>
                    <a:pt x="469" y="989"/>
                    <a:pt x="475" y="982"/>
                    <a:pt x="480" y="977"/>
                  </a:cubicBezTo>
                  <a:lnTo>
                    <a:pt x="485" y="969"/>
                  </a:lnTo>
                  <a:lnTo>
                    <a:pt x="491" y="958"/>
                  </a:lnTo>
                  <a:cubicBezTo>
                    <a:pt x="493" y="946"/>
                    <a:pt x="490" y="929"/>
                    <a:pt x="486" y="930"/>
                  </a:cubicBezTo>
                  <a:cubicBezTo>
                    <a:pt x="482" y="931"/>
                    <a:pt x="476" y="913"/>
                    <a:pt x="471" y="908"/>
                  </a:cubicBezTo>
                  <a:cubicBezTo>
                    <a:pt x="466" y="902"/>
                    <a:pt x="452" y="892"/>
                    <a:pt x="448" y="890"/>
                  </a:cubicBezTo>
                  <a:cubicBezTo>
                    <a:pt x="445" y="887"/>
                    <a:pt x="438" y="869"/>
                    <a:pt x="433" y="864"/>
                  </a:cubicBezTo>
                  <a:cubicBezTo>
                    <a:pt x="428" y="859"/>
                    <a:pt x="414" y="847"/>
                    <a:pt x="413" y="844"/>
                  </a:cubicBezTo>
                  <a:cubicBezTo>
                    <a:pt x="411" y="840"/>
                    <a:pt x="420" y="816"/>
                    <a:pt x="412" y="802"/>
                  </a:cubicBezTo>
                  <a:cubicBezTo>
                    <a:pt x="404" y="787"/>
                    <a:pt x="393" y="758"/>
                    <a:pt x="394" y="750"/>
                  </a:cubicBezTo>
                  <a:cubicBezTo>
                    <a:pt x="395" y="743"/>
                    <a:pt x="379" y="716"/>
                    <a:pt x="374" y="708"/>
                  </a:cubicBezTo>
                  <a:cubicBezTo>
                    <a:pt x="369" y="700"/>
                    <a:pt x="359" y="693"/>
                    <a:pt x="357" y="694"/>
                  </a:cubicBezTo>
                  <a:cubicBezTo>
                    <a:pt x="355" y="694"/>
                    <a:pt x="353" y="676"/>
                    <a:pt x="351" y="669"/>
                  </a:cubicBezTo>
                  <a:cubicBezTo>
                    <a:pt x="348" y="663"/>
                    <a:pt x="336" y="652"/>
                    <a:pt x="334" y="655"/>
                  </a:cubicBezTo>
                  <a:cubicBezTo>
                    <a:pt x="331" y="658"/>
                    <a:pt x="323" y="651"/>
                    <a:pt x="322" y="646"/>
                  </a:cubicBezTo>
                  <a:cubicBezTo>
                    <a:pt x="322" y="642"/>
                    <a:pt x="312" y="642"/>
                    <a:pt x="308" y="642"/>
                  </a:cubicBezTo>
                  <a:cubicBezTo>
                    <a:pt x="304" y="641"/>
                    <a:pt x="283" y="652"/>
                    <a:pt x="275" y="653"/>
                  </a:cubicBezTo>
                  <a:cubicBezTo>
                    <a:pt x="267" y="654"/>
                    <a:pt x="265" y="642"/>
                    <a:pt x="263" y="639"/>
                  </a:cubicBezTo>
                  <a:cubicBezTo>
                    <a:pt x="260" y="635"/>
                    <a:pt x="244" y="632"/>
                    <a:pt x="239" y="632"/>
                  </a:cubicBezTo>
                  <a:cubicBezTo>
                    <a:pt x="234" y="633"/>
                    <a:pt x="238" y="607"/>
                    <a:pt x="245" y="598"/>
                  </a:cubicBezTo>
                  <a:cubicBezTo>
                    <a:pt x="253" y="589"/>
                    <a:pt x="253" y="564"/>
                    <a:pt x="245" y="558"/>
                  </a:cubicBezTo>
                  <a:cubicBezTo>
                    <a:pt x="237" y="553"/>
                    <a:pt x="246" y="531"/>
                    <a:pt x="252" y="525"/>
                  </a:cubicBezTo>
                  <a:cubicBezTo>
                    <a:pt x="258" y="518"/>
                    <a:pt x="244" y="504"/>
                    <a:pt x="240" y="501"/>
                  </a:cubicBezTo>
                  <a:cubicBezTo>
                    <a:pt x="237" y="498"/>
                    <a:pt x="220" y="503"/>
                    <a:pt x="215" y="507"/>
                  </a:cubicBezTo>
                  <a:cubicBezTo>
                    <a:pt x="211" y="511"/>
                    <a:pt x="180" y="477"/>
                    <a:pt x="197" y="457"/>
                  </a:cubicBezTo>
                  <a:cubicBezTo>
                    <a:pt x="215" y="437"/>
                    <a:pt x="246" y="424"/>
                    <a:pt x="252" y="424"/>
                  </a:cubicBezTo>
                  <a:cubicBezTo>
                    <a:pt x="258" y="423"/>
                    <a:pt x="283" y="436"/>
                    <a:pt x="287" y="442"/>
                  </a:cubicBezTo>
                  <a:cubicBezTo>
                    <a:pt x="290" y="448"/>
                    <a:pt x="297" y="448"/>
                    <a:pt x="299" y="447"/>
                  </a:cubicBezTo>
                  <a:cubicBezTo>
                    <a:pt x="300" y="446"/>
                    <a:pt x="319" y="459"/>
                    <a:pt x="324" y="465"/>
                  </a:cubicBezTo>
                  <a:cubicBezTo>
                    <a:pt x="328" y="470"/>
                    <a:pt x="324" y="498"/>
                    <a:pt x="328" y="504"/>
                  </a:cubicBezTo>
                  <a:cubicBezTo>
                    <a:pt x="333" y="511"/>
                    <a:pt x="345" y="494"/>
                    <a:pt x="348" y="491"/>
                  </a:cubicBezTo>
                  <a:cubicBezTo>
                    <a:pt x="352" y="487"/>
                    <a:pt x="354" y="474"/>
                    <a:pt x="354" y="470"/>
                  </a:cubicBezTo>
                  <a:cubicBezTo>
                    <a:pt x="354" y="466"/>
                    <a:pt x="382" y="445"/>
                    <a:pt x="394" y="445"/>
                  </a:cubicBezTo>
                  <a:cubicBezTo>
                    <a:pt x="405" y="446"/>
                    <a:pt x="424" y="436"/>
                    <a:pt x="425" y="433"/>
                  </a:cubicBezTo>
                  <a:cubicBezTo>
                    <a:pt x="426" y="430"/>
                    <a:pt x="435" y="432"/>
                    <a:pt x="438" y="432"/>
                  </a:cubicBezTo>
                  <a:cubicBezTo>
                    <a:pt x="441" y="432"/>
                    <a:pt x="451" y="409"/>
                    <a:pt x="457" y="406"/>
                  </a:cubicBezTo>
                  <a:cubicBezTo>
                    <a:pt x="464" y="403"/>
                    <a:pt x="487" y="403"/>
                    <a:pt x="494" y="404"/>
                  </a:cubicBezTo>
                  <a:cubicBezTo>
                    <a:pt x="501" y="404"/>
                    <a:pt x="513" y="393"/>
                    <a:pt x="512" y="389"/>
                  </a:cubicBezTo>
                  <a:cubicBezTo>
                    <a:pt x="512" y="385"/>
                    <a:pt x="536" y="381"/>
                    <a:pt x="546" y="383"/>
                  </a:cubicBezTo>
                  <a:cubicBezTo>
                    <a:pt x="556" y="385"/>
                    <a:pt x="559" y="396"/>
                    <a:pt x="556" y="396"/>
                  </a:cubicBezTo>
                  <a:cubicBezTo>
                    <a:pt x="558" y="397"/>
                    <a:pt x="573" y="397"/>
                    <a:pt x="580" y="397"/>
                  </a:cubicBezTo>
                  <a:cubicBezTo>
                    <a:pt x="588" y="396"/>
                    <a:pt x="588" y="382"/>
                    <a:pt x="586" y="377"/>
                  </a:cubicBezTo>
                  <a:cubicBezTo>
                    <a:pt x="584" y="372"/>
                    <a:pt x="593" y="361"/>
                    <a:pt x="599" y="363"/>
                  </a:cubicBezTo>
                  <a:cubicBezTo>
                    <a:pt x="604" y="364"/>
                    <a:pt x="613" y="356"/>
                    <a:pt x="614" y="353"/>
                  </a:cubicBezTo>
                  <a:cubicBezTo>
                    <a:pt x="614" y="350"/>
                    <a:pt x="631" y="365"/>
                    <a:pt x="642" y="364"/>
                  </a:cubicBezTo>
                  <a:cubicBezTo>
                    <a:pt x="652" y="363"/>
                    <a:pt x="636" y="378"/>
                    <a:pt x="627" y="383"/>
                  </a:cubicBezTo>
                  <a:cubicBezTo>
                    <a:pt x="617" y="387"/>
                    <a:pt x="622" y="400"/>
                    <a:pt x="627" y="401"/>
                  </a:cubicBezTo>
                  <a:cubicBezTo>
                    <a:pt x="631" y="401"/>
                    <a:pt x="631" y="409"/>
                    <a:pt x="631" y="411"/>
                  </a:cubicBezTo>
                  <a:cubicBezTo>
                    <a:pt x="630" y="414"/>
                    <a:pt x="640" y="414"/>
                    <a:pt x="644" y="419"/>
                  </a:cubicBezTo>
                  <a:cubicBezTo>
                    <a:pt x="648" y="424"/>
                    <a:pt x="656" y="417"/>
                    <a:pt x="659" y="413"/>
                  </a:cubicBezTo>
                  <a:cubicBezTo>
                    <a:pt x="662" y="409"/>
                    <a:pt x="654" y="393"/>
                    <a:pt x="655" y="387"/>
                  </a:cubicBezTo>
                  <a:cubicBezTo>
                    <a:pt x="656" y="381"/>
                    <a:pt x="672" y="352"/>
                    <a:pt x="675" y="346"/>
                  </a:cubicBezTo>
                  <a:cubicBezTo>
                    <a:pt x="678" y="340"/>
                    <a:pt x="675" y="325"/>
                    <a:pt x="672" y="326"/>
                  </a:cubicBezTo>
                  <a:cubicBezTo>
                    <a:pt x="668" y="326"/>
                    <a:pt x="673" y="306"/>
                    <a:pt x="671" y="300"/>
                  </a:cubicBezTo>
                  <a:cubicBezTo>
                    <a:pt x="669" y="294"/>
                    <a:pt x="672" y="285"/>
                    <a:pt x="674" y="282"/>
                  </a:cubicBezTo>
                  <a:cubicBezTo>
                    <a:pt x="676" y="280"/>
                    <a:pt x="670" y="257"/>
                    <a:pt x="671" y="248"/>
                  </a:cubicBezTo>
                  <a:cubicBezTo>
                    <a:pt x="671" y="239"/>
                    <a:pt x="666" y="238"/>
                    <a:pt x="664" y="241"/>
                  </a:cubicBezTo>
                  <a:cubicBezTo>
                    <a:pt x="661" y="244"/>
                    <a:pt x="651" y="239"/>
                    <a:pt x="648" y="236"/>
                  </a:cubicBezTo>
                  <a:cubicBezTo>
                    <a:pt x="644" y="233"/>
                    <a:pt x="649" y="216"/>
                    <a:pt x="653" y="210"/>
                  </a:cubicBezTo>
                  <a:cubicBezTo>
                    <a:pt x="656" y="204"/>
                    <a:pt x="638" y="193"/>
                    <a:pt x="638" y="186"/>
                  </a:cubicBezTo>
                  <a:cubicBezTo>
                    <a:pt x="638" y="180"/>
                    <a:pt x="625" y="175"/>
                    <a:pt x="625" y="171"/>
                  </a:cubicBezTo>
                  <a:cubicBezTo>
                    <a:pt x="625" y="166"/>
                    <a:pt x="616" y="157"/>
                    <a:pt x="613" y="157"/>
                  </a:cubicBezTo>
                  <a:cubicBezTo>
                    <a:pt x="610" y="157"/>
                    <a:pt x="587" y="200"/>
                    <a:pt x="578" y="211"/>
                  </a:cubicBezTo>
                  <a:cubicBezTo>
                    <a:pt x="570" y="221"/>
                    <a:pt x="554" y="225"/>
                    <a:pt x="551" y="223"/>
                  </a:cubicBezTo>
                  <a:cubicBezTo>
                    <a:pt x="548" y="221"/>
                    <a:pt x="545" y="231"/>
                    <a:pt x="548" y="231"/>
                  </a:cubicBezTo>
                  <a:cubicBezTo>
                    <a:pt x="551" y="232"/>
                    <a:pt x="534" y="240"/>
                    <a:pt x="528" y="248"/>
                  </a:cubicBezTo>
                  <a:cubicBezTo>
                    <a:pt x="521" y="256"/>
                    <a:pt x="518" y="242"/>
                    <a:pt x="521" y="233"/>
                  </a:cubicBezTo>
                  <a:cubicBezTo>
                    <a:pt x="524" y="224"/>
                    <a:pt x="521" y="209"/>
                    <a:pt x="518" y="210"/>
                  </a:cubicBezTo>
                  <a:cubicBezTo>
                    <a:pt x="515" y="212"/>
                    <a:pt x="512" y="203"/>
                    <a:pt x="509" y="203"/>
                  </a:cubicBezTo>
                  <a:cubicBezTo>
                    <a:pt x="505" y="203"/>
                    <a:pt x="495" y="183"/>
                    <a:pt x="491" y="175"/>
                  </a:cubicBezTo>
                  <a:cubicBezTo>
                    <a:pt x="486" y="168"/>
                    <a:pt x="494" y="146"/>
                    <a:pt x="491" y="142"/>
                  </a:cubicBezTo>
                  <a:cubicBezTo>
                    <a:pt x="489" y="138"/>
                    <a:pt x="493" y="137"/>
                    <a:pt x="495" y="134"/>
                  </a:cubicBezTo>
                  <a:cubicBezTo>
                    <a:pt x="497" y="131"/>
                    <a:pt x="516" y="127"/>
                    <a:pt x="523" y="124"/>
                  </a:cubicBezTo>
                  <a:cubicBezTo>
                    <a:pt x="529" y="122"/>
                    <a:pt x="554" y="112"/>
                    <a:pt x="562" y="111"/>
                  </a:cubicBezTo>
                  <a:cubicBezTo>
                    <a:pt x="569" y="110"/>
                    <a:pt x="580" y="102"/>
                    <a:pt x="580" y="99"/>
                  </a:cubicBezTo>
                  <a:cubicBezTo>
                    <a:pt x="580" y="97"/>
                    <a:pt x="609" y="103"/>
                    <a:pt x="617" y="105"/>
                  </a:cubicBezTo>
                  <a:cubicBezTo>
                    <a:pt x="626" y="106"/>
                    <a:pt x="642" y="91"/>
                    <a:pt x="646" y="86"/>
                  </a:cubicBezTo>
                  <a:cubicBezTo>
                    <a:pt x="650" y="81"/>
                    <a:pt x="651" y="68"/>
                    <a:pt x="648" y="65"/>
                  </a:cubicBezTo>
                  <a:cubicBezTo>
                    <a:pt x="646" y="62"/>
                    <a:pt x="659" y="69"/>
                    <a:pt x="662" y="73"/>
                  </a:cubicBezTo>
                  <a:cubicBezTo>
                    <a:pt x="665" y="77"/>
                    <a:pt x="681" y="79"/>
                    <a:pt x="685" y="85"/>
                  </a:cubicBezTo>
                  <a:cubicBezTo>
                    <a:pt x="688" y="90"/>
                    <a:pt x="695" y="102"/>
                    <a:pt x="700" y="111"/>
                  </a:cubicBezTo>
                  <a:lnTo>
                    <a:pt x="690" y="124"/>
                  </a:lnTo>
                  <a:lnTo>
                    <a:pt x="674" y="145"/>
                  </a:lnTo>
                  <a:cubicBezTo>
                    <a:pt x="650" y="142"/>
                    <a:pt x="636" y="153"/>
                    <a:pt x="643" y="157"/>
                  </a:cubicBezTo>
                  <a:cubicBezTo>
                    <a:pt x="650" y="161"/>
                    <a:pt x="673" y="192"/>
                    <a:pt x="679" y="204"/>
                  </a:cubicBezTo>
                  <a:cubicBezTo>
                    <a:pt x="684" y="215"/>
                    <a:pt x="695" y="201"/>
                    <a:pt x="701" y="197"/>
                  </a:cubicBezTo>
                  <a:cubicBezTo>
                    <a:pt x="707" y="194"/>
                    <a:pt x="714" y="178"/>
                    <a:pt x="714" y="174"/>
                  </a:cubicBezTo>
                  <a:cubicBezTo>
                    <a:pt x="714" y="170"/>
                    <a:pt x="725" y="178"/>
                    <a:pt x="727" y="183"/>
                  </a:cubicBezTo>
                  <a:cubicBezTo>
                    <a:pt x="728" y="189"/>
                    <a:pt x="736" y="184"/>
                    <a:pt x="740" y="185"/>
                  </a:cubicBezTo>
                  <a:cubicBezTo>
                    <a:pt x="743" y="185"/>
                    <a:pt x="752" y="173"/>
                    <a:pt x="755" y="171"/>
                  </a:cubicBezTo>
                  <a:cubicBezTo>
                    <a:pt x="758" y="169"/>
                    <a:pt x="752" y="162"/>
                    <a:pt x="753" y="159"/>
                  </a:cubicBezTo>
                  <a:cubicBezTo>
                    <a:pt x="755" y="156"/>
                    <a:pt x="744" y="141"/>
                    <a:pt x="741" y="137"/>
                  </a:cubicBezTo>
                  <a:cubicBezTo>
                    <a:pt x="738" y="132"/>
                    <a:pt x="742" y="122"/>
                    <a:pt x="745" y="121"/>
                  </a:cubicBezTo>
                  <a:cubicBezTo>
                    <a:pt x="749" y="121"/>
                    <a:pt x="752" y="106"/>
                    <a:pt x="752" y="101"/>
                  </a:cubicBezTo>
                  <a:cubicBezTo>
                    <a:pt x="752" y="96"/>
                    <a:pt x="739" y="84"/>
                    <a:pt x="734" y="81"/>
                  </a:cubicBezTo>
                  <a:cubicBezTo>
                    <a:pt x="729" y="78"/>
                    <a:pt x="731" y="64"/>
                    <a:pt x="729" y="61"/>
                  </a:cubicBezTo>
                  <a:cubicBezTo>
                    <a:pt x="727" y="58"/>
                    <a:pt x="709" y="45"/>
                    <a:pt x="704" y="43"/>
                  </a:cubicBezTo>
                  <a:cubicBezTo>
                    <a:pt x="698" y="42"/>
                    <a:pt x="698" y="22"/>
                    <a:pt x="688" y="22"/>
                  </a:cubicBezTo>
                  <a:cubicBezTo>
                    <a:pt x="677" y="22"/>
                    <a:pt x="675" y="8"/>
                    <a:pt x="672" y="4"/>
                  </a:cubicBezTo>
                  <a:cubicBezTo>
                    <a:pt x="670" y="0"/>
                    <a:pt x="640" y="9"/>
                    <a:pt x="632" y="23"/>
                  </a:cubicBezTo>
                  <a:cubicBezTo>
                    <a:pt x="625" y="37"/>
                    <a:pt x="624" y="55"/>
                    <a:pt x="627" y="57"/>
                  </a:cubicBezTo>
                  <a:cubicBezTo>
                    <a:pt x="629" y="59"/>
                    <a:pt x="619" y="69"/>
                    <a:pt x="613" y="71"/>
                  </a:cubicBezTo>
                  <a:cubicBezTo>
                    <a:pt x="608" y="73"/>
                    <a:pt x="604" y="61"/>
                    <a:pt x="609" y="60"/>
                  </a:cubicBezTo>
                  <a:cubicBezTo>
                    <a:pt x="614" y="58"/>
                    <a:pt x="611" y="37"/>
                    <a:pt x="611" y="29"/>
                  </a:cubicBezTo>
                  <a:cubicBezTo>
                    <a:pt x="611" y="23"/>
                    <a:pt x="603" y="14"/>
                    <a:pt x="598" y="8"/>
                  </a:cubicBezTo>
                  <a:cubicBezTo>
                    <a:pt x="592" y="10"/>
                    <a:pt x="586" y="12"/>
                    <a:pt x="580" y="14"/>
                  </a:cubicBezTo>
                  <a:cubicBezTo>
                    <a:pt x="578" y="20"/>
                    <a:pt x="576" y="28"/>
                    <a:pt x="572" y="32"/>
                  </a:cubicBezTo>
                  <a:cubicBezTo>
                    <a:pt x="564" y="39"/>
                    <a:pt x="556" y="36"/>
                    <a:pt x="558" y="32"/>
                  </a:cubicBezTo>
                  <a:cubicBezTo>
                    <a:pt x="559" y="30"/>
                    <a:pt x="556" y="27"/>
                    <a:pt x="552" y="24"/>
                  </a:cubicBezTo>
                  <a:cubicBezTo>
                    <a:pt x="378" y="89"/>
                    <a:pt x="222" y="203"/>
                    <a:pt x="106" y="360"/>
                  </a:cubicBezTo>
                  <a:cubicBezTo>
                    <a:pt x="107" y="367"/>
                    <a:pt x="109" y="376"/>
                    <a:pt x="108" y="380"/>
                  </a:cubicBezTo>
                  <a:cubicBezTo>
                    <a:pt x="106" y="389"/>
                    <a:pt x="116" y="401"/>
                    <a:pt x="118" y="405"/>
                  </a:cubicBezTo>
                  <a:cubicBezTo>
                    <a:pt x="119" y="407"/>
                    <a:pt x="129" y="392"/>
                    <a:pt x="130" y="387"/>
                  </a:cubicBezTo>
                  <a:cubicBezTo>
                    <a:pt x="130" y="382"/>
                    <a:pt x="137" y="382"/>
                    <a:pt x="135" y="385"/>
                  </a:cubicBezTo>
                  <a:cubicBezTo>
                    <a:pt x="133" y="388"/>
                    <a:pt x="137" y="409"/>
                    <a:pt x="139" y="416"/>
                  </a:cubicBezTo>
                  <a:cubicBezTo>
                    <a:pt x="140" y="424"/>
                    <a:pt x="125" y="459"/>
                    <a:pt x="125" y="468"/>
                  </a:cubicBezTo>
                  <a:cubicBezTo>
                    <a:pt x="125" y="477"/>
                    <a:pt x="155" y="513"/>
                    <a:pt x="165" y="522"/>
                  </a:cubicBezTo>
                  <a:cubicBezTo>
                    <a:pt x="176" y="532"/>
                    <a:pt x="183" y="554"/>
                    <a:pt x="184" y="559"/>
                  </a:cubicBezTo>
                  <a:cubicBezTo>
                    <a:pt x="184" y="564"/>
                    <a:pt x="199" y="576"/>
                    <a:pt x="201" y="579"/>
                  </a:cubicBezTo>
                  <a:cubicBezTo>
                    <a:pt x="204" y="583"/>
                    <a:pt x="206" y="598"/>
                    <a:pt x="208" y="603"/>
                  </a:cubicBezTo>
                  <a:cubicBezTo>
                    <a:pt x="210" y="607"/>
                    <a:pt x="209" y="615"/>
                    <a:pt x="208" y="617"/>
                  </a:cubicBezTo>
                  <a:cubicBezTo>
                    <a:pt x="207" y="618"/>
                    <a:pt x="224" y="638"/>
                    <a:pt x="226" y="647"/>
                  </a:cubicBezTo>
                  <a:cubicBezTo>
                    <a:pt x="228" y="656"/>
                    <a:pt x="237" y="659"/>
                    <a:pt x="240" y="657"/>
                  </a:cubicBezTo>
                  <a:cubicBezTo>
                    <a:pt x="243" y="656"/>
                    <a:pt x="239" y="672"/>
                    <a:pt x="239" y="678"/>
                  </a:cubicBezTo>
                  <a:cubicBezTo>
                    <a:pt x="238" y="684"/>
                    <a:pt x="232" y="696"/>
                    <a:pt x="229" y="697"/>
                  </a:cubicBezTo>
                  <a:cubicBezTo>
                    <a:pt x="227" y="698"/>
                    <a:pt x="212" y="717"/>
                    <a:pt x="206" y="720"/>
                  </a:cubicBezTo>
                  <a:cubicBezTo>
                    <a:pt x="199" y="722"/>
                    <a:pt x="174" y="748"/>
                    <a:pt x="172" y="755"/>
                  </a:cubicBezTo>
                  <a:cubicBezTo>
                    <a:pt x="170" y="763"/>
                    <a:pt x="173" y="781"/>
                    <a:pt x="176" y="785"/>
                  </a:cubicBezTo>
                  <a:cubicBezTo>
                    <a:pt x="180" y="789"/>
                    <a:pt x="174" y="795"/>
                    <a:pt x="170" y="794"/>
                  </a:cubicBezTo>
                  <a:cubicBezTo>
                    <a:pt x="167" y="792"/>
                    <a:pt x="152" y="823"/>
                    <a:pt x="157" y="832"/>
                  </a:cubicBezTo>
                  <a:cubicBezTo>
                    <a:pt x="163" y="840"/>
                    <a:pt x="162" y="857"/>
                    <a:pt x="159" y="8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02" name="Freeform 767">
              <a:extLst>
                <a:ext uri="{FF2B5EF4-FFF2-40B4-BE49-F238E27FC236}">
                  <a16:creationId xmlns:a16="http://schemas.microsoft.com/office/drawing/2014/main" id="{2A431299-A723-44F8-B777-3FCD2E090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6" y="3522663"/>
              <a:ext cx="0" cy="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0" y="0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03" name="Freeform 768">
              <a:extLst>
                <a:ext uri="{FF2B5EF4-FFF2-40B4-BE49-F238E27FC236}">
                  <a16:creationId xmlns:a16="http://schemas.microsoft.com/office/drawing/2014/main" id="{5C174C52-4AC5-4895-8290-1F036B6AF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4" y="3344863"/>
              <a:ext cx="101600" cy="20638"/>
            </a:xfrm>
            <a:custGeom>
              <a:avLst/>
              <a:gdLst>
                <a:gd name="T0" fmla="*/ 35 w 246"/>
                <a:gd name="T1" fmla="*/ 39 h 50"/>
                <a:gd name="T2" fmla="*/ 67 w 246"/>
                <a:gd name="T3" fmla="*/ 48 h 50"/>
                <a:gd name="T4" fmla="*/ 73 w 246"/>
                <a:gd name="T5" fmla="*/ 36 h 50"/>
                <a:gd name="T6" fmla="*/ 78 w 246"/>
                <a:gd name="T7" fmla="*/ 39 h 50"/>
                <a:gd name="T8" fmla="*/ 107 w 246"/>
                <a:gd name="T9" fmla="*/ 21 h 50"/>
                <a:gd name="T10" fmla="*/ 149 w 246"/>
                <a:gd name="T11" fmla="*/ 24 h 50"/>
                <a:gd name="T12" fmla="*/ 181 w 246"/>
                <a:gd name="T13" fmla="*/ 20 h 50"/>
                <a:gd name="T14" fmla="*/ 200 w 246"/>
                <a:gd name="T15" fmla="*/ 12 h 50"/>
                <a:gd name="T16" fmla="*/ 230 w 246"/>
                <a:gd name="T17" fmla="*/ 9 h 50"/>
                <a:gd name="T18" fmla="*/ 244 w 246"/>
                <a:gd name="T19" fmla="*/ 3 h 50"/>
                <a:gd name="T20" fmla="*/ 153 w 246"/>
                <a:gd name="T21" fmla="*/ 0 h 50"/>
                <a:gd name="T22" fmla="*/ 0 w 246"/>
                <a:gd name="T23" fmla="*/ 25 h 50"/>
                <a:gd name="T24" fmla="*/ 35 w 246"/>
                <a:gd name="T25" fmla="*/ 3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6" h="50">
                  <a:moveTo>
                    <a:pt x="35" y="39"/>
                  </a:moveTo>
                  <a:cubicBezTo>
                    <a:pt x="46" y="44"/>
                    <a:pt x="64" y="50"/>
                    <a:pt x="67" y="48"/>
                  </a:cubicBezTo>
                  <a:cubicBezTo>
                    <a:pt x="69" y="46"/>
                    <a:pt x="74" y="39"/>
                    <a:pt x="73" y="36"/>
                  </a:cubicBezTo>
                  <a:cubicBezTo>
                    <a:pt x="75" y="37"/>
                    <a:pt x="76" y="38"/>
                    <a:pt x="78" y="39"/>
                  </a:cubicBezTo>
                  <a:cubicBezTo>
                    <a:pt x="82" y="41"/>
                    <a:pt x="100" y="23"/>
                    <a:pt x="107" y="21"/>
                  </a:cubicBezTo>
                  <a:cubicBezTo>
                    <a:pt x="114" y="18"/>
                    <a:pt x="142" y="24"/>
                    <a:pt x="149" y="24"/>
                  </a:cubicBezTo>
                  <a:cubicBezTo>
                    <a:pt x="157" y="24"/>
                    <a:pt x="176" y="19"/>
                    <a:pt x="181" y="20"/>
                  </a:cubicBezTo>
                  <a:cubicBezTo>
                    <a:pt x="186" y="22"/>
                    <a:pt x="199" y="15"/>
                    <a:pt x="200" y="12"/>
                  </a:cubicBezTo>
                  <a:cubicBezTo>
                    <a:pt x="200" y="9"/>
                    <a:pt x="223" y="8"/>
                    <a:pt x="230" y="9"/>
                  </a:cubicBezTo>
                  <a:cubicBezTo>
                    <a:pt x="239" y="10"/>
                    <a:pt x="246" y="5"/>
                    <a:pt x="244" y="3"/>
                  </a:cubicBezTo>
                  <a:cubicBezTo>
                    <a:pt x="242" y="2"/>
                    <a:pt x="196" y="0"/>
                    <a:pt x="153" y="0"/>
                  </a:cubicBezTo>
                  <a:cubicBezTo>
                    <a:pt x="101" y="4"/>
                    <a:pt x="50" y="13"/>
                    <a:pt x="0" y="25"/>
                  </a:cubicBezTo>
                  <a:cubicBezTo>
                    <a:pt x="11" y="30"/>
                    <a:pt x="27" y="37"/>
                    <a:pt x="35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04" name="Freeform 769">
              <a:extLst>
                <a:ext uri="{FF2B5EF4-FFF2-40B4-BE49-F238E27FC236}">
                  <a16:creationId xmlns:a16="http://schemas.microsoft.com/office/drawing/2014/main" id="{B90784EA-D1BF-4AB5-8EA3-BF7574273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3519488"/>
              <a:ext cx="509588" cy="423863"/>
            </a:xfrm>
            <a:custGeom>
              <a:avLst/>
              <a:gdLst>
                <a:gd name="T0" fmla="*/ 173 w 1240"/>
                <a:gd name="T1" fmla="*/ 981 h 1029"/>
                <a:gd name="T2" fmla="*/ 368 w 1240"/>
                <a:gd name="T3" fmla="*/ 804 h 1029"/>
                <a:gd name="T4" fmla="*/ 428 w 1240"/>
                <a:gd name="T5" fmla="*/ 708 h 1029"/>
                <a:gd name="T6" fmla="*/ 432 w 1240"/>
                <a:gd name="T7" fmla="*/ 551 h 1029"/>
                <a:gd name="T8" fmla="*/ 483 w 1240"/>
                <a:gd name="T9" fmla="*/ 704 h 1029"/>
                <a:gd name="T10" fmla="*/ 584 w 1240"/>
                <a:gd name="T11" fmla="*/ 649 h 1029"/>
                <a:gd name="T12" fmla="*/ 566 w 1240"/>
                <a:gd name="T13" fmla="*/ 569 h 1029"/>
                <a:gd name="T14" fmla="*/ 619 w 1240"/>
                <a:gd name="T15" fmla="*/ 670 h 1029"/>
                <a:gd name="T16" fmla="*/ 652 w 1240"/>
                <a:gd name="T17" fmla="*/ 727 h 1029"/>
                <a:gd name="T18" fmla="*/ 638 w 1240"/>
                <a:gd name="T19" fmla="*/ 853 h 1029"/>
                <a:gd name="T20" fmla="*/ 716 w 1240"/>
                <a:gd name="T21" fmla="*/ 818 h 1029"/>
                <a:gd name="T22" fmla="*/ 802 w 1240"/>
                <a:gd name="T23" fmla="*/ 827 h 1029"/>
                <a:gd name="T24" fmla="*/ 806 w 1240"/>
                <a:gd name="T25" fmla="*/ 917 h 1029"/>
                <a:gd name="T26" fmla="*/ 815 w 1240"/>
                <a:gd name="T27" fmla="*/ 995 h 1029"/>
                <a:gd name="T28" fmla="*/ 838 w 1240"/>
                <a:gd name="T29" fmla="*/ 964 h 1029"/>
                <a:gd name="T30" fmla="*/ 946 w 1240"/>
                <a:gd name="T31" fmla="*/ 892 h 1029"/>
                <a:gd name="T32" fmla="*/ 1059 w 1240"/>
                <a:gd name="T33" fmla="*/ 815 h 1029"/>
                <a:gd name="T34" fmla="*/ 1098 w 1240"/>
                <a:gd name="T35" fmla="*/ 760 h 1029"/>
                <a:gd name="T36" fmla="*/ 1178 w 1240"/>
                <a:gd name="T37" fmla="*/ 749 h 1029"/>
                <a:gd name="T38" fmla="*/ 1180 w 1240"/>
                <a:gd name="T39" fmla="*/ 278 h 1029"/>
                <a:gd name="T40" fmla="*/ 1151 w 1240"/>
                <a:gd name="T41" fmla="*/ 204 h 1029"/>
                <a:gd name="T42" fmla="*/ 1074 w 1240"/>
                <a:gd name="T43" fmla="*/ 178 h 1029"/>
                <a:gd name="T44" fmla="*/ 974 w 1240"/>
                <a:gd name="T45" fmla="*/ 172 h 1029"/>
                <a:gd name="T46" fmla="*/ 935 w 1240"/>
                <a:gd name="T47" fmla="*/ 171 h 1029"/>
                <a:gd name="T48" fmla="*/ 828 w 1240"/>
                <a:gd name="T49" fmla="*/ 139 h 1029"/>
                <a:gd name="T50" fmla="*/ 736 w 1240"/>
                <a:gd name="T51" fmla="*/ 119 h 1029"/>
                <a:gd name="T52" fmla="*/ 661 w 1240"/>
                <a:gd name="T53" fmla="*/ 51 h 1029"/>
                <a:gd name="T54" fmla="*/ 584 w 1240"/>
                <a:gd name="T55" fmla="*/ 0 h 1029"/>
                <a:gd name="T56" fmla="*/ 475 w 1240"/>
                <a:gd name="T57" fmla="*/ 37 h 1029"/>
                <a:gd name="T58" fmla="*/ 411 w 1240"/>
                <a:gd name="T59" fmla="*/ 134 h 1029"/>
                <a:gd name="T60" fmla="*/ 339 w 1240"/>
                <a:gd name="T61" fmla="*/ 152 h 1029"/>
                <a:gd name="T62" fmla="*/ 360 w 1240"/>
                <a:gd name="T63" fmla="*/ 67 h 1029"/>
                <a:gd name="T64" fmla="*/ 328 w 1240"/>
                <a:gd name="T65" fmla="*/ 98 h 1029"/>
                <a:gd name="T66" fmla="*/ 311 w 1240"/>
                <a:gd name="T67" fmla="*/ 154 h 1029"/>
                <a:gd name="T68" fmla="*/ 278 w 1240"/>
                <a:gd name="T69" fmla="*/ 182 h 1029"/>
                <a:gd name="T70" fmla="*/ 206 w 1240"/>
                <a:gd name="T71" fmla="*/ 221 h 1029"/>
                <a:gd name="T72" fmla="*/ 261 w 1240"/>
                <a:gd name="T73" fmla="*/ 277 h 1029"/>
                <a:gd name="T74" fmla="*/ 345 w 1240"/>
                <a:gd name="T75" fmla="*/ 305 h 1029"/>
                <a:gd name="T76" fmla="*/ 348 w 1240"/>
                <a:gd name="T77" fmla="*/ 353 h 1029"/>
                <a:gd name="T78" fmla="*/ 392 w 1240"/>
                <a:gd name="T79" fmla="*/ 298 h 1029"/>
                <a:gd name="T80" fmla="*/ 400 w 1240"/>
                <a:gd name="T81" fmla="*/ 354 h 1029"/>
                <a:gd name="T82" fmla="*/ 406 w 1240"/>
                <a:gd name="T83" fmla="*/ 415 h 1029"/>
                <a:gd name="T84" fmla="*/ 427 w 1240"/>
                <a:gd name="T85" fmla="*/ 384 h 1029"/>
                <a:gd name="T86" fmla="*/ 465 w 1240"/>
                <a:gd name="T87" fmla="*/ 445 h 1029"/>
                <a:gd name="T88" fmla="*/ 399 w 1240"/>
                <a:gd name="T89" fmla="*/ 443 h 1029"/>
                <a:gd name="T90" fmla="*/ 324 w 1240"/>
                <a:gd name="T91" fmla="*/ 347 h 1029"/>
                <a:gd name="T92" fmla="*/ 179 w 1240"/>
                <a:gd name="T93" fmla="*/ 293 h 1029"/>
                <a:gd name="T94" fmla="*/ 62 w 1240"/>
                <a:gd name="T95" fmla="*/ 369 h 1029"/>
                <a:gd name="T96" fmla="*/ 55 w 1240"/>
                <a:gd name="T97" fmla="*/ 580 h 1029"/>
                <a:gd name="T98" fmla="*/ 116 w 1240"/>
                <a:gd name="T99" fmla="*/ 613 h 1029"/>
                <a:gd name="T100" fmla="*/ 87 w 1240"/>
                <a:gd name="T101" fmla="*/ 775 h 1029"/>
                <a:gd name="T102" fmla="*/ 15 w 1240"/>
                <a:gd name="T103" fmla="*/ 988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40" h="1029">
                  <a:moveTo>
                    <a:pt x="64" y="1029"/>
                  </a:moveTo>
                  <a:cubicBezTo>
                    <a:pt x="79" y="1029"/>
                    <a:pt x="113" y="1012"/>
                    <a:pt x="123" y="1010"/>
                  </a:cubicBezTo>
                  <a:cubicBezTo>
                    <a:pt x="132" y="1007"/>
                    <a:pt x="148" y="989"/>
                    <a:pt x="152" y="985"/>
                  </a:cubicBezTo>
                  <a:cubicBezTo>
                    <a:pt x="156" y="982"/>
                    <a:pt x="169" y="980"/>
                    <a:pt x="173" y="981"/>
                  </a:cubicBezTo>
                  <a:cubicBezTo>
                    <a:pt x="178" y="981"/>
                    <a:pt x="215" y="942"/>
                    <a:pt x="230" y="937"/>
                  </a:cubicBezTo>
                  <a:cubicBezTo>
                    <a:pt x="246" y="933"/>
                    <a:pt x="285" y="891"/>
                    <a:pt x="294" y="872"/>
                  </a:cubicBezTo>
                  <a:cubicBezTo>
                    <a:pt x="302" y="854"/>
                    <a:pt x="329" y="825"/>
                    <a:pt x="336" y="818"/>
                  </a:cubicBezTo>
                  <a:cubicBezTo>
                    <a:pt x="342" y="812"/>
                    <a:pt x="363" y="805"/>
                    <a:pt x="368" y="804"/>
                  </a:cubicBezTo>
                  <a:cubicBezTo>
                    <a:pt x="374" y="803"/>
                    <a:pt x="417" y="782"/>
                    <a:pt x="431" y="773"/>
                  </a:cubicBezTo>
                  <a:cubicBezTo>
                    <a:pt x="446" y="765"/>
                    <a:pt x="469" y="742"/>
                    <a:pt x="471" y="735"/>
                  </a:cubicBezTo>
                  <a:cubicBezTo>
                    <a:pt x="473" y="728"/>
                    <a:pt x="459" y="714"/>
                    <a:pt x="455" y="715"/>
                  </a:cubicBezTo>
                  <a:cubicBezTo>
                    <a:pt x="450" y="717"/>
                    <a:pt x="433" y="710"/>
                    <a:pt x="428" y="708"/>
                  </a:cubicBezTo>
                  <a:cubicBezTo>
                    <a:pt x="423" y="705"/>
                    <a:pt x="427" y="672"/>
                    <a:pt x="423" y="663"/>
                  </a:cubicBezTo>
                  <a:cubicBezTo>
                    <a:pt x="419" y="653"/>
                    <a:pt x="430" y="620"/>
                    <a:pt x="429" y="612"/>
                  </a:cubicBezTo>
                  <a:cubicBezTo>
                    <a:pt x="428" y="604"/>
                    <a:pt x="425" y="583"/>
                    <a:pt x="424" y="578"/>
                  </a:cubicBezTo>
                  <a:cubicBezTo>
                    <a:pt x="422" y="572"/>
                    <a:pt x="431" y="556"/>
                    <a:pt x="432" y="551"/>
                  </a:cubicBezTo>
                  <a:cubicBezTo>
                    <a:pt x="434" y="546"/>
                    <a:pt x="438" y="558"/>
                    <a:pt x="435" y="565"/>
                  </a:cubicBezTo>
                  <a:cubicBezTo>
                    <a:pt x="433" y="572"/>
                    <a:pt x="436" y="608"/>
                    <a:pt x="437" y="620"/>
                  </a:cubicBezTo>
                  <a:cubicBezTo>
                    <a:pt x="438" y="632"/>
                    <a:pt x="437" y="668"/>
                    <a:pt x="436" y="678"/>
                  </a:cubicBezTo>
                  <a:cubicBezTo>
                    <a:pt x="435" y="689"/>
                    <a:pt x="470" y="703"/>
                    <a:pt x="483" y="704"/>
                  </a:cubicBezTo>
                  <a:cubicBezTo>
                    <a:pt x="497" y="705"/>
                    <a:pt x="515" y="705"/>
                    <a:pt x="517" y="702"/>
                  </a:cubicBezTo>
                  <a:cubicBezTo>
                    <a:pt x="519" y="699"/>
                    <a:pt x="541" y="701"/>
                    <a:pt x="547" y="700"/>
                  </a:cubicBezTo>
                  <a:cubicBezTo>
                    <a:pt x="554" y="699"/>
                    <a:pt x="570" y="682"/>
                    <a:pt x="574" y="680"/>
                  </a:cubicBezTo>
                  <a:cubicBezTo>
                    <a:pt x="579" y="679"/>
                    <a:pt x="585" y="657"/>
                    <a:pt x="584" y="649"/>
                  </a:cubicBezTo>
                  <a:cubicBezTo>
                    <a:pt x="584" y="642"/>
                    <a:pt x="570" y="627"/>
                    <a:pt x="565" y="628"/>
                  </a:cubicBezTo>
                  <a:cubicBezTo>
                    <a:pt x="560" y="628"/>
                    <a:pt x="561" y="609"/>
                    <a:pt x="562" y="602"/>
                  </a:cubicBezTo>
                  <a:cubicBezTo>
                    <a:pt x="562" y="595"/>
                    <a:pt x="553" y="581"/>
                    <a:pt x="554" y="576"/>
                  </a:cubicBezTo>
                  <a:cubicBezTo>
                    <a:pt x="555" y="572"/>
                    <a:pt x="563" y="569"/>
                    <a:pt x="566" y="569"/>
                  </a:cubicBezTo>
                  <a:cubicBezTo>
                    <a:pt x="568" y="568"/>
                    <a:pt x="583" y="599"/>
                    <a:pt x="585" y="611"/>
                  </a:cubicBezTo>
                  <a:cubicBezTo>
                    <a:pt x="587" y="624"/>
                    <a:pt x="586" y="644"/>
                    <a:pt x="586" y="647"/>
                  </a:cubicBezTo>
                  <a:cubicBezTo>
                    <a:pt x="586" y="650"/>
                    <a:pt x="604" y="662"/>
                    <a:pt x="610" y="662"/>
                  </a:cubicBezTo>
                  <a:cubicBezTo>
                    <a:pt x="616" y="661"/>
                    <a:pt x="620" y="665"/>
                    <a:pt x="619" y="670"/>
                  </a:cubicBezTo>
                  <a:lnTo>
                    <a:pt x="626" y="672"/>
                  </a:lnTo>
                  <a:lnTo>
                    <a:pt x="649" y="681"/>
                  </a:lnTo>
                  <a:cubicBezTo>
                    <a:pt x="652" y="697"/>
                    <a:pt x="650" y="708"/>
                    <a:pt x="649" y="710"/>
                  </a:cubicBezTo>
                  <a:cubicBezTo>
                    <a:pt x="647" y="712"/>
                    <a:pt x="649" y="724"/>
                    <a:pt x="652" y="727"/>
                  </a:cubicBezTo>
                  <a:cubicBezTo>
                    <a:pt x="655" y="730"/>
                    <a:pt x="651" y="746"/>
                    <a:pt x="650" y="750"/>
                  </a:cubicBezTo>
                  <a:cubicBezTo>
                    <a:pt x="649" y="754"/>
                    <a:pt x="650" y="781"/>
                    <a:pt x="647" y="791"/>
                  </a:cubicBezTo>
                  <a:cubicBezTo>
                    <a:pt x="645" y="801"/>
                    <a:pt x="645" y="823"/>
                    <a:pt x="645" y="829"/>
                  </a:cubicBezTo>
                  <a:cubicBezTo>
                    <a:pt x="645" y="835"/>
                    <a:pt x="640" y="849"/>
                    <a:pt x="638" y="853"/>
                  </a:cubicBezTo>
                  <a:cubicBezTo>
                    <a:pt x="636" y="856"/>
                    <a:pt x="639" y="867"/>
                    <a:pt x="644" y="870"/>
                  </a:cubicBezTo>
                  <a:cubicBezTo>
                    <a:pt x="649" y="872"/>
                    <a:pt x="675" y="848"/>
                    <a:pt x="684" y="838"/>
                  </a:cubicBezTo>
                  <a:cubicBezTo>
                    <a:pt x="692" y="828"/>
                    <a:pt x="705" y="823"/>
                    <a:pt x="708" y="825"/>
                  </a:cubicBezTo>
                  <a:cubicBezTo>
                    <a:pt x="710" y="826"/>
                    <a:pt x="715" y="821"/>
                    <a:pt x="716" y="818"/>
                  </a:cubicBezTo>
                  <a:cubicBezTo>
                    <a:pt x="718" y="816"/>
                    <a:pt x="730" y="823"/>
                    <a:pt x="732" y="821"/>
                  </a:cubicBezTo>
                  <a:cubicBezTo>
                    <a:pt x="735" y="818"/>
                    <a:pt x="750" y="800"/>
                    <a:pt x="756" y="800"/>
                  </a:cubicBezTo>
                  <a:cubicBezTo>
                    <a:pt x="762" y="799"/>
                    <a:pt x="783" y="798"/>
                    <a:pt x="789" y="799"/>
                  </a:cubicBezTo>
                  <a:cubicBezTo>
                    <a:pt x="796" y="801"/>
                    <a:pt x="803" y="820"/>
                    <a:pt x="802" y="827"/>
                  </a:cubicBezTo>
                  <a:cubicBezTo>
                    <a:pt x="802" y="835"/>
                    <a:pt x="797" y="850"/>
                    <a:pt x="795" y="852"/>
                  </a:cubicBezTo>
                  <a:cubicBezTo>
                    <a:pt x="792" y="853"/>
                    <a:pt x="794" y="870"/>
                    <a:pt x="801" y="874"/>
                  </a:cubicBezTo>
                  <a:cubicBezTo>
                    <a:pt x="809" y="878"/>
                    <a:pt x="805" y="889"/>
                    <a:pt x="804" y="892"/>
                  </a:cubicBezTo>
                  <a:cubicBezTo>
                    <a:pt x="802" y="896"/>
                    <a:pt x="806" y="911"/>
                    <a:pt x="806" y="917"/>
                  </a:cubicBezTo>
                  <a:cubicBezTo>
                    <a:pt x="805" y="922"/>
                    <a:pt x="798" y="934"/>
                    <a:pt x="795" y="936"/>
                  </a:cubicBezTo>
                  <a:cubicBezTo>
                    <a:pt x="792" y="938"/>
                    <a:pt x="784" y="954"/>
                    <a:pt x="783" y="959"/>
                  </a:cubicBezTo>
                  <a:cubicBezTo>
                    <a:pt x="782" y="964"/>
                    <a:pt x="791" y="999"/>
                    <a:pt x="796" y="1011"/>
                  </a:cubicBezTo>
                  <a:cubicBezTo>
                    <a:pt x="800" y="1023"/>
                    <a:pt x="816" y="1004"/>
                    <a:pt x="815" y="995"/>
                  </a:cubicBezTo>
                  <a:cubicBezTo>
                    <a:pt x="815" y="986"/>
                    <a:pt x="809" y="963"/>
                    <a:pt x="808" y="956"/>
                  </a:cubicBezTo>
                  <a:cubicBezTo>
                    <a:pt x="807" y="950"/>
                    <a:pt x="817" y="931"/>
                    <a:pt x="821" y="927"/>
                  </a:cubicBezTo>
                  <a:cubicBezTo>
                    <a:pt x="825" y="923"/>
                    <a:pt x="832" y="937"/>
                    <a:pt x="835" y="943"/>
                  </a:cubicBezTo>
                  <a:cubicBezTo>
                    <a:pt x="838" y="950"/>
                    <a:pt x="839" y="962"/>
                    <a:pt x="838" y="964"/>
                  </a:cubicBezTo>
                  <a:cubicBezTo>
                    <a:pt x="836" y="967"/>
                    <a:pt x="876" y="967"/>
                    <a:pt x="887" y="950"/>
                  </a:cubicBezTo>
                  <a:cubicBezTo>
                    <a:pt x="899" y="932"/>
                    <a:pt x="921" y="917"/>
                    <a:pt x="924" y="913"/>
                  </a:cubicBezTo>
                  <a:cubicBezTo>
                    <a:pt x="928" y="909"/>
                    <a:pt x="928" y="900"/>
                    <a:pt x="925" y="898"/>
                  </a:cubicBezTo>
                  <a:cubicBezTo>
                    <a:pt x="923" y="897"/>
                    <a:pt x="938" y="887"/>
                    <a:pt x="946" y="892"/>
                  </a:cubicBezTo>
                  <a:cubicBezTo>
                    <a:pt x="954" y="897"/>
                    <a:pt x="987" y="886"/>
                    <a:pt x="997" y="880"/>
                  </a:cubicBezTo>
                  <a:cubicBezTo>
                    <a:pt x="1007" y="874"/>
                    <a:pt x="1021" y="872"/>
                    <a:pt x="1023" y="871"/>
                  </a:cubicBezTo>
                  <a:cubicBezTo>
                    <a:pt x="1025" y="871"/>
                    <a:pt x="1043" y="854"/>
                    <a:pt x="1049" y="845"/>
                  </a:cubicBezTo>
                  <a:cubicBezTo>
                    <a:pt x="1056" y="837"/>
                    <a:pt x="1057" y="820"/>
                    <a:pt x="1059" y="815"/>
                  </a:cubicBezTo>
                  <a:cubicBezTo>
                    <a:pt x="1061" y="810"/>
                    <a:pt x="1060" y="796"/>
                    <a:pt x="1060" y="791"/>
                  </a:cubicBezTo>
                  <a:cubicBezTo>
                    <a:pt x="1060" y="787"/>
                    <a:pt x="1065" y="774"/>
                    <a:pt x="1068" y="772"/>
                  </a:cubicBezTo>
                  <a:cubicBezTo>
                    <a:pt x="1070" y="771"/>
                    <a:pt x="1079" y="772"/>
                    <a:pt x="1081" y="771"/>
                  </a:cubicBezTo>
                  <a:cubicBezTo>
                    <a:pt x="1083" y="769"/>
                    <a:pt x="1097" y="765"/>
                    <a:pt x="1098" y="760"/>
                  </a:cubicBezTo>
                  <a:cubicBezTo>
                    <a:pt x="1100" y="756"/>
                    <a:pt x="1101" y="769"/>
                    <a:pt x="1103" y="775"/>
                  </a:cubicBezTo>
                  <a:cubicBezTo>
                    <a:pt x="1105" y="780"/>
                    <a:pt x="1097" y="804"/>
                    <a:pt x="1100" y="809"/>
                  </a:cubicBezTo>
                  <a:cubicBezTo>
                    <a:pt x="1104" y="815"/>
                    <a:pt x="1138" y="801"/>
                    <a:pt x="1145" y="783"/>
                  </a:cubicBezTo>
                  <a:cubicBezTo>
                    <a:pt x="1152" y="765"/>
                    <a:pt x="1172" y="749"/>
                    <a:pt x="1178" y="749"/>
                  </a:cubicBezTo>
                  <a:cubicBezTo>
                    <a:pt x="1183" y="750"/>
                    <a:pt x="1200" y="742"/>
                    <a:pt x="1211" y="736"/>
                  </a:cubicBezTo>
                  <a:cubicBezTo>
                    <a:pt x="1240" y="585"/>
                    <a:pt x="1232" y="430"/>
                    <a:pt x="1190" y="285"/>
                  </a:cubicBezTo>
                  <a:cubicBezTo>
                    <a:pt x="1189" y="285"/>
                    <a:pt x="1188" y="284"/>
                    <a:pt x="1187" y="283"/>
                  </a:cubicBezTo>
                  <a:lnTo>
                    <a:pt x="1180" y="278"/>
                  </a:lnTo>
                  <a:cubicBezTo>
                    <a:pt x="1170" y="268"/>
                    <a:pt x="1170" y="251"/>
                    <a:pt x="1174" y="249"/>
                  </a:cubicBezTo>
                  <a:cubicBezTo>
                    <a:pt x="1175" y="248"/>
                    <a:pt x="1176" y="246"/>
                    <a:pt x="1177" y="243"/>
                  </a:cubicBezTo>
                  <a:cubicBezTo>
                    <a:pt x="1174" y="233"/>
                    <a:pt x="1170" y="223"/>
                    <a:pt x="1167" y="213"/>
                  </a:cubicBezTo>
                  <a:cubicBezTo>
                    <a:pt x="1161" y="210"/>
                    <a:pt x="1155" y="206"/>
                    <a:pt x="1151" y="204"/>
                  </a:cubicBezTo>
                  <a:cubicBezTo>
                    <a:pt x="1144" y="200"/>
                    <a:pt x="1131" y="185"/>
                    <a:pt x="1130" y="181"/>
                  </a:cubicBezTo>
                  <a:cubicBezTo>
                    <a:pt x="1129" y="177"/>
                    <a:pt x="1116" y="176"/>
                    <a:pt x="1112" y="181"/>
                  </a:cubicBezTo>
                  <a:cubicBezTo>
                    <a:pt x="1109" y="186"/>
                    <a:pt x="1091" y="179"/>
                    <a:pt x="1087" y="183"/>
                  </a:cubicBezTo>
                  <a:cubicBezTo>
                    <a:pt x="1083" y="186"/>
                    <a:pt x="1074" y="181"/>
                    <a:pt x="1074" y="178"/>
                  </a:cubicBezTo>
                  <a:cubicBezTo>
                    <a:pt x="1073" y="174"/>
                    <a:pt x="1053" y="173"/>
                    <a:pt x="1045" y="170"/>
                  </a:cubicBezTo>
                  <a:cubicBezTo>
                    <a:pt x="1037" y="167"/>
                    <a:pt x="1019" y="165"/>
                    <a:pt x="1014" y="164"/>
                  </a:cubicBezTo>
                  <a:cubicBezTo>
                    <a:pt x="1010" y="164"/>
                    <a:pt x="997" y="167"/>
                    <a:pt x="994" y="170"/>
                  </a:cubicBezTo>
                  <a:cubicBezTo>
                    <a:pt x="991" y="173"/>
                    <a:pt x="978" y="172"/>
                    <a:pt x="974" y="172"/>
                  </a:cubicBezTo>
                  <a:cubicBezTo>
                    <a:pt x="970" y="171"/>
                    <a:pt x="963" y="186"/>
                    <a:pt x="965" y="190"/>
                  </a:cubicBezTo>
                  <a:cubicBezTo>
                    <a:pt x="969" y="195"/>
                    <a:pt x="959" y="184"/>
                    <a:pt x="955" y="179"/>
                  </a:cubicBezTo>
                  <a:cubicBezTo>
                    <a:pt x="952" y="173"/>
                    <a:pt x="941" y="179"/>
                    <a:pt x="938" y="181"/>
                  </a:cubicBezTo>
                  <a:cubicBezTo>
                    <a:pt x="934" y="183"/>
                    <a:pt x="932" y="175"/>
                    <a:pt x="935" y="171"/>
                  </a:cubicBezTo>
                  <a:cubicBezTo>
                    <a:pt x="938" y="167"/>
                    <a:pt x="926" y="156"/>
                    <a:pt x="923" y="159"/>
                  </a:cubicBezTo>
                  <a:cubicBezTo>
                    <a:pt x="919" y="161"/>
                    <a:pt x="913" y="151"/>
                    <a:pt x="910" y="147"/>
                  </a:cubicBezTo>
                  <a:cubicBezTo>
                    <a:pt x="908" y="143"/>
                    <a:pt x="882" y="151"/>
                    <a:pt x="873" y="153"/>
                  </a:cubicBezTo>
                  <a:cubicBezTo>
                    <a:pt x="863" y="156"/>
                    <a:pt x="832" y="144"/>
                    <a:pt x="828" y="139"/>
                  </a:cubicBezTo>
                  <a:cubicBezTo>
                    <a:pt x="824" y="134"/>
                    <a:pt x="810" y="146"/>
                    <a:pt x="814" y="149"/>
                  </a:cubicBezTo>
                  <a:cubicBezTo>
                    <a:pt x="818" y="153"/>
                    <a:pt x="803" y="142"/>
                    <a:pt x="794" y="138"/>
                  </a:cubicBezTo>
                  <a:cubicBezTo>
                    <a:pt x="785" y="134"/>
                    <a:pt x="753" y="129"/>
                    <a:pt x="744" y="130"/>
                  </a:cubicBezTo>
                  <a:cubicBezTo>
                    <a:pt x="735" y="131"/>
                    <a:pt x="734" y="123"/>
                    <a:pt x="736" y="119"/>
                  </a:cubicBezTo>
                  <a:cubicBezTo>
                    <a:pt x="738" y="116"/>
                    <a:pt x="730" y="107"/>
                    <a:pt x="727" y="104"/>
                  </a:cubicBezTo>
                  <a:cubicBezTo>
                    <a:pt x="725" y="102"/>
                    <a:pt x="708" y="119"/>
                    <a:pt x="700" y="120"/>
                  </a:cubicBezTo>
                  <a:cubicBezTo>
                    <a:pt x="693" y="121"/>
                    <a:pt x="698" y="98"/>
                    <a:pt x="688" y="88"/>
                  </a:cubicBezTo>
                  <a:cubicBezTo>
                    <a:pt x="678" y="77"/>
                    <a:pt x="666" y="55"/>
                    <a:pt x="661" y="51"/>
                  </a:cubicBezTo>
                  <a:cubicBezTo>
                    <a:pt x="657" y="46"/>
                    <a:pt x="652" y="29"/>
                    <a:pt x="651" y="24"/>
                  </a:cubicBezTo>
                  <a:cubicBezTo>
                    <a:pt x="650" y="19"/>
                    <a:pt x="636" y="8"/>
                    <a:pt x="631" y="5"/>
                  </a:cubicBezTo>
                  <a:cubicBezTo>
                    <a:pt x="626" y="2"/>
                    <a:pt x="605" y="2"/>
                    <a:pt x="599" y="3"/>
                  </a:cubicBezTo>
                  <a:cubicBezTo>
                    <a:pt x="593" y="4"/>
                    <a:pt x="587" y="0"/>
                    <a:pt x="584" y="0"/>
                  </a:cubicBezTo>
                  <a:cubicBezTo>
                    <a:pt x="581" y="0"/>
                    <a:pt x="553" y="8"/>
                    <a:pt x="543" y="9"/>
                  </a:cubicBezTo>
                  <a:cubicBezTo>
                    <a:pt x="533" y="11"/>
                    <a:pt x="507" y="27"/>
                    <a:pt x="500" y="31"/>
                  </a:cubicBezTo>
                  <a:cubicBezTo>
                    <a:pt x="493" y="34"/>
                    <a:pt x="486" y="32"/>
                    <a:pt x="484" y="31"/>
                  </a:cubicBezTo>
                  <a:cubicBezTo>
                    <a:pt x="481" y="30"/>
                    <a:pt x="476" y="35"/>
                    <a:pt x="475" y="37"/>
                  </a:cubicBezTo>
                  <a:cubicBezTo>
                    <a:pt x="473" y="39"/>
                    <a:pt x="447" y="39"/>
                    <a:pt x="439" y="47"/>
                  </a:cubicBezTo>
                  <a:cubicBezTo>
                    <a:pt x="432" y="55"/>
                    <a:pt x="424" y="79"/>
                    <a:pt x="419" y="86"/>
                  </a:cubicBezTo>
                  <a:cubicBezTo>
                    <a:pt x="415" y="94"/>
                    <a:pt x="414" y="113"/>
                    <a:pt x="420" y="117"/>
                  </a:cubicBezTo>
                  <a:cubicBezTo>
                    <a:pt x="425" y="120"/>
                    <a:pt x="415" y="131"/>
                    <a:pt x="411" y="134"/>
                  </a:cubicBezTo>
                  <a:cubicBezTo>
                    <a:pt x="408" y="137"/>
                    <a:pt x="411" y="143"/>
                    <a:pt x="409" y="146"/>
                  </a:cubicBezTo>
                  <a:cubicBezTo>
                    <a:pt x="407" y="149"/>
                    <a:pt x="390" y="145"/>
                    <a:pt x="385" y="145"/>
                  </a:cubicBezTo>
                  <a:cubicBezTo>
                    <a:pt x="379" y="144"/>
                    <a:pt x="367" y="150"/>
                    <a:pt x="364" y="153"/>
                  </a:cubicBezTo>
                  <a:cubicBezTo>
                    <a:pt x="361" y="155"/>
                    <a:pt x="346" y="150"/>
                    <a:pt x="339" y="152"/>
                  </a:cubicBezTo>
                  <a:cubicBezTo>
                    <a:pt x="342" y="149"/>
                    <a:pt x="346" y="146"/>
                    <a:pt x="348" y="144"/>
                  </a:cubicBezTo>
                  <a:cubicBezTo>
                    <a:pt x="354" y="141"/>
                    <a:pt x="355" y="130"/>
                    <a:pt x="354" y="127"/>
                  </a:cubicBezTo>
                  <a:cubicBezTo>
                    <a:pt x="353" y="124"/>
                    <a:pt x="366" y="98"/>
                    <a:pt x="365" y="91"/>
                  </a:cubicBezTo>
                  <a:cubicBezTo>
                    <a:pt x="365" y="84"/>
                    <a:pt x="362" y="70"/>
                    <a:pt x="360" y="67"/>
                  </a:cubicBezTo>
                  <a:cubicBezTo>
                    <a:pt x="359" y="64"/>
                    <a:pt x="366" y="59"/>
                    <a:pt x="369" y="57"/>
                  </a:cubicBezTo>
                  <a:cubicBezTo>
                    <a:pt x="372" y="55"/>
                    <a:pt x="360" y="46"/>
                    <a:pt x="356" y="46"/>
                  </a:cubicBezTo>
                  <a:cubicBezTo>
                    <a:pt x="351" y="46"/>
                    <a:pt x="335" y="70"/>
                    <a:pt x="330" y="76"/>
                  </a:cubicBezTo>
                  <a:cubicBezTo>
                    <a:pt x="324" y="82"/>
                    <a:pt x="326" y="96"/>
                    <a:pt x="328" y="98"/>
                  </a:cubicBezTo>
                  <a:cubicBezTo>
                    <a:pt x="330" y="100"/>
                    <a:pt x="323" y="112"/>
                    <a:pt x="318" y="109"/>
                  </a:cubicBezTo>
                  <a:cubicBezTo>
                    <a:pt x="313" y="107"/>
                    <a:pt x="299" y="123"/>
                    <a:pt x="299" y="128"/>
                  </a:cubicBezTo>
                  <a:cubicBezTo>
                    <a:pt x="299" y="133"/>
                    <a:pt x="289" y="138"/>
                    <a:pt x="285" y="138"/>
                  </a:cubicBezTo>
                  <a:cubicBezTo>
                    <a:pt x="282" y="139"/>
                    <a:pt x="302" y="149"/>
                    <a:pt x="311" y="154"/>
                  </a:cubicBezTo>
                  <a:cubicBezTo>
                    <a:pt x="321" y="159"/>
                    <a:pt x="325" y="167"/>
                    <a:pt x="324" y="167"/>
                  </a:cubicBezTo>
                  <a:cubicBezTo>
                    <a:pt x="323" y="167"/>
                    <a:pt x="305" y="160"/>
                    <a:pt x="300" y="163"/>
                  </a:cubicBezTo>
                  <a:cubicBezTo>
                    <a:pt x="294" y="165"/>
                    <a:pt x="279" y="166"/>
                    <a:pt x="275" y="168"/>
                  </a:cubicBezTo>
                  <a:cubicBezTo>
                    <a:pt x="271" y="169"/>
                    <a:pt x="273" y="179"/>
                    <a:pt x="278" y="182"/>
                  </a:cubicBezTo>
                  <a:cubicBezTo>
                    <a:pt x="283" y="184"/>
                    <a:pt x="279" y="204"/>
                    <a:pt x="281" y="209"/>
                  </a:cubicBezTo>
                  <a:cubicBezTo>
                    <a:pt x="283" y="214"/>
                    <a:pt x="277" y="222"/>
                    <a:pt x="274" y="224"/>
                  </a:cubicBezTo>
                  <a:cubicBezTo>
                    <a:pt x="271" y="225"/>
                    <a:pt x="251" y="208"/>
                    <a:pt x="241" y="206"/>
                  </a:cubicBezTo>
                  <a:cubicBezTo>
                    <a:pt x="231" y="203"/>
                    <a:pt x="211" y="215"/>
                    <a:pt x="206" y="221"/>
                  </a:cubicBezTo>
                  <a:cubicBezTo>
                    <a:pt x="201" y="227"/>
                    <a:pt x="192" y="248"/>
                    <a:pt x="191" y="254"/>
                  </a:cubicBezTo>
                  <a:cubicBezTo>
                    <a:pt x="189" y="260"/>
                    <a:pt x="204" y="273"/>
                    <a:pt x="206" y="278"/>
                  </a:cubicBezTo>
                  <a:cubicBezTo>
                    <a:pt x="209" y="283"/>
                    <a:pt x="227" y="290"/>
                    <a:pt x="229" y="293"/>
                  </a:cubicBezTo>
                  <a:cubicBezTo>
                    <a:pt x="232" y="297"/>
                    <a:pt x="254" y="285"/>
                    <a:pt x="261" y="277"/>
                  </a:cubicBezTo>
                  <a:cubicBezTo>
                    <a:pt x="269" y="270"/>
                    <a:pt x="296" y="264"/>
                    <a:pt x="303" y="260"/>
                  </a:cubicBezTo>
                  <a:cubicBezTo>
                    <a:pt x="310" y="257"/>
                    <a:pt x="329" y="268"/>
                    <a:pt x="335" y="268"/>
                  </a:cubicBezTo>
                  <a:cubicBezTo>
                    <a:pt x="342" y="268"/>
                    <a:pt x="329" y="284"/>
                    <a:pt x="326" y="295"/>
                  </a:cubicBezTo>
                  <a:cubicBezTo>
                    <a:pt x="323" y="306"/>
                    <a:pt x="342" y="315"/>
                    <a:pt x="345" y="305"/>
                  </a:cubicBezTo>
                  <a:cubicBezTo>
                    <a:pt x="347" y="294"/>
                    <a:pt x="354" y="292"/>
                    <a:pt x="353" y="296"/>
                  </a:cubicBezTo>
                  <a:cubicBezTo>
                    <a:pt x="352" y="300"/>
                    <a:pt x="365" y="318"/>
                    <a:pt x="366" y="325"/>
                  </a:cubicBezTo>
                  <a:cubicBezTo>
                    <a:pt x="366" y="332"/>
                    <a:pt x="359" y="342"/>
                    <a:pt x="355" y="340"/>
                  </a:cubicBezTo>
                  <a:cubicBezTo>
                    <a:pt x="351" y="337"/>
                    <a:pt x="344" y="350"/>
                    <a:pt x="348" y="353"/>
                  </a:cubicBezTo>
                  <a:cubicBezTo>
                    <a:pt x="351" y="357"/>
                    <a:pt x="365" y="345"/>
                    <a:pt x="371" y="345"/>
                  </a:cubicBezTo>
                  <a:cubicBezTo>
                    <a:pt x="377" y="346"/>
                    <a:pt x="386" y="338"/>
                    <a:pt x="384" y="337"/>
                  </a:cubicBezTo>
                  <a:cubicBezTo>
                    <a:pt x="382" y="335"/>
                    <a:pt x="393" y="330"/>
                    <a:pt x="394" y="334"/>
                  </a:cubicBezTo>
                  <a:cubicBezTo>
                    <a:pt x="395" y="338"/>
                    <a:pt x="395" y="310"/>
                    <a:pt x="392" y="298"/>
                  </a:cubicBezTo>
                  <a:cubicBezTo>
                    <a:pt x="389" y="286"/>
                    <a:pt x="392" y="292"/>
                    <a:pt x="399" y="313"/>
                  </a:cubicBezTo>
                  <a:lnTo>
                    <a:pt x="401" y="332"/>
                  </a:lnTo>
                  <a:cubicBezTo>
                    <a:pt x="402" y="335"/>
                    <a:pt x="400" y="344"/>
                    <a:pt x="400" y="348"/>
                  </a:cubicBezTo>
                  <a:lnTo>
                    <a:pt x="400" y="354"/>
                  </a:lnTo>
                  <a:cubicBezTo>
                    <a:pt x="399" y="359"/>
                    <a:pt x="394" y="374"/>
                    <a:pt x="391" y="377"/>
                  </a:cubicBezTo>
                  <a:cubicBezTo>
                    <a:pt x="390" y="381"/>
                    <a:pt x="393" y="392"/>
                    <a:pt x="398" y="394"/>
                  </a:cubicBezTo>
                  <a:cubicBezTo>
                    <a:pt x="403" y="397"/>
                    <a:pt x="405" y="401"/>
                    <a:pt x="404" y="401"/>
                  </a:cubicBezTo>
                  <a:cubicBezTo>
                    <a:pt x="403" y="401"/>
                    <a:pt x="402" y="412"/>
                    <a:pt x="406" y="415"/>
                  </a:cubicBezTo>
                  <a:cubicBezTo>
                    <a:pt x="411" y="418"/>
                    <a:pt x="420" y="407"/>
                    <a:pt x="415" y="404"/>
                  </a:cubicBezTo>
                  <a:cubicBezTo>
                    <a:pt x="410" y="401"/>
                    <a:pt x="421" y="384"/>
                    <a:pt x="425" y="376"/>
                  </a:cubicBezTo>
                  <a:cubicBezTo>
                    <a:pt x="429" y="368"/>
                    <a:pt x="436" y="364"/>
                    <a:pt x="438" y="365"/>
                  </a:cubicBezTo>
                  <a:cubicBezTo>
                    <a:pt x="439" y="366"/>
                    <a:pt x="429" y="381"/>
                    <a:pt x="427" y="384"/>
                  </a:cubicBezTo>
                  <a:cubicBezTo>
                    <a:pt x="425" y="388"/>
                    <a:pt x="423" y="396"/>
                    <a:pt x="422" y="402"/>
                  </a:cubicBezTo>
                  <a:lnTo>
                    <a:pt x="425" y="409"/>
                  </a:lnTo>
                  <a:lnTo>
                    <a:pt x="431" y="423"/>
                  </a:lnTo>
                  <a:cubicBezTo>
                    <a:pt x="449" y="427"/>
                    <a:pt x="468" y="443"/>
                    <a:pt x="465" y="445"/>
                  </a:cubicBezTo>
                  <a:cubicBezTo>
                    <a:pt x="462" y="448"/>
                    <a:pt x="474" y="456"/>
                    <a:pt x="478" y="451"/>
                  </a:cubicBezTo>
                  <a:cubicBezTo>
                    <a:pt x="481" y="447"/>
                    <a:pt x="479" y="452"/>
                    <a:pt x="477" y="456"/>
                  </a:cubicBezTo>
                  <a:cubicBezTo>
                    <a:pt x="475" y="459"/>
                    <a:pt x="457" y="467"/>
                    <a:pt x="452" y="472"/>
                  </a:cubicBezTo>
                  <a:cubicBezTo>
                    <a:pt x="446" y="478"/>
                    <a:pt x="413" y="453"/>
                    <a:pt x="399" y="443"/>
                  </a:cubicBezTo>
                  <a:cubicBezTo>
                    <a:pt x="384" y="433"/>
                    <a:pt x="358" y="426"/>
                    <a:pt x="354" y="429"/>
                  </a:cubicBezTo>
                  <a:cubicBezTo>
                    <a:pt x="350" y="433"/>
                    <a:pt x="334" y="404"/>
                    <a:pt x="326" y="393"/>
                  </a:cubicBezTo>
                  <a:cubicBezTo>
                    <a:pt x="318" y="382"/>
                    <a:pt x="319" y="361"/>
                    <a:pt x="317" y="357"/>
                  </a:cubicBezTo>
                  <a:cubicBezTo>
                    <a:pt x="316" y="354"/>
                    <a:pt x="324" y="351"/>
                    <a:pt x="324" y="347"/>
                  </a:cubicBezTo>
                  <a:cubicBezTo>
                    <a:pt x="325" y="343"/>
                    <a:pt x="301" y="328"/>
                    <a:pt x="292" y="327"/>
                  </a:cubicBezTo>
                  <a:cubicBezTo>
                    <a:pt x="283" y="325"/>
                    <a:pt x="243" y="308"/>
                    <a:pt x="232" y="307"/>
                  </a:cubicBezTo>
                  <a:cubicBezTo>
                    <a:pt x="221" y="305"/>
                    <a:pt x="210" y="293"/>
                    <a:pt x="206" y="290"/>
                  </a:cubicBezTo>
                  <a:cubicBezTo>
                    <a:pt x="202" y="287"/>
                    <a:pt x="185" y="294"/>
                    <a:pt x="179" y="293"/>
                  </a:cubicBezTo>
                  <a:cubicBezTo>
                    <a:pt x="173" y="292"/>
                    <a:pt x="157" y="306"/>
                    <a:pt x="143" y="324"/>
                  </a:cubicBezTo>
                  <a:lnTo>
                    <a:pt x="128" y="333"/>
                  </a:lnTo>
                  <a:lnTo>
                    <a:pt x="119" y="339"/>
                  </a:lnTo>
                  <a:cubicBezTo>
                    <a:pt x="101" y="342"/>
                    <a:pt x="70" y="365"/>
                    <a:pt x="62" y="369"/>
                  </a:cubicBezTo>
                  <a:cubicBezTo>
                    <a:pt x="54" y="373"/>
                    <a:pt x="25" y="417"/>
                    <a:pt x="17" y="432"/>
                  </a:cubicBezTo>
                  <a:cubicBezTo>
                    <a:pt x="8" y="447"/>
                    <a:pt x="3" y="487"/>
                    <a:pt x="2" y="498"/>
                  </a:cubicBezTo>
                  <a:cubicBezTo>
                    <a:pt x="0" y="509"/>
                    <a:pt x="12" y="542"/>
                    <a:pt x="17" y="551"/>
                  </a:cubicBezTo>
                  <a:cubicBezTo>
                    <a:pt x="22" y="560"/>
                    <a:pt x="47" y="575"/>
                    <a:pt x="55" y="580"/>
                  </a:cubicBezTo>
                  <a:cubicBezTo>
                    <a:pt x="63" y="584"/>
                    <a:pt x="77" y="582"/>
                    <a:pt x="85" y="574"/>
                  </a:cubicBezTo>
                  <a:lnTo>
                    <a:pt x="97" y="582"/>
                  </a:lnTo>
                  <a:lnTo>
                    <a:pt x="102" y="586"/>
                  </a:lnTo>
                  <a:cubicBezTo>
                    <a:pt x="98" y="593"/>
                    <a:pt x="113" y="608"/>
                    <a:pt x="116" y="613"/>
                  </a:cubicBezTo>
                  <a:cubicBezTo>
                    <a:pt x="119" y="618"/>
                    <a:pt x="132" y="623"/>
                    <a:pt x="136" y="624"/>
                  </a:cubicBezTo>
                  <a:cubicBezTo>
                    <a:pt x="140" y="625"/>
                    <a:pt x="126" y="658"/>
                    <a:pt x="118" y="666"/>
                  </a:cubicBezTo>
                  <a:cubicBezTo>
                    <a:pt x="111" y="674"/>
                    <a:pt x="101" y="710"/>
                    <a:pt x="98" y="721"/>
                  </a:cubicBezTo>
                  <a:cubicBezTo>
                    <a:pt x="95" y="732"/>
                    <a:pt x="91" y="765"/>
                    <a:pt x="87" y="775"/>
                  </a:cubicBezTo>
                  <a:cubicBezTo>
                    <a:pt x="83" y="785"/>
                    <a:pt x="58" y="812"/>
                    <a:pt x="50" y="822"/>
                  </a:cubicBezTo>
                  <a:cubicBezTo>
                    <a:pt x="42" y="832"/>
                    <a:pt x="40" y="871"/>
                    <a:pt x="38" y="884"/>
                  </a:cubicBezTo>
                  <a:cubicBezTo>
                    <a:pt x="36" y="897"/>
                    <a:pt x="26" y="921"/>
                    <a:pt x="23" y="926"/>
                  </a:cubicBezTo>
                  <a:cubicBezTo>
                    <a:pt x="20" y="932"/>
                    <a:pt x="18" y="973"/>
                    <a:pt x="15" y="988"/>
                  </a:cubicBezTo>
                  <a:cubicBezTo>
                    <a:pt x="11" y="1003"/>
                    <a:pt x="50" y="1029"/>
                    <a:pt x="64" y="102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05" name="Freeform 770">
              <a:extLst>
                <a:ext uri="{FF2B5EF4-FFF2-40B4-BE49-F238E27FC236}">
                  <a16:creationId xmlns:a16="http://schemas.microsoft.com/office/drawing/2014/main" id="{4E9889EF-47F8-4C0B-832C-62C622663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714" y="3932238"/>
              <a:ext cx="22225" cy="17463"/>
            </a:xfrm>
            <a:custGeom>
              <a:avLst/>
              <a:gdLst>
                <a:gd name="T0" fmla="*/ 10 w 52"/>
                <a:gd name="T1" fmla="*/ 40 h 45"/>
                <a:gd name="T2" fmla="*/ 32 w 52"/>
                <a:gd name="T3" fmla="*/ 43 h 45"/>
                <a:gd name="T4" fmla="*/ 48 w 52"/>
                <a:gd name="T5" fmla="*/ 27 h 45"/>
                <a:gd name="T6" fmla="*/ 42 w 52"/>
                <a:gd name="T7" fmla="*/ 3 h 45"/>
                <a:gd name="T8" fmla="*/ 26 w 52"/>
                <a:gd name="T9" fmla="*/ 8 h 45"/>
                <a:gd name="T10" fmla="*/ 7 w 52"/>
                <a:gd name="T11" fmla="*/ 12 h 45"/>
                <a:gd name="T12" fmla="*/ 3 w 52"/>
                <a:gd name="T13" fmla="*/ 19 h 45"/>
                <a:gd name="T14" fmla="*/ 10 w 52"/>
                <a:gd name="T15" fmla="*/ 4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5">
                  <a:moveTo>
                    <a:pt x="10" y="40"/>
                  </a:moveTo>
                  <a:cubicBezTo>
                    <a:pt x="10" y="43"/>
                    <a:pt x="25" y="40"/>
                    <a:pt x="32" y="43"/>
                  </a:cubicBezTo>
                  <a:cubicBezTo>
                    <a:pt x="39" y="45"/>
                    <a:pt x="52" y="31"/>
                    <a:pt x="48" y="27"/>
                  </a:cubicBezTo>
                  <a:cubicBezTo>
                    <a:pt x="44" y="23"/>
                    <a:pt x="45" y="7"/>
                    <a:pt x="42" y="3"/>
                  </a:cubicBezTo>
                  <a:cubicBezTo>
                    <a:pt x="39" y="0"/>
                    <a:pt x="29" y="3"/>
                    <a:pt x="26" y="8"/>
                  </a:cubicBezTo>
                  <a:cubicBezTo>
                    <a:pt x="24" y="13"/>
                    <a:pt x="11" y="9"/>
                    <a:pt x="7" y="12"/>
                  </a:cubicBezTo>
                  <a:cubicBezTo>
                    <a:pt x="2" y="15"/>
                    <a:pt x="0" y="18"/>
                    <a:pt x="3" y="19"/>
                  </a:cubicBezTo>
                  <a:cubicBezTo>
                    <a:pt x="5" y="20"/>
                    <a:pt x="11" y="37"/>
                    <a:pt x="10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06" name="Freeform 771">
              <a:extLst>
                <a:ext uri="{FF2B5EF4-FFF2-40B4-BE49-F238E27FC236}">
                  <a16:creationId xmlns:a16="http://schemas.microsoft.com/office/drawing/2014/main" id="{60BE4DA9-7CAB-4B66-AA08-9E54B24DE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5614" y="3970338"/>
              <a:ext cx="20638" cy="23813"/>
            </a:xfrm>
            <a:custGeom>
              <a:avLst/>
              <a:gdLst>
                <a:gd name="T0" fmla="*/ 41 w 51"/>
                <a:gd name="T1" fmla="*/ 27 h 56"/>
                <a:gd name="T2" fmla="*/ 45 w 51"/>
                <a:gd name="T3" fmla="*/ 5 h 56"/>
                <a:gd name="T4" fmla="*/ 4 w 51"/>
                <a:gd name="T5" fmla="*/ 27 h 56"/>
                <a:gd name="T6" fmla="*/ 8 w 51"/>
                <a:gd name="T7" fmla="*/ 42 h 56"/>
                <a:gd name="T8" fmla="*/ 22 w 51"/>
                <a:gd name="T9" fmla="*/ 54 h 56"/>
                <a:gd name="T10" fmla="*/ 26 w 51"/>
                <a:gd name="T11" fmla="*/ 47 h 56"/>
                <a:gd name="T12" fmla="*/ 41 w 51"/>
                <a:gd name="T13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6">
                  <a:moveTo>
                    <a:pt x="41" y="27"/>
                  </a:moveTo>
                  <a:cubicBezTo>
                    <a:pt x="45" y="28"/>
                    <a:pt x="51" y="10"/>
                    <a:pt x="45" y="5"/>
                  </a:cubicBezTo>
                  <a:cubicBezTo>
                    <a:pt x="39" y="0"/>
                    <a:pt x="9" y="12"/>
                    <a:pt x="4" y="27"/>
                  </a:cubicBezTo>
                  <a:cubicBezTo>
                    <a:pt x="0" y="42"/>
                    <a:pt x="4" y="44"/>
                    <a:pt x="8" y="42"/>
                  </a:cubicBezTo>
                  <a:cubicBezTo>
                    <a:pt x="11" y="40"/>
                    <a:pt x="19" y="51"/>
                    <a:pt x="22" y="54"/>
                  </a:cubicBezTo>
                  <a:cubicBezTo>
                    <a:pt x="24" y="56"/>
                    <a:pt x="26" y="53"/>
                    <a:pt x="26" y="47"/>
                  </a:cubicBezTo>
                  <a:cubicBezTo>
                    <a:pt x="25" y="40"/>
                    <a:pt x="37" y="27"/>
                    <a:pt x="41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07" name="Freeform 772">
              <a:extLst>
                <a:ext uri="{FF2B5EF4-FFF2-40B4-BE49-F238E27FC236}">
                  <a16:creationId xmlns:a16="http://schemas.microsoft.com/office/drawing/2014/main" id="{A2ABEDF0-5583-4A9C-A5DF-5205D31C0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626" y="3944938"/>
              <a:ext cx="42863" cy="36513"/>
            </a:xfrm>
            <a:custGeom>
              <a:avLst/>
              <a:gdLst>
                <a:gd name="T0" fmla="*/ 80 w 102"/>
                <a:gd name="T1" fmla="*/ 55 h 91"/>
                <a:gd name="T2" fmla="*/ 99 w 102"/>
                <a:gd name="T3" fmla="*/ 29 h 91"/>
                <a:gd name="T4" fmla="*/ 93 w 102"/>
                <a:gd name="T5" fmla="*/ 5 h 91"/>
                <a:gd name="T6" fmla="*/ 34 w 102"/>
                <a:gd name="T7" fmla="*/ 27 h 91"/>
                <a:gd name="T8" fmla="*/ 0 w 102"/>
                <a:gd name="T9" fmla="*/ 54 h 91"/>
                <a:gd name="T10" fmla="*/ 27 w 102"/>
                <a:gd name="T11" fmla="*/ 85 h 91"/>
                <a:gd name="T12" fmla="*/ 40 w 102"/>
                <a:gd name="T13" fmla="*/ 91 h 91"/>
                <a:gd name="T14" fmla="*/ 42 w 102"/>
                <a:gd name="T15" fmla="*/ 88 h 91"/>
                <a:gd name="T16" fmla="*/ 63 w 102"/>
                <a:gd name="T17" fmla="*/ 76 h 91"/>
                <a:gd name="T18" fmla="*/ 80 w 102"/>
                <a:gd name="T19" fmla="*/ 5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91">
                  <a:moveTo>
                    <a:pt x="80" y="55"/>
                  </a:moveTo>
                  <a:cubicBezTo>
                    <a:pt x="84" y="50"/>
                    <a:pt x="96" y="32"/>
                    <a:pt x="99" y="29"/>
                  </a:cubicBezTo>
                  <a:cubicBezTo>
                    <a:pt x="102" y="26"/>
                    <a:pt x="97" y="10"/>
                    <a:pt x="93" y="5"/>
                  </a:cubicBezTo>
                  <a:cubicBezTo>
                    <a:pt x="88" y="0"/>
                    <a:pt x="50" y="27"/>
                    <a:pt x="34" y="27"/>
                  </a:cubicBezTo>
                  <a:cubicBezTo>
                    <a:pt x="17" y="26"/>
                    <a:pt x="0" y="47"/>
                    <a:pt x="0" y="54"/>
                  </a:cubicBezTo>
                  <a:cubicBezTo>
                    <a:pt x="1" y="61"/>
                    <a:pt x="25" y="78"/>
                    <a:pt x="27" y="85"/>
                  </a:cubicBezTo>
                  <a:cubicBezTo>
                    <a:pt x="29" y="91"/>
                    <a:pt x="37" y="90"/>
                    <a:pt x="40" y="91"/>
                  </a:cubicBezTo>
                  <a:cubicBezTo>
                    <a:pt x="43" y="91"/>
                    <a:pt x="43" y="89"/>
                    <a:pt x="42" y="88"/>
                  </a:cubicBezTo>
                  <a:cubicBezTo>
                    <a:pt x="42" y="87"/>
                    <a:pt x="58" y="82"/>
                    <a:pt x="63" y="76"/>
                  </a:cubicBezTo>
                  <a:cubicBezTo>
                    <a:pt x="68" y="70"/>
                    <a:pt x="76" y="61"/>
                    <a:pt x="80" y="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08" name="Freeform 773">
              <a:extLst>
                <a:ext uri="{FF2B5EF4-FFF2-40B4-BE49-F238E27FC236}">
                  <a16:creationId xmlns:a16="http://schemas.microsoft.com/office/drawing/2014/main" id="{51B52165-6284-41CA-91A3-D1EE96112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401" y="3971926"/>
              <a:ext cx="26988" cy="25400"/>
            </a:xfrm>
            <a:custGeom>
              <a:avLst/>
              <a:gdLst>
                <a:gd name="T0" fmla="*/ 29 w 64"/>
                <a:gd name="T1" fmla="*/ 10 h 61"/>
                <a:gd name="T2" fmla="*/ 3 w 64"/>
                <a:gd name="T3" fmla="*/ 3 h 61"/>
                <a:gd name="T4" fmla="*/ 46 w 64"/>
                <a:gd name="T5" fmla="*/ 45 h 61"/>
                <a:gd name="T6" fmla="*/ 62 w 64"/>
                <a:gd name="T7" fmla="*/ 57 h 61"/>
                <a:gd name="T8" fmla="*/ 29 w 64"/>
                <a:gd name="T9" fmla="*/ 1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1">
                  <a:moveTo>
                    <a:pt x="29" y="10"/>
                  </a:moveTo>
                  <a:cubicBezTo>
                    <a:pt x="21" y="0"/>
                    <a:pt x="6" y="0"/>
                    <a:pt x="3" y="3"/>
                  </a:cubicBezTo>
                  <a:cubicBezTo>
                    <a:pt x="0" y="6"/>
                    <a:pt x="35" y="34"/>
                    <a:pt x="46" y="45"/>
                  </a:cubicBezTo>
                  <a:cubicBezTo>
                    <a:pt x="56" y="55"/>
                    <a:pt x="64" y="61"/>
                    <a:pt x="62" y="57"/>
                  </a:cubicBezTo>
                  <a:cubicBezTo>
                    <a:pt x="60" y="53"/>
                    <a:pt x="36" y="19"/>
                    <a:pt x="29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09" name="Freeform 774">
              <a:extLst>
                <a:ext uri="{FF2B5EF4-FFF2-40B4-BE49-F238E27FC236}">
                  <a16:creationId xmlns:a16="http://schemas.microsoft.com/office/drawing/2014/main" id="{AFA82920-4B42-45A8-82E1-16C6F0841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4826" y="3881438"/>
              <a:ext cx="7938" cy="12700"/>
            </a:xfrm>
            <a:custGeom>
              <a:avLst/>
              <a:gdLst>
                <a:gd name="T0" fmla="*/ 10 w 19"/>
                <a:gd name="T1" fmla="*/ 26 h 29"/>
                <a:gd name="T2" fmla="*/ 13 w 19"/>
                <a:gd name="T3" fmla="*/ 2 h 29"/>
                <a:gd name="T4" fmla="*/ 1 w 19"/>
                <a:gd name="T5" fmla="*/ 23 h 29"/>
                <a:gd name="T6" fmla="*/ 10 w 19"/>
                <a:gd name="T7" fmla="*/ 2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9">
                  <a:moveTo>
                    <a:pt x="10" y="26"/>
                  </a:moveTo>
                  <a:cubicBezTo>
                    <a:pt x="15" y="24"/>
                    <a:pt x="19" y="0"/>
                    <a:pt x="13" y="2"/>
                  </a:cubicBezTo>
                  <a:cubicBezTo>
                    <a:pt x="7" y="5"/>
                    <a:pt x="3" y="18"/>
                    <a:pt x="1" y="23"/>
                  </a:cubicBezTo>
                  <a:cubicBezTo>
                    <a:pt x="0" y="27"/>
                    <a:pt x="4" y="29"/>
                    <a:pt x="10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10" name="Freeform 775">
              <a:extLst>
                <a:ext uri="{FF2B5EF4-FFF2-40B4-BE49-F238E27FC236}">
                  <a16:creationId xmlns:a16="http://schemas.microsoft.com/office/drawing/2014/main" id="{B9ECFC68-7CE9-41C7-8F24-DAA48A21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8476" y="3905251"/>
              <a:ext cx="11113" cy="14288"/>
            </a:xfrm>
            <a:custGeom>
              <a:avLst/>
              <a:gdLst>
                <a:gd name="T0" fmla="*/ 24 w 29"/>
                <a:gd name="T1" fmla="*/ 25 h 36"/>
                <a:gd name="T2" fmla="*/ 20 w 29"/>
                <a:gd name="T3" fmla="*/ 7 h 36"/>
                <a:gd name="T4" fmla="*/ 2 w 29"/>
                <a:gd name="T5" fmla="*/ 31 h 36"/>
                <a:gd name="T6" fmla="*/ 24 w 29"/>
                <a:gd name="T7" fmla="*/ 2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6">
                  <a:moveTo>
                    <a:pt x="24" y="25"/>
                  </a:moveTo>
                  <a:cubicBezTo>
                    <a:pt x="29" y="22"/>
                    <a:pt x="28" y="13"/>
                    <a:pt x="20" y="7"/>
                  </a:cubicBezTo>
                  <a:cubicBezTo>
                    <a:pt x="13" y="0"/>
                    <a:pt x="0" y="26"/>
                    <a:pt x="2" y="31"/>
                  </a:cubicBezTo>
                  <a:cubicBezTo>
                    <a:pt x="4" y="36"/>
                    <a:pt x="19" y="29"/>
                    <a:pt x="24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11" name="Freeform 776">
              <a:extLst>
                <a:ext uri="{FF2B5EF4-FFF2-40B4-BE49-F238E27FC236}">
                  <a16:creationId xmlns:a16="http://schemas.microsoft.com/office/drawing/2014/main" id="{50D817B3-087F-43E0-A145-A53F3FA16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951" y="3983038"/>
              <a:ext cx="15875" cy="15875"/>
            </a:xfrm>
            <a:custGeom>
              <a:avLst/>
              <a:gdLst>
                <a:gd name="T0" fmla="*/ 0 w 38"/>
                <a:gd name="T1" fmla="*/ 16 h 38"/>
                <a:gd name="T2" fmla="*/ 38 w 38"/>
                <a:gd name="T3" fmla="*/ 25 h 38"/>
                <a:gd name="T4" fmla="*/ 0 w 38"/>
                <a:gd name="T5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8">
                  <a:moveTo>
                    <a:pt x="0" y="16"/>
                  </a:moveTo>
                  <a:cubicBezTo>
                    <a:pt x="6" y="28"/>
                    <a:pt x="30" y="38"/>
                    <a:pt x="38" y="25"/>
                  </a:cubicBezTo>
                  <a:cubicBezTo>
                    <a:pt x="32" y="13"/>
                    <a:pt x="8" y="0"/>
                    <a:pt x="0" y="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12" name="Freeform 777">
              <a:extLst>
                <a:ext uri="{FF2B5EF4-FFF2-40B4-BE49-F238E27FC236}">
                  <a16:creationId xmlns:a16="http://schemas.microsoft.com/office/drawing/2014/main" id="{5E64AFBF-28B9-4F9E-87FC-2F0D6D859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689" y="3860801"/>
              <a:ext cx="33338" cy="14288"/>
            </a:xfrm>
            <a:custGeom>
              <a:avLst/>
              <a:gdLst>
                <a:gd name="T0" fmla="*/ 26 w 80"/>
                <a:gd name="T1" fmla="*/ 5 h 35"/>
                <a:gd name="T2" fmla="*/ 13 w 80"/>
                <a:gd name="T3" fmla="*/ 16 h 35"/>
                <a:gd name="T4" fmla="*/ 11 w 80"/>
                <a:gd name="T5" fmla="*/ 14 h 35"/>
                <a:gd name="T6" fmla="*/ 3 w 80"/>
                <a:gd name="T7" fmla="*/ 30 h 35"/>
                <a:gd name="T8" fmla="*/ 26 w 80"/>
                <a:gd name="T9" fmla="*/ 26 h 35"/>
                <a:gd name="T10" fmla="*/ 43 w 80"/>
                <a:gd name="T11" fmla="*/ 30 h 35"/>
                <a:gd name="T12" fmla="*/ 63 w 80"/>
                <a:gd name="T13" fmla="*/ 35 h 35"/>
                <a:gd name="T14" fmla="*/ 71 w 80"/>
                <a:gd name="T15" fmla="*/ 32 h 35"/>
                <a:gd name="T16" fmla="*/ 80 w 80"/>
                <a:gd name="T17" fmla="*/ 0 h 35"/>
                <a:gd name="T18" fmla="*/ 65 w 80"/>
                <a:gd name="T19" fmla="*/ 2 h 35"/>
                <a:gd name="T20" fmla="*/ 26 w 80"/>
                <a:gd name="T2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35">
                  <a:moveTo>
                    <a:pt x="26" y="5"/>
                  </a:moveTo>
                  <a:cubicBezTo>
                    <a:pt x="20" y="6"/>
                    <a:pt x="14" y="12"/>
                    <a:pt x="13" y="16"/>
                  </a:cubicBezTo>
                  <a:cubicBezTo>
                    <a:pt x="12" y="15"/>
                    <a:pt x="12" y="15"/>
                    <a:pt x="11" y="14"/>
                  </a:cubicBezTo>
                  <a:cubicBezTo>
                    <a:pt x="8" y="13"/>
                    <a:pt x="0" y="25"/>
                    <a:pt x="3" y="30"/>
                  </a:cubicBezTo>
                  <a:cubicBezTo>
                    <a:pt x="5" y="34"/>
                    <a:pt x="20" y="26"/>
                    <a:pt x="26" y="26"/>
                  </a:cubicBezTo>
                  <a:cubicBezTo>
                    <a:pt x="32" y="25"/>
                    <a:pt x="42" y="28"/>
                    <a:pt x="43" y="30"/>
                  </a:cubicBezTo>
                  <a:cubicBezTo>
                    <a:pt x="43" y="32"/>
                    <a:pt x="52" y="34"/>
                    <a:pt x="63" y="35"/>
                  </a:cubicBezTo>
                  <a:cubicBezTo>
                    <a:pt x="65" y="35"/>
                    <a:pt x="67" y="34"/>
                    <a:pt x="71" y="32"/>
                  </a:cubicBezTo>
                  <a:cubicBezTo>
                    <a:pt x="74" y="21"/>
                    <a:pt x="77" y="10"/>
                    <a:pt x="80" y="0"/>
                  </a:cubicBezTo>
                  <a:cubicBezTo>
                    <a:pt x="75" y="0"/>
                    <a:pt x="68" y="1"/>
                    <a:pt x="65" y="2"/>
                  </a:cubicBezTo>
                  <a:cubicBezTo>
                    <a:pt x="58" y="3"/>
                    <a:pt x="33" y="5"/>
                    <a:pt x="26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13" name="Freeform 778">
              <a:extLst>
                <a:ext uri="{FF2B5EF4-FFF2-40B4-BE49-F238E27FC236}">
                  <a16:creationId xmlns:a16="http://schemas.microsoft.com/office/drawing/2014/main" id="{FC2BE774-9FD6-4466-970F-E2C7D085B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4" y="3916363"/>
              <a:ext cx="0" cy="1588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3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0"/>
                    <a:pt x="0" y="0"/>
                    <a:pt x="1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14" name="Freeform 779">
              <a:extLst>
                <a:ext uri="{FF2B5EF4-FFF2-40B4-BE49-F238E27FC236}">
                  <a16:creationId xmlns:a16="http://schemas.microsoft.com/office/drawing/2014/main" id="{5686B89A-CB32-48F2-A1F4-1A711B49F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4" y="3916363"/>
              <a:ext cx="12700" cy="47625"/>
            </a:xfrm>
            <a:custGeom>
              <a:avLst/>
              <a:gdLst>
                <a:gd name="T0" fmla="*/ 29 w 30"/>
                <a:gd name="T1" fmla="*/ 94 h 115"/>
                <a:gd name="T2" fmla="*/ 20 w 30"/>
                <a:gd name="T3" fmla="*/ 49 h 115"/>
                <a:gd name="T4" fmla="*/ 19 w 30"/>
                <a:gd name="T5" fmla="*/ 39 h 115"/>
                <a:gd name="T6" fmla="*/ 19 w 30"/>
                <a:gd name="T7" fmla="*/ 29 h 115"/>
                <a:gd name="T8" fmla="*/ 11 w 30"/>
                <a:gd name="T9" fmla="*/ 3 h 115"/>
                <a:gd name="T10" fmla="*/ 0 w 30"/>
                <a:gd name="T11" fmla="*/ 2 h 115"/>
                <a:gd name="T12" fmla="*/ 8 w 30"/>
                <a:gd name="T13" fmla="*/ 19 h 115"/>
                <a:gd name="T14" fmla="*/ 8 w 30"/>
                <a:gd name="T15" fmla="*/ 108 h 115"/>
                <a:gd name="T16" fmla="*/ 29 w 30"/>
                <a:gd name="T17" fmla="*/ 9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15">
                  <a:moveTo>
                    <a:pt x="29" y="94"/>
                  </a:moveTo>
                  <a:cubicBezTo>
                    <a:pt x="30" y="84"/>
                    <a:pt x="26" y="63"/>
                    <a:pt x="20" y="49"/>
                  </a:cubicBezTo>
                  <a:lnTo>
                    <a:pt x="19" y="39"/>
                  </a:lnTo>
                  <a:lnTo>
                    <a:pt x="19" y="29"/>
                  </a:lnTo>
                  <a:cubicBezTo>
                    <a:pt x="20" y="19"/>
                    <a:pt x="11" y="6"/>
                    <a:pt x="11" y="3"/>
                  </a:cubicBezTo>
                  <a:cubicBezTo>
                    <a:pt x="12" y="0"/>
                    <a:pt x="2" y="7"/>
                    <a:pt x="0" y="2"/>
                  </a:cubicBezTo>
                  <a:cubicBezTo>
                    <a:pt x="1" y="5"/>
                    <a:pt x="4" y="10"/>
                    <a:pt x="8" y="19"/>
                  </a:cubicBezTo>
                  <a:cubicBezTo>
                    <a:pt x="15" y="33"/>
                    <a:pt x="5" y="101"/>
                    <a:pt x="8" y="108"/>
                  </a:cubicBezTo>
                  <a:cubicBezTo>
                    <a:pt x="10" y="115"/>
                    <a:pt x="28" y="104"/>
                    <a:pt x="29" y="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15" name="Freeform 780">
              <a:extLst>
                <a:ext uri="{FF2B5EF4-FFF2-40B4-BE49-F238E27FC236}">
                  <a16:creationId xmlns:a16="http://schemas.microsoft.com/office/drawing/2014/main" id="{830956A4-6889-4412-9027-4AE196877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1951" y="3875088"/>
              <a:ext cx="9525" cy="14288"/>
            </a:xfrm>
            <a:custGeom>
              <a:avLst/>
              <a:gdLst>
                <a:gd name="T0" fmla="*/ 7 w 23"/>
                <a:gd name="T1" fmla="*/ 5 h 34"/>
                <a:gd name="T2" fmla="*/ 15 w 23"/>
                <a:gd name="T3" fmla="*/ 31 h 34"/>
                <a:gd name="T4" fmla="*/ 22 w 23"/>
                <a:gd name="T5" fmla="*/ 6 h 34"/>
                <a:gd name="T6" fmla="*/ 7 w 23"/>
                <a:gd name="T7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7" y="5"/>
                  </a:moveTo>
                  <a:cubicBezTo>
                    <a:pt x="0" y="9"/>
                    <a:pt x="12" y="34"/>
                    <a:pt x="15" y="31"/>
                  </a:cubicBezTo>
                  <a:cubicBezTo>
                    <a:pt x="18" y="29"/>
                    <a:pt x="23" y="12"/>
                    <a:pt x="22" y="6"/>
                  </a:cubicBezTo>
                  <a:cubicBezTo>
                    <a:pt x="20" y="1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16" name="Freeform 781">
              <a:extLst>
                <a:ext uri="{FF2B5EF4-FFF2-40B4-BE49-F238E27FC236}">
                  <a16:creationId xmlns:a16="http://schemas.microsoft.com/office/drawing/2014/main" id="{CBEDC41E-2D10-47B2-B3D1-786724867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914" y="3898901"/>
              <a:ext cx="44450" cy="49213"/>
            </a:xfrm>
            <a:custGeom>
              <a:avLst/>
              <a:gdLst>
                <a:gd name="T0" fmla="*/ 3 w 107"/>
                <a:gd name="T1" fmla="*/ 97 h 119"/>
                <a:gd name="T2" fmla="*/ 15 w 107"/>
                <a:gd name="T3" fmla="*/ 118 h 119"/>
                <a:gd name="T4" fmla="*/ 46 w 107"/>
                <a:gd name="T5" fmla="*/ 100 h 119"/>
                <a:gd name="T6" fmla="*/ 61 w 107"/>
                <a:gd name="T7" fmla="*/ 81 h 119"/>
                <a:gd name="T8" fmla="*/ 70 w 107"/>
                <a:gd name="T9" fmla="*/ 72 h 119"/>
                <a:gd name="T10" fmla="*/ 84 w 107"/>
                <a:gd name="T11" fmla="*/ 60 h 119"/>
                <a:gd name="T12" fmla="*/ 104 w 107"/>
                <a:gd name="T13" fmla="*/ 7 h 119"/>
                <a:gd name="T14" fmla="*/ 89 w 107"/>
                <a:gd name="T15" fmla="*/ 11 h 119"/>
                <a:gd name="T16" fmla="*/ 52 w 107"/>
                <a:gd name="T17" fmla="*/ 22 h 119"/>
                <a:gd name="T18" fmla="*/ 31 w 107"/>
                <a:gd name="T19" fmla="*/ 45 h 119"/>
                <a:gd name="T20" fmla="*/ 17 w 107"/>
                <a:gd name="T21" fmla="*/ 61 h 119"/>
                <a:gd name="T22" fmla="*/ 3 w 107"/>
                <a:gd name="T23" fmla="*/ 9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9">
                  <a:moveTo>
                    <a:pt x="3" y="97"/>
                  </a:moveTo>
                  <a:cubicBezTo>
                    <a:pt x="0" y="104"/>
                    <a:pt x="10" y="117"/>
                    <a:pt x="15" y="118"/>
                  </a:cubicBezTo>
                  <a:cubicBezTo>
                    <a:pt x="19" y="119"/>
                    <a:pt x="41" y="105"/>
                    <a:pt x="46" y="100"/>
                  </a:cubicBezTo>
                  <a:cubicBezTo>
                    <a:pt x="51" y="95"/>
                    <a:pt x="59" y="84"/>
                    <a:pt x="61" y="81"/>
                  </a:cubicBezTo>
                  <a:cubicBezTo>
                    <a:pt x="63" y="78"/>
                    <a:pt x="68" y="72"/>
                    <a:pt x="70" y="72"/>
                  </a:cubicBezTo>
                  <a:cubicBezTo>
                    <a:pt x="72" y="72"/>
                    <a:pt x="78" y="67"/>
                    <a:pt x="84" y="60"/>
                  </a:cubicBezTo>
                  <a:cubicBezTo>
                    <a:pt x="90" y="53"/>
                    <a:pt x="100" y="13"/>
                    <a:pt x="104" y="7"/>
                  </a:cubicBezTo>
                  <a:cubicBezTo>
                    <a:pt x="107" y="0"/>
                    <a:pt x="95" y="6"/>
                    <a:pt x="89" y="11"/>
                  </a:cubicBezTo>
                  <a:cubicBezTo>
                    <a:pt x="84" y="16"/>
                    <a:pt x="59" y="19"/>
                    <a:pt x="52" y="22"/>
                  </a:cubicBezTo>
                  <a:cubicBezTo>
                    <a:pt x="45" y="25"/>
                    <a:pt x="31" y="40"/>
                    <a:pt x="31" y="45"/>
                  </a:cubicBezTo>
                  <a:cubicBezTo>
                    <a:pt x="30" y="48"/>
                    <a:pt x="20" y="59"/>
                    <a:pt x="17" y="61"/>
                  </a:cubicBezTo>
                  <a:cubicBezTo>
                    <a:pt x="13" y="64"/>
                    <a:pt x="6" y="90"/>
                    <a:pt x="3" y="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17" name="Freeform 782">
              <a:extLst>
                <a:ext uri="{FF2B5EF4-FFF2-40B4-BE49-F238E27FC236}">
                  <a16:creationId xmlns:a16="http://schemas.microsoft.com/office/drawing/2014/main" id="{4740F7D7-61CC-486D-AA98-B0BAC5BB9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9" y="3886201"/>
              <a:ext cx="7938" cy="7938"/>
            </a:xfrm>
            <a:custGeom>
              <a:avLst/>
              <a:gdLst>
                <a:gd name="T0" fmla="*/ 0 w 21"/>
                <a:gd name="T1" fmla="*/ 11 h 17"/>
                <a:gd name="T2" fmla="*/ 12 w 21"/>
                <a:gd name="T3" fmla="*/ 17 h 17"/>
                <a:gd name="T4" fmla="*/ 0 w 21"/>
                <a:gd name="T5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7">
                  <a:moveTo>
                    <a:pt x="0" y="11"/>
                  </a:moveTo>
                  <a:cubicBezTo>
                    <a:pt x="4" y="13"/>
                    <a:pt x="8" y="15"/>
                    <a:pt x="12" y="17"/>
                  </a:cubicBezTo>
                  <a:cubicBezTo>
                    <a:pt x="21" y="6"/>
                    <a:pt x="6" y="0"/>
                    <a:pt x="0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18" name="Freeform 783">
              <a:extLst>
                <a:ext uri="{FF2B5EF4-FFF2-40B4-BE49-F238E27FC236}">
                  <a16:creationId xmlns:a16="http://schemas.microsoft.com/office/drawing/2014/main" id="{84D5BD9E-EF95-4E17-88B0-533114835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639" y="3355976"/>
              <a:ext cx="166688" cy="134938"/>
            </a:xfrm>
            <a:custGeom>
              <a:avLst/>
              <a:gdLst>
                <a:gd name="T0" fmla="*/ 399 w 404"/>
                <a:gd name="T1" fmla="*/ 161 h 329"/>
                <a:gd name="T2" fmla="*/ 381 w 404"/>
                <a:gd name="T3" fmla="*/ 145 h 329"/>
                <a:gd name="T4" fmla="*/ 355 w 404"/>
                <a:gd name="T5" fmla="*/ 128 h 329"/>
                <a:gd name="T6" fmla="*/ 370 w 404"/>
                <a:gd name="T7" fmla="*/ 116 h 329"/>
                <a:gd name="T8" fmla="*/ 370 w 404"/>
                <a:gd name="T9" fmla="*/ 99 h 329"/>
                <a:gd name="T10" fmla="*/ 338 w 404"/>
                <a:gd name="T11" fmla="*/ 79 h 329"/>
                <a:gd name="T12" fmla="*/ 323 w 404"/>
                <a:gd name="T13" fmla="*/ 65 h 329"/>
                <a:gd name="T14" fmla="*/ 280 w 404"/>
                <a:gd name="T15" fmla="*/ 49 h 329"/>
                <a:gd name="T16" fmla="*/ 234 w 404"/>
                <a:gd name="T17" fmla="*/ 26 h 329"/>
                <a:gd name="T18" fmla="*/ 214 w 404"/>
                <a:gd name="T19" fmla="*/ 38 h 329"/>
                <a:gd name="T20" fmla="*/ 175 w 404"/>
                <a:gd name="T21" fmla="*/ 22 h 329"/>
                <a:gd name="T22" fmla="*/ 98 w 404"/>
                <a:gd name="T23" fmla="*/ 0 h 329"/>
                <a:gd name="T24" fmla="*/ 66 w 404"/>
                <a:gd name="T25" fmla="*/ 14 h 329"/>
                <a:gd name="T26" fmla="*/ 45 w 404"/>
                <a:gd name="T27" fmla="*/ 19 h 329"/>
                <a:gd name="T28" fmla="*/ 15 w 404"/>
                <a:gd name="T29" fmla="*/ 11 h 329"/>
                <a:gd name="T30" fmla="*/ 16 w 404"/>
                <a:gd name="T31" fmla="*/ 23 h 329"/>
                <a:gd name="T32" fmla="*/ 26 w 404"/>
                <a:gd name="T33" fmla="*/ 29 h 329"/>
                <a:gd name="T34" fmla="*/ 44 w 404"/>
                <a:gd name="T35" fmla="*/ 46 h 329"/>
                <a:gd name="T36" fmla="*/ 23 w 404"/>
                <a:gd name="T37" fmla="*/ 40 h 329"/>
                <a:gd name="T38" fmla="*/ 14 w 404"/>
                <a:gd name="T39" fmla="*/ 57 h 329"/>
                <a:gd name="T40" fmla="*/ 35 w 404"/>
                <a:gd name="T41" fmla="*/ 71 h 329"/>
                <a:gd name="T42" fmla="*/ 59 w 404"/>
                <a:gd name="T43" fmla="*/ 89 h 329"/>
                <a:gd name="T44" fmla="*/ 60 w 404"/>
                <a:gd name="T45" fmla="*/ 121 h 329"/>
                <a:gd name="T46" fmla="*/ 50 w 404"/>
                <a:gd name="T47" fmla="*/ 144 h 329"/>
                <a:gd name="T48" fmla="*/ 61 w 404"/>
                <a:gd name="T49" fmla="*/ 162 h 329"/>
                <a:gd name="T50" fmla="*/ 53 w 404"/>
                <a:gd name="T51" fmla="*/ 166 h 329"/>
                <a:gd name="T52" fmla="*/ 48 w 404"/>
                <a:gd name="T53" fmla="*/ 186 h 329"/>
                <a:gd name="T54" fmla="*/ 38 w 404"/>
                <a:gd name="T55" fmla="*/ 200 h 329"/>
                <a:gd name="T56" fmla="*/ 24 w 404"/>
                <a:gd name="T57" fmla="*/ 212 h 329"/>
                <a:gd name="T58" fmla="*/ 9 w 404"/>
                <a:gd name="T59" fmla="*/ 270 h 329"/>
                <a:gd name="T60" fmla="*/ 6 w 404"/>
                <a:gd name="T61" fmla="*/ 307 h 329"/>
                <a:gd name="T62" fmla="*/ 21 w 404"/>
                <a:gd name="T63" fmla="*/ 325 h 329"/>
                <a:gd name="T64" fmla="*/ 34 w 404"/>
                <a:gd name="T65" fmla="*/ 326 h 329"/>
                <a:gd name="T66" fmla="*/ 56 w 404"/>
                <a:gd name="T67" fmla="*/ 315 h 329"/>
                <a:gd name="T68" fmla="*/ 94 w 404"/>
                <a:gd name="T69" fmla="*/ 281 h 329"/>
                <a:gd name="T70" fmla="*/ 116 w 404"/>
                <a:gd name="T71" fmla="*/ 289 h 329"/>
                <a:gd name="T72" fmla="*/ 139 w 404"/>
                <a:gd name="T73" fmla="*/ 287 h 329"/>
                <a:gd name="T74" fmla="*/ 178 w 404"/>
                <a:gd name="T75" fmla="*/ 288 h 329"/>
                <a:gd name="T76" fmla="*/ 213 w 404"/>
                <a:gd name="T77" fmla="*/ 273 h 329"/>
                <a:gd name="T78" fmla="*/ 209 w 404"/>
                <a:gd name="T79" fmla="*/ 262 h 329"/>
                <a:gd name="T80" fmla="*/ 213 w 404"/>
                <a:gd name="T81" fmla="*/ 251 h 329"/>
                <a:gd name="T82" fmla="*/ 235 w 404"/>
                <a:gd name="T83" fmla="*/ 271 h 329"/>
                <a:gd name="T84" fmla="*/ 253 w 404"/>
                <a:gd name="T85" fmla="*/ 269 h 329"/>
                <a:gd name="T86" fmla="*/ 254 w 404"/>
                <a:gd name="T87" fmla="*/ 267 h 329"/>
                <a:gd name="T88" fmla="*/ 263 w 404"/>
                <a:gd name="T89" fmla="*/ 256 h 329"/>
                <a:gd name="T90" fmla="*/ 294 w 404"/>
                <a:gd name="T91" fmla="*/ 233 h 329"/>
                <a:gd name="T92" fmla="*/ 321 w 404"/>
                <a:gd name="T93" fmla="*/ 212 h 329"/>
                <a:gd name="T94" fmla="*/ 328 w 404"/>
                <a:gd name="T95" fmla="*/ 193 h 329"/>
                <a:gd name="T96" fmla="*/ 333 w 404"/>
                <a:gd name="T97" fmla="*/ 189 h 329"/>
                <a:gd name="T98" fmla="*/ 348 w 404"/>
                <a:gd name="T99" fmla="*/ 173 h 329"/>
                <a:gd name="T100" fmla="*/ 364 w 404"/>
                <a:gd name="T101" fmla="*/ 171 h 329"/>
                <a:gd name="T102" fmla="*/ 389 w 404"/>
                <a:gd name="T103" fmla="*/ 172 h 329"/>
                <a:gd name="T104" fmla="*/ 399 w 404"/>
                <a:gd name="T105" fmla="*/ 161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4" h="329">
                  <a:moveTo>
                    <a:pt x="399" y="161"/>
                  </a:moveTo>
                  <a:cubicBezTo>
                    <a:pt x="393" y="158"/>
                    <a:pt x="382" y="149"/>
                    <a:pt x="381" y="145"/>
                  </a:cubicBezTo>
                  <a:cubicBezTo>
                    <a:pt x="380" y="141"/>
                    <a:pt x="362" y="129"/>
                    <a:pt x="355" y="128"/>
                  </a:cubicBezTo>
                  <a:cubicBezTo>
                    <a:pt x="349" y="127"/>
                    <a:pt x="361" y="113"/>
                    <a:pt x="370" y="116"/>
                  </a:cubicBezTo>
                  <a:cubicBezTo>
                    <a:pt x="379" y="119"/>
                    <a:pt x="378" y="104"/>
                    <a:pt x="370" y="99"/>
                  </a:cubicBezTo>
                  <a:cubicBezTo>
                    <a:pt x="362" y="95"/>
                    <a:pt x="344" y="80"/>
                    <a:pt x="338" y="79"/>
                  </a:cubicBezTo>
                  <a:cubicBezTo>
                    <a:pt x="333" y="77"/>
                    <a:pt x="326" y="67"/>
                    <a:pt x="323" y="65"/>
                  </a:cubicBezTo>
                  <a:cubicBezTo>
                    <a:pt x="320" y="63"/>
                    <a:pt x="291" y="56"/>
                    <a:pt x="280" y="49"/>
                  </a:cubicBezTo>
                  <a:cubicBezTo>
                    <a:pt x="269" y="42"/>
                    <a:pt x="241" y="28"/>
                    <a:pt x="234" y="26"/>
                  </a:cubicBezTo>
                  <a:cubicBezTo>
                    <a:pt x="226" y="24"/>
                    <a:pt x="215" y="33"/>
                    <a:pt x="214" y="38"/>
                  </a:cubicBezTo>
                  <a:cubicBezTo>
                    <a:pt x="212" y="43"/>
                    <a:pt x="184" y="27"/>
                    <a:pt x="175" y="22"/>
                  </a:cubicBezTo>
                  <a:cubicBezTo>
                    <a:pt x="166" y="17"/>
                    <a:pt x="114" y="0"/>
                    <a:pt x="98" y="0"/>
                  </a:cubicBezTo>
                  <a:cubicBezTo>
                    <a:pt x="82" y="0"/>
                    <a:pt x="62" y="11"/>
                    <a:pt x="66" y="14"/>
                  </a:cubicBezTo>
                  <a:cubicBezTo>
                    <a:pt x="70" y="17"/>
                    <a:pt x="53" y="20"/>
                    <a:pt x="45" y="19"/>
                  </a:cubicBezTo>
                  <a:cubicBezTo>
                    <a:pt x="37" y="17"/>
                    <a:pt x="21" y="9"/>
                    <a:pt x="15" y="11"/>
                  </a:cubicBezTo>
                  <a:cubicBezTo>
                    <a:pt x="10" y="12"/>
                    <a:pt x="16" y="19"/>
                    <a:pt x="16" y="23"/>
                  </a:cubicBezTo>
                  <a:cubicBezTo>
                    <a:pt x="16" y="26"/>
                    <a:pt x="23" y="24"/>
                    <a:pt x="26" y="29"/>
                  </a:cubicBezTo>
                  <a:cubicBezTo>
                    <a:pt x="28" y="33"/>
                    <a:pt x="42" y="42"/>
                    <a:pt x="44" y="46"/>
                  </a:cubicBezTo>
                  <a:cubicBezTo>
                    <a:pt x="47" y="49"/>
                    <a:pt x="30" y="43"/>
                    <a:pt x="23" y="40"/>
                  </a:cubicBezTo>
                  <a:cubicBezTo>
                    <a:pt x="15" y="36"/>
                    <a:pt x="9" y="51"/>
                    <a:pt x="14" y="57"/>
                  </a:cubicBezTo>
                  <a:cubicBezTo>
                    <a:pt x="18" y="62"/>
                    <a:pt x="32" y="73"/>
                    <a:pt x="35" y="71"/>
                  </a:cubicBezTo>
                  <a:cubicBezTo>
                    <a:pt x="38" y="69"/>
                    <a:pt x="52" y="84"/>
                    <a:pt x="59" y="89"/>
                  </a:cubicBezTo>
                  <a:cubicBezTo>
                    <a:pt x="65" y="94"/>
                    <a:pt x="61" y="116"/>
                    <a:pt x="60" y="121"/>
                  </a:cubicBezTo>
                  <a:cubicBezTo>
                    <a:pt x="61" y="126"/>
                    <a:pt x="53" y="141"/>
                    <a:pt x="50" y="144"/>
                  </a:cubicBezTo>
                  <a:cubicBezTo>
                    <a:pt x="47" y="148"/>
                    <a:pt x="57" y="163"/>
                    <a:pt x="61" y="162"/>
                  </a:cubicBezTo>
                  <a:cubicBezTo>
                    <a:pt x="64" y="161"/>
                    <a:pt x="59" y="169"/>
                    <a:pt x="53" y="166"/>
                  </a:cubicBezTo>
                  <a:cubicBezTo>
                    <a:pt x="48" y="162"/>
                    <a:pt x="43" y="180"/>
                    <a:pt x="48" y="186"/>
                  </a:cubicBezTo>
                  <a:cubicBezTo>
                    <a:pt x="54" y="192"/>
                    <a:pt x="44" y="199"/>
                    <a:pt x="38" y="200"/>
                  </a:cubicBezTo>
                  <a:cubicBezTo>
                    <a:pt x="33" y="200"/>
                    <a:pt x="29" y="211"/>
                    <a:pt x="24" y="212"/>
                  </a:cubicBezTo>
                  <a:cubicBezTo>
                    <a:pt x="18" y="213"/>
                    <a:pt x="18" y="254"/>
                    <a:pt x="9" y="270"/>
                  </a:cubicBezTo>
                  <a:cubicBezTo>
                    <a:pt x="0" y="286"/>
                    <a:pt x="2" y="305"/>
                    <a:pt x="6" y="307"/>
                  </a:cubicBezTo>
                  <a:cubicBezTo>
                    <a:pt x="10" y="309"/>
                    <a:pt x="21" y="320"/>
                    <a:pt x="21" y="325"/>
                  </a:cubicBezTo>
                  <a:cubicBezTo>
                    <a:pt x="21" y="329"/>
                    <a:pt x="30" y="327"/>
                    <a:pt x="34" y="326"/>
                  </a:cubicBezTo>
                  <a:cubicBezTo>
                    <a:pt x="38" y="324"/>
                    <a:pt x="48" y="320"/>
                    <a:pt x="56" y="315"/>
                  </a:cubicBezTo>
                  <a:cubicBezTo>
                    <a:pt x="64" y="311"/>
                    <a:pt x="91" y="284"/>
                    <a:pt x="94" y="281"/>
                  </a:cubicBezTo>
                  <a:cubicBezTo>
                    <a:pt x="97" y="278"/>
                    <a:pt x="111" y="289"/>
                    <a:pt x="116" y="289"/>
                  </a:cubicBezTo>
                  <a:cubicBezTo>
                    <a:pt x="120" y="289"/>
                    <a:pt x="134" y="287"/>
                    <a:pt x="139" y="287"/>
                  </a:cubicBezTo>
                  <a:cubicBezTo>
                    <a:pt x="143" y="286"/>
                    <a:pt x="169" y="289"/>
                    <a:pt x="178" y="288"/>
                  </a:cubicBezTo>
                  <a:cubicBezTo>
                    <a:pt x="186" y="287"/>
                    <a:pt x="206" y="275"/>
                    <a:pt x="213" y="273"/>
                  </a:cubicBezTo>
                  <a:cubicBezTo>
                    <a:pt x="220" y="272"/>
                    <a:pt x="212" y="269"/>
                    <a:pt x="209" y="262"/>
                  </a:cubicBezTo>
                  <a:cubicBezTo>
                    <a:pt x="205" y="255"/>
                    <a:pt x="210" y="252"/>
                    <a:pt x="213" y="251"/>
                  </a:cubicBezTo>
                  <a:cubicBezTo>
                    <a:pt x="215" y="250"/>
                    <a:pt x="230" y="265"/>
                    <a:pt x="235" y="271"/>
                  </a:cubicBezTo>
                  <a:cubicBezTo>
                    <a:pt x="239" y="276"/>
                    <a:pt x="255" y="275"/>
                    <a:pt x="253" y="269"/>
                  </a:cubicBezTo>
                  <a:cubicBezTo>
                    <a:pt x="250" y="263"/>
                    <a:pt x="253" y="265"/>
                    <a:pt x="254" y="267"/>
                  </a:cubicBezTo>
                  <a:cubicBezTo>
                    <a:pt x="255" y="270"/>
                    <a:pt x="264" y="259"/>
                    <a:pt x="263" y="256"/>
                  </a:cubicBezTo>
                  <a:cubicBezTo>
                    <a:pt x="262" y="252"/>
                    <a:pt x="290" y="249"/>
                    <a:pt x="294" y="233"/>
                  </a:cubicBezTo>
                  <a:cubicBezTo>
                    <a:pt x="299" y="218"/>
                    <a:pt x="316" y="209"/>
                    <a:pt x="321" y="212"/>
                  </a:cubicBezTo>
                  <a:cubicBezTo>
                    <a:pt x="327" y="214"/>
                    <a:pt x="334" y="198"/>
                    <a:pt x="328" y="193"/>
                  </a:cubicBezTo>
                  <a:cubicBezTo>
                    <a:pt x="323" y="188"/>
                    <a:pt x="329" y="190"/>
                    <a:pt x="333" y="189"/>
                  </a:cubicBezTo>
                  <a:cubicBezTo>
                    <a:pt x="337" y="189"/>
                    <a:pt x="347" y="177"/>
                    <a:pt x="348" y="173"/>
                  </a:cubicBezTo>
                  <a:cubicBezTo>
                    <a:pt x="348" y="170"/>
                    <a:pt x="360" y="173"/>
                    <a:pt x="364" y="171"/>
                  </a:cubicBezTo>
                  <a:cubicBezTo>
                    <a:pt x="368" y="169"/>
                    <a:pt x="384" y="170"/>
                    <a:pt x="389" y="172"/>
                  </a:cubicBezTo>
                  <a:cubicBezTo>
                    <a:pt x="394" y="173"/>
                    <a:pt x="404" y="163"/>
                    <a:pt x="399" y="1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19" name="Freeform 784">
              <a:extLst>
                <a:ext uri="{FF2B5EF4-FFF2-40B4-BE49-F238E27FC236}">
                  <a16:creationId xmlns:a16="http://schemas.microsoft.com/office/drawing/2014/main" id="{6DFBB4A2-FB4E-4C5F-93A4-5250E9E19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201" y="3446463"/>
              <a:ext cx="38100" cy="41275"/>
            </a:xfrm>
            <a:custGeom>
              <a:avLst/>
              <a:gdLst>
                <a:gd name="T0" fmla="*/ 61 w 94"/>
                <a:gd name="T1" fmla="*/ 12 h 99"/>
                <a:gd name="T2" fmla="*/ 40 w 94"/>
                <a:gd name="T3" fmla="*/ 11 h 99"/>
                <a:gd name="T4" fmla="*/ 22 w 94"/>
                <a:gd name="T5" fmla="*/ 0 h 99"/>
                <a:gd name="T6" fmla="*/ 4 w 94"/>
                <a:gd name="T7" fmla="*/ 17 h 99"/>
                <a:gd name="T8" fmla="*/ 1 w 94"/>
                <a:gd name="T9" fmla="*/ 36 h 99"/>
                <a:gd name="T10" fmla="*/ 23 w 94"/>
                <a:gd name="T11" fmla="*/ 44 h 99"/>
                <a:gd name="T12" fmla="*/ 13 w 94"/>
                <a:gd name="T13" fmla="*/ 59 h 99"/>
                <a:gd name="T14" fmla="*/ 12 w 94"/>
                <a:gd name="T15" fmla="*/ 75 h 99"/>
                <a:gd name="T16" fmla="*/ 21 w 94"/>
                <a:gd name="T17" fmla="*/ 94 h 99"/>
                <a:gd name="T18" fmla="*/ 48 w 94"/>
                <a:gd name="T19" fmla="*/ 79 h 99"/>
                <a:gd name="T20" fmla="*/ 71 w 94"/>
                <a:gd name="T21" fmla="*/ 93 h 99"/>
                <a:gd name="T22" fmla="*/ 89 w 94"/>
                <a:gd name="T23" fmla="*/ 66 h 99"/>
                <a:gd name="T24" fmla="*/ 72 w 94"/>
                <a:gd name="T25" fmla="*/ 50 h 99"/>
                <a:gd name="T26" fmla="*/ 64 w 94"/>
                <a:gd name="T27" fmla="*/ 37 h 99"/>
                <a:gd name="T28" fmla="*/ 61 w 94"/>
                <a:gd name="T29" fmla="*/ 1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99">
                  <a:moveTo>
                    <a:pt x="61" y="12"/>
                  </a:moveTo>
                  <a:cubicBezTo>
                    <a:pt x="56" y="7"/>
                    <a:pt x="40" y="6"/>
                    <a:pt x="40" y="11"/>
                  </a:cubicBezTo>
                  <a:cubicBezTo>
                    <a:pt x="39" y="16"/>
                    <a:pt x="32" y="0"/>
                    <a:pt x="22" y="0"/>
                  </a:cubicBezTo>
                  <a:cubicBezTo>
                    <a:pt x="11" y="0"/>
                    <a:pt x="1" y="13"/>
                    <a:pt x="4" y="17"/>
                  </a:cubicBezTo>
                  <a:cubicBezTo>
                    <a:pt x="6" y="21"/>
                    <a:pt x="2" y="33"/>
                    <a:pt x="1" y="36"/>
                  </a:cubicBezTo>
                  <a:cubicBezTo>
                    <a:pt x="0" y="38"/>
                    <a:pt x="17" y="45"/>
                    <a:pt x="23" y="44"/>
                  </a:cubicBezTo>
                  <a:cubicBezTo>
                    <a:pt x="29" y="43"/>
                    <a:pt x="20" y="58"/>
                    <a:pt x="13" y="59"/>
                  </a:cubicBezTo>
                  <a:cubicBezTo>
                    <a:pt x="7" y="61"/>
                    <a:pt x="8" y="72"/>
                    <a:pt x="12" y="75"/>
                  </a:cubicBezTo>
                  <a:cubicBezTo>
                    <a:pt x="16" y="78"/>
                    <a:pt x="16" y="92"/>
                    <a:pt x="21" y="94"/>
                  </a:cubicBezTo>
                  <a:cubicBezTo>
                    <a:pt x="25" y="97"/>
                    <a:pt x="43" y="84"/>
                    <a:pt x="48" y="79"/>
                  </a:cubicBezTo>
                  <a:cubicBezTo>
                    <a:pt x="54" y="73"/>
                    <a:pt x="66" y="87"/>
                    <a:pt x="71" y="93"/>
                  </a:cubicBezTo>
                  <a:cubicBezTo>
                    <a:pt x="77" y="99"/>
                    <a:pt x="94" y="74"/>
                    <a:pt x="89" y="66"/>
                  </a:cubicBezTo>
                  <a:cubicBezTo>
                    <a:pt x="84" y="58"/>
                    <a:pt x="73" y="55"/>
                    <a:pt x="72" y="50"/>
                  </a:cubicBezTo>
                  <a:cubicBezTo>
                    <a:pt x="71" y="45"/>
                    <a:pt x="67" y="40"/>
                    <a:pt x="64" y="37"/>
                  </a:cubicBezTo>
                  <a:cubicBezTo>
                    <a:pt x="61" y="35"/>
                    <a:pt x="66" y="18"/>
                    <a:pt x="6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20" name="Freeform 785">
              <a:extLst>
                <a:ext uri="{FF2B5EF4-FFF2-40B4-BE49-F238E27FC236}">
                  <a16:creationId xmlns:a16="http://schemas.microsoft.com/office/drawing/2014/main" id="{41AF1557-C26A-421D-8691-369DCF240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1951" y="3452813"/>
              <a:ext cx="30163" cy="22225"/>
            </a:xfrm>
            <a:custGeom>
              <a:avLst/>
              <a:gdLst>
                <a:gd name="T0" fmla="*/ 35 w 74"/>
                <a:gd name="T1" fmla="*/ 46 h 54"/>
                <a:gd name="T2" fmla="*/ 70 w 74"/>
                <a:gd name="T3" fmla="*/ 51 h 54"/>
                <a:gd name="T4" fmla="*/ 28 w 74"/>
                <a:gd name="T5" fmla="*/ 13 h 54"/>
                <a:gd name="T6" fmla="*/ 1 w 74"/>
                <a:gd name="T7" fmla="*/ 3 h 54"/>
                <a:gd name="T8" fmla="*/ 35 w 74"/>
                <a:gd name="T9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54">
                  <a:moveTo>
                    <a:pt x="35" y="46"/>
                  </a:moveTo>
                  <a:cubicBezTo>
                    <a:pt x="46" y="54"/>
                    <a:pt x="65" y="52"/>
                    <a:pt x="70" y="51"/>
                  </a:cubicBezTo>
                  <a:cubicBezTo>
                    <a:pt x="74" y="50"/>
                    <a:pt x="42" y="21"/>
                    <a:pt x="28" y="13"/>
                  </a:cubicBezTo>
                  <a:cubicBezTo>
                    <a:pt x="15" y="5"/>
                    <a:pt x="3" y="0"/>
                    <a:pt x="1" y="3"/>
                  </a:cubicBezTo>
                  <a:cubicBezTo>
                    <a:pt x="0" y="6"/>
                    <a:pt x="24" y="37"/>
                    <a:pt x="35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21" name="Freeform 786">
              <a:extLst>
                <a:ext uri="{FF2B5EF4-FFF2-40B4-BE49-F238E27FC236}">
                  <a16:creationId xmlns:a16="http://schemas.microsoft.com/office/drawing/2014/main" id="{2110D479-CF78-4814-9405-EEB18BCB8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789" y="3551238"/>
              <a:ext cx="14288" cy="14288"/>
            </a:xfrm>
            <a:custGeom>
              <a:avLst/>
              <a:gdLst>
                <a:gd name="T0" fmla="*/ 15 w 35"/>
                <a:gd name="T1" fmla="*/ 7 h 34"/>
                <a:gd name="T2" fmla="*/ 2 w 35"/>
                <a:gd name="T3" fmla="*/ 20 h 34"/>
                <a:gd name="T4" fmla="*/ 17 w 35"/>
                <a:gd name="T5" fmla="*/ 32 h 34"/>
                <a:gd name="T6" fmla="*/ 30 w 35"/>
                <a:gd name="T7" fmla="*/ 28 h 34"/>
                <a:gd name="T8" fmla="*/ 32 w 35"/>
                <a:gd name="T9" fmla="*/ 1 h 34"/>
                <a:gd name="T10" fmla="*/ 15 w 35"/>
                <a:gd name="T11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4">
                  <a:moveTo>
                    <a:pt x="15" y="7"/>
                  </a:moveTo>
                  <a:cubicBezTo>
                    <a:pt x="12" y="4"/>
                    <a:pt x="4" y="15"/>
                    <a:pt x="2" y="20"/>
                  </a:cubicBezTo>
                  <a:cubicBezTo>
                    <a:pt x="0" y="25"/>
                    <a:pt x="11" y="30"/>
                    <a:pt x="17" y="32"/>
                  </a:cubicBezTo>
                  <a:cubicBezTo>
                    <a:pt x="22" y="34"/>
                    <a:pt x="28" y="33"/>
                    <a:pt x="30" y="28"/>
                  </a:cubicBezTo>
                  <a:cubicBezTo>
                    <a:pt x="32" y="24"/>
                    <a:pt x="35" y="3"/>
                    <a:pt x="32" y="1"/>
                  </a:cubicBezTo>
                  <a:cubicBezTo>
                    <a:pt x="30" y="0"/>
                    <a:pt x="17" y="10"/>
                    <a:pt x="15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22" name="Freeform 787">
              <a:extLst>
                <a:ext uri="{FF2B5EF4-FFF2-40B4-BE49-F238E27FC236}">
                  <a16:creationId xmlns:a16="http://schemas.microsoft.com/office/drawing/2014/main" id="{5B1A9299-A80E-4BD3-9526-7A7071807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189" y="3487738"/>
              <a:ext cx="26988" cy="26988"/>
            </a:xfrm>
            <a:custGeom>
              <a:avLst/>
              <a:gdLst>
                <a:gd name="T0" fmla="*/ 67 w 67"/>
                <a:gd name="T1" fmla="*/ 44 h 67"/>
                <a:gd name="T2" fmla="*/ 44 w 67"/>
                <a:gd name="T3" fmla="*/ 25 h 67"/>
                <a:gd name="T4" fmla="*/ 27 w 67"/>
                <a:gd name="T5" fmla="*/ 5 h 67"/>
                <a:gd name="T6" fmla="*/ 10 w 67"/>
                <a:gd name="T7" fmla="*/ 13 h 67"/>
                <a:gd name="T8" fmla="*/ 12 w 67"/>
                <a:gd name="T9" fmla="*/ 18 h 67"/>
                <a:gd name="T10" fmla="*/ 4 w 67"/>
                <a:gd name="T11" fmla="*/ 28 h 67"/>
                <a:gd name="T12" fmla="*/ 12 w 67"/>
                <a:gd name="T13" fmla="*/ 46 h 67"/>
                <a:gd name="T14" fmla="*/ 22 w 67"/>
                <a:gd name="T15" fmla="*/ 60 h 67"/>
                <a:gd name="T16" fmla="*/ 47 w 67"/>
                <a:gd name="T17" fmla="*/ 65 h 67"/>
                <a:gd name="T18" fmla="*/ 67 w 67"/>
                <a:gd name="T19" fmla="*/ 4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67">
                  <a:moveTo>
                    <a:pt x="67" y="44"/>
                  </a:moveTo>
                  <a:cubicBezTo>
                    <a:pt x="67" y="38"/>
                    <a:pt x="48" y="28"/>
                    <a:pt x="44" y="25"/>
                  </a:cubicBezTo>
                  <a:cubicBezTo>
                    <a:pt x="39" y="22"/>
                    <a:pt x="28" y="9"/>
                    <a:pt x="27" y="5"/>
                  </a:cubicBezTo>
                  <a:cubicBezTo>
                    <a:pt x="26" y="0"/>
                    <a:pt x="16" y="14"/>
                    <a:pt x="10" y="13"/>
                  </a:cubicBezTo>
                  <a:cubicBezTo>
                    <a:pt x="5" y="12"/>
                    <a:pt x="9" y="19"/>
                    <a:pt x="12" y="18"/>
                  </a:cubicBezTo>
                  <a:cubicBezTo>
                    <a:pt x="15" y="18"/>
                    <a:pt x="8" y="26"/>
                    <a:pt x="4" y="28"/>
                  </a:cubicBezTo>
                  <a:cubicBezTo>
                    <a:pt x="0" y="30"/>
                    <a:pt x="13" y="40"/>
                    <a:pt x="12" y="46"/>
                  </a:cubicBezTo>
                  <a:cubicBezTo>
                    <a:pt x="11" y="52"/>
                    <a:pt x="16" y="58"/>
                    <a:pt x="22" y="60"/>
                  </a:cubicBezTo>
                  <a:cubicBezTo>
                    <a:pt x="28" y="63"/>
                    <a:pt x="43" y="63"/>
                    <a:pt x="47" y="65"/>
                  </a:cubicBezTo>
                  <a:cubicBezTo>
                    <a:pt x="51" y="67"/>
                    <a:pt x="67" y="50"/>
                    <a:pt x="67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23" name="Freeform 788">
              <a:extLst>
                <a:ext uri="{FF2B5EF4-FFF2-40B4-BE49-F238E27FC236}">
                  <a16:creationId xmlns:a16="http://schemas.microsoft.com/office/drawing/2014/main" id="{9DADA545-293A-4B96-8C83-BB51F77EB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4339" y="3543301"/>
              <a:ext cx="53975" cy="28575"/>
            </a:xfrm>
            <a:custGeom>
              <a:avLst/>
              <a:gdLst>
                <a:gd name="T0" fmla="*/ 77 w 133"/>
                <a:gd name="T1" fmla="*/ 27 h 71"/>
                <a:gd name="T2" fmla="*/ 126 w 133"/>
                <a:gd name="T3" fmla="*/ 25 h 71"/>
                <a:gd name="T4" fmla="*/ 129 w 133"/>
                <a:gd name="T5" fmla="*/ 10 h 71"/>
                <a:gd name="T6" fmla="*/ 119 w 133"/>
                <a:gd name="T7" fmla="*/ 11 h 71"/>
                <a:gd name="T8" fmla="*/ 71 w 133"/>
                <a:gd name="T9" fmla="*/ 1 h 71"/>
                <a:gd name="T10" fmla="*/ 38 w 133"/>
                <a:gd name="T11" fmla="*/ 2 h 71"/>
                <a:gd name="T12" fmla="*/ 4 w 133"/>
                <a:gd name="T13" fmla="*/ 33 h 71"/>
                <a:gd name="T14" fmla="*/ 9 w 133"/>
                <a:gd name="T15" fmla="*/ 61 h 71"/>
                <a:gd name="T16" fmla="*/ 23 w 133"/>
                <a:gd name="T17" fmla="*/ 71 h 71"/>
                <a:gd name="T18" fmla="*/ 34 w 133"/>
                <a:gd name="T19" fmla="*/ 38 h 71"/>
                <a:gd name="T20" fmla="*/ 77 w 133"/>
                <a:gd name="T21" fmla="*/ 2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71">
                  <a:moveTo>
                    <a:pt x="77" y="27"/>
                  </a:moveTo>
                  <a:cubicBezTo>
                    <a:pt x="87" y="24"/>
                    <a:pt x="119" y="30"/>
                    <a:pt x="126" y="25"/>
                  </a:cubicBezTo>
                  <a:cubicBezTo>
                    <a:pt x="133" y="20"/>
                    <a:pt x="131" y="12"/>
                    <a:pt x="129" y="10"/>
                  </a:cubicBezTo>
                  <a:cubicBezTo>
                    <a:pt x="126" y="9"/>
                    <a:pt x="121" y="10"/>
                    <a:pt x="119" y="11"/>
                  </a:cubicBezTo>
                  <a:cubicBezTo>
                    <a:pt x="118" y="12"/>
                    <a:pt x="83" y="2"/>
                    <a:pt x="71" y="1"/>
                  </a:cubicBezTo>
                  <a:cubicBezTo>
                    <a:pt x="59" y="0"/>
                    <a:pt x="44" y="1"/>
                    <a:pt x="38" y="2"/>
                  </a:cubicBezTo>
                  <a:cubicBezTo>
                    <a:pt x="32" y="4"/>
                    <a:pt x="8" y="31"/>
                    <a:pt x="4" y="33"/>
                  </a:cubicBezTo>
                  <a:cubicBezTo>
                    <a:pt x="0" y="35"/>
                    <a:pt x="5" y="55"/>
                    <a:pt x="9" y="61"/>
                  </a:cubicBezTo>
                  <a:cubicBezTo>
                    <a:pt x="12" y="68"/>
                    <a:pt x="21" y="70"/>
                    <a:pt x="23" y="71"/>
                  </a:cubicBezTo>
                  <a:cubicBezTo>
                    <a:pt x="26" y="71"/>
                    <a:pt x="33" y="47"/>
                    <a:pt x="34" y="38"/>
                  </a:cubicBezTo>
                  <a:cubicBezTo>
                    <a:pt x="36" y="29"/>
                    <a:pt x="67" y="29"/>
                    <a:pt x="77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24" name="Freeform 789">
              <a:extLst>
                <a:ext uri="{FF2B5EF4-FFF2-40B4-BE49-F238E27FC236}">
                  <a16:creationId xmlns:a16="http://schemas.microsoft.com/office/drawing/2014/main" id="{9503AEFF-21E1-4C33-938F-42E83E7E5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851" y="3506788"/>
              <a:ext cx="15875" cy="12700"/>
            </a:xfrm>
            <a:custGeom>
              <a:avLst/>
              <a:gdLst>
                <a:gd name="T0" fmla="*/ 0 w 40"/>
                <a:gd name="T1" fmla="*/ 17 h 33"/>
                <a:gd name="T2" fmla="*/ 28 w 40"/>
                <a:gd name="T3" fmla="*/ 29 h 33"/>
                <a:gd name="T4" fmla="*/ 0 w 40"/>
                <a:gd name="T5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3">
                  <a:moveTo>
                    <a:pt x="0" y="17"/>
                  </a:moveTo>
                  <a:cubicBezTo>
                    <a:pt x="4" y="33"/>
                    <a:pt x="18" y="21"/>
                    <a:pt x="28" y="29"/>
                  </a:cubicBezTo>
                  <a:cubicBezTo>
                    <a:pt x="40" y="9"/>
                    <a:pt x="8" y="0"/>
                    <a:pt x="0" y="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25" name="Freeform 790">
              <a:extLst>
                <a:ext uri="{FF2B5EF4-FFF2-40B4-BE49-F238E27FC236}">
                  <a16:creationId xmlns:a16="http://schemas.microsoft.com/office/drawing/2014/main" id="{31366344-0CFF-42FE-B9D8-5FDE1AF50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639" y="3559176"/>
              <a:ext cx="19050" cy="12700"/>
            </a:xfrm>
            <a:custGeom>
              <a:avLst/>
              <a:gdLst>
                <a:gd name="T0" fmla="*/ 3 w 45"/>
                <a:gd name="T1" fmla="*/ 3 h 32"/>
                <a:gd name="T2" fmla="*/ 36 w 45"/>
                <a:gd name="T3" fmla="*/ 29 h 32"/>
                <a:gd name="T4" fmla="*/ 30 w 45"/>
                <a:gd name="T5" fmla="*/ 8 h 32"/>
                <a:gd name="T6" fmla="*/ 3 w 45"/>
                <a:gd name="T7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2">
                  <a:moveTo>
                    <a:pt x="3" y="3"/>
                  </a:moveTo>
                  <a:cubicBezTo>
                    <a:pt x="0" y="7"/>
                    <a:pt x="27" y="26"/>
                    <a:pt x="36" y="29"/>
                  </a:cubicBezTo>
                  <a:cubicBezTo>
                    <a:pt x="45" y="32"/>
                    <a:pt x="42" y="14"/>
                    <a:pt x="30" y="8"/>
                  </a:cubicBezTo>
                  <a:cubicBezTo>
                    <a:pt x="17" y="2"/>
                    <a:pt x="5" y="0"/>
                    <a:pt x="3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26" name="Freeform 791">
              <a:extLst>
                <a:ext uri="{FF2B5EF4-FFF2-40B4-BE49-F238E27FC236}">
                  <a16:creationId xmlns:a16="http://schemas.microsoft.com/office/drawing/2014/main" id="{23F393D3-4BC4-4213-BD1C-BA93E7140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739" y="3406776"/>
              <a:ext cx="17463" cy="12700"/>
            </a:xfrm>
            <a:custGeom>
              <a:avLst/>
              <a:gdLst>
                <a:gd name="T0" fmla="*/ 10 w 45"/>
                <a:gd name="T1" fmla="*/ 4 h 32"/>
                <a:gd name="T2" fmla="*/ 5 w 45"/>
                <a:gd name="T3" fmla="*/ 23 h 32"/>
                <a:gd name="T4" fmla="*/ 36 w 45"/>
                <a:gd name="T5" fmla="*/ 19 h 32"/>
                <a:gd name="T6" fmla="*/ 45 w 45"/>
                <a:gd name="T7" fmla="*/ 29 h 32"/>
                <a:gd name="T8" fmla="*/ 28 w 45"/>
                <a:gd name="T9" fmla="*/ 3 h 32"/>
                <a:gd name="T10" fmla="*/ 10 w 45"/>
                <a:gd name="T1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2">
                  <a:moveTo>
                    <a:pt x="10" y="4"/>
                  </a:moveTo>
                  <a:cubicBezTo>
                    <a:pt x="5" y="5"/>
                    <a:pt x="0" y="20"/>
                    <a:pt x="5" y="23"/>
                  </a:cubicBezTo>
                  <a:cubicBezTo>
                    <a:pt x="11" y="27"/>
                    <a:pt x="32" y="11"/>
                    <a:pt x="36" y="19"/>
                  </a:cubicBezTo>
                  <a:cubicBezTo>
                    <a:pt x="41" y="27"/>
                    <a:pt x="45" y="32"/>
                    <a:pt x="45" y="29"/>
                  </a:cubicBezTo>
                  <a:cubicBezTo>
                    <a:pt x="45" y="26"/>
                    <a:pt x="30" y="6"/>
                    <a:pt x="28" y="3"/>
                  </a:cubicBezTo>
                  <a:cubicBezTo>
                    <a:pt x="27" y="0"/>
                    <a:pt x="14" y="3"/>
                    <a:pt x="10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27" name="Freeform 792">
              <a:extLst>
                <a:ext uri="{FF2B5EF4-FFF2-40B4-BE49-F238E27FC236}">
                  <a16:creationId xmlns:a16="http://schemas.microsoft.com/office/drawing/2014/main" id="{39048AF1-B681-4741-BDE5-6464E83D5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1" y="3614738"/>
              <a:ext cx="9525" cy="6350"/>
            </a:xfrm>
            <a:custGeom>
              <a:avLst/>
              <a:gdLst>
                <a:gd name="T0" fmla="*/ 2 w 22"/>
                <a:gd name="T1" fmla="*/ 4 h 13"/>
                <a:gd name="T2" fmla="*/ 17 w 22"/>
                <a:gd name="T3" fmla="*/ 10 h 13"/>
                <a:gd name="T4" fmla="*/ 19 w 22"/>
                <a:gd name="T5" fmla="*/ 2 h 13"/>
                <a:gd name="T6" fmla="*/ 2 w 22"/>
                <a:gd name="T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3">
                  <a:moveTo>
                    <a:pt x="2" y="4"/>
                  </a:moveTo>
                  <a:cubicBezTo>
                    <a:pt x="0" y="6"/>
                    <a:pt x="13" y="13"/>
                    <a:pt x="17" y="10"/>
                  </a:cubicBezTo>
                  <a:cubicBezTo>
                    <a:pt x="21" y="7"/>
                    <a:pt x="22" y="4"/>
                    <a:pt x="19" y="2"/>
                  </a:cubicBezTo>
                  <a:cubicBezTo>
                    <a:pt x="15" y="0"/>
                    <a:pt x="3" y="1"/>
                    <a:pt x="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28" name="Freeform 793">
              <a:extLst>
                <a:ext uri="{FF2B5EF4-FFF2-40B4-BE49-F238E27FC236}">
                  <a16:creationId xmlns:a16="http://schemas.microsoft.com/office/drawing/2014/main" id="{EA07C645-F788-4F1C-9094-17522853A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264" y="3571876"/>
              <a:ext cx="38100" cy="41275"/>
            </a:xfrm>
            <a:custGeom>
              <a:avLst/>
              <a:gdLst>
                <a:gd name="T0" fmla="*/ 56 w 94"/>
                <a:gd name="T1" fmla="*/ 56 h 99"/>
                <a:gd name="T2" fmla="*/ 53 w 94"/>
                <a:gd name="T3" fmla="*/ 71 h 99"/>
                <a:gd name="T4" fmla="*/ 67 w 94"/>
                <a:gd name="T5" fmla="*/ 90 h 99"/>
                <a:gd name="T6" fmla="*/ 85 w 94"/>
                <a:gd name="T7" fmla="*/ 95 h 99"/>
                <a:gd name="T8" fmla="*/ 84 w 94"/>
                <a:gd name="T9" fmla="*/ 70 h 99"/>
                <a:gd name="T10" fmla="*/ 71 w 94"/>
                <a:gd name="T11" fmla="*/ 49 h 99"/>
                <a:gd name="T12" fmla="*/ 60 w 94"/>
                <a:gd name="T13" fmla="*/ 29 h 99"/>
                <a:gd name="T14" fmla="*/ 27 w 94"/>
                <a:gd name="T15" fmla="*/ 5 h 99"/>
                <a:gd name="T16" fmla="*/ 3 w 94"/>
                <a:gd name="T17" fmla="*/ 5 h 99"/>
                <a:gd name="T18" fmla="*/ 18 w 94"/>
                <a:gd name="T19" fmla="*/ 17 h 99"/>
                <a:gd name="T20" fmla="*/ 41 w 94"/>
                <a:gd name="T21" fmla="*/ 40 h 99"/>
                <a:gd name="T22" fmla="*/ 56 w 94"/>
                <a:gd name="T23" fmla="*/ 5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99">
                  <a:moveTo>
                    <a:pt x="56" y="56"/>
                  </a:moveTo>
                  <a:cubicBezTo>
                    <a:pt x="62" y="59"/>
                    <a:pt x="54" y="67"/>
                    <a:pt x="53" y="71"/>
                  </a:cubicBezTo>
                  <a:cubicBezTo>
                    <a:pt x="53" y="75"/>
                    <a:pt x="66" y="86"/>
                    <a:pt x="67" y="90"/>
                  </a:cubicBezTo>
                  <a:cubicBezTo>
                    <a:pt x="69" y="93"/>
                    <a:pt x="79" y="91"/>
                    <a:pt x="85" y="95"/>
                  </a:cubicBezTo>
                  <a:cubicBezTo>
                    <a:pt x="90" y="99"/>
                    <a:pt x="94" y="74"/>
                    <a:pt x="84" y="70"/>
                  </a:cubicBezTo>
                  <a:cubicBezTo>
                    <a:pt x="74" y="65"/>
                    <a:pt x="72" y="51"/>
                    <a:pt x="71" y="49"/>
                  </a:cubicBezTo>
                  <a:cubicBezTo>
                    <a:pt x="69" y="47"/>
                    <a:pt x="62" y="34"/>
                    <a:pt x="60" y="29"/>
                  </a:cubicBezTo>
                  <a:cubicBezTo>
                    <a:pt x="58" y="25"/>
                    <a:pt x="35" y="9"/>
                    <a:pt x="27" y="5"/>
                  </a:cubicBezTo>
                  <a:cubicBezTo>
                    <a:pt x="19" y="0"/>
                    <a:pt x="5" y="3"/>
                    <a:pt x="3" y="5"/>
                  </a:cubicBezTo>
                  <a:cubicBezTo>
                    <a:pt x="0" y="7"/>
                    <a:pt x="13" y="17"/>
                    <a:pt x="18" y="17"/>
                  </a:cubicBezTo>
                  <a:cubicBezTo>
                    <a:pt x="24" y="18"/>
                    <a:pt x="40" y="33"/>
                    <a:pt x="41" y="40"/>
                  </a:cubicBezTo>
                  <a:cubicBezTo>
                    <a:pt x="43" y="47"/>
                    <a:pt x="49" y="54"/>
                    <a:pt x="56" y="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29" name="Freeform 794">
              <a:extLst>
                <a:ext uri="{FF2B5EF4-FFF2-40B4-BE49-F238E27FC236}">
                  <a16:creationId xmlns:a16="http://schemas.microsoft.com/office/drawing/2014/main" id="{9CFDC750-C588-4C83-957B-62CC338D2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3597276"/>
              <a:ext cx="7938" cy="4763"/>
            </a:xfrm>
            <a:custGeom>
              <a:avLst/>
              <a:gdLst>
                <a:gd name="T0" fmla="*/ 1 w 20"/>
                <a:gd name="T1" fmla="*/ 2 h 13"/>
                <a:gd name="T2" fmla="*/ 16 w 20"/>
                <a:gd name="T3" fmla="*/ 12 h 13"/>
                <a:gd name="T4" fmla="*/ 19 w 20"/>
                <a:gd name="T5" fmla="*/ 7 h 13"/>
                <a:gd name="T6" fmla="*/ 1 w 20"/>
                <a:gd name="T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3">
                  <a:moveTo>
                    <a:pt x="1" y="2"/>
                  </a:moveTo>
                  <a:cubicBezTo>
                    <a:pt x="0" y="4"/>
                    <a:pt x="13" y="10"/>
                    <a:pt x="16" y="12"/>
                  </a:cubicBezTo>
                  <a:cubicBezTo>
                    <a:pt x="19" y="13"/>
                    <a:pt x="20" y="11"/>
                    <a:pt x="19" y="7"/>
                  </a:cubicBezTo>
                  <a:cubicBezTo>
                    <a:pt x="17" y="3"/>
                    <a:pt x="3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30" name="Freeform 795">
              <a:extLst>
                <a:ext uri="{FF2B5EF4-FFF2-40B4-BE49-F238E27FC236}">
                  <a16:creationId xmlns:a16="http://schemas.microsoft.com/office/drawing/2014/main" id="{07528E67-5428-4875-9C5B-F665C116C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3489" y="3571876"/>
              <a:ext cx="4763" cy="6350"/>
            </a:xfrm>
            <a:custGeom>
              <a:avLst/>
              <a:gdLst>
                <a:gd name="T0" fmla="*/ 10 w 13"/>
                <a:gd name="T1" fmla="*/ 3 h 14"/>
                <a:gd name="T2" fmla="*/ 1 w 13"/>
                <a:gd name="T3" fmla="*/ 6 h 14"/>
                <a:gd name="T4" fmla="*/ 3 w 13"/>
                <a:gd name="T5" fmla="*/ 12 h 14"/>
                <a:gd name="T6" fmla="*/ 10 w 13"/>
                <a:gd name="T7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4">
                  <a:moveTo>
                    <a:pt x="10" y="3"/>
                  </a:moveTo>
                  <a:cubicBezTo>
                    <a:pt x="8" y="0"/>
                    <a:pt x="3" y="3"/>
                    <a:pt x="1" y="6"/>
                  </a:cubicBezTo>
                  <a:cubicBezTo>
                    <a:pt x="0" y="8"/>
                    <a:pt x="1" y="11"/>
                    <a:pt x="3" y="12"/>
                  </a:cubicBezTo>
                  <a:cubicBezTo>
                    <a:pt x="5" y="14"/>
                    <a:pt x="13" y="6"/>
                    <a:pt x="1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31" name="Freeform 796">
              <a:extLst>
                <a:ext uri="{FF2B5EF4-FFF2-40B4-BE49-F238E27FC236}">
                  <a16:creationId xmlns:a16="http://schemas.microsoft.com/office/drawing/2014/main" id="{BEE20943-8C6A-4F67-B3BA-3985EF8E3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6" y="3576638"/>
              <a:ext cx="6350" cy="6350"/>
            </a:xfrm>
            <a:custGeom>
              <a:avLst/>
              <a:gdLst>
                <a:gd name="T0" fmla="*/ 16 w 16"/>
                <a:gd name="T1" fmla="*/ 10 h 14"/>
                <a:gd name="T2" fmla="*/ 10 w 16"/>
                <a:gd name="T3" fmla="*/ 1 h 14"/>
                <a:gd name="T4" fmla="*/ 2 w 16"/>
                <a:gd name="T5" fmla="*/ 9 h 14"/>
                <a:gd name="T6" fmla="*/ 16 w 16"/>
                <a:gd name="T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4">
                  <a:moveTo>
                    <a:pt x="16" y="10"/>
                  </a:moveTo>
                  <a:cubicBezTo>
                    <a:pt x="16" y="7"/>
                    <a:pt x="12" y="2"/>
                    <a:pt x="10" y="1"/>
                  </a:cubicBezTo>
                  <a:cubicBezTo>
                    <a:pt x="8" y="0"/>
                    <a:pt x="5" y="4"/>
                    <a:pt x="2" y="9"/>
                  </a:cubicBezTo>
                  <a:cubicBezTo>
                    <a:pt x="0" y="14"/>
                    <a:pt x="15" y="13"/>
                    <a:pt x="16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32" name="Freeform 797">
              <a:extLst>
                <a:ext uri="{FF2B5EF4-FFF2-40B4-BE49-F238E27FC236}">
                  <a16:creationId xmlns:a16="http://schemas.microsoft.com/office/drawing/2014/main" id="{D00CF9C9-70AD-4006-B182-1A7C3E409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3586163"/>
              <a:ext cx="7938" cy="11113"/>
            </a:xfrm>
            <a:custGeom>
              <a:avLst/>
              <a:gdLst>
                <a:gd name="T0" fmla="*/ 11 w 21"/>
                <a:gd name="T1" fmla="*/ 26 h 27"/>
                <a:gd name="T2" fmla="*/ 18 w 21"/>
                <a:gd name="T3" fmla="*/ 20 h 27"/>
                <a:gd name="T4" fmla="*/ 12 w 21"/>
                <a:gd name="T5" fmla="*/ 3 h 27"/>
                <a:gd name="T6" fmla="*/ 1 w 21"/>
                <a:gd name="T7" fmla="*/ 8 h 27"/>
                <a:gd name="T8" fmla="*/ 3 w 21"/>
                <a:gd name="T9" fmla="*/ 15 h 27"/>
                <a:gd name="T10" fmla="*/ 11 w 21"/>
                <a:gd name="T11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7">
                  <a:moveTo>
                    <a:pt x="11" y="26"/>
                  </a:moveTo>
                  <a:cubicBezTo>
                    <a:pt x="17" y="27"/>
                    <a:pt x="21" y="21"/>
                    <a:pt x="18" y="20"/>
                  </a:cubicBezTo>
                  <a:cubicBezTo>
                    <a:pt x="15" y="18"/>
                    <a:pt x="14" y="6"/>
                    <a:pt x="12" y="3"/>
                  </a:cubicBezTo>
                  <a:cubicBezTo>
                    <a:pt x="10" y="0"/>
                    <a:pt x="3" y="5"/>
                    <a:pt x="1" y="8"/>
                  </a:cubicBezTo>
                  <a:cubicBezTo>
                    <a:pt x="0" y="11"/>
                    <a:pt x="0" y="14"/>
                    <a:pt x="3" y="15"/>
                  </a:cubicBezTo>
                  <a:cubicBezTo>
                    <a:pt x="6" y="16"/>
                    <a:pt x="4" y="26"/>
                    <a:pt x="11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33" name="Freeform 798">
              <a:extLst>
                <a:ext uri="{FF2B5EF4-FFF2-40B4-BE49-F238E27FC236}">
                  <a16:creationId xmlns:a16="http://schemas.microsoft.com/office/drawing/2014/main" id="{3BDFCD51-D7BA-449A-A5AE-42CD8C440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951" y="3997326"/>
              <a:ext cx="17463" cy="15875"/>
            </a:xfrm>
            <a:custGeom>
              <a:avLst/>
              <a:gdLst>
                <a:gd name="T0" fmla="*/ 33 w 44"/>
                <a:gd name="T1" fmla="*/ 12 h 38"/>
                <a:gd name="T2" fmla="*/ 16 w 44"/>
                <a:gd name="T3" fmla="*/ 3 h 38"/>
                <a:gd name="T4" fmla="*/ 5 w 44"/>
                <a:gd name="T5" fmla="*/ 6 h 38"/>
                <a:gd name="T6" fmla="*/ 5 w 44"/>
                <a:gd name="T7" fmla="*/ 13 h 38"/>
                <a:gd name="T8" fmla="*/ 23 w 44"/>
                <a:gd name="T9" fmla="*/ 38 h 38"/>
                <a:gd name="T10" fmla="*/ 44 w 44"/>
                <a:gd name="T11" fmla="*/ 12 h 38"/>
                <a:gd name="T12" fmla="*/ 33 w 44"/>
                <a:gd name="T13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8">
                  <a:moveTo>
                    <a:pt x="33" y="12"/>
                  </a:moveTo>
                  <a:cubicBezTo>
                    <a:pt x="29" y="12"/>
                    <a:pt x="16" y="7"/>
                    <a:pt x="16" y="3"/>
                  </a:cubicBezTo>
                  <a:cubicBezTo>
                    <a:pt x="16" y="0"/>
                    <a:pt x="9" y="6"/>
                    <a:pt x="5" y="6"/>
                  </a:cubicBezTo>
                  <a:cubicBezTo>
                    <a:pt x="2" y="5"/>
                    <a:pt x="0" y="13"/>
                    <a:pt x="5" y="13"/>
                  </a:cubicBezTo>
                  <a:cubicBezTo>
                    <a:pt x="9" y="13"/>
                    <a:pt x="17" y="27"/>
                    <a:pt x="23" y="38"/>
                  </a:cubicBezTo>
                  <a:cubicBezTo>
                    <a:pt x="30" y="30"/>
                    <a:pt x="37" y="21"/>
                    <a:pt x="44" y="12"/>
                  </a:cubicBezTo>
                  <a:cubicBezTo>
                    <a:pt x="40" y="12"/>
                    <a:pt x="35" y="12"/>
                    <a:pt x="3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34" name="Freeform 799">
              <a:extLst>
                <a:ext uri="{FF2B5EF4-FFF2-40B4-BE49-F238E27FC236}">
                  <a16:creationId xmlns:a16="http://schemas.microsoft.com/office/drawing/2014/main" id="{BC4B236E-0B61-4D77-9CD3-41A1A91C8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001" y="3360738"/>
              <a:ext cx="3175" cy="1588"/>
            </a:xfrm>
            <a:custGeom>
              <a:avLst/>
              <a:gdLst>
                <a:gd name="T0" fmla="*/ 6 w 6"/>
                <a:gd name="T1" fmla="*/ 1 h 4"/>
                <a:gd name="T2" fmla="*/ 1 w 6"/>
                <a:gd name="T3" fmla="*/ 3 h 4"/>
                <a:gd name="T4" fmla="*/ 6 w 6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cubicBezTo>
                    <a:pt x="6" y="0"/>
                    <a:pt x="0" y="1"/>
                    <a:pt x="1" y="3"/>
                  </a:cubicBezTo>
                  <a:cubicBezTo>
                    <a:pt x="1" y="4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35" name="Freeform 800">
              <a:extLst>
                <a:ext uri="{FF2B5EF4-FFF2-40B4-BE49-F238E27FC236}">
                  <a16:creationId xmlns:a16="http://schemas.microsoft.com/office/drawing/2014/main" id="{E2F1AB01-F7BC-44BA-9A60-357555838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4" y="3498851"/>
              <a:ext cx="3175" cy="1588"/>
            </a:xfrm>
            <a:custGeom>
              <a:avLst/>
              <a:gdLst>
                <a:gd name="T0" fmla="*/ 5 w 5"/>
                <a:gd name="T1" fmla="*/ 2 h 5"/>
                <a:gd name="T2" fmla="*/ 0 w 5"/>
                <a:gd name="T3" fmla="*/ 3 h 5"/>
                <a:gd name="T4" fmla="*/ 5 w 5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cubicBezTo>
                    <a:pt x="5" y="0"/>
                    <a:pt x="0" y="1"/>
                    <a:pt x="0" y="3"/>
                  </a:cubicBezTo>
                  <a:cubicBezTo>
                    <a:pt x="0" y="5"/>
                    <a:pt x="5" y="4"/>
                    <a:pt x="5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36" name="Freeform 801">
              <a:extLst>
                <a:ext uri="{FF2B5EF4-FFF2-40B4-BE49-F238E27FC236}">
                  <a16:creationId xmlns:a16="http://schemas.microsoft.com/office/drawing/2014/main" id="{E26BE018-357A-4383-8E8B-C00FEE95A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3360738"/>
              <a:ext cx="311150" cy="538163"/>
            </a:xfrm>
            <a:custGeom>
              <a:avLst/>
              <a:gdLst>
                <a:gd name="T0" fmla="*/ 480 w 758"/>
                <a:gd name="T1" fmla="*/ 977 h 1309"/>
                <a:gd name="T2" fmla="*/ 486 w 758"/>
                <a:gd name="T3" fmla="*/ 930 h 1309"/>
                <a:gd name="T4" fmla="*/ 433 w 758"/>
                <a:gd name="T5" fmla="*/ 864 h 1309"/>
                <a:gd name="T6" fmla="*/ 394 w 758"/>
                <a:gd name="T7" fmla="*/ 750 h 1309"/>
                <a:gd name="T8" fmla="*/ 351 w 758"/>
                <a:gd name="T9" fmla="*/ 669 h 1309"/>
                <a:gd name="T10" fmla="*/ 308 w 758"/>
                <a:gd name="T11" fmla="*/ 642 h 1309"/>
                <a:gd name="T12" fmla="*/ 239 w 758"/>
                <a:gd name="T13" fmla="*/ 632 h 1309"/>
                <a:gd name="T14" fmla="*/ 252 w 758"/>
                <a:gd name="T15" fmla="*/ 525 h 1309"/>
                <a:gd name="T16" fmla="*/ 197 w 758"/>
                <a:gd name="T17" fmla="*/ 457 h 1309"/>
                <a:gd name="T18" fmla="*/ 299 w 758"/>
                <a:gd name="T19" fmla="*/ 447 h 1309"/>
                <a:gd name="T20" fmla="*/ 348 w 758"/>
                <a:gd name="T21" fmla="*/ 491 h 1309"/>
                <a:gd name="T22" fmla="*/ 425 w 758"/>
                <a:gd name="T23" fmla="*/ 433 h 1309"/>
                <a:gd name="T24" fmla="*/ 494 w 758"/>
                <a:gd name="T25" fmla="*/ 404 h 1309"/>
                <a:gd name="T26" fmla="*/ 556 w 758"/>
                <a:gd name="T27" fmla="*/ 396 h 1309"/>
                <a:gd name="T28" fmla="*/ 599 w 758"/>
                <a:gd name="T29" fmla="*/ 363 h 1309"/>
                <a:gd name="T30" fmla="*/ 627 w 758"/>
                <a:gd name="T31" fmla="*/ 383 h 1309"/>
                <a:gd name="T32" fmla="*/ 644 w 758"/>
                <a:gd name="T33" fmla="*/ 419 h 1309"/>
                <a:gd name="T34" fmla="*/ 675 w 758"/>
                <a:gd name="T35" fmla="*/ 346 h 1309"/>
                <a:gd name="T36" fmla="*/ 674 w 758"/>
                <a:gd name="T37" fmla="*/ 282 h 1309"/>
                <a:gd name="T38" fmla="*/ 648 w 758"/>
                <a:gd name="T39" fmla="*/ 236 h 1309"/>
                <a:gd name="T40" fmla="*/ 625 w 758"/>
                <a:gd name="T41" fmla="*/ 171 h 1309"/>
                <a:gd name="T42" fmla="*/ 551 w 758"/>
                <a:gd name="T43" fmla="*/ 223 h 1309"/>
                <a:gd name="T44" fmla="*/ 521 w 758"/>
                <a:gd name="T45" fmla="*/ 233 h 1309"/>
                <a:gd name="T46" fmla="*/ 491 w 758"/>
                <a:gd name="T47" fmla="*/ 175 h 1309"/>
                <a:gd name="T48" fmla="*/ 523 w 758"/>
                <a:gd name="T49" fmla="*/ 124 h 1309"/>
                <a:gd name="T50" fmla="*/ 617 w 758"/>
                <a:gd name="T51" fmla="*/ 105 h 1309"/>
                <a:gd name="T52" fmla="*/ 662 w 758"/>
                <a:gd name="T53" fmla="*/ 73 h 1309"/>
                <a:gd name="T54" fmla="*/ 690 w 758"/>
                <a:gd name="T55" fmla="*/ 124 h 1309"/>
                <a:gd name="T56" fmla="*/ 679 w 758"/>
                <a:gd name="T57" fmla="*/ 204 h 1309"/>
                <a:gd name="T58" fmla="*/ 727 w 758"/>
                <a:gd name="T59" fmla="*/ 183 h 1309"/>
                <a:gd name="T60" fmla="*/ 753 w 758"/>
                <a:gd name="T61" fmla="*/ 159 h 1309"/>
                <a:gd name="T62" fmla="*/ 752 w 758"/>
                <a:gd name="T63" fmla="*/ 101 h 1309"/>
                <a:gd name="T64" fmla="*/ 704 w 758"/>
                <a:gd name="T65" fmla="*/ 43 h 1309"/>
                <a:gd name="T66" fmla="*/ 632 w 758"/>
                <a:gd name="T67" fmla="*/ 23 h 1309"/>
                <a:gd name="T68" fmla="*/ 609 w 758"/>
                <a:gd name="T69" fmla="*/ 60 h 1309"/>
                <a:gd name="T70" fmla="*/ 580 w 758"/>
                <a:gd name="T71" fmla="*/ 14 h 1309"/>
                <a:gd name="T72" fmla="*/ 552 w 758"/>
                <a:gd name="T73" fmla="*/ 24 h 1309"/>
                <a:gd name="T74" fmla="*/ 118 w 758"/>
                <a:gd name="T75" fmla="*/ 405 h 1309"/>
                <a:gd name="T76" fmla="*/ 139 w 758"/>
                <a:gd name="T77" fmla="*/ 416 h 1309"/>
                <a:gd name="T78" fmla="*/ 184 w 758"/>
                <a:gd name="T79" fmla="*/ 559 h 1309"/>
                <a:gd name="T80" fmla="*/ 208 w 758"/>
                <a:gd name="T81" fmla="*/ 617 h 1309"/>
                <a:gd name="T82" fmla="*/ 239 w 758"/>
                <a:gd name="T83" fmla="*/ 678 h 1309"/>
                <a:gd name="T84" fmla="*/ 172 w 758"/>
                <a:gd name="T85" fmla="*/ 755 h 1309"/>
                <a:gd name="T86" fmla="*/ 157 w 758"/>
                <a:gd name="T87" fmla="*/ 832 h 1309"/>
                <a:gd name="T88" fmla="*/ 165 w 758"/>
                <a:gd name="T89" fmla="*/ 945 h 1309"/>
                <a:gd name="T90" fmla="*/ 121 w 758"/>
                <a:gd name="T91" fmla="*/ 1022 h 1309"/>
                <a:gd name="T92" fmla="*/ 58 w 758"/>
                <a:gd name="T93" fmla="*/ 1129 h 1309"/>
                <a:gd name="T94" fmla="*/ 12 w 758"/>
                <a:gd name="T95" fmla="*/ 1206 h 1309"/>
                <a:gd name="T96" fmla="*/ 1 w 758"/>
                <a:gd name="T97" fmla="*/ 1279 h 1309"/>
                <a:gd name="T98" fmla="*/ 40 w 758"/>
                <a:gd name="T99" fmla="*/ 1296 h 1309"/>
                <a:gd name="T100" fmla="*/ 77 w 758"/>
                <a:gd name="T101" fmla="*/ 1242 h 1309"/>
                <a:gd name="T102" fmla="*/ 138 w 758"/>
                <a:gd name="T103" fmla="*/ 1172 h 1309"/>
                <a:gd name="T104" fmla="*/ 216 w 758"/>
                <a:gd name="T105" fmla="*/ 1139 h 1309"/>
                <a:gd name="T106" fmla="*/ 275 w 758"/>
                <a:gd name="T107" fmla="*/ 1114 h 1309"/>
                <a:gd name="T108" fmla="*/ 352 w 758"/>
                <a:gd name="T109" fmla="*/ 1084 h 1309"/>
                <a:gd name="T110" fmla="*/ 423 w 758"/>
                <a:gd name="T111" fmla="*/ 1017 h 1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8" h="1309">
                  <a:moveTo>
                    <a:pt x="442" y="1004"/>
                  </a:moveTo>
                  <a:cubicBezTo>
                    <a:pt x="447" y="1002"/>
                    <a:pt x="465" y="995"/>
                    <a:pt x="467" y="992"/>
                  </a:cubicBezTo>
                  <a:cubicBezTo>
                    <a:pt x="469" y="989"/>
                    <a:pt x="475" y="982"/>
                    <a:pt x="480" y="977"/>
                  </a:cubicBezTo>
                  <a:lnTo>
                    <a:pt x="485" y="969"/>
                  </a:lnTo>
                  <a:lnTo>
                    <a:pt x="491" y="958"/>
                  </a:lnTo>
                  <a:cubicBezTo>
                    <a:pt x="493" y="946"/>
                    <a:pt x="490" y="929"/>
                    <a:pt x="486" y="930"/>
                  </a:cubicBezTo>
                  <a:cubicBezTo>
                    <a:pt x="482" y="931"/>
                    <a:pt x="476" y="913"/>
                    <a:pt x="471" y="908"/>
                  </a:cubicBezTo>
                  <a:cubicBezTo>
                    <a:pt x="466" y="902"/>
                    <a:pt x="452" y="892"/>
                    <a:pt x="448" y="890"/>
                  </a:cubicBezTo>
                  <a:cubicBezTo>
                    <a:pt x="445" y="887"/>
                    <a:pt x="438" y="869"/>
                    <a:pt x="433" y="864"/>
                  </a:cubicBezTo>
                  <a:cubicBezTo>
                    <a:pt x="428" y="859"/>
                    <a:pt x="414" y="847"/>
                    <a:pt x="413" y="844"/>
                  </a:cubicBezTo>
                  <a:cubicBezTo>
                    <a:pt x="411" y="840"/>
                    <a:pt x="420" y="816"/>
                    <a:pt x="412" y="802"/>
                  </a:cubicBezTo>
                  <a:cubicBezTo>
                    <a:pt x="404" y="787"/>
                    <a:pt x="393" y="758"/>
                    <a:pt x="394" y="750"/>
                  </a:cubicBezTo>
                  <a:cubicBezTo>
                    <a:pt x="395" y="743"/>
                    <a:pt x="379" y="716"/>
                    <a:pt x="374" y="708"/>
                  </a:cubicBezTo>
                  <a:cubicBezTo>
                    <a:pt x="369" y="700"/>
                    <a:pt x="359" y="693"/>
                    <a:pt x="357" y="694"/>
                  </a:cubicBezTo>
                  <a:cubicBezTo>
                    <a:pt x="355" y="694"/>
                    <a:pt x="353" y="676"/>
                    <a:pt x="351" y="669"/>
                  </a:cubicBezTo>
                  <a:cubicBezTo>
                    <a:pt x="348" y="663"/>
                    <a:pt x="336" y="652"/>
                    <a:pt x="334" y="655"/>
                  </a:cubicBezTo>
                  <a:cubicBezTo>
                    <a:pt x="331" y="658"/>
                    <a:pt x="323" y="651"/>
                    <a:pt x="322" y="646"/>
                  </a:cubicBezTo>
                  <a:cubicBezTo>
                    <a:pt x="322" y="642"/>
                    <a:pt x="312" y="642"/>
                    <a:pt x="308" y="642"/>
                  </a:cubicBezTo>
                  <a:cubicBezTo>
                    <a:pt x="304" y="641"/>
                    <a:pt x="283" y="652"/>
                    <a:pt x="275" y="653"/>
                  </a:cubicBezTo>
                  <a:cubicBezTo>
                    <a:pt x="267" y="654"/>
                    <a:pt x="265" y="642"/>
                    <a:pt x="263" y="639"/>
                  </a:cubicBezTo>
                  <a:cubicBezTo>
                    <a:pt x="260" y="635"/>
                    <a:pt x="244" y="632"/>
                    <a:pt x="239" y="632"/>
                  </a:cubicBezTo>
                  <a:cubicBezTo>
                    <a:pt x="234" y="633"/>
                    <a:pt x="238" y="607"/>
                    <a:pt x="245" y="598"/>
                  </a:cubicBezTo>
                  <a:cubicBezTo>
                    <a:pt x="253" y="589"/>
                    <a:pt x="253" y="564"/>
                    <a:pt x="245" y="558"/>
                  </a:cubicBezTo>
                  <a:cubicBezTo>
                    <a:pt x="237" y="553"/>
                    <a:pt x="246" y="531"/>
                    <a:pt x="252" y="525"/>
                  </a:cubicBezTo>
                  <a:cubicBezTo>
                    <a:pt x="258" y="518"/>
                    <a:pt x="244" y="504"/>
                    <a:pt x="240" y="501"/>
                  </a:cubicBezTo>
                  <a:cubicBezTo>
                    <a:pt x="237" y="498"/>
                    <a:pt x="220" y="503"/>
                    <a:pt x="215" y="507"/>
                  </a:cubicBezTo>
                  <a:cubicBezTo>
                    <a:pt x="211" y="511"/>
                    <a:pt x="180" y="477"/>
                    <a:pt x="197" y="457"/>
                  </a:cubicBezTo>
                  <a:cubicBezTo>
                    <a:pt x="215" y="437"/>
                    <a:pt x="246" y="424"/>
                    <a:pt x="252" y="424"/>
                  </a:cubicBezTo>
                  <a:cubicBezTo>
                    <a:pt x="258" y="423"/>
                    <a:pt x="283" y="436"/>
                    <a:pt x="287" y="442"/>
                  </a:cubicBezTo>
                  <a:cubicBezTo>
                    <a:pt x="290" y="448"/>
                    <a:pt x="297" y="448"/>
                    <a:pt x="299" y="447"/>
                  </a:cubicBezTo>
                  <a:cubicBezTo>
                    <a:pt x="300" y="446"/>
                    <a:pt x="319" y="459"/>
                    <a:pt x="324" y="465"/>
                  </a:cubicBezTo>
                  <a:cubicBezTo>
                    <a:pt x="328" y="470"/>
                    <a:pt x="324" y="498"/>
                    <a:pt x="328" y="504"/>
                  </a:cubicBezTo>
                  <a:cubicBezTo>
                    <a:pt x="333" y="511"/>
                    <a:pt x="345" y="494"/>
                    <a:pt x="348" y="491"/>
                  </a:cubicBezTo>
                  <a:cubicBezTo>
                    <a:pt x="352" y="487"/>
                    <a:pt x="354" y="474"/>
                    <a:pt x="354" y="470"/>
                  </a:cubicBezTo>
                  <a:cubicBezTo>
                    <a:pt x="354" y="466"/>
                    <a:pt x="382" y="445"/>
                    <a:pt x="394" y="445"/>
                  </a:cubicBezTo>
                  <a:cubicBezTo>
                    <a:pt x="405" y="446"/>
                    <a:pt x="424" y="436"/>
                    <a:pt x="425" y="433"/>
                  </a:cubicBezTo>
                  <a:cubicBezTo>
                    <a:pt x="426" y="430"/>
                    <a:pt x="435" y="432"/>
                    <a:pt x="438" y="432"/>
                  </a:cubicBezTo>
                  <a:cubicBezTo>
                    <a:pt x="441" y="432"/>
                    <a:pt x="451" y="409"/>
                    <a:pt x="457" y="406"/>
                  </a:cubicBezTo>
                  <a:cubicBezTo>
                    <a:pt x="464" y="403"/>
                    <a:pt x="487" y="403"/>
                    <a:pt x="494" y="404"/>
                  </a:cubicBezTo>
                  <a:cubicBezTo>
                    <a:pt x="501" y="404"/>
                    <a:pt x="513" y="392"/>
                    <a:pt x="512" y="389"/>
                  </a:cubicBezTo>
                  <a:cubicBezTo>
                    <a:pt x="512" y="385"/>
                    <a:pt x="536" y="381"/>
                    <a:pt x="546" y="383"/>
                  </a:cubicBezTo>
                  <a:cubicBezTo>
                    <a:pt x="556" y="385"/>
                    <a:pt x="559" y="396"/>
                    <a:pt x="556" y="396"/>
                  </a:cubicBezTo>
                  <a:cubicBezTo>
                    <a:pt x="558" y="397"/>
                    <a:pt x="573" y="397"/>
                    <a:pt x="580" y="397"/>
                  </a:cubicBezTo>
                  <a:cubicBezTo>
                    <a:pt x="588" y="396"/>
                    <a:pt x="588" y="382"/>
                    <a:pt x="586" y="377"/>
                  </a:cubicBezTo>
                  <a:cubicBezTo>
                    <a:pt x="584" y="372"/>
                    <a:pt x="593" y="361"/>
                    <a:pt x="599" y="363"/>
                  </a:cubicBezTo>
                  <a:cubicBezTo>
                    <a:pt x="604" y="364"/>
                    <a:pt x="613" y="356"/>
                    <a:pt x="614" y="353"/>
                  </a:cubicBezTo>
                  <a:cubicBezTo>
                    <a:pt x="614" y="350"/>
                    <a:pt x="631" y="365"/>
                    <a:pt x="642" y="364"/>
                  </a:cubicBezTo>
                  <a:cubicBezTo>
                    <a:pt x="652" y="363"/>
                    <a:pt x="636" y="378"/>
                    <a:pt x="627" y="383"/>
                  </a:cubicBezTo>
                  <a:cubicBezTo>
                    <a:pt x="617" y="387"/>
                    <a:pt x="622" y="400"/>
                    <a:pt x="627" y="401"/>
                  </a:cubicBezTo>
                  <a:cubicBezTo>
                    <a:pt x="631" y="401"/>
                    <a:pt x="631" y="409"/>
                    <a:pt x="631" y="411"/>
                  </a:cubicBezTo>
                  <a:cubicBezTo>
                    <a:pt x="630" y="414"/>
                    <a:pt x="640" y="414"/>
                    <a:pt x="644" y="419"/>
                  </a:cubicBezTo>
                  <a:cubicBezTo>
                    <a:pt x="648" y="424"/>
                    <a:pt x="656" y="417"/>
                    <a:pt x="659" y="413"/>
                  </a:cubicBezTo>
                  <a:cubicBezTo>
                    <a:pt x="662" y="409"/>
                    <a:pt x="654" y="393"/>
                    <a:pt x="655" y="387"/>
                  </a:cubicBezTo>
                  <a:cubicBezTo>
                    <a:pt x="656" y="381"/>
                    <a:pt x="672" y="352"/>
                    <a:pt x="675" y="346"/>
                  </a:cubicBezTo>
                  <a:cubicBezTo>
                    <a:pt x="678" y="340"/>
                    <a:pt x="675" y="325"/>
                    <a:pt x="672" y="326"/>
                  </a:cubicBezTo>
                  <a:cubicBezTo>
                    <a:pt x="668" y="326"/>
                    <a:pt x="673" y="306"/>
                    <a:pt x="671" y="300"/>
                  </a:cubicBezTo>
                  <a:cubicBezTo>
                    <a:pt x="669" y="294"/>
                    <a:pt x="672" y="285"/>
                    <a:pt x="674" y="282"/>
                  </a:cubicBezTo>
                  <a:cubicBezTo>
                    <a:pt x="676" y="280"/>
                    <a:pt x="670" y="257"/>
                    <a:pt x="671" y="248"/>
                  </a:cubicBezTo>
                  <a:cubicBezTo>
                    <a:pt x="671" y="239"/>
                    <a:pt x="666" y="238"/>
                    <a:pt x="664" y="241"/>
                  </a:cubicBezTo>
                  <a:cubicBezTo>
                    <a:pt x="661" y="244"/>
                    <a:pt x="651" y="239"/>
                    <a:pt x="648" y="236"/>
                  </a:cubicBezTo>
                  <a:cubicBezTo>
                    <a:pt x="644" y="233"/>
                    <a:pt x="649" y="216"/>
                    <a:pt x="653" y="210"/>
                  </a:cubicBezTo>
                  <a:cubicBezTo>
                    <a:pt x="656" y="204"/>
                    <a:pt x="638" y="193"/>
                    <a:pt x="638" y="186"/>
                  </a:cubicBezTo>
                  <a:cubicBezTo>
                    <a:pt x="638" y="180"/>
                    <a:pt x="625" y="175"/>
                    <a:pt x="625" y="171"/>
                  </a:cubicBezTo>
                  <a:cubicBezTo>
                    <a:pt x="625" y="166"/>
                    <a:pt x="616" y="157"/>
                    <a:pt x="613" y="157"/>
                  </a:cubicBezTo>
                  <a:cubicBezTo>
                    <a:pt x="610" y="157"/>
                    <a:pt x="587" y="200"/>
                    <a:pt x="578" y="211"/>
                  </a:cubicBezTo>
                  <a:cubicBezTo>
                    <a:pt x="570" y="221"/>
                    <a:pt x="554" y="225"/>
                    <a:pt x="551" y="223"/>
                  </a:cubicBezTo>
                  <a:cubicBezTo>
                    <a:pt x="548" y="221"/>
                    <a:pt x="545" y="231"/>
                    <a:pt x="548" y="231"/>
                  </a:cubicBezTo>
                  <a:cubicBezTo>
                    <a:pt x="551" y="232"/>
                    <a:pt x="534" y="240"/>
                    <a:pt x="528" y="248"/>
                  </a:cubicBezTo>
                  <a:cubicBezTo>
                    <a:pt x="521" y="256"/>
                    <a:pt x="518" y="242"/>
                    <a:pt x="521" y="233"/>
                  </a:cubicBezTo>
                  <a:cubicBezTo>
                    <a:pt x="524" y="224"/>
                    <a:pt x="521" y="209"/>
                    <a:pt x="518" y="210"/>
                  </a:cubicBezTo>
                  <a:cubicBezTo>
                    <a:pt x="515" y="212"/>
                    <a:pt x="512" y="203"/>
                    <a:pt x="509" y="203"/>
                  </a:cubicBezTo>
                  <a:cubicBezTo>
                    <a:pt x="505" y="203"/>
                    <a:pt x="495" y="183"/>
                    <a:pt x="491" y="175"/>
                  </a:cubicBezTo>
                  <a:cubicBezTo>
                    <a:pt x="486" y="168"/>
                    <a:pt x="494" y="146"/>
                    <a:pt x="491" y="142"/>
                  </a:cubicBezTo>
                  <a:cubicBezTo>
                    <a:pt x="489" y="138"/>
                    <a:pt x="493" y="137"/>
                    <a:pt x="495" y="134"/>
                  </a:cubicBezTo>
                  <a:cubicBezTo>
                    <a:pt x="497" y="131"/>
                    <a:pt x="516" y="127"/>
                    <a:pt x="523" y="124"/>
                  </a:cubicBezTo>
                  <a:cubicBezTo>
                    <a:pt x="529" y="122"/>
                    <a:pt x="554" y="112"/>
                    <a:pt x="562" y="111"/>
                  </a:cubicBezTo>
                  <a:cubicBezTo>
                    <a:pt x="569" y="110"/>
                    <a:pt x="580" y="102"/>
                    <a:pt x="580" y="99"/>
                  </a:cubicBezTo>
                  <a:cubicBezTo>
                    <a:pt x="580" y="97"/>
                    <a:pt x="609" y="103"/>
                    <a:pt x="617" y="105"/>
                  </a:cubicBezTo>
                  <a:cubicBezTo>
                    <a:pt x="626" y="106"/>
                    <a:pt x="642" y="91"/>
                    <a:pt x="646" y="86"/>
                  </a:cubicBezTo>
                  <a:cubicBezTo>
                    <a:pt x="650" y="81"/>
                    <a:pt x="651" y="68"/>
                    <a:pt x="648" y="65"/>
                  </a:cubicBezTo>
                  <a:cubicBezTo>
                    <a:pt x="646" y="62"/>
                    <a:pt x="659" y="68"/>
                    <a:pt x="662" y="73"/>
                  </a:cubicBezTo>
                  <a:cubicBezTo>
                    <a:pt x="665" y="77"/>
                    <a:pt x="681" y="79"/>
                    <a:pt x="685" y="85"/>
                  </a:cubicBezTo>
                  <a:cubicBezTo>
                    <a:pt x="688" y="90"/>
                    <a:pt x="695" y="102"/>
                    <a:pt x="700" y="111"/>
                  </a:cubicBezTo>
                  <a:lnTo>
                    <a:pt x="690" y="124"/>
                  </a:lnTo>
                  <a:lnTo>
                    <a:pt x="674" y="145"/>
                  </a:lnTo>
                  <a:cubicBezTo>
                    <a:pt x="650" y="142"/>
                    <a:pt x="636" y="153"/>
                    <a:pt x="643" y="157"/>
                  </a:cubicBezTo>
                  <a:cubicBezTo>
                    <a:pt x="650" y="161"/>
                    <a:pt x="673" y="192"/>
                    <a:pt x="679" y="204"/>
                  </a:cubicBezTo>
                  <a:cubicBezTo>
                    <a:pt x="684" y="215"/>
                    <a:pt x="695" y="201"/>
                    <a:pt x="701" y="197"/>
                  </a:cubicBezTo>
                  <a:cubicBezTo>
                    <a:pt x="707" y="194"/>
                    <a:pt x="714" y="178"/>
                    <a:pt x="714" y="174"/>
                  </a:cubicBezTo>
                  <a:cubicBezTo>
                    <a:pt x="714" y="170"/>
                    <a:pt x="725" y="178"/>
                    <a:pt x="727" y="183"/>
                  </a:cubicBezTo>
                  <a:cubicBezTo>
                    <a:pt x="728" y="189"/>
                    <a:pt x="736" y="184"/>
                    <a:pt x="740" y="184"/>
                  </a:cubicBezTo>
                  <a:cubicBezTo>
                    <a:pt x="743" y="185"/>
                    <a:pt x="752" y="173"/>
                    <a:pt x="755" y="171"/>
                  </a:cubicBezTo>
                  <a:cubicBezTo>
                    <a:pt x="758" y="169"/>
                    <a:pt x="752" y="162"/>
                    <a:pt x="753" y="159"/>
                  </a:cubicBezTo>
                  <a:cubicBezTo>
                    <a:pt x="755" y="156"/>
                    <a:pt x="744" y="141"/>
                    <a:pt x="741" y="137"/>
                  </a:cubicBezTo>
                  <a:cubicBezTo>
                    <a:pt x="738" y="132"/>
                    <a:pt x="742" y="122"/>
                    <a:pt x="745" y="121"/>
                  </a:cubicBezTo>
                  <a:cubicBezTo>
                    <a:pt x="749" y="121"/>
                    <a:pt x="752" y="106"/>
                    <a:pt x="752" y="101"/>
                  </a:cubicBezTo>
                  <a:cubicBezTo>
                    <a:pt x="752" y="96"/>
                    <a:pt x="739" y="84"/>
                    <a:pt x="734" y="81"/>
                  </a:cubicBezTo>
                  <a:cubicBezTo>
                    <a:pt x="729" y="78"/>
                    <a:pt x="731" y="64"/>
                    <a:pt x="729" y="61"/>
                  </a:cubicBezTo>
                  <a:cubicBezTo>
                    <a:pt x="727" y="58"/>
                    <a:pt x="709" y="45"/>
                    <a:pt x="704" y="43"/>
                  </a:cubicBezTo>
                  <a:cubicBezTo>
                    <a:pt x="698" y="42"/>
                    <a:pt x="698" y="22"/>
                    <a:pt x="688" y="22"/>
                  </a:cubicBezTo>
                  <a:cubicBezTo>
                    <a:pt x="677" y="22"/>
                    <a:pt x="675" y="8"/>
                    <a:pt x="672" y="4"/>
                  </a:cubicBezTo>
                  <a:cubicBezTo>
                    <a:pt x="670" y="0"/>
                    <a:pt x="640" y="9"/>
                    <a:pt x="632" y="23"/>
                  </a:cubicBezTo>
                  <a:cubicBezTo>
                    <a:pt x="625" y="37"/>
                    <a:pt x="624" y="55"/>
                    <a:pt x="627" y="57"/>
                  </a:cubicBezTo>
                  <a:cubicBezTo>
                    <a:pt x="629" y="59"/>
                    <a:pt x="619" y="69"/>
                    <a:pt x="613" y="71"/>
                  </a:cubicBezTo>
                  <a:cubicBezTo>
                    <a:pt x="608" y="73"/>
                    <a:pt x="604" y="61"/>
                    <a:pt x="609" y="60"/>
                  </a:cubicBezTo>
                  <a:cubicBezTo>
                    <a:pt x="614" y="58"/>
                    <a:pt x="611" y="37"/>
                    <a:pt x="611" y="29"/>
                  </a:cubicBezTo>
                  <a:cubicBezTo>
                    <a:pt x="611" y="23"/>
                    <a:pt x="603" y="14"/>
                    <a:pt x="598" y="8"/>
                  </a:cubicBezTo>
                  <a:cubicBezTo>
                    <a:pt x="592" y="10"/>
                    <a:pt x="586" y="12"/>
                    <a:pt x="580" y="14"/>
                  </a:cubicBezTo>
                  <a:cubicBezTo>
                    <a:pt x="578" y="20"/>
                    <a:pt x="576" y="28"/>
                    <a:pt x="572" y="32"/>
                  </a:cubicBezTo>
                  <a:cubicBezTo>
                    <a:pt x="564" y="39"/>
                    <a:pt x="556" y="36"/>
                    <a:pt x="558" y="32"/>
                  </a:cubicBezTo>
                  <a:cubicBezTo>
                    <a:pt x="559" y="30"/>
                    <a:pt x="556" y="27"/>
                    <a:pt x="552" y="24"/>
                  </a:cubicBezTo>
                  <a:cubicBezTo>
                    <a:pt x="378" y="89"/>
                    <a:pt x="222" y="203"/>
                    <a:pt x="106" y="360"/>
                  </a:cubicBezTo>
                  <a:cubicBezTo>
                    <a:pt x="107" y="367"/>
                    <a:pt x="109" y="376"/>
                    <a:pt x="108" y="380"/>
                  </a:cubicBezTo>
                  <a:cubicBezTo>
                    <a:pt x="106" y="389"/>
                    <a:pt x="116" y="401"/>
                    <a:pt x="118" y="405"/>
                  </a:cubicBezTo>
                  <a:cubicBezTo>
                    <a:pt x="119" y="407"/>
                    <a:pt x="129" y="392"/>
                    <a:pt x="130" y="387"/>
                  </a:cubicBezTo>
                  <a:cubicBezTo>
                    <a:pt x="130" y="382"/>
                    <a:pt x="137" y="382"/>
                    <a:pt x="135" y="385"/>
                  </a:cubicBezTo>
                  <a:cubicBezTo>
                    <a:pt x="133" y="388"/>
                    <a:pt x="137" y="409"/>
                    <a:pt x="139" y="416"/>
                  </a:cubicBezTo>
                  <a:cubicBezTo>
                    <a:pt x="140" y="424"/>
                    <a:pt x="125" y="459"/>
                    <a:pt x="125" y="468"/>
                  </a:cubicBezTo>
                  <a:cubicBezTo>
                    <a:pt x="125" y="477"/>
                    <a:pt x="155" y="513"/>
                    <a:pt x="165" y="522"/>
                  </a:cubicBezTo>
                  <a:cubicBezTo>
                    <a:pt x="176" y="532"/>
                    <a:pt x="183" y="554"/>
                    <a:pt x="184" y="559"/>
                  </a:cubicBezTo>
                  <a:cubicBezTo>
                    <a:pt x="184" y="564"/>
                    <a:pt x="199" y="576"/>
                    <a:pt x="201" y="579"/>
                  </a:cubicBezTo>
                  <a:cubicBezTo>
                    <a:pt x="204" y="583"/>
                    <a:pt x="206" y="598"/>
                    <a:pt x="208" y="603"/>
                  </a:cubicBezTo>
                  <a:cubicBezTo>
                    <a:pt x="210" y="607"/>
                    <a:pt x="209" y="615"/>
                    <a:pt x="208" y="617"/>
                  </a:cubicBezTo>
                  <a:cubicBezTo>
                    <a:pt x="207" y="618"/>
                    <a:pt x="224" y="638"/>
                    <a:pt x="226" y="647"/>
                  </a:cubicBezTo>
                  <a:cubicBezTo>
                    <a:pt x="228" y="656"/>
                    <a:pt x="237" y="659"/>
                    <a:pt x="240" y="657"/>
                  </a:cubicBezTo>
                  <a:cubicBezTo>
                    <a:pt x="243" y="656"/>
                    <a:pt x="239" y="672"/>
                    <a:pt x="239" y="678"/>
                  </a:cubicBezTo>
                  <a:cubicBezTo>
                    <a:pt x="238" y="684"/>
                    <a:pt x="232" y="696"/>
                    <a:pt x="229" y="697"/>
                  </a:cubicBezTo>
                  <a:cubicBezTo>
                    <a:pt x="227" y="698"/>
                    <a:pt x="212" y="717"/>
                    <a:pt x="206" y="720"/>
                  </a:cubicBezTo>
                  <a:cubicBezTo>
                    <a:pt x="199" y="722"/>
                    <a:pt x="174" y="748"/>
                    <a:pt x="172" y="755"/>
                  </a:cubicBezTo>
                  <a:cubicBezTo>
                    <a:pt x="170" y="763"/>
                    <a:pt x="173" y="781"/>
                    <a:pt x="176" y="785"/>
                  </a:cubicBezTo>
                  <a:cubicBezTo>
                    <a:pt x="180" y="789"/>
                    <a:pt x="174" y="795"/>
                    <a:pt x="170" y="794"/>
                  </a:cubicBezTo>
                  <a:cubicBezTo>
                    <a:pt x="167" y="792"/>
                    <a:pt x="152" y="823"/>
                    <a:pt x="157" y="832"/>
                  </a:cubicBezTo>
                  <a:cubicBezTo>
                    <a:pt x="163" y="840"/>
                    <a:pt x="162" y="857"/>
                    <a:pt x="159" y="859"/>
                  </a:cubicBezTo>
                  <a:cubicBezTo>
                    <a:pt x="157" y="861"/>
                    <a:pt x="163" y="885"/>
                    <a:pt x="166" y="894"/>
                  </a:cubicBezTo>
                  <a:cubicBezTo>
                    <a:pt x="169" y="902"/>
                    <a:pt x="167" y="935"/>
                    <a:pt x="165" y="945"/>
                  </a:cubicBezTo>
                  <a:cubicBezTo>
                    <a:pt x="162" y="955"/>
                    <a:pt x="153" y="968"/>
                    <a:pt x="150" y="971"/>
                  </a:cubicBezTo>
                  <a:cubicBezTo>
                    <a:pt x="148" y="973"/>
                    <a:pt x="147" y="982"/>
                    <a:pt x="146" y="986"/>
                  </a:cubicBezTo>
                  <a:cubicBezTo>
                    <a:pt x="145" y="989"/>
                    <a:pt x="125" y="1011"/>
                    <a:pt x="121" y="1022"/>
                  </a:cubicBezTo>
                  <a:cubicBezTo>
                    <a:pt x="118" y="1033"/>
                    <a:pt x="86" y="1057"/>
                    <a:pt x="77" y="1073"/>
                  </a:cubicBezTo>
                  <a:cubicBezTo>
                    <a:pt x="69" y="1089"/>
                    <a:pt x="64" y="1113"/>
                    <a:pt x="68" y="1113"/>
                  </a:cubicBezTo>
                  <a:cubicBezTo>
                    <a:pt x="72" y="1113"/>
                    <a:pt x="64" y="1130"/>
                    <a:pt x="58" y="1129"/>
                  </a:cubicBezTo>
                  <a:cubicBezTo>
                    <a:pt x="52" y="1128"/>
                    <a:pt x="39" y="1137"/>
                    <a:pt x="42" y="1139"/>
                  </a:cubicBezTo>
                  <a:cubicBezTo>
                    <a:pt x="44" y="1142"/>
                    <a:pt x="34" y="1152"/>
                    <a:pt x="32" y="1158"/>
                  </a:cubicBezTo>
                  <a:cubicBezTo>
                    <a:pt x="30" y="1163"/>
                    <a:pt x="15" y="1198"/>
                    <a:pt x="12" y="1206"/>
                  </a:cubicBezTo>
                  <a:cubicBezTo>
                    <a:pt x="8" y="1215"/>
                    <a:pt x="8" y="1241"/>
                    <a:pt x="7" y="1249"/>
                  </a:cubicBezTo>
                  <a:cubicBezTo>
                    <a:pt x="5" y="1258"/>
                    <a:pt x="1" y="1272"/>
                    <a:pt x="1" y="1274"/>
                  </a:cubicBezTo>
                  <a:cubicBezTo>
                    <a:pt x="0" y="1276"/>
                    <a:pt x="0" y="1279"/>
                    <a:pt x="1" y="1279"/>
                  </a:cubicBezTo>
                  <a:cubicBezTo>
                    <a:pt x="1" y="1279"/>
                    <a:pt x="8" y="1288"/>
                    <a:pt x="10" y="1292"/>
                  </a:cubicBezTo>
                  <a:cubicBezTo>
                    <a:pt x="11" y="1296"/>
                    <a:pt x="30" y="1305"/>
                    <a:pt x="37" y="1307"/>
                  </a:cubicBezTo>
                  <a:cubicBezTo>
                    <a:pt x="43" y="1309"/>
                    <a:pt x="41" y="1300"/>
                    <a:pt x="40" y="1296"/>
                  </a:cubicBezTo>
                  <a:cubicBezTo>
                    <a:pt x="39" y="1291"/>
                    <a:pt x="45" y="1276"/>
                    <a:pt x="43" y="1272"/>
                  </a:cubicBezTo>
                  <a:cubicBezTo>
                    <a:pt x="40" y="1269"/>
                    <a:pt x="50" y="1250"/>
                    <a:pt x="55" y="1248"/>
                  </a:cubicBezTo>
                  <a:cubicBezTo>
                    <a:pt x="60" y="1245"/>
                    <a:pt x="74" y="1245"/>
                    <a:pt x="77" y="1242"/>
                  </a:cubicBezTo>
                  <a:cubicBezTo>
                    <a:pt x="80" y="1239"/>
                    <a:pt x="90" y="1223"/>
                    <a:pt x="88" y="1220"/>
                  </a:cubicBezTo>
                  <a:cubicBezTo>
                    <a:pt x="87" y="1216"/>
                    <a:pt x="102" y="1198"/>
                    <a:pt x="105" y="1188"/>
                  </a:cubicBezTo>
                  <a:cubicBezTo>
                    <a:pt x="108" y="1177"/>
                    <a:pt x="132" y="1179"/>
                    <a:pt x="138" y="1172"/>
                  </a:cubicBezTo>
                  <a:cubicBezTo>
                    <a:pt x="143" y="1165"/>
                    <a:pt x="168" y="1168"/>
                    <a:pt x="175" y="1167"/>
                  </a:cubicBezTo>
                  <a:cubicBezTo>
                    <a:pt x="182" y="1166"/>
                    <a:pt x="198" y="1146"/>
                    <a:pt x="199" y="1140"/>
                  </a:cubicBezTo>
                  <a:cubicBezTo>
                    <a:pt x="199" y="1134"/>
                    <a:pt x="211" y="1136"/>
                    <a:pt x="216" y="1139"/>
                  </a:cubicBezTo>
                  <a:cubicBezTo>
                    <a:pt x="220" y="1141"/>
                    <a:pt x="227" y="1141"/>
                    <a:pt x="228" y="1142"/>
                  </a:cubicBezTo>
                  <a:cubicBezTo>
                    <a:pt x="230" y="1142"/>
                    <a:pt x="241" y="1136"/>
                    <a:pt x="245" y="1135"/>
                  </a:cubicBezTo>
                  <a:cubicBezTo>
                    <a:pt x="249" y="1135"/>
                    <a:pt x="268" y="1115"/>
                    <a:pt x="275" y="1114"/>
                  </a:cubicBezTo>
                  <a:cubicBezTo>
                    <a:pt x="283" y="1113"/>
                    <a:pt x="295" y="1101"/>
                    <a:pt x="297" y="1097"/>
                  </a:cubicBezTo>
                  <a:cubicBezTo>
                    <a:pt x="299" y="1093"/>
                    <a:pt x="314" y="1085"/>
                    <a:pt x="319" y="1083"/>
                  </a:cubicBezTo>
                  <a:cubicBezTo>
                    <a:pt x="323" y="1081"/>
                    <a:pt x="347" y="1083"/>
                    <a:pt x="352" y="1084"/>
                  </a:cubicBezTo>
                  <a:cubicBezTo>
                    <a:pt x="356" y="1084"/>
                    <a:pt x="379" y="1056"/>
                    <a:pt x="386" y="1046"/>
                  </a:cubicBezTo>
                  <a:cubicBezTo>
                    <a:pt x="394" y="1036"/>
                    <a:pt x="408" y="1024"/>
                    <a:pt x="411" y="1021"/>
                  </a:cubicBezTo>
                  <a:cubicBezTo>
                    <a:pt x="413" y="1018"/>
                    <a:pt x="421" y="1018"/>
                    <a:pt x="423" y="1017"/>
                  </a:cubicBezTo>
                  <a:cubicBezTo>
                    <a:pt x="425" y="1017"/>
                    <a:pt x="437" y="1005"/>
                    <a:pt x="442" y="100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37" name="Line 802">
              <a:extLst>
                <a:ext uri="{FF2B5EF4-FFF2-40B4-BE49-F238E27FC236}">
                  <a16:creationId xmlns:a16="http://schemas.microsoft.com/office/drawing/2014/main" id="{5FF327DF-62D1-42FE-A8C9-4C9A40FBFC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3976" y="352266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38" name="Freeform 803">
              <a:extLst>
                <a:ext uri="{FF2B5EF4-FFF2-40B4-BE49-F238E27FC236}">
                  <a16:creationId xmlns:a16="http://schemas.microsoft.com/office/drawing/2014/main" id="{76466FE5-4B42-49CA-8632-A4F64E272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4" y="3344863"/>
              <a:ext cx="101600" cy="20638"/>
            </a:xfrm>
            <a:custGeom>
              <a:avLst/>
              <a:gdLst>
                <a:gd name="T0" fmla="*/ 107 w 246"/>
                <a:gd name="T1" fmla="*/ 21 h 50"/>
                <a:gd name="T2" fmla="*/ 149 w 246"/>
                <a:gd name="T3" fmla="*/ 24 h 50"/>
                <a:gd name="T4" fmla="*/ 181 w 246"/>
                <a:gd name="T5" fmla="*/ 20 h 50"/>
                <a:gd name="T6" fmla="*/ 200 w 246"/>
                <a:gd name="T7" fmla="*/ 12 h 50"/>
                <a:gd name="T8" fmla="*/ 231 w 246"/>
                <a:gd name="T9" fmla="*/ 9 h 50"/>
                <a:gd name="T10" fmla="*/ 244 w 246"/>
                <a:gd name="T11" fmla="*/ 3 h 50"/>
                <a:gd name="T12" fmla="*/ 153 w 246"/>
                <a:gd name="T13" fmla="*/ 0 h 50"/>
                <a:gd name="T14" fmla="*/ 0 w 246"/>
                <a:gd name="T15" fmla="*/ 25 h 50"/>
                <a:gd name="T16" fmla="*/ 35 w 246"/>
                <a:gd name="T17" fmla="*/ 39 h 50"/>
                <a:gd name="T18" fmla="*/ 67 w 246"/>
                <a:gd name="T19" fmla="*/ 48 h 50"/>
                <a:gd name="T20" fmla="*/ 73 w 246"/>
                <a:gd name="T21" fmla="*/ 36 h 50"/>
                <a:gd name="T22" fmla="*/ 78 w 246"/>
                <a:gd name="T23" fmla="*/ 39 h 50"/>
                <a:gd name="T24" fmla="*/ 107 w 246"/>
                <a:gd name="T25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6" h="50">
                  <a:moveTo>
                    <a:pt x="107" y="21"/>
                  </a:moveTo>
                  <a:cubicBezTo>
                    <a:pt x="114" y="18"/>
                    <a:pt x="142" y="24"/>
                    <a:pt x="149" y="24"/>
                  </a:cubicBezTo>
                  <a:cubicBezTo>
                    <a:pt x="157" y="24"/>
                    <a:pt x="176" y="19"/>
                    <a:pt x="181" y="20"/>
                  </a:cubicBezTo>
                  <a:cubicBezTo>
                    <a:pt x="186" y="22"/>
                    <a:pt x="199" y="15"/>
                    <a:pt x="200" y="12"/>
                  </a:cubicBezTo>
                  <a:cubicBezTo>
                    <a:pt x="200" y="9"/>
                    <a:pt x="223" y="8"/>
                    <a:pt x="231" y="9"/>
                  </a:cubicBezTo>
                  <a:cubicBezTo>
                    <a:pt x="239" y="10"/>
                    <a:pt x="246" y="5"/>
                    <a:pt x="244" y="3"/>
                  </a:cubicBezTo>
                  <a:cubicBezTo>
                    <a:pt x="242" y="2"/>
                    <a:pt x="196" y="0"/>
                    <a:pt x="153" y="0"/>
                  </a:cubicBezTo>
                  <a:cubicBezTo>
                    <a:pt x="101" y="4"/>
                    <a:pt x="50" y="13"/>
                    <a:pt x="0" y="25"/>
                  </a:cubicBezTo>
                  <a:cubicBezTo>
                    <a:pt x="11" y="30"/>
                    <a:pt x="27" y="37"/>
                    <a:pt x="35" y="39"/>
                  </a:cubicBezTo>
                  <a:cubicBezTo>
                    <a:pt x="46" y="44"/>
                    <a:pt x="65" y="50"/>
                    <a:pt x="67" y="48"/>
                  </a:cubicBezTo>
                  <a:cubicBezTo>
                    <a:pt x="69" y="46"/>
                    <a:pt x="74" y="39"/>
                    <a:pt x="73" y="36"/>
                  </a:cubicBezTo>
                  <a:cubicBezTo>
                    <a:pt x="75" y="37"/>
                    <a:pt x="76" y="38"/>
                    <a:pt x="78" y="39"/>
                  </a:cubicBezTo>
                  <a:cubicBezTo>
                    <a:pt x="82" y="41"/>
                    <a:pt x="100" y="23"/>
                    <a:pt x="107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39" name="Freeform 804">
              <a:extLst>
                <a:ext uri="{FF2B5EF4-FFF2-40B4-BE49-F238E27FC236}">
                  <a16:creationId xmlns:a16="http://schemas.microsoft.com/office/drawing/2014/main" id="{4966F7E9-9D46-4E9B-8787-E7CF41503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3519488"/>
              <a:ext cx="395288" cy="423863"/>
            </a:xfrm>
            <a:custGeom>
              <a:avLst/>
              <a:gdLst>
                <a:gd name="T0" fmla="*/ 935 w 960"/>
                <a:gd name="T1" fmla="*/ 171 h 1029"/>
                <a:gd name="T2" fmla="*/ 873 w 960"/>
                <a:gd name="T3" fmla="*/ 153 h 1029"/>
                <a:gd name="T4" fmla="*/ 794 w 960"/>
                <a:gd name="T5" fmla="*/ 138 h 1029"/>
                <a:gd name="T6" fmla="*/ 727 w 960"/>
                <a:gd name="T7" fmla="*/ 104 h 1029"/>
                <a:gd name="T8" fmla="*/ 661 w 960"/>
                <a:gd name="T9" fmla="*/ 51 h 1029"/>
                <a:gd name="T10" fmla="*/ 599 w 960"/>
                <a:gd name="T11" fmla="*/ 3 h 1029"/>
                <a:gd name="T12" fmla="*/ 500 w 960"/>
                <a:gd name="T13" fmla="*/ 31 h 1029"/>
                <a:gd name="T14" fmla="*/ 439 w 960"/>
                <a:gd name="T15" fmla="*/ 47 h 1029"/>
                <a:gd name="T16" fmla="*/ 411 w 960"/>
                <a:gd name="T17" fmla="*/ 134 h 1029"/>
                <a:gd name="T18" fmla="*/ 364 w 960"/>
                <a:gd name="T19" fmla="*/ 153 h 1029"/>
                <a:gd name="T20" fmla="*/ 354 w 960"/>
                <a:gd name="T21" fmla="*/ 127 h 1029"/>
                <a:gd name="T22" fmla="*/ 369 w 960"/>
                <a:gd name="T23" fmla="*/ 57 h 1029"/>
                <a:gd name="T24" fmla="*/ 328 w 960"/>
                <a:gd name="T25" fmla="*/ 98 h 1029"/>
                <a:gd name="T26" fmla="*/ 285 w 960"/>
                <a:gd name="T27" fmla="*/ 138 h 1029"/>
                <a:gd name="T28" fmla="*/ 300 w 960"/>
                <a:gd name="T29" fmla="*/ 163 h 1029"/>
                <a:gd name="T30" fmla="*/ 281 w 960"/>
                <a:gd name="T31" fmla="*/ 209 h 1029"/>
                <a:gd name="T32" fmla="*/ 206 w 960"/>
                <a:gd name="T33" fmla="*/ 221 h 1029"/>
                <a:gd name="T34" fmla="*/ 229 w 960"/>
                <a:gd name="T35" fmla="*/ 293 h 1029"/>
                <a:gd name="T36" fmla="*/ 335 w 960"/>
                <a:gd name="T37" fmla="*/ 268 h 1029"/>
                <a:gd name="T38" fmla="*/ 353 w 960"/>
                <a:gd name="T39" fmla="*/ 296 h 1029"/>
                <a:gd name="T40" fmla="*/ 348 w 960"/>
                <a:gd name="T41" fmla="*/ 353 h 1029"/>
                <a:gd name="T42" fmla="*/ 394 w 960"/>
                <a:gd name="T43" fmla="*/ 334 h 1029"/>
                <a:gd name="T44" fmla="*/ 401 w 960"/>
                <a:gd name="T45" fmla="*/ 332 h 1029"/>
                <a:gd name="T46" fmla="*/ 391 w 960"/>
                <a:gd name="T47" fmla="*/ 377 h 1029"/>
                <a:gd name="T48" fmla="*/ 406 w 960"/>
                <a:gd name="T49" fmla="*/ 415 h 1029"/>
                <a:gd name="T50" fmla="*/ 438 w 960"/>
                <a:gd name="T51" fmla="*/ 365 h 1029"/>
                <a:gd name="T52" fmla="*/ 425 w 960"/>
                <a:gd name="T53" fmla="*/ 409 h 1029"/>
                <a:gd name="T54" fmla="*/ 478 w 960"/>
                <a:gd name="T55" fmla="*/ 451 h 1029"/>
                <a:gd name="T56" fmla="*/ 399 w 960"/>
                <a:gd name="T57" fmla="*/ 443 h 1029"/>
                <a:gd name="T58" fmla="*/ 317 w 960"/>
                <a:gd name="T59" fmla="*/ 357 h 1029"/>
                <a:gd name="T60" fmla="*/ 232 w 960"/>
                <a:gd name="T61" fmla="*/ 307 h 1029"/>
                <a:gd name="T62" fmla="*/ 143 w 960"/>
                <a:gd name="T63" fmla="*/ 324 h 1029"/>
                <a:gd name="T64" fmla="*/ 62 w 960"/>
                <a:gd name="T65" fmla="*/ 369 h 1029"/>
                <a:gd name="T66" fmla="*/ 17 w 960"/>
                <a:gd name="T67" fmla="*/ 551 h 1029"/>
                <a:gd name="T68" fmla="*/ 97 w 960"/>
                <a:gd name="T69" fmla="*/ 582 h 1029"/>
                <a:gd name="T70" fmla="*/ 136 w 960"/>
                <a:gd name="T71" fmla="*/ 624 h 1029"/>
                <a:gd name="T72" fmla="*/ 87 w 960"/>
                <a:gd name="T73" fmla="*/ 775 h 1029"/>
                <a:gd name="T74" fmla="*/ 23 w 960"/>
                <a:gd name="T75" fmla="*/ 926 h 1029"/>
                <a:gd name="T76" fmla="*/ 123 w 960"/>
                <a:gd name="T77" fmla="*/ 1010 h 1029"/>
                <a:gd name="T78" fmla="*/ 230 w 960"/>
                <a:gd name="T79" fmla="*/ 937 h 1029"/>
                <a:gd name="T80" fmla="*/ 368 w 960"/>
                <a:gd name="T81" fmla="*/ 804 h 1029"/>
                <a:gd name="T82" fmla="*/ 455 w 960"/>
                <a:gd name="T83" fmla="*/ 715 h 1029"/>
                <a:gd name="T84" fmla="*/ 429 w 960"/>
                <a:gd name="T85" fmla="*/ 612 h 1029"/>
                <a:gd name="T86" fmla="*/ 435 w 960"/>
                <a:gd name="T87" fmla="*/ 565 h 1029"/>
                <a:gd name="T88" fmla="*/ 483 w 960"/>
                <a:gd name="T89" fmla="*/ 704 h 1029"/>
                <a:gd name="T90" fmla="*/ 574 w 960"/>
                <a:gd name="T91" fmla="*/ 680 h 1029"/>
                <a:gd name="T92" fmla="*/ 562 w 960"/>
                <a:gd name="T93" fmla="*/ 602 h 1029"/>
                <a:gd name="T94" fmla="*/ 585 w 960"/>
                <a:gd name="T95" fmla="*/ 611 h 1029"/>
                <a:gd name="T96" fmla="*/ 619 w 960"/>
                <a:gd name="T97" fmla="*/ 670 h 1029"/>
                <a:gd name="T98" fmla="*/ 649 w 960"/>
                <a:gd name="T99" fmla="*/ 710 h 1029"/>
                <a:gd name="T100" fmla="*/ 647 w 960"/>
                <a:gd name="T101" fmla="*/ 791 h 1029"/>
                <a:gd name="T102" fmla="*/ 644 w 960"/>
                <a:gd name="T103" fmla="*/ 870 h 1029"/>
                <a:gd name="T104" fmla="*/ 716 w 960"/>
                <a:gd name="T105" fmla="*/ 818 h 1029"/>
                <a:gd name="T106" fmla="*/ 789 w 960"/>
                <a:gd name="T107" fmla="*/ 799 h 1029"/>
                <a:gd name="T108" fmla="*/ 939 w 960"/>
                <a:gd name="T109" fmla="*/ 18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60" h="1029">
                  <a:moveTo>
                    <a:pt x="939" y="180"/>
                  </a:moveTo>
                  <a:cubicBezTo>
                    <a:pt x="938" y="180"/>
                    <a:pt x="938" y="181"/>
                    <a:pt x="938" y="181"/>
                  </a:cubicBezTo>
                  <a:cubicBezTo>
                    <a:pt x="934" y="183"/>
                    <a:pt x="932" y="175"/>
                    <a:pt x="935" y="171"/>
                  </a:cubicBezTo>
                  <a:cubicBezTo>
                    <a:pt x="938" y="167"/>
                    <a:pt x="926" y="156"/>
                    <a:pt x="923" y="159"/>
                  </a:cubicBezTo>
                  <a:cubicBezTo>
                    <a:pt x="919" y="161"/>
                    <a:pt x="913" y="151"/>
                    <a:pt x="910" y="147"/>
                  </a:cubicBezTo>
                  <a:cubicBezTo>
                    <a:pt x="908" y="143"/>
                    <a:pt x="882" y="151"/>
                    <a:pt x="873" y="153"/>
                  </a:cubicBezTo>
                  <a:cubicBezTo>
                    <a:pt x="863" y="156"/>
                    <a:pt x="832" y="144"/>
                    <a:pt x="828" y="139"/>
                  </a:cubicBezTo>
                  <a:cubicBezTo>
                    <a:pt x="824" y="134"/>
                    <a:pt x="810" y="146"/>
                    <a:pt x="814" y="149"/>
                  </a:cubicBezTo>
                  <a:cubicBezTo>
                    <a:pt x="818" y="153"/>
                    <a:pt x="803" y="142"/>
                    <a:pt x="794" y="138"/>
                  </a:cubicBezTo>
                  <a:cubicBezTo>
                    <a:pt x="784" y="134"/>
                    <a:pt x="753" y="129"/>
                    <a:pt x="744" y="130"/>
                  </a:cubicBezTo>
                  <a:cubicBezTo>
                    <a:pt x="735" y="131"/>
                    <a:pt x="734" y="123"/>
                    <a:pt x="736" y="119"/>
                  </a:cubicBezTo>
                  <a:cubicBezTo>
                    <a:pt x="738" y="116"/>
                    <a:pt x="730" y="107"/>
                    <a:pt x="727" y="104"/>
                  </a:cubicBezTo>
                  <a:cubicBezTo>
                    <a:pt x="725" y="102"/>
                    <a:pt x="708" y="119"/>
                    <a:pt x="700" y="120"/>
                  </a:cubicBezTo>
                  <a:cubicBezTo>
                    <a:pt x="693" y="121"/>
                    <a:pt x="698" y="98"/>
                    <a:pt x="688" y="88"/>
                  </a:cubicBezTo>
                  <a:cubicBezTo>
                    <a:pt x="678" y="77"/>
                    <a:pt x="666" y="55"/>
                    <a:pt x="661" y="51"/>
                  </a:cubicBezTo>
                  <a:cubicBezTo>
                    <a:pt x="657" y="46"/>
                    <a:pt x="652" y="29"/>
                    <a:pt x="651" y="24"/>
                  </a:cubicBezTo>
                  <a:cubicBezTo>
                    <a:pt x="650" y="19"/>
                    <a:pt x="636" y="8"/>
                    <a:pt x="631" y="5"/>
                  </a:cubicBezTo>
                  <a:cubicBezTo>
                    <a:pt x="626" y="2"/>
                    <a:pt x="605" y="2"/>
                    <a:pt x="599" y="3"/>
                  </a:cubicBezTo>
                  <a:cubicBezTo>
                    <a:pt x="593" y="4"/>
                    <a:pt x="587" y="0"/>
                    <a:pt x="584" y="0"/>
                  </a:cubicBezTo>
                  <a:cubicBezTo>
                    <a:pt x="581" y="0"/>
                    <a:pt x="553" y="8"/>
                    <a:pt x="543" y="9"/>
                  </a:cubicBezTo>
                  <a:cubicBezTo>
                    <a:pt x="533" y="11"/>
                    <a:pt x="507" y="27"/>
                    <a:pt x="500" y="31"/>
                  </a:cubicBezTo>
                  <a:cubicBezTo>
                    <a:pt x="493" y="34"/>
                    <a:pt x="486" y="32"/>
                    <a:pt x="484" y="31"/>
                  </a:cubicBezTo>
                  <a:cubicBezTo>
                    <a:pt x="481" y="30"/>
                    <a:pt x="476" y="35"/>
                    <a:pt x="475" y="37"/>
                  </a:cubicBezTo>
                  <a:cubicBezTo>
                    <a:pt x="473" y="39"/>
                    <a:pt x="447" y="39"/>
                    <a:pt x="439" y="47"/>
                  </a:cubicBezTo>
                  <a:cubicBezTo>
                    <a:pt x="432" y="55"/>
                    <a:pt x="424" y="79"/>
                    <a:pt x="419" y="86"/>
                  </a:cubicBezTo>
                  <a:cubicBezTo>
                    <a:pt x="415" y="94"/>
                    <a:pt x="414" y="113"/>
                    <a:pt x="420" y="117"/>
                  </a:cubicBezTo>
                  <a:cubicBezTo>
                    <a:pt x="425" y="120"/>
                    <a:pt x="415" y="131"/>
                    <a:pt x="411" y="134"/>
                  </a:cubicBezTo>
                  <a:cubicBezTo>
                    <a:pt x="408" y="137"/>
                    <a:pt x="411" y="143"/>
                    <a:pt x="409" y="146"/>
                  </a:cubicBezTo>
                  <a:cubicBezTo>
                    <a:pt x="407" y="149"/>
                    <a:pt x="390" y="145"/>
                    <a:pt x="385" y="145"/>
                  </a:cubicBezTo>
                  <a:cubicBezTo>
                    <a:pt x="379" y="144"/>
                    <a:pt x="367" y="150"/>
                    <a:pt x="364" y="153"/>
                  </a:cubicBezTo>
                  <a:cubicBezTo>
                    <a:pt x="361" y="155"/>
                    <a:pt x="346" y="150"/>
                    <a:pt x="339" y="152"/>
                  </a:cubicBezTo>
                  <a:cubicBezTo>
                    <a:pt x="342" y="149"/>
                    <a:pt x="346" y="146"/>
                    <a:pt x="348" y="144"/>
                  </a:cubicBezTo>
                  <a:cubicBezTo>
                    <a:pt x="354" y="141"/>
                    <a:pt x="355" y="130"/>
                    <a:pt x="354" y="127"/>
                  </a:cubicBezTo>
                  <a:cubicBezTo>
                    <a:pt x="353" y="124"/>
                    <a:pt x="366" y="98"/>
                    <a:pt x="365" y="91"/>
                  </a:cubicBezTo>
                  <a:cubicBezTo>
                    <a:pt x="365" y="84"/>
                    <a:pt x="362" y="70"/>
                    <a:pt x="360" y="67"/>
                  </a:cubicBezTo>
                  <a:cubicBezTo>
                    <a:pt x="359" y="64"/>
                    <a:pt x="366" y="59"/>
                    <a:pt x="369" y="57"/>
                  </a:cubicBezTo>
                  <a:cubicBezTo>
                    <a:pt x="372" y="55"/>
                    <a:pt x="360" y="46"/>
                    <a:pt x="356" y="46"/>
                  </a:cubicBezTo>
                  <a:cubicBezTo>
                    <a:pt x="351" y="46"/>
                    <a:pt x="335" y="70"/>
                    <a:pt x="330" y="76"/>
                  </a:cubicBezTo>
                  <a:cubicBezTo>
                    <a:pt x="324" y="82"/>
                    <a:pt x="326" y="96"/>
                    <a:pt x="328" y="98"/>
                  </a:cubicBezTo>
                  <a:cubicBezTo>
                    <a:pt x="330" y="100"/>
                    <a:pt x="323" y="112"/>
                    <a:pt x="318" y="109"/>
                  </a:cubicBezTo>
                  <a:cubicBezTo>
                    <a:pt x="313" y="107"/>
                    <a:pt x="299" y="123"/>
                    <a:pt x="299" y="128"/>
                  </a:cubicBezTo>
                  <a:cubicBezTo>
                    <a:pt x="299" y="133"/>
                    <a:pt x="289" y="138"/>
                    <a:pt x="285" y="138"/>
                  </a:cubicBezTo>
                  <a:cubicBezTo>
                    <a:pt x="282" y="139"/>
                    <a:pt x="302" y="149"/>
                    <a:pt x="311" y="154"/>
                  </a:cubicBezTo>
                  <a:cubicBezTo>
                    <a:pt x="321" y="159"/>
                    <a:pt x="325" y="167"/>
                    <a:pt x="324" y="167"/>
                  </a:cubicBezTo>
                  <a:cubicBezTo>
                    <a:pt x="323" y="167"/>
                    <a:pt x="305" y="160"/>
                    <a:pt x="300" y="163"/>
                  </a:cubicBezTo>
                  <a:cubicBezTo>
                    <a:pt x="294" y="165"/>
                    <a:pt x="279" y="166"/>
                    <a:pt x="275" y="168"/>
                  </a:cubicBezTo>
                  <a:cubicBezTo>
                    <a:pt x="271" y="169"/>
                    <a:pt x="273" y="179"/>
                    <a:pt x="278" y="182"/>
                  </a:cubicBezTo>
                  <a:cubicBezTo>
                    <a:pt x="283" y="184"/>
                    <a:pt x="279" y="204"/>
                    <a:pt x="281" y="209"/>
                  </a:cubicBezTo>
                  <a:cubicBezTo>
                    <a:pt x="283" y="214"/>
                    <a:pt x="277" y="222"/>
                    <a:pt x="274" y="224"/>
                  </a:cubicBezTo>
                  <a:cubicBezTo>
                    <a:pt x="271" y="225"/>
                    <a:pt x="251" y="208"/>
                    <a:pt x="241" y="206"/>
                  </a:cubicBezTo>
                  <a:cubicBezTo>
                    <a:pt x="231" y="203"/>
                    <a:pt x="211" y="215"/>
                    <a:pt x="206" y="221"/>
                  </a:cubicBezTo>
                  <a:cubicBezTo>
                    <a:pt x="201" y="227"/>
                    <a:pt x="192" y="248"/>
                    <a:pt x="191" y="254"/>
                  </a:cubicBezTo>
                  <a:cubicBezTo>
                    <a:pt x="189" y="260"/>
                    <a:pt x="204" y="273"/>
                    <a:pt x="206" y="278"/>
                  </a:cubicBezTo>
                  <a:cubicBezTo>
                    <a:pt x="209" y="283"/>
                    <a:pt x="227" y="290"/>
                    <a:pt x="229" y="293"/>
                  </a:cubicBezTo>
                  <a:cubicBezTo>
                    <a:pt x="232" y="297"/>
                    <a:pt x="254" y="285"/>
                    <a:pt x="261" y="277"/>
                  </a:cubicBezTo>
                  <a:cubicBezTo>
                    <a:pt x="269" y="270"/>
                    <a:pt x="296" y="264"/>
                    <a:pt x="303" y="260"/>
                  </a:cubicBezTo>
                  <a:cubicBezTo>
                    <a:pt x="310" y="256"/>
                    <a:pt x="329" y="268"/>
                    <a:pt x="335" y="268"/>
                  </a:cubicBezTo>
                  <a:cubicBezTo>
                    <a:pt x="342" y="268"/>
                    <a:pt x="329" y="284"/>
                    <a:pt x="326" y="295"/>
                  </a:cubicBezTo>
                  <a:cubicBezTo>
                    <a:pt x="323" y="306"/>
                    <a:pt x="342" y="315"/>
                    <a:pt x="345" y="305"/>
                  </a:cubicBezTo>
                  <a:cubicBezTo>
                    <a:pt x="347" y="294"/>
                    <a:pt x="354" y="292"/>
                    <a:pt x="353" y="296"/>
                  </a:cubicBezTo>
                  <a:cubicBezTo>
                    <a:pt x="352" y="300"/>
                    <a:pt x="365" y="318"/>
                    <a:pt x="366" y="325"/>
                  </a:cubicBezTo>
                  <a:cubicBezTo>
                    <a:pt x="366" y="332"/>
                    <a:pt x="359" y="342"/>
                    <a:pt x="355" y="340"/>
                  </a:cubicBezTo>
                  <a:cubicBezTo>
                    <a:pt x="351" y="337"/>
                    <a:pt x="344" y="350"/>
                    <a:pt x="348" y="353"/>
                  </a:cubicBezTo>
                  <a:cubicBezTo>
                    <a:pt x="351" y="357"/>
                    <a:pt x="365" y="345"/>
                    <a:pt x="371" y="345"/>
                  </a:cubicBezTo>
                  <a:cubicBezTo>
                    <a:pt x="377" y="346"/>
                    <a:pt x="386" y="338"/>
                    <a:pt x="384" y="337"/>
                  </a:cubicBezTo>
                  <a:cubicBezTo>
                    <a:pt x="382" y="335"/>
                    <a:pt x="393" y="330"/>
                    <a:pt x="394" y="334"/>
                  </a:cubicBezTo>
                  <a:cubicBezTo>
                    <a:pt x="395" y="338"/>
                    <a:pt x="395" y="310"/>
                    <a:pt x="392" y="298"/>
                  </a:cubicBezTo>
                  <a:cubicBezTo>
                    <a:pt x="389" y="286"/>
                    <a:pt x="392" y="292"/>
                    <a:pt x="399" y="313"/>
                  </a:cubicBezTo>
                  <a:lnTo>
                    <a:pt x="401" y="332"/>
                  </a:lnTo>
                  <a:cubicBezTo>
                    <a:pt x="402" y="335"/>
                    <a:pt x="400" y="344"/>
                    <a:pt x="400" y="348"/>
                  </a:cubicBezTo>
                  <a:lnTo>
                    <a:pt x="400" y="354"/>
                  </a:lnTo>
                  <a:cubicBezTo>
                    <a:pt x="399" y="359"/>
                    <a:pt x="394" y="374"/>
                    <a:pt x="391" y="377"/>
                  </a:cubicBezTo>
                  <a:cubicBezTo>
                    <a:pt x="390" y="381"/>
                    <a:pt x="393" y="392"/>
                    <a:pt x="398" y="394"/>
                  </a:cubicBezTo>
                  <a:cubicBezTo>
                    <a:pt x="403" y="397"/>
                    <a:pt x="405" y="401"/>
                    <a:pt x="404" y="401"/>
                  </a:cubicBezTo>
                  <a:cubicBezTo>
                    <a:pt x="403" y="401"/>
                    <a:pt x="402" y="412"/>
                    <a:pt x="406" y="415"/>
                  </a:cubicBezTo>
                  <a:cubicBezTo>
                    <a:pt x="411" y="418"/>
                    <a:pt x="420" y="407"/>
                    <a:pt x="415" y="404"/>
                  </a:cubicBezTo>
                  <a:cubicBezTo>
                    <a:pt x="410" y="401"/>
                    <a:pt x="421" y="384"/>
                    <a:pt x="425" y="376"/>
                  </a:cubicBezTo>
                  <a:cubicBezTo>
                    <a:pt x="429" y="368"/>
                    <a:pt x="436" y="364"/>
                    <a:pt x="438" y="365"/>
                  </a:cubicBezTo>
                  <a:cubicBezTo>
                    <a:pt x="439" y="366"/>
                    <a:pt x="429" y="381"/>
                    <a:pt x="427" y="384"/>
                  </a:cubicBezTo>
                  <a:cubicBezTo>
                    <a:pt x="425" y="388"/>
                    <a:pt x="423" y="396"/>
                    <a:pt x="422" y="402"/>
                  </a:cubicBezTo>
                  <a:lnTo>
                    <a:pt x="425" y="409"/>
                  </a:lnTo>
                  <a:lnTo>
                    <a:pt x="431" y="423"/>
                  </a:lnTo>
                  <a:cubicBezTo>
                    <a:pt x="449" y="427"/>
                    <a:pt x="468" y="443"/>
                    <a:pt x="465" y="445"/>
                  </a:cubicBezTo>
                  <a:cubicBezTo>
                    <a:pt x="462" y="448"/>
                    <a:pt x="474" y="456"/>
                    <a:pt x="478" y="451"/>
                  </a:cubicBezTo>
                  <a:cubicBezTo>
                    <a:pt x="481" y="447"/>
                    <a:pt x="479" y="452"/>
                    <a:pt x="477" y="456"/>
                  </a:cubicBezTo>
                  <a:cubicBezTo>
                    <a:pt x="475" y="459"/>
                    <a:pt x="457" y="467"/>
                    <a:pt x="452" y="472"/>
                  </a:cubicBezTo>
                  <a:cubicBezTo>
                    <a:pt x="446" y="478"/>
                    <a:pt x="413" y="453"/>
                    <a:pt x="399" y="443"/>
                  </a:cubicBezTo>
                  <a:cubicBezTo>
                    <a:pt x="384" y="433"/>
                    <a:pt x="358" y="426"/>
                    <a:pt x="354" y="429"/>
                  </a:cubicBezTo>
                  <a:cubicBezTo>
                    <a:pt x="350" y="433"/>
                    <a:pt x="334" y="404"/>
                    <a:pt x="326" y="393"/>
                  </a:cubicBezTo>
                  <a:cubicBezTo>
                    <a:pt x="318" y="382"/>
                    <a:pt x="319" y="361"/>
                    <a:pt x="317" y="357"/>
                  </a:cubicBezTo>
                  <a:cubicBezTo>
                    <a:pt x="316" y="354"/>
                    <a:pt x="324" y="351"/>
                    <a:pt x="324" y="347"/>
                  </a:cubicBezTo>
                  <a:cubicBezTo>
                    <a:pt x="325" y="343"/>
                    <a:pt x="301" y="328"/>
                    <a:pt x="292" y="327"/>
                  </a:cubicBezTo>
                  <a:cubicBezTo>
                    <a:pt x="283" y="325"/>
                    <a:pt x="243" y="308"/>
                    <a:pt x="232" y="307"/>
                  </a:cubicBezTo>
                  <a:cubicBezTo>
                    <a:pt x="221" y="305"/>
                    <a:pt x="210" y="293"/>
                    <a:pt x="206" y="290"/>
                  </a:cubicBezTo>
                  <a:cubicBezTo>
                    <a:pt x="202" y="287"/>
                    <a:pt x="185" y="294"/>
                    <a:pt x="179" y="293"/>
                  </a:cubicBezTo>
                  <a:cubicBezTo>
                    <a:pt x="173" y="292"/>
                    <a:pt x="157" y="306"/>
                    <a:pt x="143" y="324"/>
                  </a:cubicBezTo>
                  <a:lnTo>
                    <a:pt x="128" y="333"/>
                  </a:lnTo>
                  <a:lnTo>
                    <a:pt x="119" y="339"/>
                  </a:lnTo>
                  <a:cubicBezTo>
                    <a:pt x="101" y="342"/>
                    <a:pt x="70" y="365"/>
                    <a:pt x="62" y="369"/>
                  </a:cubicBezTo>
                  <a:cubicBezTo>
                    <a:pt x="54" y="373"/>
                    <a:pt x="25" y="417"/>
                    <a:pt x="16" y="432"/>
                  </a:cubicBezTo>
                  <a:cubicBezTo>
                    <a:pt x="8" y="447"/>
                    <a:pt x="3" y="487"/>
                    <a:pt x="1" y="498"/>
                  </a:cubicBezTo>
                  <a:cubicBezTo>
                    <a:pt x="0" y="509"/>
                    <a:pt x="12" y="542"/>
                    <a:pt x="17" y="551"/>
                  </a:cubicBezTo>
                  <a:cubicBezTo>
                    <a:pt x="22" y="560"/>
                    <a:pt x="47" y="575"/>
                    <a:pt x="55" y="580"/>
                  </a:cubicBezTo>
                  <a:cubicBezTo>
                    <a:pt x="63" y="584"/>
                    <a:pt x="77" y="582"/>
                    <a:pt x="85" y="574"/>
                  </a:cubicBezTo>
                  <a:lnTo>
                    <a:pt x="97" y="582"/>
                  </a:lnTo>
                  <a:lnTo>
                    <a:pt x="102" y="586"/>
                  </a:lnTo>
                  <a:cubicBezTo>
                    <a:pt x="98" y="593"/>
                    <a:pt x="113" y="608"/>
                    <a:pt x="116" y="613"/>
                  </a:cubicBezTo>
                  <a:cubicBezTo>
                    <a:pt x="119" y="618"/>
                    <a:pt x="132" y="623"/>
                    <a:pt x="136" y="624"/>
                  </a:cubicBezTo>
                  <a:cubicBezTo>
                    <a:pt x="140" y="625"/>
                    <a:pt x="126" y="658"/>
                    <a:pt x="118" y="666"/>
                  </a:cubicBezTo>
                  <a:cubicBezTo>
                    <a:pt x="111" y="674"/>
                    <a:pt x="101" y="710"/>
                    <a:pt x="98" y="721"/>
                  </a:cubicBezTo>
                  <a:cubicBezTo>
                    <a:pt x="95" y="732"/>
                    <a:pt x="91" y="765"/>
                    <a:pt x="87" y="775"/>
                  </a:cubicBezTo>
                  <a:cubicBezTo>
                    <a:pt x="83" y="785"/>
                    <a:pt x="58" y="812"/>
                    <a:pt x="50" y="822"/>
                  </a:cubicBezTo>
                  <a:cubicBezTo>
                    <a:pt x="42" y="832"/>
                    <a:pt x="40" y="871"/>
                    <a:pt x="38" y="884"/>
                  </a:cubicBezTo>
                  <a:cubicBezTo>
                    <a:pt x="36" y="897"/>
                    <a:pt x="26" y="921"/>
                    <a:pt x="23" y="926"/>
                  </a:cubicBezTo>
                  <a:cubicBezTo>
                    <a:pt x="20" y="932"/>
                    <a:pt x="18" y="973"/>
                    <a:pt x="15" y="988"/>
                  </a:cubicBezTo>
                  <a:cubicBezTo>
                    <a:pt x="11" y="1003"/>
                    <a:pt x="50" y="1029"/>
                    <a:pt x="64" y="1029"/>
                  </a:cubicBezTo>
                  <a:cubicBezTo>
                    <a:pt x="79" y="1029"/>
                    <a:pt x="113" y="1012"/>
                    <a:pt x="123" y="1010"/>
                  </a:cubicBezTo>
                  <a:cubicBezTo>
                    <a:pt x="132" y="1007"/>
                    <a:pt x="148" y="989"/>
                    <a:pt x="152" y="985"/>
                  </a:cubicBezTo>
                  <a:cubicBezTo>
                    <a:pt x="156" y="982"/>
                    <a:pt x="169" y="980"/>
                    <a:pt x="173" y="981"/>
                  </a:cubicBezTo>
                  <a:cubicBezTo>
                    <a:pt x="178" y="981"/>
                    <a:pt x="215" y="942"/>
                    <a:pt x="230" y="937"/>
                  </a:cubicBezTo>
                  <a:cubicBezTo>
                    <a:pt x="246" y="933"/>
                    <a:pt x="285" y="891"/>
                    <a:pt x="294" y="872"/>
                  </a:cubicBezTo>
                  <a:cubicBezTo>
                    <a:pt x="302" y="854"/>
                    <a:pt x="329" y="825"/>
                    <a:pt x="336" y="818"/>
                  </a:cubicBezTo>
                  <a:cubicBezTo>
                    <a:pt x="342" y="812"/>
                    <a:pt x="363" y="805"/>
                    <a:pt x="368" y="804"/>
                  </a:cubicBezTo>
                  <a:cubicBezTo>
                    <a:pt x="374" y="803"/>
                    <a:pt x="417" y="782"/>
                    <a:pt x="431" y="773"/>
                  </a:cubicBezTo>
                  <a:cubicBezTo>
                    <a:pt x="446" y="765"/>
                    <a:pt x="469" y="742"/>
                    <a:pt x="471" y="735"/>
                  </a:cubicBezTo>
                  <a:cubicBezTo>
                    <a:pt x="473" y="728"/>
                    <a:pt x="459" y="714"/>
                    <a:pt x="455" y="715"/>
                  </a:cubicBezTo>
                  <a:cubicBezTo>
                    <a:pt x="450" y="717"/>
                    <a:pt x="433" y="710"/>
                    <a:pt x="428" y="708"/>
                  </a:cubicBezTo>
                  <a:cubicBezTo>
                    <a:pt x="423" y="705"/>
                    <a:pt x="427" y="672"/>
                    <a:pt x="423" y="663"/>
                  </a:cubicBezTo>
                  <a:cubicBezTo>
                    <a:pt x="419" y="653"/>
                    <a:pt x="430" y="620"/>
                    <a:pt x="429" y="612"/>
                  </a:cubicBezTo>
                  <a:cubicBezTo>
                    <a:pt x="428" y="604"/>
                    <a:pt x="425" y="583"/>
                    <a:pt x="424" y="578"/>
                  </a:cubicBezTo>
                  <a:cubicBezTo>
                    <a:pt x="422" y="572"/>
                    <a:pt x="431" y="556"/>
                    <a:pt x="432" y="551"/>
                  </a:cubicBezTo>
                  <a:cubicBezTo>
                    <a:pt x="434" y="546"/>
                    <a:pt x="438" y="558"/>
                    <a:pt x="435" y="565"/>
                  </a:cubicBezTo>
                  <a:cubicBezTo>
                    <a:pt x="433" y="572"/>
                    <a:pt x="436" y="608"/>
                    <a:pt x="437" y="620"/>
                  </a:cubicBezTo>
                  <a:cubicBezTo>
                    <a:pt x="438" y="632"/>
                    <a:pt x="437" y="668"/>
                    <a:pt x="436" y="678"/>
                  </a:cubicBezTo>
                  <a:cubicBezTo>
                    <a:pt x="434" y="689"/>
                    <a:pt x="470" y="703"/>
                    <a:pt x="483" y="704"/>
                  </a:cubicBezTo>
                  <a:cubicBezTo>
                    <a:pt x="497" y="705"/>
                    <a:pt x="515" y="705"/>
                    <a:pt x="517" y="702"/>
                  </a:cubicBezTo>
                  <a:cubicBezTo>
                    <a:pt x="519" y="699"/>
                    <a:pt x="541" y="701"/>
                    <a:pt x="547" y="700"/>
                  </a:cubicBezTo>
                  <a:cubicBezTo>
                    <a:pt x="554" y="699"/>
                    <a:pt x="570" y="682"/>
                    <a:pt x="574" y="680"/>
                  </a:cubicBezTo>
                  <a:cubicBezTo>
                    <a:pt x="579" y="679"/>
                    <a:pt x="585" y="657"/>
                    <a:pt x="584" y="649"/>
                  </a:cubicBezTo>
                  <a:cubicBezTo>
                    <a:pt x="584" y="641"/>
                    <a:pt x="570" y="627"/>
                    <a:pt x="565" y="628"/>
                  </a:cubicBezTo>
                  <a:cubicBezTo>
                    <a:pt x="560" y="628"/>
                    <a:pt x="561" y="609"/>
                    <a:pt x="562" y="602"/>
                  </a:cubicBezTo>
                  <a:cubicBezTo>
                    <a:pt x="562" y="595"/>
                    <a:pt x="553" y="581"/>
                    <a:pt x="554" y="576"/>
                  </a:cubicBezTo>
                  <a:cubicBezTo>
                    <a:pt x="555" y="572"/>
                    <a:pt x="563" y="569"/>
                    <a:pt x="566" y="569"/>
                  </a:cubicBezTo>
                  <a:cubicBezTo>
                    <a:pt x="568" y="568"/>
                    <a:pt x="583" y="599"/>
                    <a:pt x="585" y="611"/>
                  </a:cubicBezTo>
                  <a:cubicBezTo>
                    <a:pt x="587" y="624"/>
                    <a:pt x="586" y="644"/>
                    <a:pt x="586" y="647"/>
                  </a:cubicBezTo>
                  <a:cubicBezTo>
                    <a:pt x="586" y="650"/>
                    <a:pt x="604" y="662"/>
                    <a:pt x="610" y="662"/>
                  </a:cubicBezTo>
                  <a:cubicBezTo>
                    <a:pt x="616" y="661"/>
                    <a:pt x="620" y="665"/>
                    <a:pt x="619" y="670"/>
                  </a:cubicBezTo>
                  <a:lnTo>
                    <a:pt x="626" y="672"/>
                  </a:lnTo>
                  <a:lnTo>
                    <a:pt x="649" y="681"/>
                  </a:lnTo>
                  <a:cubicBezTo>
                    <a:pt x="652" y="697"/>
                    <a:pt x="650" y="708"/>
                    <a:pt x="649" y="710"/>
                  </a:cubicBezTo>
                  <a:cubicBezTo>
                    <a:pt x="647" y="712"/>
                    <a:pt x="648" y="724"/>
                    <a:pt x="652" y="727"/>
                  </a:cubicBezTo>
                  <a:cubicBezTo>
                    <a:pt x="655" y="730"/>
                    <a:pt x="651" y="746"/>
                    <a:pt x="650" y="750"/>
                  </a:cubicBezTo>
                  <a:cubicBezTo>
                    <a:pt x="649" y="754"/>
                    <a:pt x="650" y="781"/>
                    <a:pt x="647" y="791"/>
                  </a:cubicBezTo>
                  <a:cubicBezTo>
                    <a:pt x="645" y="801"/>
                    <a:pt x="645" y="823"/>
                    <a:pt x="645" y="829"/>
                  </a:cubicBezTo>
                  <a:cubicBezTo>
                    <a:pt x="645" y="835"/>
                    <a:pt x="640" y="849"/>
                    <a:pt x="637" y="853"/>
                  </a:cubicBezTo>
                  <a:cubicBezTo>
                    <a:pt x="636" y="856"/>
                    <a:pt x="639" y="867"/>
                    <a:pt x="644" y="870"/>
                  </a:cubicBezTo>
                  <a:cubicBezTo>
                    <a:pt x="649" y="872"/>
                    <a:pt x="675" y="848"/>
                    <a:pt x="684" y="838"/>
                  </a:cubicBezTo>
                  <a:cubicBezTo>
                    <a:pt x="692" y="828"/>
                    <a:pt x="705" y="823"/>
                    <a:pt x="707" y="825"/>
                  </a:cubicBezTo>
                  <a:cubicBezTo>
                    <a:pt x="710" y="826"/>
                    <a:pt x="715" y="821"/>
                    <a:pt x="716" y="818"/>
                  </a:cubicBezTo>
                  <a:cubicBezTo>
                    <a:pt x="718" y="816"/>
                    <a:pt x="730" y="823"/>
                    <a:pt x="732" y="821"/>
                  </a:cubicBezTo>
                  <a:cubicBezTo>
                    <a:pt x="735" y="818"/>
                    <a:pt x="750" y="800"/>
                    <a:pt x="756" y="800"/>
                  </a:cubicBezTo>
                  <a:cubicBezTo>
                    <a:pt x="762" y="799"/>
                    <a:pt x="783" y="798"/>
                    <a:pt x="789" y="799"/>
                  </a:cubicBezTo>
                  <a:cubicBezTo>
                    <a:pt x="791" y="800"/>
                    <a:pt x="793" y="802"/>
                    <a:pt x="795" y="805"/>
                  </a:cubicBezTo>
                  <a:cubicBezTo>
                    <a:pt x="802" y="794"/>
                    <a:pt x="809" y="782"/>
                    <a:pt x="816" y="770"/>
                  </a:cubicBezTo>
                  <a:cubicBezTo>
                    <a:pt x="922" y="584"/>
                    <a:pt x="960" y="378"/>
                    <a:pt x="939" y="1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40" name="Freeform 805">
              <a:extLst>
                <a:ext uri="{FF2B5EF4-FFF2-40B4-BE49-F238E27FC236}">
                  <a16:creationId xmlns:a16="http://schemas.microsoft.com/office/drawing/2014/main" id="{D65EB803-AA29-43F1-84DC-063F67769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1951" y="3875088"/>
              <a:ext cx="9525" cy="14288"/>
            </a:xfrm>
            <a:custGeom>
              <a:avLst/>
              <a:gdLst>
                <a:gd name="T0" fmla="*/ 15 w 23"/>
                <a:gd name="T1" fmla="*/ 31 h 34"/>
                <a:gd name="T2" fmla="*/ 22 w 23"/>
                <a:gd name="T3" fmla="*/ 6 h 34"/>
                <a:gd name="T4" fmla="*/ 7 w 23"/>
                <a:gd name="T5" fmla="*/ 5 h 34"/>
                <a:gd name="T6" fmla="*/ 15 w 23"/>
                <a:gd name="T7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5" y="31"/>
                  </a:moveTo>
                  <a:cubicBezTo>
                    <a:pt x="18" y="29"/>
                    <a:pt x="23" y="12"/>
                    <a:pt x="22" y="6"/>
                  </a:cubicBezTo>
                  <a:cubicBezTo>
                    <a:pt x="20" y="1"/>
                    <a:pt x="13" y="0"/>
                    <a:pt x="7" y="5"/>
                  </a:cubicBezTo>
                  <a:cubicBezTo>
                    <a:pt x="0" y="9"/>
                    <a:pt x="12" y="34"/>
                    <a:pt x="15" y="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41" name="Freeform 806">
              <a:extLst>
                <a:ext uri="{FF2B5EF4-FFF2-40B4-BE49-F238E27FC236}">
                  <a16:creationId xmlns:a16="http://schemas.microsoft.com/office/drawing/2014/main" id="{34C93532-51AC-45D2-A581-768C32FC6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914" y="3898901"/>
              <a:ext cx="44450" cy="49213"/>
            </a:xfrm>
            <a:custGeom>
              <a:avLst/>
              <a:gdLst>
                <a:gd name="T0" fmla="*/ 3 w 107"/>
                <a:gd name="T1" fmla="*/ 97 h 119"/>
                <a:gd name="T2" fmla="*/ 15 w 107"/>
                <a:gd name="T3" fmla="*/ 118 h 119"/>
                <a:gd name="T4" fmla="*/ 46 w 107"/>
                <a:gd name="T5" fmla="*/ 100 h 119"/>
                <a:gd name="T6" fmla="*/ 61 w 107"/>
                <a:gd name="T7" fmla="*/ 81 h 119"/>
                <a:gd name="T8" fmla="*/ 70 w 107"/>
                <a:gd name="T9" fmla="*/ 72 h 119"/>
                <a:gd name="T10" fmla="*/ 84 w 107"/>
                <a:gd name="T11" fmla="*/ 60 h 119"/>
                <a:gd name="T12" fmla="*/ 104 w 107"/>
                <a:gd name="T13" fmla="*/ 7 h 119"/>
                <a:gd name="T14" fmla="*/ 89 w 107"/>
                <a:gd name="T15" fmla="*/ 11 h 119"/>
                <a:gd name="T16" fmla="*/ 52 w 107"/>
                <a:gd name="T17" fmla="*/ 22 h 119"/>
                <a:gd name="T18" fmla="*/ 31 w 107"/>
                <a:gd name="T19" fmla="*/ 45 h 119"/>
                <a:gd name="T20" fmla="*/ 17 w 107"/>
                <a:gd name="T21" fmla="*/ 61 h 119"/>
                <a:gd name="T22" fmla="*/ 3 w 107"/>
                <a:gd name="T23" fmla="*/ 9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9">
                  <a:moveTo>
                    <a:pt x="3" y="97"/>
                  </a:moveTo>
                  <a:cubicBezTo>
                    <a:pt x="0" y="104"/>
                    <a:pt x="10" y="117"/>
                    <a:pt x="15" y="118"/>
                  </a:cubicBezTo>
                  <a:cubicBezTo>
                    <a:pt x="19" y="119"/>
                    <a:pt x="41" y="105"/>
                    <a:pt x="46" y="100"/>
                  </a:cubicBezTo>
                  <a:cubicBezTo>
                    <a:pt x="51" y="95"/>
                    <a:pt x="59" y="84"/>
                    <a:pt x="61" y="81"/>
                  </a:cubicBezTo>
                  <a:cubicBezTo>
                    <a:pt x="63" y="78"/>
                    <a:pt x="68" y="72"/>
                    <a:pt x="70" y="72"/>
                  </a:cubicBezTo>
                  <a:cubicBezTo>
                    <a:pt x="72" y="72"/>
                    <a:pt x="78" y="67"/>
                    <a:pt x="84" y="60"/>
                  </a:cubicBezTo>
                  <a:cubicBezTo>
                    <a:pt x="90" y="53"/>
                    <a:pt x="100" y="13"/>
                    <a:pt x="104" y="7"/>
                  </a:cubicBezTo>
                  <a:cubicBezTo>
                    <a:pt x="107" y="0"/>
                    <a:pt x="95" y="6"/>
                    <a:pt x="89" y="11"/>
                  </a:cubicBezTo>
                  <a:cubicBezTo>
                    <a:pt x="84" y="16"/>
                    <a:pt x="59" y="19"/>
                    <a:pt x="52" y="22"/>
                  </a:cubicBezTo>
                  <a:cubicBezTo>
                    <a:pt x="45" y="25"/>
                    <a:pt x="31" y="40"/>
                    <a:pt x="31" y="45"/>
                  </a:cubicBezTo>
                  <a:cubicBezTo>
                    <a:pt x="30" y="48"/>
                    <a:pt x="20" y="59"/>
                    <a:pt x="17" y="61"/>
                  </a:cubicBezTo>
                  <a:cubicBezTo>
                    <a:pt x="13" y="64"/>
                    <a:pt x="6" y="90"/>
                    <a:pt x="3" y="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42" name="Freeform 807">
              <a:extLst>
                <a:ext uri="{FF2B5EF4-FFF2-40B4-BE49-F238E27FC236}">
                  <a16:creationId xmlns:a16="http://schemas.microsoft.com/office/drawing/2014/main" id="{A2210C2F-20AB-4FA1-972B-0D97D453A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9" y="3886201"/>
              <a:ext cx="7938" cy="7938"/>
            </a:xfrm>
            <a:custGeom>
              <a:avLst/>
              <a:gdLst>
                <a:gd name="T0" fmla="*/ 0 w 21"/>
                <a:gd name="T1" fmla="*/ 11 h 17"/>
                <a:gd name="T2" fmla="*/ 12 w 21"/>
                <a:gd name="T3" fmla="*/ 17 h 17"/>
                <a:gd name="T4" fmla="*/ 0 w 21"/>
                <a:gd name="T5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7">
                  <a:moveTo>
                    <a:pt x="0" y="11"/>
                  </a:moveTo>
                  <a:cubicBezTo>
                    <a:pt x="4" y="13"/>
                    <a:pt x="8" y="15"/>
                    <a:pt x="12" y="17"/>
                  </a:cubicBezTo>
                  <a:cubicBezTo>
                    <a:pt x="21" y="6"/>
                    <a:pt x="6" y="0"/>
                    <a:pt x="0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43" name="Freeform 809">
              <a:extLst>
                <a:ext uri="{FF2B5EF4-FFF2-40B4-BE49-F238E27FC236}">
                  <a16:creationId xmlns:a16="http://schemas.microsoft.com/office/drawing/2014/main" id="{B21FC84B-944E-4A29-A29A-64CE409FA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638" y="3355975"/>
              <a:ext cx="166688" cy="134938"/>
            </a:xfrm>
            <a:custGeom>
              <a:avLst/>
              <a:gdLst>
                <a:gd name="T0" fmla="*/ 175 w 404"/>
                <a:gd name="T1" fmla="*/ 22 h 329"/>
                <a:gd name="T2" fmla="*/ 98 w 404"/>
                <a:gd name="T3" fmla="*/ 0 h 329"/>
                <a:gd name="T4" fmla="*/ 66 w 404"/>
                <a:gd name="T5" fmla="*/ 14 h 329"/>
                <a:gd name="T6" fmla="*/ 45 w 404"/>
                <a:gd name="T7" fmla="*/ 19 h 329"/>
                <a:gd name="T8" fmla="*/ 15 w 404"/>
                <a:gd name="T9" fmla="*/ 11 h 329"/>
                <a:gd name="T10" fmla="*/ 16 w 404"/>
                <a:gd name="T11" fmla="*/ 23 h 329"/>
                <a:gd name="T12" fmla="*/ 26 w 404"/>
                <a:gd name="T13" fmla="*/ 29 h 329"/>
                <a:gd name="T14" fmla="*/ 44 w 404"/>
                <a:gd name="T15" fmla="*/ 46 h 329"/>
                <a:gd name="T16" fmla="*/ 23 w 404"/>
                <a:gd name="T17" fmla="*/ 40 h 329"/>
                <a:gd name="T18" fmla="*/ 14 w 404"/>
                <a:gd name="T19" fmla="*/ 57 h 329"/>
                <a:gd name="T20" fmla="*/ 35 w 404"/>
                <a:gd name="T21" fmla="*/ 71 h 329"/>
                <a:gd name="T22" fmla="*/ 59 w 404"/>
                <a:gd name="T23" fmla="*/ 89 h 329"/>
                <a:gd name="T24" fmla="*/ 60 w 404"/>
                <a:gd name="T25" fmla="*/ 121 h 329"/>
                <a:gd name="T26" fmla="*/ 50 w 404"/>
                <a:gd name="T27" fmla="*/ 144 h 329"/>
                <a:gd name="T28" fmla="*/ 61 w 404"/>
                <a:gd name="T29" fmla="*/ 162 h 329"/>
                <a:gd name="T30" fmla="*/ 53 w 404"/>
                <a:gd name="T31" fmla="*/ 166 h 329"/>
                <a:gd name="T32" fmla="*/ 48 w 404"/>
                <a:gd name="T33" fmla="*/ 186 h 329"/>
                <a:gd name="T34" fmla="*/ 38 w 404"/>
                <a:gd name="T35" fmla="*/ 200 h 329"/>
                <a:gd name="T36" fmla="*/ 24 w 404"/>
                <a:gd name="T37" fmla="*/ 212 h 329"/>
                <a:gd name="T38" fmla="*/ 9 w 404"/>
                <a:gd name="T39" fmla="*/ 270 h 329"/>
                <a:gd name="T40" fmla="*/ 6 w 404"/>
                <a:gd name="T41" fmla="*/ 307 h 329"/>
                <a:gd name="T42" fmla="*/ 21 w 404"/>
                <a:gd name="T43" fmla="*/ 325 h 329"/>
                <a:gd name="T44" fmla="*/ 34 w 404"/>
                <a:gd name="T45" fmla="*/ 326 h 329"/>
                <a:gd name="T46" fmla="*/ 56 w 404"/>
                <a:gd name="T47" fmla="*/ 315 h 329"/>
                <a:gd name="T48" fmla="*/ 94 w 404"/>
                <a:gd name="T49" fmla="*/ 281 h 329"/>
                <a:gd name="T50" fmla="*/ 116 w 404"/>
                <a:gd name="T51" fmla="*/ 289 h 329"/>
                <a:gd name="T52" fmla="*/ 139 w 404"/>
                <a:gd name="T53" fmla="*/ 287 h 329"/>
                <a:gd name="T54" fmla="*/ 178 w 404"/>
                <a:gd name="T55" fmla="*/ 288 h 329"/>
                <a:gd name="T56" fmla="*/ 213 w 404"/>
                <a:gd name="T57" fmla="*/ 273 h 329"/>
                <a:gd name="T58" fmla="*/ 209 w 404"/>
                <a:gd name="T59" fmla="*/ 262 h 329"/>
                <a:gd name="T60" fmla="*/ 213 w 404"/>
                <a:gd name="T61" fmla="*/ 251 h 329"/>
                <a:gd name="T62" fmla="*/ 235 w 404"/>
                <a:gd name="T63" fmla="*/ 271 h 329"/>
                <a:gd name="T64" fmla="*/ 253 w 404"/>
                <a:gd name="T65" fmla="*/ 269 h 329"/>
                <a:gd name="T66" fmla="*/ 254 w 404"/>
                <a:gd name="T67" fmla="*/ 267 h 329"/>
                <a:gd name="T68" fmla="*/ 263 w 404"/>
                <a:gd name="T69" fmla="*/ 256 h 329"/>
                <a:gd name="T70" fmla="*/ 294 w 404"/>
                <a:gd name="T71" fmla="*/ 233 h 329"/>
                <a:gd name="T72" fmla="*/ 321 w 404"/>
                <a:gd name="T73" fmla="*/ 212 h 329"/>
                <a:gd name="T74" fmla="*/ 328 w 404"/>
                <a:gd name="T75" fmla="*/ 193 h 329"/>
                <a:gd name="T76" fmla="*/ 333 w 404"/>
                <a:gd name="T77" fmla="*/ 189 h 329"/>
                <a:gd name="T78" fmla="*/ 348 w 404"/>
                <a:gd name="T79" fmla="*/ 173 h 329"/>
                <a:gd name="T80" fmla="*/ 364 w 404"/>
                <a:gd name="T81" fmla="*/ 171 h 329"/>
                <a:gd name="T82" fmla="*/ 389 w 404"/>
                <a:gd name="T83" fmla="*/ 172 h 329"/>
                <a:gd name="T84" fmla="*/ 399 w 404"/>
                <a:gd name="T85" fmla="*/ 161 h 329"/>
                <a:gd name="T86" fmla="*/ 381 w 404"/>
                <a:gd name="T87" fmla="*/ 145 h 329"/>
                <a:gd name="T88" fmla="*/ 355 w 404"/>
                <a:gd name="T89" fmla="*/ 128 h 329"/>
                <a:gd name="T90" fmla="*/ 370 w 404"/>
                <a:gd name="T91" fmla="*/ 116 h 329"/>
                <a:gd name="T92" fmla="*/ 370 w 404"/>
                <a:gd name="T93" fmla="*/ 99 h 329"/>
                <a:gd name="T94" fmla="*/ 338 w 404"/>
                <a:gd name="T95" fmla="*/ 79 h 329"/>
                <a:gd name="T96" fmla="*/ 323 w 404"/>
                <a:gd name="T97" fmla="*/ 65 h 329"/>
                <a:gd name="T98" fmla="*/ 280 w 404"/>
                <a:gd name="T99" fmla="*/ 49 h 329"/>
                <a:gd name="T100" fmla="*/ 234 w 404"/>
                <a:gd name="T101" fmla="*/ 26 h 329"/>
                <a:gd name="T102" fmla="*/ 214 w 404"/>
                <a:gd name="T103" fmla="*/ 38 h 329"/>
                <a:gd name="T104" fmla="*/ 175 w 404"/>
                <a:gd name="T105" fmla="*/ 22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4" h="329">
                  <a:moveTo>
                    <a:pt x="175" y="22"/>
                  </a:moveTo>
                  <a:cubicBezTo>
                    <a:pt x="167" y="17"/>
                    <a:pt x="114" y="0"/>
                    <a:pt x="98" y="0"/>
                  </a:cubicBezTo>
                  <a:cubicBezTo>
                    <a:pt x="82" y="0"/>
                    <a:pt x="62" y="11"/>
                    <a:pt x="66" y="14"/>
                  </a:cubicBezTo>
                  <a:cubicBezTo>
                    <a:pt x="70" y="17"/>
                    <a:pt x="53" y="20"/>
                    <a:pt x="45" y="19"/>
                  </a:cubicBezTo>
                  <a:cubicBezTo>
                    <a:pt x="38" y="17"/>
                    <a:pt x="21" y="9"/>
                    <a:pt x="15" y="11"/>
                  </a:cubicBezTo>
                  <a:cubicBezTo>
                    <a:pt x="10" y="13"/>
                    <a:pt x="16" y="19"/>
                    <a:pt x="16" y="23"/>
                  </a:cubicBezTo>
                  <a:cubicBezTo>
                    <a:pt x="16" y="26"/>
                    <a:pt x="23" y="24"/>
                    <a:pt x="26" y="29"/>
                  </a:cubicBezTo>
                  <a:cubicBezTo>
                    <a:pt x="28" y="33"/>
                    <a:pt x="42" y="42"/>
                    <a:pt x="44" y="46"/>
                  </a:cubicBezTo>
                  <a:cubicBezTo>
                    <a:pt x="47" y="49"/>
                    <a:pt x="30" y="43"/>
                    <a:pt x="23" y="40"/>
                  </a:cubicBezTo>
                  <a:cubicBezTo>
                    <a:pt x="15" y="36"/>
                    <a:pt x="9" y="51"/>
                    <a:pt x="14" y="57"/>
                  </a:cubicBezTo>
                  <a:cubicBezTo>
                    <a:pt x="18" y="62"/>
                    <a:pt x="32" y="73"/>
                    <a:pt x="35" y="71"/>
                  </a:cubicBezTo>
                  <a:cubicBezTo>
                    <a:pt x="38" y="69"/>
                    <a:pt x="52" y="84"/>
                    <a:pt x="59" y="89"/>
                  </a:cubicBezTo>
                  <a:cubicBezTo>
                    <a:pt x="65" y="94"/>
                    <a:pt x="61" y="116"/>
                    <a:pt x="60" y="121"/>
                  </a:cubicBezTo>
                  <a:cubicBezTo>
                    <a:pt x="61" y="126"/>
                    <a:pt x="53" y="141"/>
                    <a:pt x="50" y="144"/>
                  </a:cubicBezTo>
                  <a:cubicBezTo>
                    <a:pt x="47" y="148"/>
                    <a:pt x="57" y="163"/>
                    <a:pt x="61" y="162"/>
                  </a:cubicBezTo>
                  <a:cubicBezTo>
                    <a:pt x="64" y="161"/>
                    <a:pt x="59" y="169"/>
                    <a:pt x="53" y="166"/>
                  </a:cubicBezTo>
                  <a:cubicBezTo>
                    <a:pt x="48" y="162"/>
                    <a:pt x="43" y="180"/>
                    <a:pt x="48" y="186"/>
                  </a:cubicBezTo>
                  <a:cubicBezTo>
                    <a:pt x="54" y="192"/>
                    <a:pt x="44" y="199"/>
                    <a:pt x="38" y="200"/>
                  </a:cubicBezTo>
                  <a:cubicBezTo>
                    <a:pt x="33" y="200"/>
                    <a:pt x="29" y="211"/>
                    <a:pt x="24" y="212"/>
                  </a:cubicBezTo>
                  <a:cubicBezTo>
                    <a:pt x="18" y="213"/>
                    <a:pt x="18" y="254"/>
                    <a:pt x="9" y="270"/>
                  </a:cubicBezTo>
                  <a:cubicBezTo>
                    <a:pt x="0" y="286"/>
                    <a:pt x="2" y="305"/>
                    <a:pt x="6" y="307"/>
                  </a:cubicBezTo>
                  <a:cubicBezTo>
                    <a:pt x="10" y="309"/>
                    <a:pt x="21" y="320"/>
                    <a:pt x="21" y="325"/>
                  </a:cubicBezTo>
                  <a:cubicBezTo>
                    <a:pt x="21" y="329"/>
                    <a:pt x="30" y="327"/>
                    <a:pt x="34" y="326"/>
                  </a:cubicBezTo>
                  <a:cubicBezTo>
                    <a:pt x="38" y="324"/>
                    <a:pt x="48" y="320"/>
                    <a:pt x="56" y="315"/>
                  </a:cubicBezTo>
                  <a:cubicBezTo>
                    <a:pt x="64" y="311"/>
                    <a:pt x="91" y="284"/>
                    <a:pt x="94" y="281"/>
                  </a:cubicBezTo>
                  <a:cubicBezTo>
                    <a:pt x="97" y="278"/>
                    <a:pt x="111" y="289"/>
                    <a:pt x="116" y="289"/>
                  </a:cubicBezTo>
                  <a:cubicBezTo>
                    <a:pt x="120" y="289"/>
                    <a:pt x="134" y="287"/>
                    <a:pt x="139" y="287"/>
                  </a:cubicBezTo>
                  <a:cubicBezTo>
                    <a:pt x="143" y="286"/>
                    <a:pt x="169" y="289"/>
                    <a:pt x="178" y="288"/>
                  </a:cubicBezTo>
                  <a:cubicBezTo>
                    <a:pt x="186" y="287"/>
                    <a:pt x="206" y="275"/>
                    <a:pt x="213" y="273"/>
                  </a:cubicBezTo>
                  <a:cubicBezTo>
                    <a:pt x="220" y="272"/>
                    <a:pt x="212" y="269"/>
                    <a:pt x="209" y="262"/>
                  </a:cubicBezTo>
                  <a:cubicBezTo>
                    <a:pt x="205" y="255"/>
                    <a:pt x="210" y="252"/>
                    <a:pt x="213" y="251"/>
                  </a:cubicBezTo>
                  <a:cubicBezTo>
                    <a:pt x="215" y="250"/>
                    <a:pt x="230" y="265"/>
                    <a:pt x="235" y="271"/>
                  </a:cubicBezTo>
                  <a:cubicBezTo>
                    <a:pt x="239" y="276"/>
                    <a:pt x="255" y="275"/>
                    <a:pt x="253" y="269"/>
                  </a:cubicBezTo>
                  <a:cubicBezTo>
                    <a:pt x="250" y="263"/>
                    <a:pt x="253" y="265"/>
                    <a:pt x="254" y="267"/>
                  </a:cubicBezTo>
                  <a:cubicBezTo>
                    <a:pt x="255" y="270"/>
                    <a:pt x="264" y="259"/>
                    <a:pt x="263" y="256"/>
                  </a:cubicBezTo>
                  <a:cubicBezTo>
                    <a:pt x="262" y="252"/>
                    <a:pt x="290" y="249"/>
                    <a:pt x="294" y="233"/>
                  </a:cubicBezTo>
                  <a:cubicBezTo>
                    <a:pt x="299" y="218"/>
                    <a:pt x="316" y="209"/>
                    <a:pt x="321" y="212"/>
                  </a:cubicBezTo>
                  <a:cubicBezTo>
                    <a:pt x="327" y="214"/>
                    <a:pt x="334" y="198"/>
                    <a:pt x="328" y="193"/>
                  </a:cubicBezTo>
                  <a:cubicBezTo>
                    <a:pt x="323" y="188"/>
                    <a:pt x="329" y="190"/>
                    <a:pt x="333" y="189"/>
                  </a:cubicBezTo>
                  <a:cubicBezTo>
                    <a:pt x="337" y="189"/>
                    <a:pt x="347" y="177"/>
                    <a:pt x="348" y="173"/>
                  </a:cubicBezTo>
                  <a:cubicBezTo>
                    <a:pt x="348" y="170"/>
                    <a:pt x="360" y="173"/>
                    <a:pt x="364" y="171"/>
                  </a:cubicBezTo>
                  <a:cubicBezTo>
                    <a:pt x="368" y="169"/>
                    <a:pt x="384" y="170"/>
                    <a:pt x="389" y="172"/>
                  </a:cubicBezTo>
                  <a:cubicBezTo>
                    <a:pt x="394" y="174"/>
                    <a:pt x="404" y="163"/>
                    <a:pt x="399" y="161"/>
                  </a:cubicBezTo>
                  <a:cubicBezTo>
                    <a:pt x="393" y="158"/>
                    <a:pt x="382" y="149"/>
                    <a:pt x="381" y="145"/>
                  </a:cubicBezTo>
                  <a:cubicBezTo>
                    <a:pt x="380" y="141"/>
                    <a:pt x="362" y="129"/>
                    <a:pt x="355" y="128"/>
                  </a:cubicBezTo>
                  <a:cubicBezTo>
                    <a:pt x="349" y="127"/>
                    <a:pt x="361" y="113"/>
                    <a:pt x="370" y="116"/>
                  </a:cubicBezTo>
                  <a:cubicBezTo>
                    <a:pt x="379" y="119"/>
                    <a:pt x="378" y="104"/>
                    <a:pt x="370" y="99"/>
                  </a:cubicBezTo>
                  <a:cubicBezTo>
                    <a:pt x="362" y="95"/>
                    <a:pt x="344" y="80"/>
                    <a:pt x="338" y="79"/>
                  </a:cubicBezTo>
                  <a:cubicBezTo>
                    <a:pt x="333" y="77"/>
                    <a:pt x="326" y="67"/>
                    <a:pt x="323" y="65"/>
                  </a:cubicBezTo>
                  <a:cubicBezTo>
                    <a:pt x="320" y="63"/>
                    <a:pt x="292" y="56"/>
                    <a:pt x="280" y="49"/>
                  </a:cubicBezTo>
                  <a:cubicBezTo>
                    <a:pt x="269" y="42"/>
                    <a:pt x="241" y="28"/>
                    <a:pt x="234" y="26"/>
                  </a:cubicBezTo>
                  <a:cubicBezTo>
                    <a:pt x="226" y="24"/>
                    <a:pt x="215" y="33"/>
                    <a:pt x="214" y="38"/>
                  </a:cubicBezTo>
                  <a:cubicBezTo>
                    <a:pt x="212" y="43"/>
                    <a:pt x="184" y="27"/>
                    <a:pt x="175" y="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44" name="Freeform 810">
              <a:extLst>
                <a:ext uri="{FF2B5EF4-FFF2-40B4-BE49-F238E27FC236}">
                  <a16:creationId xmlns:a16="http://schemas.microsoft.com/office/drawing/2014/main" id="{8B622F91-82E6-49CF-B705-CDC003099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201" y="3446463"/>
              <a:ext cx="38100" cy="41275"/>
            </a:xfrm>
            <a:custGeom>
              <a:avLst/>
              <a:gdLst>
                <a:gd name="T0" fmla="*/ 12 w 94"/>
                <a:gd name="T1" fmla="*/ 75 h 99"/>
                <a:gd name="T2" fmla="*/ 21 w 94"/>
                <a:gd name="T3" fmla="*/ 94 h 99"/>
                <a:gd name="T4" fmla="*/ 48 w 94"/>
                <a:gd name="T5" fmla="*/ 79 h 99"/>
                <a:gd name="T6" fmla="*/ 71 w 94"/>
                <a:gd name="T7" fmla="*/ 93 h 99"/>
                <a:gd name="T8" fmla="*/ 89 w 94"/>
                <a:gd name="T9" fmla="*/ 66 h 99"/>
                <a:gd name="T10" fmla="*/ 72 w 94"/>
                <a:gd name="T11" fmla="*/ 50 h 99"/>
                <a:gd name="T12" fmla="*/ 64 w 94"/>
                <a:gd name="T13" fmla="*/ 37 h 99"/>
                <a:gd name="T14" fmla="*/ 61 w 94"/>
                <a:gd name="T15" fmla="*/ 12 h 99"/>
                <a:gd name="T16" fmla="*/ 40 w 94"/>
                <a:gd name="T17" fmla="*/ 11 h 99"/>
                <a:gd name="T18" fmla="*/ 22 w 94"/>
                <a:gd name="T19" fmla="*/ 0 h 99"/>
                <a:gd name="T20" fmla="*/ 4 w 94"/>
                <a:gd name="T21" fmla="*/ 17 h 99"/>
                <a:gd name="T22" fmla="*/ 1 w 94"/>
                <a:gd name="T23" fmla="*/ 36 h 99"/>
                <a:gd name="T24" fmla="*/ 23 w 94"/>
                <a:gd name="T25" fmla="*/ 44 h 99"/>
                <a:gd name="T26" fmla="*/ 13 w 94"/>
                <a:gd name="T27" fmla="*/ 59 h 99"/>
                <a:gd name="T28" fmla="*/ 12 w 94"/>
                <a:gd name="T29" fmla="*/ 7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99">
                  <a:moveTo>
                    <a:pt x="12" y="75"/>
                  </a:moveTo>
                  <a:cubicBezTo>
                    <a:pt x="16" y="78"/>
                    <a:pt x="16" y="92"/>
                    <a:pt x="21" y="94"/>
                  </a:cubicBezTo>
                  <a:cubicBezTo>
                    <a:pt x="25" y="97"/>
                    <a:pt x="43" y="84"/>
                    <a:pt x="48" y="79"/>
                  </a:cubicBezTo>
                  <a:cubicBezTo>
                    <a:pt x="54" y="73"/>
                    <a:pt x="66" y="87"/>
                    <a:pt x="71" y="93"/>
                  </a:cubicBezTo>
                  <a:cubicBezTo>
                    <a:pt x="77" y="99"/>
                    <a:pt x="94" y="74"/>
                    <a:pt x="89" y="66"/>
                  </a:cubicBezTo>
                  <a:cubicBezTo>
                    <a:pt x="84" y="58"/>
                    <a:pt x="73" y="55"/>
                    <a:pt x="72" y="50"/>
                  </a:cubicBezTo>
                  <a:cubicBezTo>
                    <a:pt x="71" y="45"/>
                    <a:pt x="67" y="40"/>
                    <a:pt x="64" y="37"/>
                  </a:cubicBezTo>
                  <a:cubicBezTo>
                    <a:pt x="61" y="35"/>
                    <a:pt x="66" y="18"/>
                    <a:pt x="61" y="12"/>
                  </a:cubicBezTo>
                  <a:cubicBezTo>
                    <a:pt x="56" y="7"/>
                    <a:pt x="40" y="6"/>
                    <a:pt x="40" y="11"/>
                  </a:cubicBezTo>
                  <a:cubicBezTo>
                    <a:pt x="39" y="16"/>
                    <a:pt x="32" y="0"/>
                    <a:pt x="22" y="0"/>
                  </a:cubicBezTo>
                  <a:cubicBezTo>
                    <a:pt x="11" y="0"/>
                    <a:pt x="1" y="13"/>
                    <a:pt x="4" y="17"/>
                  </a:cubicBezTo>
                  <a:cubicBezTo>
                    <a:pt x="6" y="21"/>
                    <a:pt x="2" y="33"/>
                    <a:pt x="1" y="36"/>
                  </a:cubicBezTo>
                  <a:cubicBezTo>
                    <a:pt x="0" y="38"/>
                    <a:pt x="17" y="45"/>
                    <a:pt x="23" y="44"/>
                  </a:cubicBezTo>
                  <a:cubicBezTo>
                    <a:pt x="29" y="43"/>
                    <a:pt x="20" y="58"/>
                    <a:pt x="13" y="59"/>
                  </a:cubicBezTo>
                  <a:cubicBezTo>
                    <a:pt x="7" y="61"/>
                    <a:pt x="8" y="72"/>
                    <a:pt x="12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45" name="Freeform 811">
              <a:extLst>
                <a:ext uri="{FF2B5EF4-FFF2-40B4-BE49-F238E27FC236}">
                  <a16:creationId xmlns:a16="http://schemas.microsoft.com/office/drawing/2014/main" id="{63E5CE1B-79F6-4C21-ABBB-B2D881E5E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1951" y="3452813"/>
              <a:ext cx="30163" cy="22225"/>
            </a:xfrm>
            <a:custGeom>
              <a:avLst/>
              <a:gdLst>
                <a:gd name="T0" fmla="*/ 70 w 74"/>
                <a:gd name="T1" fmla="*/ 51 h 54"/>
                <a:gd name="T2" fmla="*/ 28 w 74"/>
                <a:gd name="T3" fmla="*/ 13 h 54"/>
                <a:gd name="T4" fmla="*/ 1 w 74"/>
                <a:gd name="T5" fmla="*/ 3 h 54"/>
                <a:gd name="T6" fmla="*/ 35 w 74"/>
                <a:gd name="T7" fmla="*/ 46 h 54"/>
                <a:gd name="T8" fmla="*/ 70 w 74"/>
                <a:gd name="T9" fmla="*/ 5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54">
                  <a:moveTo>
                    <a:pt x="70" y="51"/>
                  </a:moveTo>
                  <a:cubicBezTo>
                    <a:pt x="74" y="50"/>
                    <a:pt x="42" y="21"/>
                    <a:pt x="28" y="13"/>
                  </a:cubicBezTo>
                  <a:cubicBezTo>
                    <a:pt x="15" y="5"/>
                    <a:pt x="3" y="0"/>
                    <a:pt x="1" y="3"/>
                  </a:cubicBezTo>
                  <a:cubicBezTo>
                    <a:pt x="0" y="6"/>
                    <a:pt x="24" y="37"/>
                    <a:pt x="35" y="46"/>
                  </a:cubicBezTo>
                  <a:cubicBezTo>
                    <a:pt x="46" y="54"/>
                    <a:pt x="65" y="52"/>
                    <a:pt x="70" y="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46" name="Freeform 812">
              <a:extLst>
                <a:ext uri="{FF2B5EF4-FFF2-40B4-BE49-F238E27FC236}">
                  <a16:creationId xmlns:a16="http://schemas.microsoft.com/office/drawing/2014/main" id="{C82E102D-F92A-4644-8714-BB3E1B510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788" y="3551238"/>
              <a:ext cx="14288" cy="14288"/>
            </a:xfrm>
            <a:custGeom>
              <a:avLst/>
              <a:gdLst>
                <a:gd name="T0" fmla="*/ 15 w 35"/>
                <a:gd name="T1" fmla="*/ 7 h 34"/>
                <a:gd name="T2" fmla="*/ 2 w 35"/>
                <a:gd name="T3" fmla="*/ 20 h 34"/>
                <a:gd name="T4" fmla="*/ 17 w 35"/>
                <a:gd name="T5" fmla="*/ 32 h 34"/>
                <a:gd name="T6" fmla="*/ 30 w 35"/>
                <a:gd name="T7" fmla="*/ 28 h 34"/>
                <a:gd name="T8" fmla="*/ 32 w 35"/>
                <a:gd name="T9" fmla="*/ 1 h 34"/>
                <a:gd name="T10" fmla="*/ 15 w 35"/>
                <a:gd name="T11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4">
                  <a:moveTo>
                    <a:pt x="15" y="7"/>
                  </a:moveTo>
                  <a:cubicBezTo>
                    <a:pt x="12" y="4"/>
                    <a:pt x="4" y="15"/>
                    <a:pt x="2" y="20"/>
                  </a:cubicBezTo>
                  <a:cubicBezTo>
                    <a:pt x="0" y="25"/>
                    <a:pt x="11" y="30"/>
                    <a:pt x="17" y="32"/>
                  </a:cubicBezTo>
                  <a:cubicBezTo>
                    <a:pt x="22" y="34"/>
                    <a:pt x="28" y="33"/>
                    <a:pt x="30" y="28"/>
                  </a:cubicBezTo>
                  <a:cubicBezTo>
                    <a:pt x="32" y="24"/>
                    <a:pt x="35" y="3"/>
                    <a:pt x="32" y="1"/>
                  </a:cubicBezTo>
                  <a:cubicBezTo>
                    <a:pt x="30" y="0"/>
                    <a:pt x="17" y="10"/>
                    <a:pt x="15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47" name="Freeform 813">
              <a:extLst>
                <a:ext uri="{FF2B5EF4-FFF2-40B4-BE49-F238E27FC236}">
                  <a16:creationId xmlns:a16="http://schemas.microsoft.com/office/drawing/2014/main" id="{006CA0D4-7C09-42DF-8FFC-022427564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188" y="3487738"/>
              <a:ext cx="26988" cy="26988"/>
            </a:xfrm>
            <a:custGeom>
              <a:avLst/>
              <a:gdLst>
                <a:gd name="T0" fmla="*/ 67 w 67"/>
                <a:gd name="T1" fmla="*/ 44 h 67"/>
                <a:gd name="T2" fmla="*/ 44 w 67"/>
                <a:gd name="T3" fmla="*/ 25 h 67"/>
                <a:gd name="T4" fmla="*/ 27 w 67"/>
                <a:gd name="T5" fmla="*/ 5 h 67"/>
                <a:gd name="T6" fmla="*/ 10 w 67"/>
                <a:gd name="T7" fmla="*/ 13 h 67"/>
                <a:gd name="T8" fmla="*/ 12 w 67"/>
                <a:gd name="T9" fmla="*/ 18 h 67"/>
                <a:gd name="T10" fmla="*/ 4 w 67"/>
                <a:gd name="T11" fmla="*/ 28 h 67"/>
                <a:gd name="T12" fmla="*/ 12 w 67"/>
                <a:gd name="T13" fmla="*/ 46 h 67"/>
                <a:gd name="T14" fmla="*/ 22 w 67"/>
                <a:gd name="T15" fmla="*/ 60 h 67"/>
                <a:gd name="T16" fmla="*/ 47 w 67"/>
                <a:gd name="T17" fmla="*/ 65 h 67"/>
                <a:gd name="T18" fmla="*/ 67 w 67"/>
                <a:gd name="T19" fmla="*/ 4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67">
                  <a:moveTo>
                    <a:pt x="67" y="44"/>
                  </a:moveTo>
                  <a:cubicBezTo>
                    <a:pt x="67" y="38"/>
                    <a:pt x="48" y="28"/>
                    <a:pt x="44" y="25"/>
                  </a:cubicBezTo>
                  <a:cubicBezTo>
                    <a:pt x="39" y="22"/>
                    <a:pt x="28" y="9"/>
                    <a:pt x="27" y="5"/>
                  </a:cubicBezTo>
                  <a:cubicBezTo>
                    <a:pt x="26" y="0"/>
                    <a:pt x="16" y="14"/>
                    <a:pt x="10" y="13"/>
                  </a:cubicBezTo>
                  <a:cubicBezTo>
                    <a:pt x="5" y="12"/>
                    <a:pt x="9" y="19"/>
                    <a:pt x="12" y="18"/>
                  </a:cubicBezTo>
                  <a:cubicBezTo>
                    <a:pt x="15" y="18"/>
                    <a:pt x="8" y="26"/>
                    <a:pt x="4" y="28"/>
                  </a:cubicBezTo>
                  <a:cubicBezTo>
                    <a:pt x="0" y="30"/>
                    <a:pt x="13" y="40"/>
                    <a:pt x="12" y="46"/>
                  </a:cubicBezTo>
                  <a:cubicBezTo>
                    <a:pt x="11" y="52"/>
                    <a:pt x="16" y="58"/>
                    <a:pt x="22" y="60"/>
                  </a:cubicBezTo>
                  <a:cubicBezTo>
                    <a:pt x="28" y="63"/>
                    <a:pt x="43" y="63"/>
                    <a:pt x="47" y="65"/>
                  </a:cubicBezTo>
                  <a:cubicBezTo>
                    <a:pt x="51" y="67"/>
                    <a:pt x="67" y="50"/>
                    <a:pt x="67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48" name="Freeform 814">
              <a:extLst>
                <a:ext uri="{FF2B5EF4-FFF2-40B4-BE49-F238E27FC236}">
                  <a16:creationId xmlns:a16="http://schemas.microsoft.com/office/drawing/2014/main" id="{633D0E2C-9A84-4EBB-A202-46746E87D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4338" y="3543300"/>
              <a:ext cx="53975" cy="28575"/>
            </a:xfrm>
            <a:custGeom>
              <a:avLst/>
              <a:gdLst>
                <a:gd name="T0" fmla="*/ 38 w 133"/>
                <a:gd name="T1" fmla="*/ 2 h 71"/>
                <a:gd name="T2" fmla="*/ 4 w 133"/>
                <a:gd name="T3" fmla="*/ 33 h 71"/>
                <a:gd name="T4" fmla="*/ 9 w 133"/>
                <a:gd name="T5" fmla="*/ 61 h 71"/>
                <a:gd name="T6" fmla="*/ 23 w 133"/>
                <a:gd name="T7" fmla="*/ 71 h 71"/>
                <a:gd name="T8" fmla="*/ 34 w 133"/>
                <a:gd name="T9" fmla="*/ 38 h 71"/>
                <a:gd name="T10" fmla="*/ 77 w 133"/>
                <a:gd name="T11" fmla="*/ 27 h 71"/>
                <a:gd name="T12" fmla="*/ 126 w 133"/>
                <a:gd name="T13" fmla="*/ 25 h 71"/>
                <a:gd name="T14" fmla="*/ 129 w 133"/>
                <a:gd name="T15" fmla="*/ 10 h 71"/>
                <a:gd name="T16" fmla="*/ 119 w 133"/>
                <a:gd name="T17" fmla="*/ 11 h 71"/>
                <a:gd name="T18" fmla="*/ 71 w 133"/>
                <a:gd name="T19" fmla="*/ 1 h 71"/>
                <a:gd name="T20" fmla="*/ 38 w 133"/>
                <a:gd name="T21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71">
                  <a:moveTo>
                    <a:pt x="38" y="2"/>
                  </a:moveTo>
                  <a:cubicBezTo>
                    <a:pt x="32" y="4"/>
                    <a:pt x="8" y="31"/>
                    <a:pt x="4" y="33"/>
                  </a:cubicBezTo>
                  <a:cubicBezTo>
                    <a:pt x="0" y="35"/>
                    <a:pt x="5" y="55"/>
                    <a:pt x="9" y="61"/>
                  </a:cubicBezTo>
                  <a:cubicBezTo>
                    <a:pt x="12" y="68"/>
                    <a:pt x="21" y="70"/>
                    <a:pt x="23" y="71"/>
                  </a:cubicBezTo>
                  <a:cubicBezTo>
                    <a:pt x="26" y="71"/>
                    <a:pt x="33" y="47"/>
                    <a:pt x="34" y="38"/>
                  </a:cubicBezTo>
                  <a:cubicBezTo>
                    <a:pt x="36" y="29"/>
                    <a:pt x="67" y="29"/>
                    <a:pt x="77" y="27"/>
                  </a:cubicBezTo>
                  <a:cubicBezTo>
                    <a:pt x="87" y="24"/>
                    <a:pt x="119" y="30"/>
                    <a:pt x="126" y="25"/>
                  </a:cubicBezTo>
                  <a:cubicBezTo>
                    <a:pt x="133" y="20"/>
                    <a:pt x="131" y="12"/>
                    <a:pt x="129" y="10"/>
                  </a:cubicBezTo>
                  <a:cubicBezTo>
                    <a:pt x="126" y="9"/>
                    <a:pt x="121" y="10"/>
                    <a:pt x="119" y="11"/>
                  </a:cubicBezTo>
                  <a:cubicBezTo>
                    <a:pt x="118" y="12"/>
                    <a:pt x="83" y="2"/>
                    <a:pt x="71" y="1"/>
                  </a:cubicBezTo>
                  <a:cubicBezTo>
                    <a:pt x="59" y="0"/>
                    <a:pt x="44" y="1"/>
                    <a:pt x="3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49" name="Freeform 815">
              <a:extLst>
                <a:ext uri="{FF2B5EF4-FFF2-40B4-BE49-F238E27FC236}">
                  <a16:creationId xmlns:a16="http://schemas.microsoft.com/office/drawing/2014/main" id="{4A32DECC-5B7D-42CF-87DA-7936EA6EF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851" y="3508375"/>
              <a:ext cx="11113" cy="11113"/>
            </a:xfrm>
            <a:custGeom>
              <a:avLst/>
              <a:gdLst>
                <a:gd name="T0" fmla="*/ 0 w 29"/>
                <a:gd name="T1" fmla="*/ 11 h 27"/>
                <a:gd name="T2" fmla="*/ 28 w 29"/>
                <a:gd name="T3" fmla="*/ 23 h 27"/>
                <a:gd name="T4" fmla="*/ 29 w 29"/>
                <a:gd name="T5" fmla="*/ 21 h 27"/>
                <a:gd name="T6" fmla="*/ 24 w 29"/>
                <a:gd name="T7" fmla="*/ 4 h 27"/>
                <a:gd name="T8" fmla="*/ 0 w 29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7">
                  <a:moveTo>
                    <a:pt x="0" y="11"/>
                  </a:moveTo>
                  <a:cubicBezTo>
                    <a:pt x="4" y="27"/>
                    <a:pt x="18" y="15"/>
                    <a:pt x="28" y="23"/>
                  </a:cubicBezTo>
                  <a:cubicBezTo>
                    <a:pt x="29" y="22"/>
                    <a:pt x="29" y="22"/>
                    <a:pt x="29" y="21"/>
                  </a:cubicBezTo>
                  <a:cubicBezTo>
                    <a:pt x="27" y="15"/>
                    <a:pt x="26" y="10"/>
                    <a:pt x="24" y="4"/>
                  </a:cubicBezTo>
                  <a:cubicBezTo>
                    <a:pt x="16" y="0"/>
                    <a:pt x="4" y="1"/>
                    <a:pt x="0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50" name="Freeform 816">
              <a:extLst>
                <a:ext uri="{FF2B5EF4-FFF2-40B4-BE49-F238E27FC236}">
                  <a16:creationId xmlns:a16="http://schemas.microsoft.com/office/drawing/2014/main" id="{54A72A06-8CCE-42C5-9D1F-336B86AD4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738" y="3406775"/>
              <a:ext cx="17463" cy="12700"/>
            </a:xfrm>
            <a:custGeom>
              <a:avLst/>
              <a:gdLst>
                <a:gd name="T0" fmla="*/ 10 w 45"/>
                <a:gd name="T1" fmla="*/ 4 h 32"/>
                <a:gd name="T2" fmla="*/ 5 w 45"/>
                <a:gd name="T3" fmla="*/ 23 h 32"/>
                <a:gd name="T4" fmla="*/ 36 w 45"/>
                <a:gd name="T5" fmla="*/ 19 h 32"/>
                <a:gd name="T6" fmla="*/ 45 w 45"/>
                <a:gd name="T7" fmla="*/ 29 h 32"/>
                <a:gd name="T8" fmla="*/ 28 w 45"/>
                <a:gd name="T9" fmla="*/ 3 h 32"/>
                <a:gd name="T10" fmla="*/ 10 w 45"/>
                <a:gd name="T1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2">
                  <a:moveTo>
                    <a:pt x="10" y="4"/>
                  </a:moveTo>
                  <a:cubicBezTo>
                    <a:pt x="5" y="5"/>
                    <a:pt x="0" y="20"/>
                    <a:pt x="5" y="23"/>
                  </a:cubicBezTo>
                  <a:cubicBezTo>
                    <a:pt x="11" y="27"/>
                    <a:pt x="32" y="11"/>
                    <a:pt x="36" y="19"/>
                  </a:cubicBezTo>
                  <a:cubicBezTo>
                    <a:pt x="41" y="27"/>
                    <a:pt x="45" y="32"/>
                    <a:pt x="45" y="29"/>
                  </a:cubicBezTo>
                  <a:cubicBezTo>
                    <a:pt x="45" y="26"/>
                    <a:pt x="30" y="6"/>
                    <a:pt x="28" y="3"/>
                  </a:cubicBezTo>
                  <a:cubicBezTo>
                    <a:pt x="27" y="0"/>
                    <a:pt x="14" y="3"/>
                    <a:pt x="10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51" name="Freeform 817">
              <a:extLst>
                <a:ext uri="{FF2B5EF4-FFF2-40B4-BE49-F238E27FC236}">
                  <a16:creationId xmlns:a16="http://schemas.microsoft.com/office/drawing/2014/main" id="{9158CC18-F894-4713-BAE4-3DA212990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1" y="3614738"/>
              <a:ext cx="9525" cy="6350"/>
            </a:xfrm>
            <a:custGeom>
              <a:avLst/>
              <a:gdLst>
                <a:gd name="T0" fmla="*/ 2 w 22"/>
                <a:gd name="T1" fmla="*/ 4 h 13"/>
                <a:gd name="T2" fmla="*/ 17 w 22"/>
                <a:gd name="T3" fmla="*/ 10 h 13"/>
                <a:gd name="T4" fmla="*/ 19 w 22"/>
                <a:gd name="T5" fmla="*/ 2 h 13"/>
                <a:gd name="T6" fmla="*/ 2 w 22"/>
                <a:gd name="T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3">
                  <a:moveTo>
                    <a:pt x="2" y="4"/>
                  </a:moveTo>
                  <a:cubicBezTo>
                    <a:pt x="0" y="6"/>
                    <a:pt x="13" y="13"/>
                    <a:pt x="17" y="10"/>
                  </a:cubicBezTo>
                  <a:cubicBezTo>
                    <a:pt x="21" y="7"/>
                    <a:pt x="22" y="4"/>
                    <a:pt x="19" y="2"/>
                  </a:cubicBezTo>
                  <a:cubicBezTo>
                    <a:pt x="15" y="0"/>
                    <a:pt x="3" y="1"/>
                    <a:pt x="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52" name="Freeform 818">
              <a:extLst>
                <a:ext uri="{FF2B5EF4-FFF2-40B4-BE49-F238E27FC236}">
                  <a16:creationId xmlns:a16="http://schemas.microsoft.com/office/drawing/2014/main" id="{993E728F-8C07-4EF1-ADD1-179146F7F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263" y="3571875"/>
              <a:ext cx="38100" cy="41275"/>
            </a:xfrm>
            <a:custGeom>
              <a:avLst/>
              <a:gdLst>
                <a:gd name="T0" fmla="*/ 56 w 94"/>
                <a:gd name="T1" fmla="*/ 56 h 99"/>
                <a:gd name="T2" fmla="*/ 53 w 94"/>
                <a:gd name="T3" fmla="*/ 71 h 99"/>
                <a:gd name="T4" fmla="*/ 67 w 94"/>
                <a:gd name="T5" fmla="*/ 90 h 99"/>
                <a:gd name="T6" fmla="*/ 85 w 94"/>
                <a:gd name="T7" fmla="*/ 95 h 99"/>
                <a:gd name="T8" fmla="*/ 84 w 94"/>
                <a:gd name="T9" fmla="*/ 70 h 99"/>
                <a:gd name="T10" fmla="*/ 71 w 94"/>
                <a:gd name="T11" fmla="*/ 49 h 99"/>
                <a:gd name="T12" fmla="*/ 60 w 94"/>
                <a:gd name="T13" fmla="*/ 29 h 99"/>
                <a:gd name="T14" fmla="*/ 27 w 94"/>
                <a:gd name="T15" fmla="*/ 5 h 99"/>
                <a:gd name="T16" fmla="*/ 3 w 94"/>
                <a:gd name="T17" fmla="*/ 5 h 99"/>
                <a:gd name="T18" fmla="*/ 18 w 94"/>
                <a:gd name="T19" fmla="*/ 17 h 99"/>
                <a:gd name="T20" fmla="*/ 41 w 94"/>
                <a:gd name="T21" fmla="*/ 40 h 99"/>
                <a:gd name="T22" fmla="*/ 56 w 94"/>
                <a:gd name="T23" fmla="*/ 5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99">
                  <a:moveTo>
                    <a:pt x="56" y="56"/>
                  </a:moveTo>
                  <a:cubicBezTo>
                    <a:pt x="62" y="59"/>
                    <a:pt x="54" y="67"/>
                    <a:pt x="53" y="71"/>
                  </a:cubicBezTo>
                  <a:cubicBezTo>
                    <a:pt x="53" y="75"/>
                    <a:pt x="66" y="86"/>
                    <a:pt x="67" y="90"/>
                  </a:cubicBezTo>
                  <a:cubicBezTo>
                    <a:pt x="69" y="93"/>
                    <a:pt x="79" y="91"/>
                    <a:pt x="85" y="95"/>
                  </a:cubicBezTo>
                  <a:cubicBezTo>
                    <a:pt x="90" y="99"/>
                    <a:pt x="94" y="74"/>
                    <a:pt x="84" y="70"/>
                  </a:cubicBezTo>
                  <a:cubicBezTo>
                    <a:pt x="74" y="65"/>
                    <a:pt x="72" y="51"/>
                    <a:pt x="71" y="49"/>
                  </a:cubicBezTo>
                  <a:cubicBezTo>
                    <a:pt x="69" y="47"/>
                    <a:pt x="62" y="34"/>
                    <a:pt x="60" y="29"/>
                  </a:cubicBezTo>
                  <a:cubicBezTo>
                    <a:pt x="58" y="25"/>
                    <a:pt x="35" y="9"/>
                    <a:pt x="27" y="5"/>
                  </a:cubicBezTo>
                  <a:cubicBezTo>
                    <a:pt x="19" y="0"/>
                    <a:pt x="5" y="3"/>
                    <a:pt x="3" y="5"/>
                  </a:cubicBezTo>
                  <a:cubicBezTo>
                    <a:pt x="0" y="7"/>
                    <a:pt x="13" y="17"/>
                    <a:pt x="18" y="17"/>
                  </a:cubicBezTo>
                  <a:cubicBezTo>
                    <a:pt x="24" y="18"/>
                    <a:pt x="40" y="33"/>
                    <a:pt x="41" y="40"/>
                  </a:cubicBezTo>
                  <a:cubicBezTo>
                    <a:pt x="43" y="47"/>
                    <a:pt x="49" y="54"/>
                    <a:pt x="56" y="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53" name="Freeform 819">
              <a:extLst>
                <a:ext uri="{FF2B5EF4-FFF2-40B4-BE49-F238E27FC236}">
                  <a16:creationId xmlns:a16="http://schemas.microsoft.com/office/drawing/2014/main" id="{EA72E82E-6CC1-4752-A7CB-6BEF1800F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3597275"/>
              <a:ext cx="7938" cy="4763"/>
            </a:xfrm>
            <a:custGeom>
              <a:avLst/>
              <a:gdLst>
                <a:gd name="T0" fmla="*/ 1 w 20"/>
                <a:gd name="T1" fmla="*/ 2 h 13"/>
                <a:gd name="T2" fmla="*/ 16 w 20"/>
                <a:gd name="T3" fmla="*/ 12 h 13"/>
                <a:gd name="T4" fmla="*/ 19 w 20"/>
                <a:gd name="T5" fmla="*/ 7 h 13"/>
                <a:gd name="T6" fmla="*/ 1 w 20"/>
                <a:gd name="T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3">
                  <a:moveTo>
                    <a:pt x="1" y="2"/>
                  </a:moveTo>
                  <a:cubicBezTo>
                    <a:pt x="0" y="4"/>
                    <a:pt x="13" y="10"/>
                    <a:pt x="16" y="12"/>
                  </a:cubicBezTo>
                  <a:cubicBezTo>
                    <a:pt x="19" y="13"/>
                    <a:pt x="20" y="11"/>
                    <a:pt x="19" y="7"/>
                  </a:cubicBezTo>
                  <a:cubicBezTo>
                    <a:pt x="17" y="3"/>
                    <a:pt x="3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54" name="Freeform 820">
              <a:extLst>
                <a:ext uri="{FF2B5EF4-FFF2-40B4-BE49-F238E27FC236}">
                  <a16:creationId xmlns:a16="http://schemas.microsoft.com/office/drawing/2014/main" id="{2B40450B-6CE7-484C-AD72-4572CD921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3488" y="3571875"/>
              <a:ext cx="4763" cy="6350"/>
            </a:xfrm>
            <a:custGeom>
              <a:avLst/>
              <a:gdLst>
                <a:gd name="T0" fmla="*/ 10 w 13"/>
                <a:gd name="T1" fmla="*/ 3 h 14"/>
                <a:gd name="T2" fmla="*/ 1 w 13"/>
                <a:gd name="T3" fmla="*/ 6 h 14"/>
                <a:gd name="T4" fmla="*/ 3 w 13"/>
                <a:gd name="T5" fmla="*/ 12 h 14"/>
                <a:gd name="T6" fmla="*/ 10 w 13"/>
                <a:gd name="T7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4">
                  <a:moveTo>
                    <a:pt x="10" y="3"/>
                  </a:moveTo>
                  <a:cubicBezTo>
                    <a:pt x="8" y="0"/>
                    <a:pt x="3" y="3"/>
                    <a:pt x="1" y="6"/>
                  </a:cubicBezTo>
                  <a:cubicBezTo>
                    <a:pt x="0" y="8"/>
                    <a:pt x="1" y="11"/>
                    <a:pt x="3" y="12"/>
                  </a:cubicBezTo>
                  <a:cubicBezTo>
                    <a:pt x="5" y="14"/>
                    <a:pt x="13" y="6"/>
                    <a:pt x="1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55" name="Freeform 821">
              <a:extLst>
                <a:ext uri="{FF2B5EF4-FFF2-40B4-BE49-F238E27FC236}">
                  <a16:creationId xmlns:a16="http://schemas.microsoft.com/office/drawing/2014/main" id="{429EA459-454A-4701-BBDD-5CE2273E8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6" y="3576638"/>
              <a:ext cx="6350" cy="6350"/>
            </a:xfrm>
            <a:custGeom>
              <a:avLst/>
              <a:gdLst>
                <a:gd name="T0" fmla="*/ 16 w 16"/>
                <a:gd name="T1" fmla="*/ 10 h 14"/>
                <a:gd name="T2" fmla="*/ 10 w 16"/>
                <a:gd name="T3" fmla="*/ 1 h 14"/>
                <a:gd name="T4" fmla="*/ 2 w 16"/>
                <a:gd name="T5" fmla="*/ 9 h 14"/>
                <a:gd name="T6" fmla="*/ 16 w 16"/>
                <a:gd name="T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4">
                  <a:moveTo>
                    <a:pt x="16" y="10"/>
                  </a:moveTo>
                  <a:cubicBezTo>
                    <a:pt x="16" y="7"/>
                    <a:pt x="12" y="2"/>
                    <a:pt x="10" y="1"/>
                  </a:cubicBezTo>
                  <a:cubicBezTo>
                    <a:pt x="8" y="0"/>
                    <a:pt x="5" y="4"/>
                    <a:pt x="2" y="9"/>
                  </a:cubicBezTo>
                  <a:cubicBezTo>
                    <a:pt x="0" y="14"/>
                    <a:pt x="15" y="13"/>
                    <a:pt x="16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  <p:sp>
          <p:nvSpPr>
            <p:cNvPr id="1156" name="Freeform 822">
              <a:extLst>
                <a:ext uri="{FF2B5EF4-FFF2-40B4-BE49-F238E27FC236}">
                  <a16:creationId xmlns:a16="http://schemas.microsoft.com/office/drawing/2014/main" id="{CFAB93E1-89DE-4EA1-A9BF-07116F53C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1" y="3586163"/>
              <a:ext cx="7938" cy="11113"/>
            </a:xfrm>
            <a:custGeom>
              <a:avLst/>
              <a:gdLst>
                <a:gd name="T0" fmla="*/ 11 w 21"/>
                <a:gd name="T1" fmla="*/ 26 h 27"/>
                <a:gd name="T2" fmla="*/ 18 w 21"/>
                <a:gd name="T3" fmla="*/ 20 h 27"/>
                <a:gd name="T4" fmla="*/ 12 w 21"/>
                <a:gd name="T5" fmla="*/ 3 h 27"/>
                <a:gd name="T6" fmla="*/ 1 w 21"/>
                <a:gd name="T7" fmla="*/ 8 h 27"/>
                <a:gd name="T8" fmla="*/ 3 w 21"/>
                <a:gd name="T9" fmla="*/ 15 h 27"/>
                <a:gd name="T10" fmla="*/ 11 w 21"/>
                <a:gd name="T11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7">
                  <a:moveTo>
                    <a:pt x="11" y="26"/>
                  </a:moveTo>
                  <a:cubicBezTo>
                    <a:pt x="17" y="27"/>
                    <a:pt x="21" y="21"/>
                    <a:pt x="18" y="20"/>
                  </a:cubicBezTo>
                  <a:cubicBezTo>
                    <a:pt x="15" y="18"/>
                    <a:pt x="14" y="6"/>
                    <a:pt x="12" y="3"/>
                  </a:cubicBezTo>
                  <a:cubicBezTo>
                    <a:pt x="10" y="0"/>
                    <a:pt x="3" y="5"/>
                    <a:pt x="1" y="8"/>
                  </a:cubicBezTo>
                  <a:cubicBezTo>
                    <a:pt x="0" y="11"/>
                    <a:pt x="0" y="14"/>
                    <a:pt x="3" y="15"/>
                  </a:cubicBezTo>
                  <a:cubicBezTo>
                    <a:pt x="6" y="16"/>
                    <a:pt x="4" y="26"/>
                    <a:pt x="11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l" rtl="0">
                <a:defRPr/>
              </a:pPr>
              <a:endParaRPr lang="en-IN" sz="1463">
                <a:solidFill>
                  <a:prstClr val="black"/>
                </a:solidFill>
                <a:latin typeface="Helvetica"/>
              </a:endParaRPr>
            </a:p>
          </p:txBody>
        </p:sp>
      </p:grpSp>
      <p:sp>
        <p:nvSpPr>
          <p:cNvPr id="432" name="Rectangle 431">
            <a:extLst>
              <a:ext uri="{FF2B5EF4-FFF2-40B4-BE49-F238E27FC236}">
                <a16:creationId xmlns:a16="http://schemas.microsoft.com/office/drawing/2014/main" id="{C07662FD-8942-426D-BFCE-E6F90573454E}"/>
              </a:ext>
            </a:extLst>
          </p:cNvPr>
          <p:cNvSpPr>
            <a:spLocks noChangeAspect="1"/>
          </p:cNvSpPr>
          <p:nvPr/>
        </p:nvSpPr>
        <p:spPr>
          <a:xfrm>
            <a:off x="7421526" y="745495"/>
            <a:ext cx="446763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ar-SA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JF Flat" panose="02000500000000000000" pitchFamily="2" charset="-78"/>
                <a:cs typeface="AdvertisingBold" pitchFamily="2" charset="-78"/>
              </a:rPr>
              <a:t>خدمة للمعلمين / ات من أبناء وطني يسرني تقديم هذا العرض هدية لهم لسهولة التقديم عليه والشرح واستخدام القلم للشرح و التوضيح  تماشياً مع خطة التعليم عن بعد سائلاً الله أن يرفع الغمة عن هذه الأمة .</a:t>
            </a:r>
            <a:endParaRPr lang="ar-EG" sz="28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latin typeface="JF Flat" panose="02000500000000000000" pitchFamily="2" charset="-78"/>
              <a:cs typeface="AdvertisingBold" pitchFamily="2" charset="-78"/>
            </a:endParaRPr>
          </a:p>
        </p:txBody>
      </p:sp>
      <p:sp>
        <p:nvSpPr>
          <p:cNvPr id="3" name="Rectangle 431">
            <a:extLst>
              <a:ext uri="{FF2B5EF4-FFF2-40B4-BE49-F238E27FC236}">
                <a16:creationId xmlns:a16="http://schemas.microsoft.com/office/drawing/2014/main" id="{4AA4E94D-0DF9-4D44-8AE3-E80BC352826B}"/>
              </a:ext>
            </a:extLst>
          </p:cNvPr>
          <p:cNvSpPr>
            <a:spLocks noChangeAspect="1"/>
          </p:cNvSpPr>
          <p:nvPr/>
        </p:nvSpPr>
        <p:spPr>
          <a:xfrm>
            <a:off x="1133778" y="1722924"/>
            <a:ext cx="491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ar-SA" sz="4000" b="1" dirty="0">
                <a:latin typeface="JF Flat" panose="02000500000000000000" pitchFamily="2" charset="-78"/>
                <a:cs typeface="AdvertisingBold" pitchFamily="2" charset="-78"/>
              </a:rPr>
              <a:t>قناتي </a:t>
            </a:r>
            <a:r>
              <a:rPr lang="ar-SA" sz="4000" b="1" dirty="0" err="1">
                <a:latin typeface="JF Flat" panose="02000500000000000000" pitchFamily="2" charset="-78"/>
                <a:cs typeface="AdvertisingBold" pitchFamily="2" charset="-78"/>
              </a:rPr>
              <a:t>بالتلجرام</a:t>
            </a:r>
            <a:r>
              <a:rPr lang="ar-SA" sz="4000" b="1" dirty="0">
                <a:latin typeface="JF Flat" panose="02000500000000000000" pitchFamily="2" charset="-78"/>
                <a:cs typeface="AdvertisingBold" pitchFamily="2" charset="-78"/>
              </a:rPr>
              <a:t> </a:t>
            </a:r>
          </a:p>
          <a:p>
            <a:pPr lvl="0" algn="r"/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JF Flat" panose="02000500000000000000" pitchFamily="2" charset="-78"/>
                <a:cs typeface="AdvertisingBold" pitchFamily="2" charset="-78"/>
              </a:rPr>
              <a:t>sulimamath</a:t>
            </a:r>
            <a:endParaRPr lang="ar-EG" sz="3200" b="1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JF Flat" panose="02000500000000000000" pitchFamily="2" charset="-78"/>
              <a:cs typeface="AdvertisingBold" pitchFamily="2" charset="-78"/>
            </a:endParaRPr>
          </a:p>
        </p:txBody>
      </p:sp>
      <p:sp>
        <p:nvSpPr>
          <p:cNvPr id="12" name="Rectangle 431">
            <a:extLst>
              <a:ext uri="{FF2B5EF4-FFF2-40B4-BE49-F238E27FC236}">
                <a16:creationId xmlns:a16="http://schemas.microsoft.com/office/drawing/2014/main" id="{CFF487BA-F5EC-4936-B7EB-0550ADF1C769}"/>
              </a:ext>
            </a:extLst>
          </p:cNvPr>
          <p:cNvSpPr>
            <a:spLocks noChangeAspect="1"/>
          </p:cNvSpPr>
          <p:nvPr/>
        </p:nvSpPr>
        <p:spPr>
          <a:xfrm>
            <a:off x="5187482" y="6052977"/>
            <a:ext cx="5403020" cy="342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SA" sz="162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F Flat" panose="02000500000000000000" pitchFamily="2" charset="-78"/>
                <a:cs typeface="AdvertisingBold" pitchFamily="2" charset="-78"/>
              </a:rPr>
              <a:t>أعده : </a:t>
            </a:r>
            <a:r>
              <a:rPr lang="ar-SA" sz="1625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F Flat" panose="02000500000000000000" pitchFamily="2" charset="-78"/>
                <a:cs typeface="AdvertisingBold" pitchFamily="2" charset="-78"/>
              </a:rPr>
              <a:t>أ.سليمان</a:t>
            </a:r>
            <a:r>
              <a:rPr lang="ar-SA" sz="162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F Flat" panose="02000500000000000000" pitchFamily="2" charset="-78"/>
                <a:cs typeface="AdvertisingBold" pitchFamily="2" charset="-78"/>
              </a:rPr>
              <a:t> علي المالكي- تعليم عسير</a:t>
            </a:r>
            <a:endParaRPr lang="ar-EG" sz="1625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JF Flat" panose="02000500000000000000" pitchFamily="2" charset="-78"/>
              <a:cs typeface="AdvertisingBold" pitchFamily="2" charset="-78"/>
            </a:endParaRPr>
          </a:p>
        </p:txBody>
      </p:sp>
      <p:pic>
        <p:nvPicPr>
          <p:cNvPr id="1026" name="Picture 2" descr="تويتر - ويكيبيديا">
            <a:extLst>
              <a:ext uri="{FF2B5EF4-FFF2-40B4-BE49-F238E27FC236}">
                <a16:creationId xmlns:a16="http://schemas.microsoft.com/office/drawing/2014/main" id="{E4C93C6C-1189-43E2-A313-73FC3A530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173" y="4526389"/>
            <a:ext cx="1670553" cy="126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831C2068-1BB3-4808-999D-81ED6F0CC701}"/>
              </a:ext>
            </a:extLst>
          </p:cNvPr>
          <p:cNvSpPr txBox="1"/>
          <p:nvPr/>
        </p:nvSpPr>
        <p:spPr>
          <a:xfrm>
            <a:off x="1339702" y="5902302"/>
            <a:ext cx="1834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F Flat" panose="02000500000000000000" pitchFamily="2" charset="-78"/>
                <a:cs typeface="AdvertisingBold" pitchFamily="2" charset="-78"/>
              </a:rPr>
              <a:t>@</a:t>
            </a:r>
            <a:r>
              <a:rPr lang="en-US" sz="1867" dirty="0">
                <a:solidFill>
                  <a:srgbClr val="660099"/>
                </a:solidFill>
                <a:latin typeface="Noto Naskh Arabic UI"/>
                <a:hlinkClick r:id="rId3"/>
              </a:rPr>
              <a:t>suliman21436</a:t>
            </a:r>
            <a:r>
              <a:rPr lang="en-US" sz="1867" dirty="0">
                <a:solidFill>
                  <a:srgbClr val="660099"/>
                </a:solidFill>
                <a:latin typeface="Noto Naskh Arabic UI"/>
              </a:rPr>
              <a:t> 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242159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52">
            <a:extLst>
              <a:ext uri="{FF2B5EF4-FFF2-40B4-BE49-F238E27FC236}">
                <a16:creationId xmlns:a16="http://schemas.microsoft.com/office/drawing/2014/main" id="{0772C78B-CAB5-49F8-8915-E9D04D8E21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4737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43">
            <a:extLst>
              <a:ext uri="{FF2B5EF4-FFF2-40B4-BE49-F238E27FC236}">
                <a16:creationId xmlns:a16="http://schemas.microsoft.com/office/drawing/2014/main" id="{459B0805-9D4B-482F-8318-0E1C92E5D5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0126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44">
            <a:extLst>
              <a:ext uri="{FF2B5EF4-FFF2-40B4-BE49-F238E27FC236}">
                <a16:creationId xmlns:a16="http://schemas.microsoft.com/office/drawing/2014/main" id="{D7693B7D-372B-4918-8C96-1DD036387A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530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45">
            <a:extLst>
              <a:ext uri="{FF2B5EF4-FFF2-40B4-BE49-F238E27FC236}">
                <a16:creationId xmlns:a16="http://schemas.microsoft.com/office/drawing/2014/main" id="{85D48872-2A40-4502-9D6B-1C178E7E24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214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46">
            <a:extLst>
              <a:ext uri="{FF2B5EF4-FFF2-40B4-BE49-F238E27FC236}">
                <a16:creationId xmlns:a16="http://schemas.microsoft.com/office/drawing/2014/main" id="{2FEA5CBB-4A39-4E59-BBFA-5B39C93B30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8364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47">
            <a:extLst>
              <a:ext uri="{FF2B5EF4-FFF2-40B4-BE49-F238E27FC236}">
                <a16:creationId xmlns:a16="http://schemas.microsoft.com/office/drawing/2014/main" id="{B62A2E15-220A-4B1C-993A-8D5D03F347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3183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48">
            <a:extLst>
              <a:ext uri="{FF2B5EF4-FFF2-40B4-BE49-F238E27FC236}">
                <a16:creationId xmlns:a16="http://schemas.microsoft.com/office/drawing/2014/main" id="{EDAAAF75-D59C-4445-9D1D-0B3D78F89C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5926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49">
            <a:extLst>
              <a:ext uri="{FF2B5EF4-FFF2-40B4-BE49-F238E27FC236}">
                <a16:creationId xmlns:a16="http://schemas.microsoft.com/office/drawing/2014/main" id="{25D94E61-CECB-4C02-98E4-5AE539B85D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4490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50">
            <a:extLst>
              <a:ext uri="{FF2B5EF4-FFF2-40B4-BE49-F238E27FC236}">
                <a16:creationId xmlns:a16="http://schemas.microsoft.com/office/drawing/2014/main" id="{334AEAD9-9025-4A1A-9F70-9DBAB2A479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5958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51">
            <a:extLst>
              <a:ext uri="{FF2B5EF4-FFF2-40B4-BE49-F238E27FC236}">
                <a16:creationId xmlns:a16="http://schemas.microsoft.com/office/drawing/2014/main" id="{C9C00DD6-7BAA-4992-8151-13BD7715DD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9347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52">
            <a:extLst>
              <a:ext uri="{FF2B5EF4-FFF2-40B4-BE49-F238E27FC236}">
                <a16:creationId xmlns:a16="http://schemas.microsoft.com/office/drawing/2014/main" id="{D6BAEC83-733B-431C-A545-DAFFD29BF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28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53">
            <a:extLst>
              <a:ext uri="{FF2B5EF4-FFF2-40B4-BE49-F238E27FC236}">
                <a16:creationId xmlns:a16="http://schemas.microsoft.com/office/drawing/2014/main" id="{F6956CE7-C254-40F0-8D5C-D96ADFC2DB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2020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53">
            <a:extLst>
              <a:ext uri="{FF2B5EF4-FFF2-40B4-BE49-F238E27FC236}">
                <a16:creationId xmlns:a16="http://schemas.microsoft.com/office/drawing/2014/main" id="{1D9F7196-4E81-4436-9FD7-39696D20EF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304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54">
            <a:extLst>
              <a:ext uri="{FF2B5EF4-FFF2-40B4-BE49-F238E27FC236}">
                <a16:creationId xmlns:a16="http://schemas.microsoft.com/office/drawing/2014/main" id="{94C6C05B-6419-4061-A6D5-87C4A231F0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501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55">
            <a:extLst>
              <a:ext uri="{FF2B5EF4-FFF2-40B4-BE49-F238E27FC236}">
                <a16:creationId xmlns:a16="http://schemas.microsoft.com/office/drawing/2014/main" id="{EED36F9C-ECD5-4AAF-BF78-2D70274367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217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56">
            <a:extLst>
              <a:ext uri="{FF2B5EF4-FFF2-40B4-BE49-F238E27FC236}">
                <a16:creationId xmlns:a16="http://schemas.microsoft.com/office/drawing/2014/main" id="{2CA559B6-1CBB-4BF0-A8F7-4583E8B232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7070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57">
            <a:extLst>
              <a:ext uri="{FF2B5EF4-FFF2-40B4-BE49-F238E27FC236}">
                <a16:creationId xmlns:a16="http://schemas.microsoft.com/office/drawing/2014/main" id="{5D9AB716-43B9-41A9-AD12-647BDBF04E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8509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58">
            <a:extLst>
              <a:ext uri="{FF2B5EF4-FFF2-40B4-BE49-F238E27FC236}">
                <a16:creationId xmlns:a16="http://schemas.microsoft.com/office/drawing/2014/main" id="{F7C25364-35C7-4719-9D63-E20A67BFC0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5964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59">
            <a:extLst>
              <a:ext uri="{FF2B5EF4-FFF2-40B4-BE49-F238E27FC236}">
                <a16:creationId xmlns:a16="http://schemas.microsoft.com/office/drawing/2014/main" id="{95E71122-7F1B-416D-B796-02578F49AE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8746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60">
            <a:extLst>
              <a:ext uri="{FF2B5EF4-FFF2-40B4-BE49-F238E27FC236}">
                <a16:creationId xmlns:a16="http://schemas.microsoft.com/office/drawing/2014/main" id="{4AA23B12-FA8F-4040-9C22-48DB7ADA56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0905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61">
            <a:extLst>
              <a:ext uri="{FF2B5EF4-FFF2-40B4-BE49-F238E27FC236}">
                <a16:creationId xmlns:a16="http://schemas.microsoft.com/office/drawing/2014/main" id="{7EEF6E30-774B-4CAE-A228-B762FFF0CE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2328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62">
            <a:extLst>
              <a:ext uri="{FF2B5EF4-FFF2-40B4-BE49-F238E27FC236}">
                <a16:creationId xmlns:a16="http://schemas.microsoft.com/office/drawing/2014/main" id="{53014F2D-F7B7-4FF1-9C65-BD52C5A817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87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54">
            <a:extLst>
              <a:ext uri="{FF2B5EF4-FFF2-40B4-BE49-F238E27FC236}">
                <a16:creationId xmlns:a16="http://schemas.microsoft.com/office/drawing/2014/main" id="{2157ED94-501D-4424-A800-CAF5F6AA3B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3355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63">
            <a:extLst>
              <a:ext uri="{FF2B5EF4-FFF2-40B4-BE49-F238E27FC236}">
                <a16:creationId xmlns:a16="http://schemas.microsoft.com/office/drawing/2014/main" id="{4EBD2337-CAE2-40FC-AE6D-05716CF48B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3576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64">
            <a:extLst>
              <a:ext uri="{FF2B5EF4-FFF2-40B4-BE49-F238E27FC236}">
                <a16:creationId xmlns:a16="http://schemas.microsoft.com/office/drawing/2014/main" id="{1864BD4D-60C3-48F5-970D-75F17388B5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941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65">
            <a:extLst>
              <a:ext uri="{FF2B5EF4-FFF2-40B4-BE49-F238E27FC236}">
                <a16:creationId xmlns:a16="http://schemas.microsoft.com/office/drawing/2014/main" id="{6630217E-8CA2-433B-81E0-A041D05105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8167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66">
            <a:extLst>
              <a:ext uri="{FF2B5EF4-FFF2-40B4-BE49-F238E27FC236}">
                <a16:creationId xmlns:a16="http://schemas.microsoft.com/office/drawing/2014/main" id="{89CCC7DB-0915-4756-B8F2-F948817907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8616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67">
            <a:extLst>
              <a:ext uri="{FF2B5EF4-FFF2-40B4-BE49-F238E27FC236}">
                <a16:creationId xmlns:a16="http://schemas.microsoft.com/office/drawing/2014/main" id="{9ABDD7B8-4981-48D6-8593-0FA45079A3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1920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68">
            <a:extLst>
              <a:ext uri="{FF2B5EF4-FFF2-40B4-BE49-F238E27FC236}">
                <a16:creationId xmlns:a16="http://schemas.microsoft.com/office/drawing/2014/main" id="{CD7EDEC5-029C-4C91-AFF4-69DC708C73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2454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69">
            <a:extLst>
              <a:ext uri="{FF2B5EF4-FFF2-40B4-BE49-F238E27FC236}">
                <a16:creationId xmlns:a16="http://schemas.microsoft.com/office/drawing/2014/main" id="{43C5106B-134A-4ABF-AA52-F3E661C3AE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1778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70">
            <a:extLst>
              <a:ext uri="{FF2B5EF4-FFF2-40B4-BE49-F238E27FC236}">
                <a16:creationId xmlns:a16="http://schemas.microsoft.com/office/drawing/2014/main" id="{17448B1F-C161-4DA0-B5E6-65A854D299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8808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71">
            <a:extLst>
              <a:ext uri="{FF2B5EF4-FFF2-40B4-BE49-F238E27FC236}">
                <a16:creationId xmlns:a16="http://schemas.microsoft.com/office/drawing/2014/main" id="{5B29F937-0A70-44B1-97F3-E32B32A2CE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5174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72">
            <a:extLst>
              <a:ext uri="{FF2B5EF4-FFF2-40B4-BE49-F238E27FC236}">
                <a16:creationId xmlns:a16="http://schemas.microsoft.com/office/drawing/2014/main" id="{C36A0AA7-160D-450D-8111-50F29C6E88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03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55">
            <a:extLst>
              <a:ext uri="{FF2B5EF4-FFF2-40B4-BE49-F238E27FC236}">
                <a16:creationId xmlns:a16="http://schemas.microsoft.com/office/drawing/2014/main" id="{6A853B75-B57A-4E68-996F-4144B4ECF7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9528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73">
            <a:extLst>
              <a:ext uri="{FF2B5EF4-FFF2-40B4-BE49-F238E27FC236}">
                <a16:creationId xmlns:a16="http://schemas.microsoft.com/office/drawing/2014/main" id="{BCFB3FED-DF1B-4EB8-9655-8D3D638D92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7440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74">
            <a:extLst>
              <a:ext uri="{FF2B5EF4-FFF2-40B4-BE49-F238E27FC236}">
                <a16:creationId xmlns:a16="http://schemas.microsoft.com/office/drawing/2014/main" id="{2BC6873F-3DAC-4D8F-AB7E-58A84FE1B3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2349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75">
            <a:extLst>
              <a:ext uri="{FF2B5EF4-FFF2-40B4-BE49-F238E27FC236}">
                <a16:creationId xmlns:a16="http://schemas.microsoft.com/office/drawing/2014/main" id="{3EB5E39A-71AA-4AE0-8A56-6881547FD9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9215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76">
            <a:extLst>
              <a:ext uri="{FF2B5EF4-FFF2-40B4-BE49-F238E27FC236}">
                <a16:creationId xmlns:a16="http://schemas.microsoft.com/office/drawing/2014/main" id="{2E539B43-C3CC-40B3-A5E9-50568451E4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4900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77">
            <a:extLst>
              <a:ext uri="{FF2B5EF4-FFF2-40B4-BE49-F238E27FC236}">
                <a16:creationId xmlns:a16="http://schemas.microsoft.com/office/drawing/2014/main" id="{77080D8D-2CA8-49E6-A861-3A8802E8EE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91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56">
            <a:extLst>
              <a:ext uri="{FF2B5EF4-FFF2-40B4-BE49-F238E27FC236}">
                <a16:creationId xmlns:a16="http://schemas.microsoft.com/office/drawing/2014/main" id="{47AF4BE2-F2D5-4B67-ADA9-797FDD950D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57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57">
            <a:extLst>
              <a:ext uri="{FF2B5EF4-FFF2-40B4-BE49-F238E27FC236}">
                <a16:creationId xmlns:a16="http://schemas.microsoft.com/office/drawing/2014/main" id="{258556EC-5F23-4FAD-AF1F-2B003EB969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2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58">
            <a:extLst>
              <a:ext uri="{FF2B5EF4-FFF2-40B4-BE49-F238E27FC236}">
                <a16:creationId xmlns:a16="http://schemas.microsoft.com/office/drawing/2014/main" id="{E7DC223C-4F98-4870-B7D2-65C47991F3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1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59">
            <a:extLst>
              <a:ext uri="{FF2B5EF4-FFF2-40B4-BE49-F238E27FC236}">
                <a16:creationId xmlns:a16="http://schemas.microsoft.com/office/drawing/2014/main" id="{ACDF6B2A-0039-4DE0-9456-557ADBE879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48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60">
            <a:extLst>
              <a:ext uri="{FF2B5EF4-FFF2-40B4-BE49-F238E27FC236}">
                <a16:creationId xmlns:a16="http://schemas.microsoft.com/office/drawing/2014/main" id="{11E2E830-7E02-4250-A8EF-36354D561C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98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61">
            <a:extLst>
              <a:ext uri="{FF2B5EF4-FFF2-40B4-BE49-F238E27FC236}">
                <a16:creationId xmlns:a16="http://schemas.microsoft.com/office/drawing/2014/main" id="{2C22928D-C960-4787-A148-4D2C9828BE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87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44">
            <a:extLst>
              <a:ext uri="{FF2B5EF4-FFF2-40B4-BE49-F238E27FC236}">
                <a16:creationId xmlns:a16="http://schemas.microsoft.com/office/drawing/2014/main" id="{3ED7ACE2-2790-45C0-979F-73CB9EF6B7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84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62">
            <a:extLst>
              <a:ext uri="{FF2B5EF4-FFF2-40B4-BE49-F238E27FC236}">
                <a16:creationId xmlns:a16="http://schemas.microsoft.com/office/drawing/2014/main" id="{2C09887C-C544-40EE-B58D-6BE045D14B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23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63">
            <a:extLst>
              <a:ext uri="{FF2B5EF4-FFF2-40B4-BE49-F238E27FC236}">
                <a16:creationId xmlns:a16="http://schemas.microsoft.com/office/drawing/2014/main" id="{8D9BC001-61EE-4C77-B007-2B72490083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05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64">
            <a:extLst>
              <a:ext uri="{FF2B5EF4-FFF2-40B4-BE49-F238E27FC236}">
                <a16:creationId xmlns:a16="http://schemas.microsoft.com/office/drawing/2014/main" id="{7494FF3A-90CC-4A7C-BBE5-9908086BF4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77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65">
            <a:extLst>
              <a:ext uri="{FF2B5EF4-FFF2-40B4-BE49-F238E27FC236}">
                <a16:creationId xmlns:a16="http://schemas.microsoft.com/office/drawing/2014/main" id="{0DC22D8B-9AC7-44B3-BE3A-B752F5C667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73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66">
            <a:extLst>
              <a:ext uri="{FF2B5EF4-FFF2-40B4-BE49-F238E27FC236}">
                <a16:creationId xmlns:a16="http://schemas.microsoft.com/office/drawing/2014/main" id="{BD2B5FF5-0C7C-48C0-A346-F370D021CF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22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67">
            <a:extLst>
              <a:ext uri="{FF2B5EF4-FFF2-40B4-BE49-F238E27FC236}">
                <a16:creationId xmlns:a16="http://schemas.microsoft.com/office/drawing/2014/main" id="{2FF223AC-F416-4837-AC4C-0AC832D55E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05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68">
            <a:extLst>
              <a:ext uri="{FF2B5EF4-FFF2-40B4-BE49-F238E27FC236}">
                <a16:creationId xmlns:a16="http://schemas.microsoft.com/office/drawing/2014/main" id="{D773DA1A-71BF-434F-AFCB-05B97F3419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71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69">
            <a:extLst>
              <a:ext uri="{FF2B5EF4-FFF2-40B4-BE49-F238E27FC236}">
                <a16:creationId xmlns:a16="http://schemas.microsoft.com/office/drawing/2014/main" id="{BDA26989-7211-4E53-98F9-DA769E6179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70">
            <a:extLst>
              <a:ext uri="{FF2B5EF4-FFF2-40B4-BE49-F238E27FC236}">
                <a16:creationId xmlns:a16="http://schemas.microsoft.com/office/drawing/2014/main" id="{BE685D32-3453-4DAE-9496-4AF3616A14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27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71">
            <a:extLst>
              <a:ext uri="{FF2B5EF4-FFF2-40B4-BE49-F238E27FC236}">
                <a16:creationId xmlns:a16="http://schemas.microsoft.com/office/drawing/2014/main" id="{B91ACD96-0851-426E-A345-F69FE6733E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23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45">
            <a:extLst>
              <a:ext uri="{FF2B5EF4-FFF2-40B4-BE49-F238E27FC236}">
                <a16:creationId xmlns:a16="http://schemas.microsoft.com/office/drawing/2014/main" id="{6316DCC3-4A71-479B-83B0-D5562817A3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86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72">
            <a:extLst>
              <a:ext uri="{FF2B5EF4-FFF2-40B4-BE49-F238E27FC236}">
                <a16:creationId xmlns:a16="http://schemas.microsoft.com/office/drawing/2014/main" id="{57777BFE-532A-4772-AAFC-A5194320E0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85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73">
            <a:extLst>
              <a:ext uri="{FF2B5EF4-FFF2-40B4-BE49-F238E27FC236}">
                <a16:creationId xmlns:a16="http://schemas.microsoft.com/office/drawing/2014/main" id="{C1E7F122-57EF-484D-8CCA-EA21F187BE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6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74">
            <a:extLst>
              <a:ext uri="{FF2B5EF4-FFF2-40B4-BE49-F238E27FC236}">
                <a16:creationId xmlns:a16="http://schemas.microsoft.com/office/drawing/2014/main" id="{207FA454-5014-4D38-BDC0-556339081F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88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75">
            <a:extLst>
              <a:ext uri="{FF2B5EF4-FFF2-40B4-BE49-F238E27FC236}">
                <a16:creationId xmlns:a16="http://schemas.microsoft.com/office/drawing/2014/main" id="{13167C9A-4BA4-4D06-8451-3C62D39C9B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48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76">
            <a:extLst>
              <a:ext uri="{FF2B5EF4-FFF2-40B4-BE49-F238E27FC236}">
                <a16:creationId xmlns:a16="http://schemas.microsoft.com/office/drawing/2014/main" id="{95C35391-F0B2-4D93-9C80-576A4DBE16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59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77">
            <a:extLst>
              <a:ext uri="{FF2B5EF4-FFF2-40B4-BE49-F238E27FC236}">
                <a16:creationId xmlns:a16="http://schemas.microsoft.com/office/drawing/2014/main" id="{D56A4A58-9C68-4509-935F-B2867AEA8B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2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78">
            <a:extLst>
              <a:ext uri="{FF2B5EF4-FFF2-40B4-BE49-F238E27FC236}">
                <a16:creationId xmlns:a16="http://schemas.microsoft.com/office/drawing/2014/main" id="{8FB2A171-E7B3-4087-8F22-B2C1248581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180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79">
            <a:extLst>
              <a:ext uri="{FF2B5EF4-FFF2-40B4-BE49-F238E27FC236}">
                <a16:creationId xmlns:a16="http://schemas.microsoft.com/office/drawing/2014/main" id="{2F5325F9-681A-4047-85F8-885FA01923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07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80">
            <a:extLst>
              <a:ext uri="{FF2B5EF4-FFF2-40B4-BE49-F238E27FC236}">
                <a16:creationId xmlns:a16="http://schemas.microsoft.com/office/drawing/2014/main" id="{3C02AAC6-F4F2-492C-8E79-7C9FC91917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06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81">
            <a:extLst>
              <a:ext uri="{FF2B5EF4-FFF2-40B4-BE49-F238E27FC236}">
                <a16:creationId xmlns:a16="http://schemas.microsoft.com/office/drawing/2014/main" id="{04F0844F-32E2-40F4-BDE9-388B355C44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56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46">
            <a:extLst>
              <a:ext uri="{FF2B5EF4-FFF2-40B4-BE49-F238E27FC236}">
                <a16:creationId xmlns:a16="http://schemas.microsoft.com/office/drawing/2014/main" id="{0AF99060-2459-440A-9EAB-2512EDF9C0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417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82">
            <a:extLst>
              <a:ext uri="{FF2B5EF4-FFF2-40B4-BE49-F238E27FC236}">
                <a16:creationId xmlns:a16="http://schemas.microsoft.com/office/drawing/2014/main" id="{60FAAF43-0887-4EF8-94A8-5099745CA6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834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83">
            <a:extLst>
              <a:ext uri="{FF2B5EF4-FFF2-40B4-BE49-F238E27FC236}">
                <a16:creationId xmlns:a16="http://schemas.microsoft.com/office/drawing/2014/main" id="{135197DF-0803-421A-A046-80D5B653A4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81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84">
            <a:extLst>
              <a:ext uri="{FF2B5EF4-FFF2-40B4-BE49-F238E27FC236}">
                <a16:creationId xmlns:a16="http://schemas.microsoft.com/office/drawing/2014/main" id="{05ED9C26-7C87-428C-9357-59AD929C85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74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85">
            <a:extLst>
              <a:ext uri="{FF2B5EF4-FFF2-40B4-BE49-F238E27FC236}">
                <a16:creationId xmlns:a16="http://schemas.microsoft.com/office/drawing/2014/main" id="{C900990A-BC1A-4C36-9045-0E7F45EAF0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875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86">
            <a:extLst>
              <a:ext uri="{FF2B5EF4-FFF2-40B4-BE49-F238E27FC236}">
                <a16:creationId xmlns:a16="http://schemas.microsoft.com/office/drawing/2014/main" id="{A3EA83CC-C63F-45DF-B28D-108EE9C03D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92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87">
            <a:extLst>
              <a:ext uri="{FF2B5EF4-FFF2-40B4-BE49-F238E27FC236}">
                <a16:creationId xmlns:a16="http://schemas.microsoft.com/office/drawing/2014/main" id="{EC80084C-DB27-4FB8-8C3D-8379C33EA0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48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88">
            <a:extLst>
              <a:ext uri="{FF2B5EF4-FFF2-40B4-BE49-F238E27FC236}">
                <a16:creationId xmlns:a16="http://schemas.microsoft.com/office/drawing/2014/main" id="{F57F0846-4C6A-40AF-979F-28F74FEE60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155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89">
            <a:extLst>
              <a:ext uri="{FF2B5EF4-FFF2-40B4-BE49-F238E27FC236}">
                <a16:creationId xmlns:a16="http://schemas.microsoft.com/office/drawing/2014/main" id="{2DD6D4B5-3016-4F43-9CE4-AFCC5CAA81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59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90">
            <a:extLst>
              <a:ext uri="{FF2B5EF4-FFF2-40B4-BE49-F238E27FC236}">
                <a16:creationId xmlns:a16="http://schemas.microsoft.com/office/drawing/2014/main" id="{959C77BA-D04D-49DB-A448-802C8D0D9E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58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91">
            <a:extLst>
              <a:ext uri="{FF2B5EF4-FFF2-40B4-BE49-F238E27FC236}">
                <a16:creationId xmlns:a16="http://schemas.microsoft.com/office/drawing/2014/main" id="{94763F38-B01D-4286-A158-11FC44EACC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46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47">
            <a:extLst>
              <a:ext uri="{FF2B5EF4-FFF2-40B4-BE49-F238E27FC236}">
                <a16:creationId xmlns:a16="http://schemas.microsoft.com/office/drawing/2014/main" id="{ACED6D5F-269A-4582-919A-FA551AE2F8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413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92">
            <a:extLst>
              <a:ext uri="{FF2B5EF4-FFF2-40B4-BE49-F238E27FC236}">
                <a16:creationId xmlns:a16="http://schemas.microsoft.com/office/drawing/2014/main" id="{9F164D99-71A9-4A85-856B-109FF14BC2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091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93">
            <a:extLst>
              <a:ext uri="{FF2B5EF4-FFF2-40B4-BE49-F238E27FC236}">
                <a16:creationId xmlns:a16="http://schemas.microsoft.com/office/drawing/2014/main" id="{3B0A2CF3-63D9-4A3D-A23F-1C96FDFE38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588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94">
            <a:extLst>
              <a:ext uri="{FF2B5EF4-FFF2-40B4-BE49-F238E27FC236}">
                <a16:creationId xmlns:a16="http://schemas.microsoft.com/office/drawing/2014/main" id="{F90D616F-5BB4-4AAF-8603-2F0A3115CA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58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95">
            <a:extLst>
              <a:ext uri="{FF2B5EF4-FFF2-40B4-BE49-F238E27FC236}">
                <a16:creationId xmlns:a16="http://schemas.microsoft.com/office/drawing/2014/main" id="{E54465B7-FA75-4584-B500-C2EC100048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234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96">
            <a:extLst>
              <a:ext uri="{FF2B5EF4-FFF2-40B4-BE49-F238E27FC236}">
                <a16:creationId xmlns:a16="http://schemas.microsoft.com/office/drawing/2014/main" id="{343ECB6F-0721-44D0-8B25-4744BA3614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116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97">
            <a:extLst>
              <a:ext uri="{FF2B5EF4-FFF2-40B4-BE49-F238E27FC236}">
                <a16:creationId xmlns:a16="http://schemas.microsoft.com/office/drawing/2014/main" id="{551C57C5-5472-4282-A4CC-9DE5B7662F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304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98">
            <a:extLst>
              <a:ext uri="{FF2B5EF4-FFF2-40B4-BE49-F238E27FC236}">
                <a16:creationId xmlns:a16="http://schemas.microsoft.com/office/drawing/2014/main" id="{B3C050B3-BB96-4391-8AEC-BC6EED3CF9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151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99">
            <a:extLst>
              <a:ext uri="{FF2B5EF4-FFF2-40B4-BE49-F238E27FC236}">
                <a16:creationId xmlns:a16="http://schemas.microsoft.com/office/drawing/2014/main" id="{01D9D0A8-FC6D-41CC-B258-3FCFAAEE3D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2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200">
            <a:extLst>
              <a:ext uri="{FF2B5EF4-FFF2-40B4-BE49-F238E27FC236}">
                <a16:creationId xmlns:a16="http://schemas.microsoft.com/office/drawing/2014/main" id="{9D344C2B-D465-407D-90FB-8CA4AE8F0D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575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201">
            <a:extLst>
              <a:ext uri="{FF2B5EF4-FFF2-40B4-BE49-F238E27FC236}">
                <a16:creationId xmlns:a16="http://schemas.microsoft.com/office/drawing/2014/main" id="{22C90F17-FC70-40F4-8AEC-0B1FBAA0DB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18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48">
            <a:extLst>
              <a:ext uri="{FF2B5EF4-FFF2-40B4-BE49-F238E27FC236}">
                <a16:creationId xmlns:a16="http://schemas.microsoft.com/office/drawing/2014/main" id="{631E2533-9503-487A-A351-0C6EFFFC99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9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202">
            <a:extLst>
              <a:ext uri="{FF2B5EF4-FFF2-40B4-BE49-F238E27FC236}">
                <a16:creationId xmlns:a16="http://schemas.microsoft.com/office/drawing/2014/main" id="{50301A61-C416-4982-80E6-4D27C9ABB6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629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203">
            <a:extLst>
              <a:ext uri="{FF2B5EF4-FFF2-40B4-BE49-F238E27FC236}">
                <a16:creationId xmlns:a16="http://schemas.microsoft.com/office/drawing/2014/main" id="{D8A8C9C0-1A2C-4605-9BE8-729976D4E0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18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204">
            <a:extLst>
              <a:ext uri="{FF2B5EF4-FFF2-40B4-BE49-F238E27FC236}">
                <a16:creationId xmlns:a16="http://schemas.microsoft.com/office/drawing/2014/main" id="{6BEE4E83-EEAF-42E9-AD9B-5E36E5A3BB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946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6">
            <a:extLst>
              <a:ext uri="{FF2B5EF4-FFF2-40B4-BE49-F238E27FC236}">
                <a16:creationId xmlns:a16="http://schemas.microsoft.com/office/drawing/2014/main" id="{590967EC-ACEE-4398-8DFA-8D3C70CC40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745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7">
            <a:extLst>
              <a:ext uri="{FF2B5EF4-FFF2-40B4-BE49-F238E27FC236}">
                <a16:creationId xmlns:a16="http://schemas.microsoft.com/office/drawing/2014/main" id="{1A8A2448-6354-4DD1-BD25-A34EDF53A6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626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8">
            <a:extLst>
              <a:ext uri="{FF2B5EF4-FFF2-40B4-BE49-F238E27FC236}">
                <a16:creationId xmlns:a16="http://schemas.microsoft.com/office/drawing/2014/main" id="{3775D8A1-E9BB-4EF3-A6C2-539CBDE866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465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9">
            <a:extLst>
              <a:ext uri="{FF2B5EF4-FFF2-40B4-BE49-F238E27FC236}">
                <a16:creationId xmlns:a16="http://schemas.microsoft.com/office/drawing/2014/main" id="{23D2C2E4-9417-4344-9C45-D0B2DAFC8E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426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10">
            <a:extLst>
              <a:ext uri="{FF2B5EF4-FFF2-40B4-BE49-F238E27FC236}">
                <a16:creationId xmlns:a16="http://schemas.microsoft.com/office/drawing/2014/main" id="{1F5F13A5-4C3D-4170-A6E5-ECC963073C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212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11">
            <a:extLst>
              <a:ext uri="{FF2B5EF4-FFF2-40B4-BE49-F238E27FC236}">
                <a16:creationId xmlns:a16="http://schemas.microsoft.com/office/drawing/2014/main" id="{12B860E1-0D06-4B2B-9F91-9FDFA4DF1D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770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12">
            <a:extLst>
              <a:ext uri="{FF2B5EF4-FFF2-40B4-BE49-F238E27FC236}">
                <a16:creationId xmlns:a16="http://schemas.microsoft.com/office/drawing/2014/main" id="{0A0EFB29-3FC1-4DD1-9B97-D7DC5CB27F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47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49">
            <a:extLst>
              <a:ext uri="{FF2B5EF4-FFF2-40B4-BE49-F238E27FC236}">
                <a16:creationId xmlns:a16="http://schemas.microsoft.com/office/drawing/2014/main" id="{234D8567-987D-4D97-A114-B7A4081995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666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13">
            <a:extLst>
              <a:ext uri="{FF2B5EF4-FFF2-40B4-BE49-F238E27FC236}">
                <a16:creationId xmlns:a16="http://schemas.microsoft.com/office/drawing/2014/main" id="{6D30A356-C35D-44B4-86AE-406D0AE035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192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14">
            <a:extLst>
              <a:ext uri="{FF2B5EF4-FFF2-40B4-BE49-F238E27FC236}">
                <a16:creationId xmlns:a16="http://schemas.microsoft.com/office/drawing/2014/main" id="{E17C9960-E43D-4083-9D84-6C913069BD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103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15">
            <a:extLst>
              <a:ext uri="{FF2B5EF4-FFF2-40B4-BE49-F238E27FC236}">
                <a16:creationId xmlns:a16="http://schemas.microsoft.com/office/drawing/2014/main" id="{D61EC27A-047F-4D1E-A821-5E357F8E70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199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16">
            <a:extLst>
              <a:ext uri="{FF2B5EF4-FFF2-40B4-BE49-F238E27FC236}">
                <a16:creationId xmlns:a16="http://schemas.microsoft.com/office/drawing/2014/main" id="{36258299-7F76-49ED-9B36-35B28FD761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923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17">
            <a:extLst>
              <a:ext uri="{FF2B5EF4-FFF2-40B4-BE49-F238E27FC236}">
                <a16:creationId xmlns:a16="http://schemas.microsoft.com/office/drawing/2014/main" id="{DC1EA888-9CFB-464B-867B-371BB2B494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407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18">
            <a:extLst>
              <a:ext uri="{FF2B5EF4-FFF2-40B4-BE49-F238E27FC236}">
                <a16:creationId xmlns:a16="http://schemas.microsoft.com/office/drawing/2014/main" id="{D9E7C171-5E65-4789-BDD1-1213E70042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815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19">
            <a:extLst>
              <a:ext uri="{FF2B5EF4-FFF2-40B4-BE49-F238E27FC236}">
                <a16:creationId xmlns:a16="http://schemas.microsoft.com/office/drawing/2014/main" id="{BEB87CF6-CED7-408C-B79E-DE07B08880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730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20">
            <a:extLst>
              <a:ext uri="{FF2B5EF4-FFF2-40B4-BE49-F238E27FC236}">
                <a16:creationId xmlns:a16="http://schemas.microsoft.com/office/drawing/2014/main" id="{D64A9DF9-4B9A-4C25-B09B-DFE477B9D6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340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21">
            <a:extLst>
              <a:ext uri="{FF2B5EF4-FFF2-40B4-BE49-F238E27FC236}">
                <a16:creationId xmlns:a16="http://schemas.microsoft.com/office/drawing/2014/main" id="{FAAFCBD7-0B4A-4C55-9496-83DC098960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558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22">
            <a:extLst>
              <a:ext uri="{FF2B5EF4-FFF2-40B4-BE49-F238E27FC236}">
                <a16:creationId xmlns:a16="http://schemas.microsoft.com/office/drawing/2014/main" id="{195F8A9C-2E01-4D49-A9AD-B69FE27BDB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8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50">
            <a:extLst>
              <a:ext uri="{FF2B5EF4-FFF2-40B4-BE49-F238E27FC236}">
                <a16:creationId xmlns:a16="http://schemas.microsoft.com/office/drawing/2014/main" id="{741D74BB-D3DF-47BA-B89F-969062621A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500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23">
            <a:extLst>
              <a:ext uri="{FF2B5EF4-FFF2-40B4-BE49-F238E27FC236}">
                <a16:creationId xmlns:a16="http://schemas.microsoft.com/office/drawing/2014/main" id="{D635FC2C-33C1-4059-9CC5-0F17207D50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168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24">
            <a:extLst>
              <a:ext uri="{FF2B5EF4-FFF2-40B4-BE49-F238E27FC236}">
                <a16:creationId xmlns:a16="http://schemas.microsoft.com/office/drawing/2014/main" id="{B86C3D7D-EE07-409F-B0BB-DFE68117A4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662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25">
            <a:extLst>
              <a:ext uri="{FF2B5EF4-FFF2-40B4-BE49-F238E27FC236}">
                <a16:creationId xmlns:a16="http://schemas.microsoft.com/office/drawing/2014/main" id="{510030B6-A189-459D-A1F6-44069C4694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377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26">
            <a:extLst>
              <a:ext uri="{FF2B5EF4-FFF2-40B4-BE49-F238E27FC236}">
                <a16:creationId xmlns:a16="http://schemas.microsoft.com/office/drawing/2014/main" id="{7C6A6B61-666D-440B-973A-C77CFDC463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412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27">
            <a:extLst>
              <a:ext uri="{FF2B5EF4-FFF2-40B4-BE49-F238E27FC236}">
                <a16:creationId xmlns:a16="http://schemas.microsoft.com/office/drawing/2014/main" id="{ED729FBD-61F0-4994-A15D-BC34844953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981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28">
            <a:extLst>
              <a:ext uri="{FF2B5EF4-FFF2-40B4-BE49-F238E27FC236}">
                <a16:creationId xmlns:a16="http://schemas.microsoft.com/office/drawing/2014/main" id="{8E2139A4-4A8A-45C4-98AA-0957D8766B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435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29">
            <a:extLst>
              <a:ext uri="{FF2B5EF4-FFF2-40B4-BE49-F238E27FC236}">
                <a16:creationId xmlns:a16="http://schemas.microsoft.com/office/drawing/2014/main" id="{AD1157AC-1276-4D3C-8338-32121709B2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871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30">
            <a:extLst>
              <a:ext uri="{FF2B5EF4-FFF2-40B4-BE49-F238E27FC236}">
                <a16:creationId xmlns:a16="http://schemas.microsoft.com/office/drawing/2014/main" id="{7063FFD6-6594-41E8-9639-4BEFFB87A6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133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31">
            <a:extLst>
              <a:ext uri="{FF2B5EF4-FFF2-40B4-BE49-F238E27FC236}">
                <a16:creationId xmlns:a16="http://schemas.microsoft.com/office/drawing/2014/main" id="{EECD38BB-4940-4F1A-AAFC-9DBDE34349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242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32">
            <a:extLst>
              <a:ext uri="{FF2B5EF4-FFF2-40B4-BE49-F238E27FC236}">
                <a16:creationId xmlns:a16="http://schemas.microsoft.com/office/drawing/2014/main" id="{0773A0B6-ABB4-47B6-BF39-7FD11F71F9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62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1_151">
            <a:extLst>
              <a:ext uri="{FF2B5EF4-FFF2-40B4-BE49-F238E27FC236}">
                <a16:creationId xmlns:a16="http://schemas.microsoft.com/office/drawing/2014/main" id="{234A50F5-C1BF-40AD-8BE3-1E4C493736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101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33">
            <a:extLst>
              <a:ext uri="{FF2B5EF4-FFF2-40B4-BE49-F238E27FC236}">
                <a16:creationId xmlns:a16="http://schemas.microsoft.com/office/drawing/2014/main" id="{3D68EEBA-CEB5-4868-955D-E3EEEFEB8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824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34">
            <a:extLst>
              <a:ext uri="{FF2B5EF4-FFF2-40B4-BE49-F238E27FC236}">
                <a16:creationId xmlns:a16="http://schemas.microsoft.com/office/drawing/2014/main" id="{A5923415-ED63-4724-8D5E-9FEF495E57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2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35">
            <a:extLst>
              <a:ext uri="{FF2B5EF4-FFF2-40B4-BE49-F238E27FC236}">
                <a16:creationId xmlns:a16="http://schemas.microsoft.com/office/drawing/2014/main" id="{B1263743-6C65-4D91-95F1-E85D43D90D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557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36">
            <a:extLst>
              <a:ext uri="{FF2B5EF4-FFF2-40B4-BE49-F238E27FC236}">
                <a16:creationId xmlns:a16="http://schemas.microsoft.com/office/drawing/2014/main" id="{14F9DB71-D435-4E4C-9EC4-8AEE78FBFB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310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37">
            <a:extLst>
              <a:ext uri="{FF2B5EF4-FFF2-40B4-BE49-F238E27FC236}">
                <a16:creationId xmlns:a16="http://schemas.microsoft.com/office/drawing/2014/main" id="{E439BE77-369B-4031-A294-1D934A23D8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029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38">
            <a:extLst>
              <a:ext uri="{FF2B5EF4-FFF2-40B4-BE49-F238E27FC236}">
                <a16:creationId xmlns:a16="http://schemas.microsoft.com/office/drawing/2014/main" id="{12C05EF6-68A1-48AB-865E-A628DD3A1C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905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39">
            <a:extLst>
              <a:ext uri="{FF2B5EF4-FFF2-40B4-BE49-F238E27FC236}">
                <a16:creationId xmlns:a16="http://schemas.microsoft.com/office/drawing/2014/main" id="{567DB762-B557-4A21-A526-1F7DA9FF2B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482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40">
            <a:extLst>
              <a:ext uri="{FF2B5EF4-FFF2-40B4-BE49-F238E27FC236}">
                <a16:creationId xmlns:a16="http://schemas.microsoft.com/office/drawing/2014/main" id="{F2FB975F-52C2-4D5D-87C7-C2E25CC468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22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41">
            <a:extLst>
              <a:ext uri="{FF2B5EF4-FFF2-40B4-BE49-F238E27FC236}">
                <a16:creationId xmlns:a16="http://schemas.microsoft.com/office/drawing/2014/main" id="{278B9CF4-4E1E-4839-8D6B-127E16DFEC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983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رابع ف 2_42">
            <a:extLst>
              <a:ext uri="{FF2B5EF4-FFF2-40B4-BE49-F238E27FC236}">
                <a16:creationId xmlns:a16="http://schemas.microsoft.com/office/drawing/2014/main" id="{B4FC3E72-4E75-44BB-B945-093A26592A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1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6436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63</Words>
  <Application>Microsoft Office PowerPoint</Application>
  <PresentationFormat>شاشة عريضة</PresentationFormat>
  <Paragraphs>6</Paragraphs>
  <Slides>134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134</vt:i4>
      </vt:variant>
    </vt:vector>
  </HeadingPairs>
  <TitlesOfParts>
    <vt:vector size="141" baseType="lpstr">
      <vt:lpstr>Arial</vt:lpstr>
      <vt:lpstr>Calibri</vt:lpstr>
      <vt:lpstr>Calibri Light</vt:lpstr>
      <vt:lpstr>Helvetica</vt:lpstr>
      <vt:lpstr>JF Flat</vt:lpstr>
      <vt:lpstr>Noto Naskh Arabic UI</vt:lpstr>
      <vt:lpstr>نسق Office</vt:lpstr>
      <vt:lpstr>بوربوينت لكتاب المقرر للصف الرابع  الابتدائي  الفصل الدراسي الثاني 1443 هـ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بوربوينت لكتاب المقرر للصف الرابع  الابتدائي  الفصل الدراسي الثاني 1443 هـ</dc:title>
  <dc:creator>سليمان المالكي</dc:creator>
  <cp:lastModifiedBy>سليمان المالكي</cp:lastModifiedBy>
  <cp:revision>1</cp:revision>
  <dcterms:created xsi:type="dcterms:W3CDTF">2021-12-06T17:53:18Z</dcterms:created>
  <dcterms:modified xsi:type="dcterms:W3CDTF">2021-12-06T17:54:40Z</dcterms:modified>
</cp:coreProperties>
</file>