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3" d="100"/>
          <a:sy n="63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أ . بلغيث السلامي" userId="34b4ef93db628815" providerId="LiveId" clId="{F7D69876-33D1-4AE7-970E-FEC768B60844}"/>
    <pc:docChg chg="undo custSel addSld delSld modSld">
      <pc:chgData name="أ . بلغيث السلامي" userId="34b4ef93db628815" providerId="LiveId" clId="{F7D69876-33D1-4AE7-970E-FEC768B60844}" dt="2025-12-23T06:34:45.721" v="1859" actId="207"/>
      <pc:docMkLst>
        <pc:docMk/>
      </pc:docMkLst>
      <pc:sldChg chg="addSp delSp modSp new mod">
        <pc:chgData name="أ . بلغيث السلامي" userId="34b4ef93db628815" providerId="LiveId" clId="{F7D69876-33D1-4AE7-970E-FEC768B60844}" dt="2025-12-23T06:34:45.721" v="1859" actId="207"/>
        <pc:sldMkLst>
          <pc:docMk/>
          <pc:sldMk cId="3373497772" sldId="256"/>
        </pc:sldMkLst>
        <pc:spChg chg="add mod">
          <ac:chgData name="أ . بلغيث السلامي" userId="34b4ef93db628815" providerId="LiveId" clId="{F7D69876-33D1-4AE7-970E-FEC768B60844}" dt="2025-12-15T07:31:11.327" v="1527" actId="20577"/>
          <ac:spMkLst>
            <pc:docMk/>
            <pc:sldMk cId="3373497772" sldId="256"/>
            <ac:spMk id="3" creationId="{38E024AA-3C09-6248-C38C-D88EA0179257}"/>
          </ac:spMkLst>
        </pc:spChg>
        <pc:spChg chg="add mod">
          <ac:chgData name="أ . بلغيث السلامي" userId="34b4ef93db628815" providerId="LiveId" clId="{F7D69876-33D1-4AE7-970E-FEC768B60844}" dt="2025-12-23T05:24:59.762" v="1630" actId="20577"/>
          <ac:spMkLst>
            <pc:docMk/>
            <pc:sldMk cId="3373497772" sldId="256"/>
            <ac:spMk id="6" creationId="{86981A61-F29F-4135-0DE6-167441A276A0}"/>
          </ac:spMkLst>
        </pc:spChg>
        <pc:spChg chg="add mod">
          <ac:chgData name="أ . بلغيث السلامي" userId="34b4ef93db628815" providerId="LiveId" clId="{F7D69876-33D1-4AE7-970E-FEC768B60844}" dt="2025-12-09T06:15:31.529" v="442" actId="207"/>
          <ac:spMkLst>
            <pc:docMk/>
            <pc:sldMk cId="3373497772" sldId="256"/>
            <ac:spMk id="7" creationId="{C38A3EBD-E5AE-CA0E-FD64-E4D8D277A5DD}"/>
          </ac:spMkLst>
        </pc:spChg>
        <pc:spChg chg="add mod">
          <ac:chgData name="أ . بلغيث السلامي" userId="34b4ef93db628815" providerId="LiveId" clId="{F7D69876-33D1-4AE7-970E-FEC768B60844}" dt="2025-12-09T06:15:36.332" v="443" actId="207"/>
          <ac:spMkLst>
            <pc:docMk/>
            <pc:sldMk cId="3373497772" sldId="256"/>
            <ac:spMk id="8" creationId="{2C6BA1A4-D56A-299F-11F8-0A6822DAEC7B}"/>
          </ac:spMkLst>
        </pc:spChg>
        <pc:spChg chg="add mod">
          <ac:chgData name="أ . بلغيث السلامي" userId="34b4ef93db628815" providerId="LiveId" clId="{F7D69876-33D1-4AE7-970E-FEC768B60844}" dt="2025-12-23T05:25:42.026" v="1645" actId="20577"/>
          <ac:spMkLst>
            <pc:docMk/>
            <pc:sldMk cId="3373497772" sldId="256"/>
            <ac:spMk id="9" creationId="{D3357148-7A9D-91B4-2974-F0A9DD893EBB}"/>
          </ac:spMkLst>
        </pc:spChg>
        <pc:spChg chg="add mod">
          <ac:chgData name="أ . بلغيث السلامي" userId="34b4ef93db628815" providerId="LiveId" clId="{F7D69876-33D1-4AE7-970E-FEC768B60844}" dt="2025-12-09T06:15:48.754" v="445" actId="207"/>
          <ac:spMkLst>
            <pc:docMk/>
            <pc:sldMk cId="3373497772" sldId="256"/>
            <ac:spMk id="10" creationId="{635E2C04-BF99-30DE-B7DB-4CC5B66C4F9D}"/>
          </ac:spMkLst>
        </pc:spChg>
        <pc:spChg chg="add mod">
          <ac:chgData name="أ . بلغيث السلامي" userId="34b4ef93db628815" providerId="LiveId" clId="{F7D69876-33D1-4AE7-970E-FEC768B60844}" dt="2025-12-09T06:15:52.779" v="446" actId="207"/>
          <ac:spMkLst>
            <pc:docMk/>
            <pc:sldMk cId="3373497772" sldId="256"/>
            <ac:spMk id="11" creationId="{AAB62A54-118B-1ADE-8531-9E9785063F68}"/>
          </ac:spMkLst>
        </pc:spChg>
        <pc:spChg chg="add del mod">
          <ac:chgData name="أ . بلغيث السلامي" userId="34b4ef93db628815" providerId="LiveId" clId="{F7D69876-33D1-4AE7-970E-FEC768B60844}" dt="2025-12-23T06:32:15.529" v="1858" actId="1036"/>
          <ac:spMkLst>
            <pc:docMk/>
            <pc:sldMk cId="3373497772" sldId="256"/>
            <ac:spMk id="12" creationId="{FBCD3083-F27C-7D9E-68D4-243CAC8A0B13}"/>
          </ac:spMkLst>
        </pc:spChg>
        <pc:spChg chg="add mod">
          <ac:chgData name="أ . بلغيث السلامي" userId="34b4ef93db628815" providerId="LiveId" clId="{F7D69876-33D1-4AE7-970E-FEC768B60844}" dt="2025-12-09T06:15:56.967" v="447" actId="207"/>
          <ac:spMkLst>
            <pc:docMk/>
            <pc:sldMk cId="3373497772" sldId="256"/>
            <ac:spMk id="14" creationId="{F82A4E60-F893-7B5B-2F85-6939CC72647A}"/>
          </ac:spMkLst>
        </pc:spChg>
        <pc:spChg chg="add mod">
          <ac:chgData name="أ . بلغيث السلامي" userId="34b4ef93db628815" providerId="LiveId" clId="{F7D69876-33D1-4AE7-970E-FEC768B60844}" dt="2025-12-09T06:16:01.743" v="448" actId="207"/>
          <ac:spMkLst>
            <pc:docMk/>
            <pc:sldMk cId="3373497772" sldId="256"/>
            <ac:spMk id="15" creationId="{D04FCD38-7C3F-BA0F-9A90-0DB639B0872B}"/>
          </ac:spMkLst>
        </pc:spChg>
        <pc:spChg chg="add mod">
          <ac:chgData name="أ . بلغيث السلامي" userId="34b4ef93db628815" providerId="LiveId" clId="{F7D69876-33D1-4AE7-970E-FEC768B60844}" dt="2025-12-09T06:19:56.534" v="513" actId="20577"/>
          <ac:spMkLst>
            <pc:docMk/>
            <pc:sldMk cId="3373497772" sldId="256"/>
            <ac:spMk id="16" creationId="{B834ADAF-9270-4F3C-18A5-83061955D579}"/>
          </ac:spMkLst>
        </pc:spChg>
        <pc:spChg chg="add mod">
          <ac:chgData name="أ . بلغيث السلامي" userId="34b4ef93db628815" providerId="LiveId" clId="{F7D69876-33D1-4AE7-970E-FEC768B60844}" dt="2025-12-23T05:41:17.422" v="1759" actId="1076"/>
          <ac:spMkLst>
            <pc:docMk/>
            <pc:sldMk cId="3373497772" sldId="256"/>
            <ac:spMk id="17" creationId="{7A76250E-F805-3190-FB81-29F1F969F2F5}"/>
          </ac:spMkLst>
        </pc:spChg>
        <pc:spChg chg="add mod">
          <ac:chgData name="أ . بلغيث السلامي" userId="34b4ef93db628815" providerId="LiveId" clId="{F7D69876-33D1-4AE7-970E-FEC768B60844}" dt="2025-12-09T06:28:10.734" v="740" actId="20577"/>
          <ac:spMkLst>
            <pc:docMk/>
            <pc:sldMk cId="3373497772" sldId="256"/>
            <ac:spMk id="18" creationId="{1641C386-739F-C317-2A22-FFE4ADEA3C9D}"/>
          </ac:spMkLst>
        </pc:spChg>
        <pc:spChg chg="add mod">
          <ac:chgData name="أ . بلغيث السلامي" userId="34b4ef93db628815" providerId="LiveId" clId="{F7D69876-33D1-4AE7-970E-FEC768B60844}" dt="2025-12-23T05:25:46.677" v="1646" actId="20577"/>
          <ac:spMkLst>
            <pc:docMk/>
            <pc:sldMk cId="3373497772" sldId="256"/>
            <ac:spMk id="19" creationId="{6FCC20C4-AD72-2942-D198-87B992EDB613}"/>
          </ac:spMkLst>
        </pc:spChg>
        <pc:spChg chg="add mod">
          <ac:chgData name="أ . بلغيث السلامي" userId="34b4ef93db628815" providerId="LiveId" clId="{F7D69876-33D1-4AE7-970E-FEC768B60844}" dt="2025-12-09T06:29:18.144" v="745" actId="1076"/>
          <ac:spMkLst>
            <pc:docMk/>
            <pc:sldMk cId="3373497772" sldId="256"/>
            <ac:spMk id="20" creationId="{4589F776-C717-7FE7-875C-C8816767A2B3}"/>
          </ac:spMkLst>
        </pc:spChg>
        <pc:spChg chg="add mod">
          <ac:chgData name="أ . بلغيث السلامي" userId="34b4ef93db628815" providerId="LiveId" clId="{F7D69876-33D1-4AE7-970E-FEC768B60844}" dt="2025-12-09T06:29:37.001" v="747" actId="1076"/>
          <ac:spMkLst>
            <pc:docMk/>
            <pc:sldMk cId="3373497772" sldId="256"/>
            <ac:spMk id="21" creationId="{77B8F0CE-ECFB-66E3-EB59-C1D7F031AA1F}"/>
          </ac:spMkLst>
        </pc:spChg>
        <pc:spChg chg="add mod">
          <ac:chgData name="أ . بلغيث السلامي" userId="34b4ef93db628815" providerId="LiveId" clId="{F7D69876-33D1-4AE7-970E-FEC768B60844}" dt="2025-12-09T06:30:14.641" v="750" actId="1076"/>
          <ac:spMkLst>
            <pc:docMk/>
            <pc:sldMk cId="3373497772" sldId="256"/>
            <ac:spMk id="22" creationId="{A43C9EBF-167A-4CCF-CD7B-4CAC621603BF}"/>
          </ac:spMkLst>
        </pc:spChg>
        <pc:spChg chg="add mod">
          <ac:chgData name="أ . بلغيث السلامي" userId="34b4ef93db628815" providerId="LiveId" clId="{F7D69876-33D1-4AE7-970E-FEC768B60844}" dt="2025-12-09T06:31:55.268" v="774" actId="1076"/>
          <ac:spMkLst>
            <pc:docMk/>
            <pc:sldMk cId="3373497772" sldId="256"/>
            <ac:spMk id="23" creationId="{ECF9484C-EE7E-3C5E-8C31-DEE6B66B6BF9}"/>
          </ac:spMkLst>
        </pc:spChg>
        <pc:spChg chg="add mod">
          <ac:chgData name="أ . بلغيث السلامي" userId="34b4ef93db628815" providerId="LiveId" clId="{F7D69876-33D1-4AE7-970E-FEC768B60844}" dt="2025-12-23T05:25:08.128" v="1638" actId="20577"/>
          <ac:spMkLst>
            <pc:docMk/>
            <pc:sldMk cId="3373497772" sldId="256"/>
            <ac:spMk id="24" creationId="{DDB15E6C-2842-B280-43F6-FB39BE0C0542}"/>
          </ac:spMkLst>
        </pc:spChg>
        <pc:spChg chg="add mod">
          <ac:chgData name="أ . بلغيث السلامي" userId="34b4ef93db628815" providerId="LiveId" clId="{F7D69876-33D1-4AE7-970E-FEC768B60844}" dt="2025-12-23T05:25:25.721" v="1644" actId="20577"/>
          <ac:spMkLst>
            <pc:docMk/>
            <pc:sldMk cId="3373497772" sldId="256"/>
            <ac:spMk id="25" creationId="{DCE2BDCF-CF21-FEE8-9220-47489D3737F6}"/>
          </ac:spMkLst>
        </pc:spChg>
        <pc:spChg chg="add mod">
          <ac:chgData name="أ . بلغيث السلامي" userId="34b4ef93db628815" providerId="LiveId" clId="{F7D69876-33D1-4AE7-970E-FEC768B60844}" dt="2025-12-09T06:41:25.254" v="979" actId="20577"/>
          <ac:spMkLst>
            <pc:docMk/>
            <pc:sldMk cId="3373497772" sldId="256"/>
            <ac:spMk id="26" creationId="{5E5D7989-5330-433C-5BFE-771FBF28CFA7}"/>
          </ac:spMkLst>
        </pc:spChg>
        <pc:spChg chg="add mod">
          <ac:chgData name="أ . بلغيث السلامي" userId="34b4ef93db628815" providerId="LiveId" clId="{F7D69876-33D1-4AE7-970E-FEC768B60844}" dt="2025-12-23T05:25:50.426" v="1647" actId="20577"/>
          <ac:spMkLst>
            <pc:docMk/>
            <pc:sldMk cId="3373497772" sldId="256"/>
            <ac:spMk id="27" creationId="{108D1BB2-0BD6-B5C0-3194-C7FCF789D82E}"/>
          </ac:spMkLst>
        </pc:spChg>
        <pc:spChg chg="add mod">
          <ac:chgData name="أ . بلغيث السلامي" userId="34b4ef93db628815" providerId="LiveId" clId="{F7D69876-33D1-4AE7-970E-FEC768B60844}" dt="2025-12-09T06:42:12.450" v="983" actId="1076"/>
          <ac:spMkLst>
            <pc:docMk/>
            <pc:sldMk cId="3373497772" sldId="256"/>
            <ac:spMk id="28" creationId="{4D58B834-CEE9-A1CF-9EBE-1172904F5CFC}"/>
          </ac:spMkLst>
        </pc:spChg>
        <pc:spChg chg="add mod">
          <ac:chgData name="أ . بلغيث السلامي" userId="34b4ef93db628815" providerId="LiveId" clId="{F7D69876-33D1-4AE7-970E-FEC768B60844}" dt="2025-12-09T06:42:39.661" v="985" actId="1076"/>
          <ac:spMkLst>
            <pc:docMk/>
            <pc:sldMk cId="3373497772" sldId="256"/>
            <ac:spMk id="29" creationId="{20F688F9-7875-37C7-838F-B4480CBA6BC9}"/>
          </ac:spMkLst>
        </pc:spChg>
        <pc:spChg chg="add mod">
          <ac:chgData name="أ . بلغيث السلامي" userId="34b4ef93db628815" providerId="LiveId" clId="{F7D69876-33D1-4AE7-970E-FEC768B60844}" dt="2025-12-09T06:43:03.437" v="987" actId="1076"/>
          <ac:spMkLst>
            <pc:docMk/>
            <pc:sldMk cId="3373497772" sldId="256"/>
            <ac:spMk id="30" creationId="{0FB0D53C-0324-A571-A6A4-A722118F5981}"/>
          </ac:spMkLst>
        </pc:spChg>
        <pc:spChg chg="add mod">
          <ac:chgData name="أ . بلغيث السلامي" userId="34b4ef93db628815" providerId="LiveId" clId="{F7D69876-33D1-4AE7-970E-FEC768B60844}" dt="2025-12-09T06:46:08.720" v="1036" actId="1076"/>
          <ac:spMkLst>
            <pc:docMk/>
            <pc:sldMk cId="3373497772" sldId="256"/>
            <ac:spMk id="31" creationId="{0923A64C-75CD-4473-43DE-345C260BB5EC}"/>
          </ac:spMkLst>
        </pc:spChg>
        <pc:spChg chg="add mod">
          <ac:chgData name="أ . بلغيث السلامي" userId="34b4ef93db628815" providerId="LiveId" clId="{F7D69876-33D1-4AE7-970E-FEC768B60844}" dt="2025-12-09T06:47:21.184" v="1064" actId="1076"/>
          <ac:spMkLst>
            <pc:docMk/>
            <pc:sldMk cId="3373497772" sldId="256"/>
            <ac:spMk id="32" creationId="{B9912119-47F1-CB03-1BDE-168E67155357}"/>
          </ac:spMkLst>
        </pc:spChg>
        <pc:spChg chg="add mod">
          <ac:chgData name="أ . بلغيث السلامي" userId="34b4ef93db628815" providerId="LiveId" clId="{F7D69876-33D1-4AE7-970E-FEC768B60844}" dt="2025-12-09T06:57:06.945" v="1264" actId="20577"/>
          <ac:spMkLst>
            <pc:docMk/>
            <pc:sldMk cId="3373497772" sldId="256"/>
            <ac:spMk id="33" creationId="{513375C1-1053-8998-DDAD-577E7584D124}"/>
          </ac:spMkLst>
        </pc:spChg>
        <pc:spChg chg="add mod">
          <ac:chgData name="أ . بلغيث السلامي" userId="34b4ef93db628815" providerId="LiveId" clId="{F7D69876-33D1-4AE7-970E-FEC768B60844}" dt="2025-12-09T06:52:13.214" v="1207" actId="20577"/>
          <ac:spMkLst>
            <pc:docMk/>
            <pc:sldMk cId="3373497772" sldId="256"/>
            <ac:spMk id="34" creationId="{09C58F3F-26A4-6ED3-61E3-E4DA1BD6B371}"/>
          </ac:spMkLst>
        </pc:spChg>
        <pc:spChg chg="add del mod">
          <ac:chgData name="أ . بلغيث السلامي" userId="34b4ef93db628815" providerId="LiveId" clId="{F7D69876-33D1-4AE7-970E-FEC768B60844}" dt="2025-12-23T06:34:45.721" v="1859" actId="207"/>
          <ac:spMkLst>
            <pc:docMk/>
            <pc:sldMk cId="3373497772" sldId="256"/>
            <ac:spMk id="35" creationId="{7D07801E-C648-D825-E29F-B6D2F738979B}"/>
          </ac:spMkLst>
        </pc:spChg>
        <pc:spChg chg="add mod">
          <ac:chgData name="أ . بلغيث السلامي" userId="34b4ef93db628815" providerId="LiveId" clId="{F7D69876-33D1-4AE7-970E-FEC768B60844}" dt="2025-12-23T05:25:53.868" v="1648" actId="20577"/>
          <ac:spMkLst>
            <pc:docMk/>
            <pc:sldMk cId="3373497772" sldId="256"/>
            <ac:spMk id="37" creationId="{84E05D69-A10E-A5D8-1515-06C81CC992B1}"/>
          </ac:spMkLst>
        </pc:spChg>
        <pc:spChg chg="add mod">
          <ac:chgData name="أ . بلغيث السلامي" userId="34b4ef93db628815" providerId="LiveId" clId="{F7D69876-33D1-4AE7-970E-FEC768B60844}" dt="2025-12-09T06:53:40.846" v="1216" actId="1076"/>
          <ac:spMkLst>
            <pc:docMk/>
            <pc:sldMk cId="3373497772" sldId="256"/>
            <ac:spMk id="38" creationId="{DF0F65E6-1B2C-9AC1-3C27-02F394B56F24}"/>
          </ac:spMkLst>
        </pc:spChg>
        <pc:spChg chg="add mod">
          <ac:chgData name="أ . بلغيث السلامي" userId="34b4ef93db628815" providerId="LiveId" clId="{F7D69876-33D1-4AE7-970E-FEC768B60844}" dt="2025-12-09T06:54:04.470" v="1218" actId="1076"/>
          <ac:spMkLst>
            <pc:docMk/>
            <pc:sldMk cId="3373497772" sldId="256"/>
            <ac:spMk id="39" creationId="{7124629D-1E10-93AE-8E2C-BED0D71CE2BD}"/>
          </ac:spMkLst>
        </pc:spChg>
        <pc:spChg chg="add mod">
          <ac:chgData name="أ . بلغيث السلامي" userId="34b4ef93db628815" providerId="LiveId" clId="{F7D69876-33D1-4AE7-970E-FEC768B60844}" dt="2025-12-09T06:54:22.846" v="1220" actId="1076"/>
          <ac:spMkLst>
            <pc:docMk/>
            <pc:sldMk cId="3373497772" sldId="256"/>
            <ac:spMk id="40" creationId="{FFC35EAF-1AA1-359F-7CE7-9CA851CCB00F}"/>
          </ac:spMkLst>
        </pc:spChg>
        <pc:spChg chg="add mod">
          <ac:chgData name="أ . بلغيث السلامي" userId="34b4ef93db628815" providerId="LiveId" clId="{F7D69876-33D1-4AE7-970E-FEC768B60844}" dt="2025-12-09T06:56:58.453" v="1260" actId="1076"/>
          <ac:spMkLst>
            <pc:docMk/>
            <pc:sldMk cId="3373497772" sldId="256"/>
            <ac:spMk id="42" creationId="{491E8369-A7C7-8299-85A2-0F57C352D8A5}"/>
          </ac:spMkLst>
        </pc:spChg>
        <pc:picChg chg="add mod">
          <ac:chgData name="أ . بلغيث السلامي" userId="34b4ef93db628815" providerId="LiveId" clId="{F7D69876-33D1-4AE7-970E-FEC768B60844}" dt="2025-12-23T06:01:21.440" v="1854" actId="1076"/>
          <ac:picMkLst>
            <pc:docMk/>
            <pc:sldMk cId="3373497772" sldId="256"/>
            <ac:picMk id="5" creationId="{B298F74A-169B-713C-CB05-3E2216CD3CF9}"/>
          </ac:picMkLst>
        </pc:picChg>
        <pc:picChg chg="add del mod">
          <ac:chgData name="أ . بلغيث السلامي" userId="34b4ef93db628815" providerId="LiveId" clId="{F7D69876-33D1-4AE7-970E-FEC768B60844}" dt="2025-12-23T05:59:28.910" v="1852" actId="1076"/>
          <ac:picMkLst>
            <pc:docMk/>
            <pc:sldMk cId="3373497772" sldId="256"/>
            <ac:picMk id="13" creationId="{0DEEB268-7C4C-D7A8-3384-69395E775296}"/>
          </ac:picMkLst>
        </pc:picChg>
      </pc:sldChg>
      <pc:sldChg chg="addSp delSp modSp new del mod">
        <pc:chgData name="أ . بلغيث السلامي" userId="34b4ef93db628815" providerId="LiveId" clId="{F7D69876-33D1-4AE7-970E-FEC768B60844}" dt="2025-12-23T05:45:22.535" v="1798" actId="680"/>
        <pc:sldMkLst>
          <pc:docMk/>
          <pc:sldMk cId="791418349" sldId="257"/>
        </pc:sldMkLst>
        <pc:spChg chg="add del">
          <ac:chgData name="أ . بلغيث السلامي" userId="34b4ef93db628815" providerId="LiveId" clId="{F7D69876-33D1-4AE7-970E-FEC768B60844}" dt="2025-12-23T05:45:21.701" v="1797" actId="478"/>
          <ac:spMkLst>
            <pc:docMk/>
            <pc:sldMk cId="791418349" sldId="257"/>
            <ac:spMk id="2" creationId="{90239D50-B94A-016A-CC2E-DD52C01510CE}"/>
          </ac:spMkLst>
        </pc:spChg>
        <pc:spChg chg="add del">
          <ac:chgData name="أ . بلغيث السلامي" userId="34b4ef93db628815" providerId="LiveId" clId="{F7D69876-33D1-4AE7-970E-FEC768B60844}" dt="2025-12-23T05:45:21.474" v="1796" actId="478"/>
          <ac:spMkLst>
            <pc:docMk/>
            <pc:sldMk cId="791418349" sldId="257"/>
            <ac:spMk id="3" creationId="{CE872A8D-3160-81F1-1EC0-84BE5D424580}"/>
          </ac:spMkLst>
        </pc:spChg>
        <pc:spChg chg="add mod">
          <ac:chgData name="أ . بلغيث السلامي" userId="34b4ef93db628815" providerId="LiveId" clId="{F7D69876-33D1-4AE7-970E-FEC768B60844}" dt="2025-12-23T05:45:19.066" v="1788" actId="1076"/>
          <ac:spMkLst>
            <pc:docMk/>
            <pc:sldMk cId="791418349" sldId="257"/>
            <ac:spMk id="4" creationId="{C4EA4A3C-EDE0-3A73-6842-869F56FF7247}"/>
          </ac:spMkLst>
        </pc:spChg>
        <pc:spChg chg="add mod">
          <ac:chgData name="أ . بلغيث السلامي" userId="34b4ef93db628815" providerId="LiveId" clId="{F7D69876-33D1-4AE7-970E-FEC768B60844}" dt="2025-12-23T05:43:28.591" v="1776" actId="1076"/>
          <ac:spMkLst>
            <pc:docMk/>
            <pc:sldMk cId="791418349" sldId="257"/>
            <ac:spMk id="6" creationId="{A24450FC-7C30-2270-494E-FF594F0519AB}"/>
          </ac:spMkLst>
        </pc:spChg>
        <pc:picChg chg="add mod">
          <ac:chgData name="أ . بلغيث السلامي" userId="34b4ef93db628815" providerId="LiveId" clId="{F7D69876-33D1-4AE7-970E-FEC768B60844}" dt="2025-12-23T05:45:20.593" v="1795" actId="1076"/>
          <ac:picMkLst>
            <pc:docMk/>
            <pc:sldMk cId="791418349" sldId="257"/>
            <ac:picMk id="5" creationId="{789F4698-73D6-9FA3-7477-49259E32C8A0}"/>
          </ac:picMkLst>
        </pc:picChg>
        <pc:picChg chg="add del mod">
          <ac:chgData name="أ . بلغيث السلامي" userId="34b4ef93db628815" providerId="LiveId" clId="{F7D69876-33D1-4AE7-970E-FEC768B60844}" dt="2025-12-23T05:45:20.288" v="1794" actId="22"/>
          <ac:picMkLst>
            <pc:docMk/>
            <pc:sldMk cId="791418349" sldId="257"/>
            <ac:picMk id="8" creationId="{B581DB03-8B82-1913-FDEC-EDE4A2F2E76B}"/>
          </ac:picMkLst>
        </pc:picChg>
      </pc:sldChg>
      <pc:sldChg chg="new del">
        <pc:chgData name="أ . بلغيث السلامي" userId="34b4ef93db628815" providerId="LiveId" clId="{F7D69876-33D1-4AE7-970E-FEC768B60844}" dt="2025-12-15T07:13:03.676" v="1338" actId="680"/>
        <pc:sldMkLst>
          <pc:docMk/>
          <pc:sldMk cId="981971005" sldId="257"/>
        </pc:sldMkLst>
      </pc:sldChg>
      <pc:sldChg chg="addSp delSp modSp new del mod">
        <pc:chgData name="أ . بلغيث السلامي" userId="34b4ef93db628815" providerId="LiveId" clId="{F7D69876-33D1-4AE7-970E-FEC768B60844}" dt="2025-12-23T05:58:53.364" v="1850" actId="680"/>
        <pc:sldMkLst>
          <pc:docMk/>
          <pc:sldMk cId="1640887041" sldId="257"/>
        </pc:sldMkLst>
        <pc:spChg chg="add del mod">
          <ac:chgData name="أ . بلغيث السلامي" userId="34b4ef93db628815" providerId="LiveId" clId="{F7D69876-33D1-4AE7-970E-FEC768B60844}" dt="2025-12-23T05:58:34.825" v="1846" actId="14100"/>
          <ac:spMkLst>
            <pc:docMk/>
            <pc:sldMk cId="1640887041" sldId="257"/>
            <ac:spMk id="2" creationId="{D04C8DCC-1994-FD32-1B5E-3D3D44B8E6AB}"/>
          </ac:spMkLst>
        </pc:spChg>
        <pc:spChg chg="add del mod">
          <ac:chgData name="أ . بلغيث السلامي" userId="34b4ef93db628815" providerId="LiveId" clId="{F7D69876-33D1-4AE7-970E-FEC768B60844}" dt="2025-12-23T05:58:51.980" v="1847" actId="14100"/>
          <ac:spMkLst>
            <pc:docMk/>
            <pc:sldMk cId="1640887041" sldId="257"/>
            <ac:spMk id="3" creationId="{B080E570-D9F1-D6B3-9725-2E383B909569}"/>
          </ac:spMkLst>
        </pc:spChg>
        <pc:picChg chg="add del mod">
          <ac:chgData name="أ . بلغيث السلامي" userId="34b4ef93db628815" providerId="LiveId" clId="{F7D69876-33D1-4AE7-970E-FEC768B60844}" dt="2025-12-23T05:57:18.949" v="1837" actId="22"/>
          <ac:picMkLst>
            <pc:docMk/>
            <pc:sldMk cId="1640887041" sldId="257"/>
            <ac:picMk id="5" creationId="{6C0F20B8-CFE2-9FE5-4184-6B74CB0FFC2A}"/>
          </ac:picMkLst>
        </pc:picChg>
        <pc:picChg chg="add del mod">
          <ac:chgData name="أ . بلغيث السلامي" userId="34b4ef93db628815" providerId="LiveId" clId="{F7D69876-33D1-4AE7-970E-FEC768B60844}" dt="2025-12-23T05:58:52.805" v="1849" actId="22"/>
          <ac:picMkLst>
            <pc:docMk/>
            <pc:sldMk cId="1640887041" sldId="257"/>
            <ac:picMk id="7" creationId="{ADEA6EE8-BC8E-5D68-C148-2CFC3964C456}"/>
          </ac:picMkLst>
        </pc:picChg>
      </pc:sldChg>
      <pc:sldChg chg="addSp delSp add del mod">
        <pc:chgData name="أ . بلغيث السلامي" userId="34b4ef93db628815" providerId="LiveId" clId="{F7D69876-33D1-4AE7-970E-FEC768B60844}" dt="2025-12-23T05:48:04.055" v="1822" actId="2890"/>
        <pc:sldMkLst>
          <pc:docMk/>
          <pc:sldMk cId="2153386688" sldId="257"/>
        </pc:sldMkLst>
        <pc:picChg chg="add del">
          <ac:chgData name="أ . بلغيث السلامي" userId="34b4ef93db628815" providerId="LiveId" clId="{F7D69876-33D1-4AE7-970E-FEC768B60844}" dt="2025-12-23T05:48:03.233" v="1821" actId="478"/>
          <ac:picMkLst>
            <pc:docMk/>
            <pc:sldMk cId="2153386688" sldId="257"/>
            <ac:picMk id="5" creationId="{5B0201C4-9208-BE23-C6F4-531747B32A1F}"/>
          </ac:picMkLst>
        </pc:picChg>
      </pc:sldChg>
      <pc:sldChg chg="addSp delSp modSp new mod">
        <pc:chgData name="أ . بلغيث السلامي" userId="34b4ef93db628815" providerId="LiveId" clId="{F7D69876-33D1-4AE7-970E-FEC768B60844}" dt="2025-12-15T07:28:58.822" v="1510" actId="1038"/>
        <pc:sldMkLst>
          <pc:docMk/>
          <pc:sldMk cId="4113748149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F2D16F-3437-6375-CCE4-D2F8DD6B4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7A5BCC7-63B9-8E03-DAA5-E8B31BEB6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4E04E2-83B7-910A-7975-267468F59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B2BEF2-622A-D7FE-23E9-208A58D55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20CDFE-F6C4-975C-9668-118C68F7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008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F3A280-301E-87A0-2CE0-1EBDC0D1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9CC4E52-7198-2320-88F7-998D01D00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356197-B128-CE9B-E582-D4500C6C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FFD054-D58D-D55F-93B5-ABA839B69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F7C161-5341-BD99-67D5-EC0E0D87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616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A43D06C-4CEB-4939-3A85-3BBBE59A84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89338A6-8EF3-F10B-C1B7-0715DB0E1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7ACB6A-20FB-C9E7-C440-29538241C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6BA2EA-8678-2B45-88E8-E0D64381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812DB0-3E53-C8B1-E62F-ACCDA74C7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4042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0C298F-9F6D-9D0E-8F25-572FAA922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3B5ADB5-382C-99B8-3549-988858A01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DC48B-2657-7413-A5E7-2083108C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8BD0E8-0F05-78A2-7A25-A2BF5CD5D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DBF9EE-E4B9-20BB-FF71-F89D97893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276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6150F6-1253-12CB-3D9A-A535DE2FB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403364-7CD5-F99A-4B8D-8B447AF1B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5B6E6B-7CB5-70AD-45D8-7365097B8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80B7FCC-9419-8F19-5EAA-1E6C7BCA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E1BD7C-D689-E5C3-5CE2-BE68F495E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692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F9B2E8-C496-92FF-D5E0-0C9C71F45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7A8044-8D6B-1464-8F1D-2BF5B9D57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8F97030-A6F4-3ADD-9C5A-757ADD0C3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ED7CBE-09FD-C80F-E46A-C9459E35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76DB68-4594-79D0-2FB0-4A27BAD41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4C7923E-501D-901F-AF68-6C296739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276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1847D9-D43D-B473-DE82-2A829957F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3B43B7-4643-C47E-CA8D-0D27371B1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AFEC5E4-F585-EC84-38AB-3DA3AED2D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8F44294-6076-BFF9-7A52-2EC6CCFCC0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9B83E54-0AB8-5648-298C-C539D6485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D775DC5-B795-4437-A58A-8FB2D766D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A18EDA7-D50A-7090-6608-125E5B33E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7287FBB-F89A-83B8-8D91-66DDE5AF0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829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E58C8F-89B5-D9E7-58FB-30FD9188F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D8EF52D-A4AB-CFB9-4A82-86A927D11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3C08B94-13A9-5B8E-7B2B-00CD1563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546E563-8D1C-4B88-E9E5-B8967A37C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7613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5585B35-CC90-FAD7-D532-64912FC70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FEFB3BA-2BC1-C260-1BA5-DE854BE9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0C55E38-13F6-5273-F109-E4A02A999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295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265F8C-FD82-56F6-2C3F-1860AF6BD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B380E01-19DE-B1DA-4284-487AA0CE1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7093F22-4CA9-F56E-9D52-47724DB94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8A7DE46-96F8-2F29-E2F2-C2E7CF6D8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7EEFB0-A33D-5100-60F5-10DCCA9BA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8B1A87E-A088-3946-C3A1-14476D577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728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948C2F-8479-0254-F390-4A6294313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913BBE1-4452-0E9E-B6CB-C9C239C363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E195B34-F878-86D0-568D-E4C49E54F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EDAD0CA-9BED-82F5-3C78-D68409158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C5279A0-6DF2-FF42-2487-AA94E23DC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06796C2-4A41-7059-BFE2-D8BB56F1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390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30D18C7-E182-7D96-902F-74383342F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EBB55E9-FCEB-6A7A-A239-6AA9BE742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9529F5-56C9-43AC-7893-B24C21CA8D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7571B-1C50-409E-8617-48E761E8DA08}" type="datetimeFigureOut">
              <a:rPr lang="ar-SA" smtClean="0"/>
              <a:t>04/07/1447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A3B497E-4D93-CB87-E08F-F9A47E878F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424325-5660-AE67-B12E-AF555ECEA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F6974-8BBF-43E8-900E-238A43055A1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412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298F74A-169B-713C-CB05-3E2216CD3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15696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86981A61-F29F-4135-0DE6-167441A276A0}"/>
              </a:ext>
            </a:extLst>
          </p:cNvPr>
          <p:cNvSpPr txBox="1"/>
          <p:nvPr/>
        </p:nvSpPr>
        <p:spPr>
          <a:xfrm>
            <a:off x="8909824" y="2505670"/>
            <a:ext cx="2241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رفع متوسط نتائج الطلاب في مادة العلوم للمرحلة المتوسطة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38A3EBD-E5AE-CA0E-FD64-E4D8D277A5DD}"/>
              </a:ext>
            </a:extLst>
          </p:cNvPr>
          <p:cNvSpPr txBox="1"/>
          <p:nvPr/>
        </p:nvSpPr>
        <p:spPr>
          <a:xfrm>
            <a:off x="6553200" y="2505670"/>
            <a:ext cx="2241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تحليل النتائج، خطة علاجية وتنفيذها، تدريب محاكي، تفعيل المنصات ( مدرستي )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C6BA1A4-D56A-299F-11F8-0A6822DAEC7B}"/>
              </a:ext>
            </a:extLst>
          </p:cNvPr>
          <p:cNvSpPr txBox="1"/>
          <p:nvPr/>
        </p:nvSpPr>
        <p:spPr>
          <a:xfrm>
            <a:off x="4809893" y="2540449"/>
            <a:ext cx="1382753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ملف تحليل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نماذج نافس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اختبارات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3357148-7A9D-91B4-2974-F0A9DD893EBB}"/>
              </a:ext>
            </a:extLst>
          </p:cNvPr>
          <p:cNvSpPr txBox="1"/>
          <p:nvPr/>
        </p:nvSpPr>
        <p:spPr>
          <a:xfrm>
            <a:off x="4155687" y="2644169"/>
            <a:ext cx="6542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معلم العلوم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5E2C04-BF99-30DE-B7DB-4CC5B66C4F9D}"/>
              </a:ext>
            </a:extLst>
          </p:cNvPr>
          <p:cNvSpPr txBox="1"/>
          <p:nvPr/>
        </p:nvSpPr>
        <p:spPr>
          <a:xfrm>
            <a:off x="3266376" y="2644168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إدارة المدرسة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AB62A54-118B-1ADE-8531-9E9785063F68}"/>
              </a:ext>
            </a:extLst>
          </p:cNvPr>
          <p:cNvSpPr txBox="1"/>
          <p:nvPr/>
        </p:nvSpPr>
        <p:spPr>
          <a:xfrm>
            <a:off x="2503447" y="2644168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82A4E60-F893-7B5B-2F85-6939CC72647A}"/>
              </a:ext>
            </a:extLst>
          </p:cNvPr>
          <p:cNvSpPr txBox="1"/>
          <p:nvPr/>
        </p:nvSpPr>
        <p:spPr>
          <a:xfrm>
            <a:off x="1819505" y="2644167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14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04FCD38-7C3F-BA0F-9A90-0DB639B0872B}"/>
              </a:ext>
            </a:extLst>
          </p:cNvPr>
          <p:cNvSpPr txBox="1"/>
          <p:nvPr/>
        </p:nvSpPr>
        <p:spPr>
          <a:xfrm>
            <a:off x="394007" y="2505667"/>
            <a:ext cx="147382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تحسن النتائج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إتقان المهارات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مقارنة النتائج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834ADAF-9270-4F3C-18A5-83061955D579}"/>
              </a:ext>
            </a:extLst>
          </p:cNvPr>
          <p:cNvSpPr txBox="1"/>
          <p:nvPr/>
        </p:nvSpPr>
        <p:spPr>
          <a:xfrm>
            <a:off x="8909824" y="3418473"/>
            <a:ext cx="2241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تحسين مهارات التفكير الناقد وحل المشكلات في مادة العلوم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7A76250E-F805-3190-FB81-29F1F969F2F5}"/>
              </a:ext>
            </a:extLst>
          </p:cNvPr>
          <p:cNvSpPr txBox="1"/>
          <p:nvPr/>
        </p:nvSpPr>
        <p:spPr>
          <a:xfrm>
            <a:off x="6192646" y="3428997"/>
            <a:ext cx="260195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تنفيذ ورش لحل مسائل مهارات تفكير عليا، وتدريب على مهام أدائية مشابهة لأسئلة لنافس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41C386-739F-C317-2A22-FFE4ADEA3C9D}"/>
              </a:ext>
            </a:extLst>
          </p:cNvPr>
          <p:cNvSpPr txBox="1"/>
          <p:nvPr/>
        </p:nvSpPr>
        <p:spPr>
          <a:xfrm>
            <a:off x="4821042" y="3418473"/>
            <a:ext cx="1382753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نماذج حل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أوراق مهام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أنشطة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stem</a:t>
            </a:r>
            <a:endParaRPr lang="ar-SA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6FCC20C4-AD72-2942-D198-87B992EDB613}"/>
              </a:ext>
            </a:extLst>
          </p:cNvPr>
          <p:cNvSpPr txBox="1"/>
          <p:nvPr/>
        </p:nvSpPr>
        <p:spPr>
          <a:xfrm>
            <a:off x="4166836" y="3579625"/>
            <a:ext cx="6542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معلم العلوم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4589F776-C717-7FE7-875C-C8816767A2B3}"/>
              </a:ext>
            </a:extLst>
          </p:cNvPr>
          <p:cNvSpPr txBox="1"/>
          <p:nvPr/>
        </p:nvSpPr>
        <p:spPr>
          <a:xfrm>
            <a:off x="3279385" y="3579625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إدارة المدرسة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77B8F0CE-ECFB-66E3-EB59-C1D7F031AA1F}"/>
              </a:ext>
            </a:extLst>
          </p:cNvPr>
          <p:cNvSpPr txBox="1"/>
          <p:nvPr/>
        </p:nvSpPr>
        <p:spPr>
          <a:xfrm>
            <a:off x="2503447" y="3520423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A43C9EBF-167A-4CCF-CD7B-4CAC621603BF}"/>
              </a:ext>
            </a:extLst>
          </p:cNvPr>
          <p:cNvSpPr txBox="1"/>
          <p:nvPr/>
        </p:nvSpPr>
        <p:spPr>
          <a:xfrm>
            <a:off x="1819505" y="3520422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14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ECF9484C-EE7E-3C5E-8C31-DEE6B66B6BF9}"/>
              </a:ext>
            </a:extLst>
          </p:cNvPr>
          <p:cNvSpPr txBox="1"/>
          <p:nvPr/>
        </p:nvSpPr>
        <p:spPr>
          <a:xfrm>
            <a:off x="394006" y="3520421"/>
            <a:ext cx="147382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تحسن الأداء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ارتفاع النتائج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DDB15E6C-2842-B280-43F6-FB39BE0C0542}"/>
              </a:ext>
            </a:extLst>
          </p:cNvPr>
          <p:cNvSpPr txBox="1"/>
          <p:nvPr/>
        </p:nvSpPr>
        <p:spPr>
          <a:xfrm>
            <a:off x="8909824" y="4326051"/>
            <a:ext cx="224139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تعزيز الفهم القرائي العلمي لدى الطلاب 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DCE2BDCF-CF21-FEE8-9220-47489D3737F6}"/>
              </a:ext>
            </a:extLst>
          </p:cNvPr>
          <p:cNvSpPr txBox="1"/>
          <p:nvPr/>
        </p:nvSpPr>
        <p:spPr>
          <a:xfrm>
            <a:off x="5999355" y="4341803"/>
            <a:ext cx="2795241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تدريب الطلاب على قراءة </a:t>
            </a:r>
            <a:r>
              <a:rPr lang="ar-SA" sz="1600" b="1" dirty="0">
                <a:solidFill>
                  <a:schemeClr val="accent5">
                    <a:lumMod val="50000"/>
                  </a:schemeClr>
                </a:solidFill>
              </a:rPr>
              <a:t>الرسوم</a:t>
            </a:r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 البيانية والمخططات العلمية، وتحليل وفهم النص العلمي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5E5D7989-5330-433C-5BFE-771FBF28CFA7}"/>
              </a:ext>
            </a:extLst>
          </p:cNvPr>
          <p:cNvSpPr txBox="1"/>
          <p:nvPr/>
        </p:nvSpPr>
        <p:spPr>
          <a:xfrm>
            <a:off x="4716965" y="4307021"/>
            <a:ext cx="153143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نصوص علمية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رسوم بيانية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أوراق تدريب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08D1BB2-0BD6-B5C0-3194-C7FCF789D82E}"/>
              </a:ext>
            </a:extLst>
          </p:cNvPr>
          <p:cNvSpPr txBox="1"/>
          <p:nvPr/>
        </p:nvSpPr>
        <p:spPr>
          <a:xfrm>
            <a:off x="4190069" y="4457649"/>
            <a:ext cx="6542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معلم العلوم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4D58B834-CEE9-A1CF-9EBE-1172904F5CFC}"/>
              </a:ext>
            </a:extLst>
          </p:cNvPr>
          <p:cNvSpPr txBox="1"/>
          <p:nvPr/>
        </p:nvSpPr>
        <p:spPr>
          <a:xfrm>
            <a:off x="3293325" y="4457649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إدارة المدرسة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20F688F9-7875-37C7-838F-B4480CBA6BC9}"/>
              </a:ext>
            </a:extLst>
          </p:cNvPr>
          <p:cNvSpPr txBox="1"/>
          <p:nvPr/>
        </p:nvSpPr>
        <p:spPr>
          <a:xfrm>
            <a:off x="2544336" y="4445520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0FB0D53C-0324-A571-A6A4-A722118F5981}"/>
              </a:ext>
            </a:extLst>
          </p:cNvPr>
          <p:cNvSpPr txBox="1"/>
          <p:nvPr/>
        </p:nvSpPr>
        <p:spPr>
          <a:xfrm>
            <a:off x="1832516" y="4460570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14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0923A64C-75CD-4473-43DE-345C260BB5EC}"/>
              </a:ext>
            </a:extLst>
          </p:cNvPr>
          <p:cNvSpPr txBox="1"/>
          <p:nvPr/>
        </p:nvSpPr>
        <p:spPr>
          <a:xfrm>
            <a:off x="300152" y="4272983"/>
            <a:ext cx="165781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>
                <a:solidFill>
                  <a:schemeClr val="accent5">
                    <a:lumMod val="50000"/>
                  </a:schemeClr>
                </a:solidFill>
              </a:rPr>
              <a:t>- تحسن نتائج فهم المقروء</a:t>
            </a:r>
          </a:p>
          <a:p>
            <a:r>
              <a:rPr lang="ar-SA" sz="1600" b="1" dirty="0">
                <a:solidFill>
                  <a:schemeClr val="accent5">
                    <a:lumMod val="50000"/>
                  </a:schemeClr>
                </a:solidFill>
              </a:rPr>
              <a:t>- القدرة على التفسير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B9912119-47F1-CB03-1BDE-168E67155357}"/>
              </a:ext>
            </a:extLst>
          </p:cNvPr>
          <p:cNvSpPr txBox="1"/>
          <p:nvPr/>
        </p:nvSpPr>
        <p:spPr>
          <a:xfrm>
            <a:off x="8909824" y="5380005"/>
            <a:ext cx="22413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تهيئة بيئة تعليمية محفزة 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513375C1-1053-8998-DDAD-577E7584D124}"/>
              </a:ext>
            </a:extLst>
          </p:cNvPr>
          <p:cNvSpPr txBox="1"/>
          <p:nvPr/>
        </p:nvSpPr>
        <p:spPr>
          <a:xfrm>
            <a:off x="6553200" y="5217879"/>
            <a:ext cx="2241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مسابقات علمية وحوافز 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عمل حقائب تعليمية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لقاء تحفيزي لأولياء الأمور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09C58F3F-26A4-6ED3-61E3-E4DA1BD6B371}"/>
              </a:ext>
            </a:extLst>
          </p:cNvPr>
          <p:cNvSpPr txBox="1"/>
          <p:nvPr/>
        </p:nvSpPr>
        <p:spPr>
          <a:xfrm>
            <a:off x="4844275" y="5181064"/>
            <a:ext cx="1382753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وسائل تعليمية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حقيبة تدريبية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مطويات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84E05D69-A10E-A5D8-1515-06C81CC992B1}"/>
              </a:ext>
            </a:extLst>
          </p:cNvPr>
          <p:cNvSpPr txBox="1"/>
          <p:nvPr/>
        </p:nvSpPr>
        <p:spPr>
          <a:xfrm>
            <a:off x="4204009" y="5344207"/>
            <a:ext cx="6542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معلم العلوم</a:t>
            </a: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DF0F65E6-1B2C-9AC1-3C27-02F394B56F24}"/>
              </a:ext>
            </a:extLst>
          </p:cNvPr>
          <p:cNvSpPr txBox="1"/>
          <p:nvPr/>
        </p:nvSpPr>
        <p:spPr>
          <a:xfrm>
            <a:off x="3293325" y="5340970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إدارة المدرسة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7124629D-1E10-93AE-8E2C-BED0D71CE2BD}"/>
              </a:ext>
            </a:extLst>
          </p:cNvPr>
          <p:cNvSpPr txBox="1"/>
          <p:nvPr/>
        </p:nvSpPr>
        <p:spPr>
          <a:xfrm>
            <a:off x="2517850" y="5312857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</a:t>
            </a: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FFC35EAF-1AA1-359F-7CE7-9CA851CCB00F}"/>
              </a:ext>
            </a:extLst>
          </p:cNvPr>
          <p:cNvSpPr txBox="1"/>
          <p:nvPr/>
        </p:nvSpPr>
        <p:spPr>
          <a:xfrm>
            <a:off x="1832516" y="5315778"/>
            <a:ext cx="9106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الأسبوع    14</a:t>
            </a: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491E8369-A7C7-8299-85A2-0F57C352D8A5}"/>
              </a:ext>
            </a:extLst>
          </p:cNvPr>
          <p:cNvSpPr txBox="1"/>
          <p:nvPr/>
        </p:nvSpPr>
        <p:spPr>
          <a:xfrm>
            <a:off x="295737" y="5301635"/>
            <a:ext cx="165781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ارتفاع الدافعية</a:t>
            </a:r>
          </a:p>
          <a:p>
            <a:r>
              <a:rPr lang="ar-SA" b="1" dirty="0">
                <a:solidFill>
                  <a:schemeClr val="accent5">
                    <a:lumMod val="50000"/>
                  </a:schemeClr>
                </a:solidFill>
              </a:rPr>
              <a:t>- زيادة المشاركات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8E024AA-3C09-6248-C38C-D88EA0179257}"/>
              </a:ext>
            </a:extLst>
          </p:cNvPr>
          <p:cNvSpPr txBox="1"/>
          <p:nvPr/>
        </p:nvSpPr>
        <p:spPr>
          <a:xfrm>
            <a:off x="1544595" y="185351"/>
            <a:ext cx="10582774" cy="161955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12" name="مربع نص 1">
            <a:extLst>
              <a:ext uri="{FF2B5EF4-FFF2-40B4-BE49-F238E27FC236}">
                <a16:creationId xmlns:a16="http://schemas.microsoft.com/office/drawing/2014/main" id="{FBCD3083-F27C-7D9E-68D4-243CAC8A0B13}"/>
              </a:ext>
            </a:extLst>
          </p:cNvPr>
          <p:cNvSpPr txBox="1"/>
          <p:nvPr/>
        </p:nvSpPr>
        <p:spPr>
          <a:xfrm>
            <a:off x="8430156" y="95151"/>
            <a:ext cx="3761844" cy="1425658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buNone/>
              <a:tabLst>
                <a:tab pos="2637155" algn="ctr"/>
                <a:tab pos="5274310" algn="r"/>
              </a:tabLst>
            </a:pPr>
            <a:r>
              <a:rPr lang="ar-SA" sz="1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المملكة العربية السعودية</a:t>
            </a:r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>
              <a:buNone/>
              <a:tabLst>
                <a:tab pos="2637155" algn="ctr"/>
                <a:tab pos="5274310" algn="r"/>
              </a:tabLst>
            </a:pPr>
            <a:r>
              <a:rPr lang="ar-SA" sz="16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وزارة التعليم </a:t>
            </a:r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sz="16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الإدارة العامة للتعليم بمنطقة مكة المكرمة </a:t>
            </a:r>
          </a:p>
          <a:p>
            <a:pPr algn="ctr" rtl="1">
              <a:lnSpc>
                <a:spcPct val="115000"/>
              </a:lnSpc>
              <a:spcAft>
                <a:spcPts val="1000"/>
              </a:spcAft>
              <a:buNone/>
            </a:pP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ndalus" panose="02020603050405020304" pitchFamily="18" charset="-78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0DEEB268-7C4C-D7A8-3384-69395E7752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112" y="0"/>
            <a:ext cx="1939290" cy="94297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مربع نص 34">
            <a:extLst>
              <a:ext uri="{FF2B5EF4-FFF2-40B4-BE49-F238E27FC236}">
                <a16:creationId xmlns:a16="http://schemas.microsoft.com/office/drawing/2014/main" id="{7D07801E-C648-D825-E29F-B6D2F738979B}"/>
              </a:ext>
            </a:extLst>
          </p:cNvPr>
          <p:cNvSpPr txBox="1"/>
          <p:nvPr/>
        </p:nvSpPr>
        <p:spPr>
          <a:xfrm>
            <a:off x="1971315" y="1234587"/>
            <a:ext cx="682093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SA" sz="2400" b="1" dirty="0">
                <a:highlight>
                  <a:srgbClr val="C0C0C0"/>
                </a:highlight>
              </a:rPr>
              <a:t>خطة تحسين نتائج الطلاب لنواتج التعلم المستهدفة ( نافس )</a:t>
            </a:r>
          </a:p>
        </p:txBody>
      </p:sp>
    </p:spTree>
    <p:extLst>
      <p:ext uri="{BB962C8B-B14F-4D97-AF65-F5344CB8AC3E}">
        <p14:creationId xmlns:p14="http://schemas.microsoft.com/office/powerpoint/2010/main" val="337349777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200</Words>
  <Application>Microsoft Office PowerPoint</Application>
  <PresentationFormat>شاشة عريضة</PresentationFormat>
  <Paragraphs>54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أ . بلغيث السلامي</dc:creator>
  <cp:lastModifiedBy>أ . بلغيث السلامي</cp:lastModifiedBy>
  <cp:revision>3</cp:revision>
  <cp:lastPrinted>2025-12-23T06:03:32Z</cp:lastPrinted>
  <dcterms:created xsi:type="dcterms:W3CDTF">2025-12-09T05:47:31Z</dcterms:created>
  <dcterms:modified xsi:type="dcterms:W3CDTF">2025-12-23T06:35:16Z</dcterms:modified>
</cp:coreProperties>
</file>