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363" r:id="rId4"/>
    <p:sldId id="364" r:id="rId5"/>
    <p:sldId id="365" r:id="rId6"/>
    <p:sldId id="270" r:id="rId7"/>
    <p:sldId id="261" r:id="rId8"/>
    <p:sldId id="366" r:id="rId9"/>
    <p:sldId id="369" r:id="rId10"/>
    <p:sldId id="367" r:id="rId11"/>
    <p:sldId id="370" r:id="rId12"/>
    <p:sldId id="371" r:id="rId13"/>
    <p:sldId id="372" r:id="rId14"/>
    <p:sldId id="373" r:id="rId15"/>
    <p:sldId id="305" r:id="rId16"/>
  </p:sldIdLst>
  <p:sldSz cx="10287000" cy="10287000"/>
  <p:notesSz cx="6889750" cy="10021888"/>
  <p:embeddedFontLst>
    <p:embeddedFont>
      <p:font typeface="Akhbar MT" pitchFamily="2" charset="-78"/>
      <p:regular r:id="rId17"/>
      <p:bold r:id="rId18"/>
    </p:embeddedFont>
    <p:embeddedFont>
      <p:font typeface="Dubai" panose="020B0503030403030204" pitchFamily="34" charset="-78"/>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4269"/>
    <a:srgbClr val="90D5E8"/>
    <a:srgbClr val="1BD8F1"/>
    <a:srgbClr val="D2452F"/>
    <a:srgbClr val="FCCD34"/>
    <a:srgbClr val="4195B9"/>
    <a:srgbClr val="F35E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4622" autoAdjust="0"/>
  </p:normalViewPr>
  <p:slideViewPr>
    <p:cSldViewPr>
      <p:cViewPr varScale="1">
        <p:scale>
          <a:sx n="44" d="100"/>
          <a:sy n="44" d="100"/>
        </p:scale>
        <p:origin x="178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slide" Target="slide9.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png"/><Relationship Id="rId5" Type="http://schemas.openxmlformats.org/officeDocument/2006/relationships/image" Target="../media/image6.sv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slide" Target="slide9.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png"/><Relationship Id="rId5" Type="http://schemas.openxmlformats.org/officeDocument/2006/relationships/image" Target="../media/image6.svg"/><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6.svg"/><Relationship Id="rId10" Type="http://schemas.openxmlformats.org/officeDocument/2006/relationships/image" Target="../media/image23.png"/><Relationship Id="rId4" Type="http://schemas.openxmlformats.org/officeDocument/2006/relationships/image" Target="../media/image5.png"/><Relationship Id="rId9" Type="http://schemas.openxmlformats.org/officeDocument/2006/relationships/image" Target="../media/image22.png"/><Relationship Id="rId14" Type="http://schemas.openxmlformats.org/officeDocument/2006/relationships/slide" Target="slide9.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slide" Target="slide9.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7.png"/><Relationship Id="rId5" Type="http://schemas.openxmlformats.org/officeDocument/2006/relationships/image" Target="../media/image6.svg"/><Relationship Id="rId10" Type="http://schemas.openxmlformats.org/officeDocument/2006/relationships/image" Target="../media/image26.png"/><Relationship Id="rId4" Type="http://schemas.openxmlformats.org/officeDocument/2006/relationships/image" Target="../media/image5.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slide" Target="slide9.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0.png"/><Relationship Id="rId5" Type="http://schemas.openxmlformats.org/officeDocument/2006/relationships/image" Target="../media/image6.svg"/><Relationship Id="rId10" Type="http://schemas.openxmlformats.org/officeDocument/2006/relationships/image" Target="../media/image29.png"/><Relationship Id="rId4" Type="http://schemas.openxmlformats.org/officeDocument/2006/relationships/image" Target="../media/image5.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t.me/Bay123an" TargetMode="External"/><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4.png"/><Relationship Id="rId12" Type="http://schemas.openxmlformats.org/officeDocument/2006/relationships/image" Target="../media/image9.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slide" Target="slide12.xml"/><Relationship Id="rId1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png"/><Relationship Id="rId17" Type="http://schemas.openxmlformats.org/officeDocument/2006/relationships/slide" Target="slide14.xml"/><Relationship Id="rId2" Type="http://schemas.openxmlformats.org/officeDocument/2006/relationships/image" Target="../media/image3.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slide" Target="slide11.xml"/><Relationship Id="rId5" Type="http://schemas.openxmlformats.org/officeDocument/2006/relationships/image" Target="../media/image6.svg"/><Relationship Id="rId15" Type="http://schemas.openxmlformats.org/officeDocument/2006/relationships/slide" Target="slide13.xml"/><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10.xml"/><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مجموعة 17">
            <a:extLst>
              <a:ext uri="{FF2B5EF4-FFF2-40B4-BE49-F238E27FC236}">
                <a16:creationId xmlns:a16="http://schemas.microsoft.com/office/drawing/2014/main" id="{4A574E09-E094-1068-7B4C-63BBF3D47EFA}"/>
              </a:ext>
            </a:extLst>
          </p:cNvPr>
          <p:cNvGrpSpPr/>
          <p:nvPr/>
        </p:nvGrpSpPr>
        <p:grpSpPr>
          <a:xfrm>
            <a:off x="-114300" y="-30841"/>
            <a:ext cx="10515600" cy="10432141"/>
            <a:chOff x="-16330" y="-30841"/>
            <a:chExt cx="10303331" cy="10317841"/>
          </a:xfrm>
        </p:grpSpPr>
        <p:sp>
          <p:nvSpPr>
            <p:cNvPr id="11" name="مستطيل 10">
              <a:extLst>
                <a:ext uri="{FF2B5EF4-FFF2-40B4-BE49-F238E27FC236}">
                  <a16:creationId xmlns:a16="http://schemas.microsoft.com/office/drawing/2014/main" id="{141AF582-3546-62B6-A763-1FAD33EC07E9}"/>
                </a:ext>
              </a:extLst>
            </p:cNvPr>
            <p:cNvSpPr/>
            <p:nvPr/>
          </p:nvSpPr>
          <p:spPr>
            <a:xfrm>
              <a:off x="0" y="0"/>
              <a:ext cx="10287000" cy="10287000"/>
            </a:xfrm>
            <a:prstGeom prst="rect">
              <a:avLst/>
            </a:prstGeom>
            <a:solidFill>
              <a:srgbClr val="90D5E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Freeform 8">
              <a:extLst>
                <a:ext uri="{FF2B5EF4-FFF2-40B4-BE49-F238E27FC236}">
                  <a16:creationId xmlns:a16="http://schemas.microsoft.com/office/drawing/2014/main" id="{69F29DFA-20FF-9C08-5B6A-9F3C9351617B}"/>
                </a:ext>
              </a:extLst>
            </p:cNvPr>
            <p:cNvSpPr/>
            <p:nvPr/>
          </p:nvSpPr>
          <p:spPr>
            <a:xfrm rot="5400000">
              <a:off x="-44840" y="19869"/>
              <a:ext cx="2920820" cy="2819399"/>
            </a:xfrm>
            <a:custGeom>
              <a:avLst/>
              <a:gdLst/>
              <a:ahLst/>
              <a:cxnLst/>
              <a:rect l="l" t="t" r="r" b="b"/>
              <a:pathLst>
                <a:path w="6598275" h="8459327">
                  <a:moveTo>
                    <a:pt x="0" y="0"/>
                  </a:moveTo>
                  <a:lnTo>
                    <a:pt x="6598275" y="0"/>
                  </a:lnTo>
                  <a:lnTo>
                    <a:pt x="6598275" y="8459328"/>
                  </a:lnTo>
                  <a:lnTo>
                    <a:pt x="0" y="8459328"/>
                  </a:lnTo>
                  <a:lnTo>
                    <a:pt x="0" y="0"/>
                  </a:lnTo>
                  <a:close/>
                </a:path>
              </a:pathLst>
            </a:custGeom>
            <a:blipFill>
              <a:blip r:embed="rId2">
                <a:extLst>
                  <a:ext uri="{96DAC541-7B7A-43D3-8B79-37D633B846F1}">
                    <asvg:svgBlip xmlns:asvg="http://schemas.microsoft.com/office/drawing/2016/SVG/main" r:embed="rId3"/>
                  </a:ext>
                </a:extLst>
              </a:blip>
              <a:stretch>
                <a:fillRect l="-57806" t="1" r="-6638" b="-100197"/>
              </a:stretch>
            </a:blipFill>
          </p:spPr>
        </p:sp>
        <p:sp>
          <p:nvSpPr>
            <p:cNvPr id="12" name="Freeform 4">
              <a:extLst>
                <a:ext uri="{FF2B5EF4-FFF2-40B4-BE49-F238E27FC236}">
                  <a16:creationId xmlns:a16="http://schemas.microsoft.com/office/drawing/2014/main" id="{1E4A32C4-DE32-97F9-4CE6-521B9B970FD4}"/>
                </a:ext>
              </a:extLst>
            </p:cNvPr>
            <p:cNvSpPr/>
            <p:nvPr/>
          </p:nvSpPr>
          <p:spPr>
            <a:xfrm>
              <a:off x="-16330" y="5188433"/>
              <a:ext cx="1052713" cy="4073372"/>
            </a:xfrm>
            <a:custGeom>
              <a:avLst/>
              <a:gdLst/>
              <a:ahLst/>
              <a:cxnLst/>
              <a:rect l="l" t="t" r="r" b="b"/>
              <a:pathLst>
                <a:path w="1934852" h="4073372">
                  <a:moveTo>
                    <a:pt x="0" y="0"/>
                  </a:moveTo>
                  <a:lnTo>
                    <a:pt x="1934852" y="0"/>
                  </a:lnTo>
                  <a:lnTo>
                    <a:pt x="1934852" y="4073373"/>
                  </a:lnTo>
                  <a:lnTo>
                    <a:pt x="0" y="4073373"/>
                  </a:lnTo>
                  <a:lnTo>
                    <a:pt x="0" y="0"/>
                  </a:lnTo>
                  <a:close/>
                </a:path>
              </a:pathLst>
            </a:custGeom>
            <a:blipFill>
              <a:blip r:embed="rId4"/>
              <a:stretch>
                <a:fillRect l="-83797"/>
              </a:stretch>
            </a:blipFill>
          </p:spPr>
        </p:sp>
        <p:sp>
          <p:nvSpPr>
            <p:cNvPr id="16" name="Freeform 8">
              <a:extLst>
                <a:ext uri="{FF2B5EF4-FFF2-40B4-BE49-F238E27FC236}">
                  <a16:creationId xmlns:a16="http://schemas.microsoft.com/office/drawing/2014/main" id="{A2FE4933-5DB3-6C07-99AE-F7B2D0BBE4C0}"/>
                </a:ext>
              </a:extLst>
            </p:cNvPr>
            <p:cNvSpPr/>
            <p:nvPr/>
          </p:nvSpPr>
          <p:spPr>
            <a:xfrm rot="16200000">
              <a:off x="6132200" y="5222665"/>
              <a:ext cx="4670853" cy="3638749"/>
            </a:xfrm>
            <a:custGeom>
              <a:avLst/>
              <a:gdLst/>
              <a:ahLst/>
              <a:cxnLst/>
              <a:rect l="l" t="t" r="r" b="b"/>
              <a:pathLst>
                <a:path w="6598275" h="8459327">
                  <a:moveTo>
                    <a:pt x="0" y="0"/>
                  </a:moveTo>
                  <a:lnTo>
                    <a:pt x="6598275" y="0"/>
                  </a:lnTo>
                  <a:lnTo>
                    <a:pt x="6598275" y="8459328"/>
                  </a:lnTo>
                  <a:lnTo>
                    <a:pt x="0" y="8459328"/>
                  </a:lnTo>
                  <a:lnTo>
                    <a:pt x="0" y="0"/>
                  </a:lnTo>
                  <a:close/>
                </a:path>
              </a:pathLst>
            </a:custGeom>
            <a:blipFill>
              <a:blip r:embed="rId2">
                <a:extLst>
                  <a:ext uri="{96DAC541-7B7A-43D3-8B79-37D633B846F1}">
                    <asvg:svgBlip xmlns:asvg="http://schemas.microsoft.com/office/drawing/2016/SVG/main" r:embed="rId3"/>
                  </a:ext>
                </a:extLst>
              </a:blip>
              <a:stretch>
                <a:fillRect l="-57806" t="1" r="-6638" b="-100197"/>
              </a:stretch>
            </a:blipFill>
          </p:spPr>
        </p:sp>
        <p:sp>
          <p:nvSpPr>
            <p:cNvPr id="15" name="Freeform 7">
              <a:extLst>
                <a:ext uri="{FF2B5EF4-FFF2-40B4-BE49-F238E27FC236}">
                  <a16:creationId xmlns:a16="http://schemas.microsoft.com/office/drawing/2014/main" id="{8C01D166-62F4-189E-766B-0DF8C87DDF0D}"/>
                </a:ext>
              </a:extLst>
            </p:cNvPr>
            <p:cNvSpPr/>
            <p:nvPr/>
          </p:nvSpPr>
          <p:spPr>
            <a:xfrm>
              <a:off x="9234288" y="5181153"/>
              <a:ext cx="1052712" cy="4196313"/>
            </a:xfrm>
            <a:custGeom>
              <a:avLst/>
              <a:gdLst/>
              <a:ahLst/>
              <a:cxnLst/>
              <a:rect l="l" t="t" r="r" b="b"/>
              <a:pathLst>
                <a:path w="1784827" h="3937119">
                  <a:moveTo>
                    <a:pt x="0" y="0"/>
                  </a:moveTo>
                  <a:lnTo>
                    <a:pt x="1784827" y="0"/>
                  </a:lnTo>
                  <a:lnTo>
                    <a:pt x="1784827" y="3937119"/>
                  </a:lnTo>
                  <a:lnTo>
                    <a:pt x="0" y="3937119"/>
                  </a:lnTo>
                  <a:lnTo>
                    <a:pt x="0" y="0"/>
                  </a:lnTo>
                  <a:close/>
                </a:path>
              </a:pathLst>
            </a:custGeom>
            <a:blipFill>
              <a:blip r:embed="rId5"/>
              <a:stretch>
                <a:fillRect l="-1" r="-90094" b="-372"/>
              </a:stretch>
            </a:blipFill>
          </p:spPr>
        </p:sp>
        <p:sp>
          <p:nvSpPr>
            <p:cNvPr id="3" name="Freeform 3">
              <a:extLst>
                <a:ext uri="{FF2B5EF4-FFF2-40B4-BE49-F238E27FC236}">
                  <a16:creationId xmlns:a16="http://schemas.microsoft.com/office/drawing/2014/main" id="{3C90BBDD-94A4-5D14-75F7-92442971AE07}"/>
                </a:ext>
              </a:extLst>
            </p:cNvPr>
            <p:cNvSpPr/>
            <p:nvPr/>
          </p:nvSpPr>
          <p:spPr>
            <a:xfrm>
              <a:off x="0" y="8156371"/>
              <a:ext cx="10287000" cy="2130629"/>
            </a:xfrm>
            <a:custGeom>
              <a:avLst/>
              <a:gdLst/>
              <a:ahLst/>
              <a:cxnLst/>
              <a:rect l="l" t="t" r="r" b="b"/>
              <a:pathLst>
                <a:path w="10102122" h="2130629">
                  <a:moveTo>
                    <a:pt x="0" y="0"/>
                  </a:moveTo>
                  <a:lnTo>
                    <a:pt x="10102123" y="0"/>
                  </a:lnTo>
                  <a:lnTo>
                    <a:pt x="10102123" y="2130630"/>
                  </a:lnTo>
                  <a:lnTo>
                    <a:pt x="0" y="21306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5">
              <a:extLst>
                <a:ext uri="{FF2B5EF4-FFF2-40B4-BE49-F238E27FC236}">
                  <a16:creationId xmlns:a16="http://schemas.microsoft.com/office/drawing/2014/main" id="{BFB1D263-CFF2-5C6E-E108-DD181D2CA785}"/>
                </a:ext>
              </a:extLst>
            </p:cNvPr>
            <p:cNvSpPr/>
            <p:nvPr/>
          </p:nvSpPr>
          <p:spPr>
            <a:xfrm>
              <a:off x="5753100" y="5895489"/>
              <a:ext cx="2112681" cy="4196313"/>
            </a:xfrm>
            <a:custGeom>
              <a:avLst/>
              <a:gdLst/>
              <a:ahLst/>
              <a:cxnLst/>
              <a:rect l="l" t="t" r="r" b="b"/>
              <a:pathLst>
                <a:path w="1933891" h="4078504">
                  <a:moveTo>
                    <a:pt x="0" y="0"/>
                  </a:moveTo>
                  <a:lnTo>
                    <a:pt x="1933891" y="0"/>
                  </a:lnTo>
                  <a:lnTo>
                    <a:pt x="1933891" y="4078505"/>
                  </a:lnTo>
                  <a:lnTo>
                    <a:pt x="0" y="4078505"/>
                  </a:lnTo>
                  <a:lnTo>
                    <a:pt x="0" y="0"/>
                  </a:lnTo>
                  <a:close/>
                </a:path>
              </a:pathLst>
            </a:custGeom>
            <a:blipFill>
              <a:blip r:embed="rId8"/>
              <a:stretch>
                <a:fillRect t="1" b="-683"/>
              </a:stretch>
            </a:blipFill>
          </p:spPr>
        </p:sp>
        <p:sp>
          <p:nvSpPr>
            <p:cNvPr id="14" name="Freeform 6">
              <a:extLst>
                <a:ext uri="{FF2B5EF4-FFF2-40B4-BE49-F238E27FC236}">
                  <a16:creationId xmlns:a16="http://schemas.microsoft.com/office/drawing/2014/main" id="{37E16C4B-4F96-5FC0-408F-9AFB4EE85D2A}"/>
                </a:ext>
              </a:extLst>
            </p:cNvPr>
            <p:cNvSpPr/>
            <p:nvPr/>
          </p:nvSpPr>
          <p:spPr>
            <a:xfrm>
              <a:off x="2678043" y="6051930"/>
              <a:ext cx="1921410" cy="4095368"/>
            </a:xfrm>
            <a:custGeom>
              <a:avLst/>
              <a:gdLst/>
              <a:ahLst/>
              <a:cxnLst/>
              <a:rect l="l" t="t" r="r" b="b"/>
              <a:pathLst>
                <a:path w="1921410" h="4095368">
                  <a:moveTo>
                    <a:pt x="0" y="0"/>
                  </a:moveTo>
                  <a:lnTo>
                    <a:pt x="1921411" y="0"/>
                  </a:lnTo>
                  <a:lnTo>
                    <a:pt x="1921411" y="4095368"/>
                  </a:lnTo>
                  <a:lnTo>
                    <a:pt x="0" y="4095368"/>
                  </a:lnTo>
                  <a:lnTo>
                    <a:pt x="0" y="0"/>
                  </a:lnTo>
                  <a:close/>
                </a:path>
              </a:pathLst>
            </a:custGeom>
            <a:blipFill>
              <a:blip r:embed="rId9"/>
              <a:stretch>
                <a:fillRect/>
              </a:stretch>
            </a:blipFill>
          </p:spPr>
        </p:sp>
        <p:sp>
          <p:nvSpPr>
            <p:cNvPr id="17" name="Freeform 11">
              <a:extLst>
                <a:ext uri="{FF2B5EF4-FFF2-40B4-BE49-F238E27FC236}">
                  <a16:creationId xmlns:a16="http://schemas.microsoft.com/office/drawing/2014/main" id="{3EC63625-3F60-54AE-F0E9-EE548FC7E5BE}"/>
                </a:ext>
              </a:extLst>
            </p:cNvPr>
            <p:cNvSpPr/>
            <p:nvPr/>
          </p:nvSpPr>
          <p:spPr>
            <a:xfrm>
              <a:off x="510026" y="8900282"/>
              <a:ext cx="954367" cy="954367"/>
            </a:xfrm>
            <a:custGeom>
              <a:avLst/>
              <a:gdLst/>
              <a:ahLst/>
              <a:cxnLst/>
              <a:rect l="l" t="t" r="r" b="b"/>
              <a:pathLst>
                <a:path w="954367" h="954367">
                  <a:moveTo>
                    <a:pt x="0" y="0"/>
                  </a:moveTo>
                  <a:lnTo>
                    <a:pt x="954367" y="0"/>
                  </a:lnTo>
                  <a:lnTo>
                    <a:pt x="954367" y="954367"/>
                  </a:lnTo>
                  <a:lnTo>
                    <a:pt x="0" y="954367"/>
                  </a:lnTo>
                  <a:lnTo>
                    <a:pt x="0" y="0"/>
                  </a:lnTo>
                  <a:close/>
                </a:path>
              </a:pathLst>
            </a:custGeom>
            <a:blipFill>
              <a:blip r:embed="rId10"/>
              <a:stretch>
                <a:fillRect/>
              </a:stretch>
            </a:blipFill>
          </p:spPr>
        </p:sp>
      </p:grpSp>
      <p:sp>
        <p:nvSpPr>
          <p:cNvPr id="9" name="مربع نص 8">
            <a:extLst>
              <a:ext uri="{FF2B5EF4-FFF2-40B4-BE49-F238E27FC236}">
                <a16:creationId xmlns:a16="http://schemas.microsoft.com/office/drawing/2014/main" id="{09A5A66E-423F-9517-9484-F2F7ED2D0B70}"/>
              </a:ext>
            </a:extLst>
          </p:cNvPr>
          <p:cNvSpPr txBox="1"/>
          <p:nvPr/>
        </p:nvSpPr>
        <p:spPr>
          <a:xfrm>
            <a:off x="952288" y="1799079"/>
            <a:ext cx="8839199" cy="3724096"/>
          </a:xfrm>
          <a:prstGeom prst="rect">
            <a:avLst/>
          </a:prstGeom>
          <a:noFill/>
        </p:spPr>
        <p:txBody>
          <a:bodyPr wrap="square" rtlCol="1">
            <a:spAutoFit/>
          </a:bodyPr>
          <a:lstStyle/>
          <a:p>
            <a:pPr algn="ctr"/>
            <a:r>
              <a:rPr lang="ar-SA" sz="8800" b="1" dirty="0">
                <a:solidFill>
                  <a:schemeClr val="bg1"/>
                </a:solidFill>
                <a:latin typeface="Dubai" panose="020B0503030403030204" pitchFamily="34" charset="-78"/>
                <a:cs typeface="Dubai" panose="020B0503030403030204" pitchFamily="34" charset="-78"/>
              </a:rPr>
              <a:t>وحدة كل شي عني</a:t>
            </a:r>
          </a:p>
          <a:p>
            <a:pPr algn="ctr"/>
            <a:r>
              <a:rPr lang="ar-SA" sz="8800" b="1" dirty="0">
                <a:solidFill>
                  <a:schemeClr val="bg1"/>
                </a:solidFill>
                <a:latin typeface="Dubai" panose="020B0503030403030204" pitchFamily="34" charset="-78"/>
                <a:cs typeface="Dubai" panose="020B0503030403030204" pitchFamily="34" charset="-78"/>
              </a:rPr>
              <a:t> </a:t>
            </a:r>
          </a:p>
          <a:p>
            <a:pPr algn="ctr"/>
            <a:r>
              <a:rPr lang="ar-SA" sz="6000" b="1" dirty="0">
                <a:solidFill>
                  <a:srgbClr val="B64269"/>
                </a:solidFill>
                <a:latin typeface="Dubai" panose="020B0503030403030204" pitchFamily="34" charset="-78"/>
                <a:cs typeface="Dubai" panose="020B0503030403030204" pitchFamily="34" charset="-78"/>
              </a:rPr>
              <a:t>(الأسبوع الأول)</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2">
            <a:extLst>
              <a:ext uri="{FF2B5EF4-FFF2-40B4-BE49-F238E27FC236}">
                <a16:creationId xmlns:a16="http://schemas.microsoft.com/office/drawing/2014/main" id="{A65887D0-A7A3-C3FE-DB20-B229775B526E}"/>
              </a:ext>
            </a:extLst>
          </p:cNvPr>
          <p:cNvGrpSpPr/>
          <p:nvPr/>
        </p:nvGrpSpPr>
        <p:grpSpPr>
          <a:xfrm>
            <a:off x="-114300" y="6896100"/>
            <a:ext cx="10515600" cy="3407229"/>
            <a:chOff x="-16330" y="0"/>
            <a:chExt cx="10325103" cy="10287000"/>
          </a:xfrm>
        </p:grpSpPr>
        <p:sp>
          <p:nvSpPr>
            <p:cNvPr id="4" name="مستطيل 3">
              <a:extLst>
                <a:ext uri="{FF2B5EF4-FFF2-40B4-BE49-F238E27FC236}">
                  <a16:creationId xmlns:a16="http://schemas.microsoft.com/office/drawing/2014/main" id="{8DFBEB54-0D60-B016-C96D-D0AA276EDFB3}"/>
                </a:ext>
              </a:extLst>
            </p:cNvPr>
            <p:cNvSpPr/>
            <p:nvPr/>
          </p:nvSpPr>
          <p:spPr>
            <a:xfrm>
              <a:off x="0" y="0"/>
              <a:ext cx="10287000" cy="10287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Freeform 4">
              <a:extLst>
                <a:ext uri="{FF2B5EF4-FFF2-40B4-BE49-F238E27FC236}">
                  <a16:creationId xmlns:a16="http://schemas.microsoft.com/office/drawing/2014/main" id="{E71E884F-7391-4144-F250-7531F90F3F45}"/>
                </a:ext>
              </a:extLst>
            </p:cNvPr>
            <p:cNvSpPr/>
            <p:nvPr/>
          </p:nvSpPr>
          <p:spPr>
            <a:xfrm>
              <a:off x="-16330" y="5065492"/>
              <a:ext cx="1197431" cy="4196313"/>
            </a:xfrm>
            <a:custGeom>
              <a:avLst/>
              <a:gdLst/>
              <a:ahLst/>
              <a:cxnLst/>
              <a:rect l="l" t="t" r="r" b="b"/>
              <a:pathLst>
                <a:path w="1934852" h="4073372">
                  <a:moveTo>
                    <a:pt x="0" y="0"/>
                  </a:moveTo>
                  <a:lnTo>
                    <a:pt x="1934852" y="0"/>
                  </a:lnTo>
                  <a:lnTo>
                    <a:pt x="1934852" y="4073373"/>
                  </a:lnTo>
                  <a:lnTo>
                    <a:pt x="0" y="4073373"/>
                  </a:lnTo>
                  <a:lnTo>
                    <a:pt x="0" y="0"/>
                  </a:lnTo>
                  <a:close/>
                </a:path>
              </a:pathLst>
            </a:custGeom>
            <a:blipFill>
              <a:blip r:embed="rId2"/>
              <a:stretch>
                <a:fillRect l="-83797"/>
              </a:stretch>
            </a:blipFill>
          </p:spPr>
        </p:sp>
        <p:sp>
          <p:nvSpPr>
            <p:cNvPr id="15" name="Freeform 7">
              <a:extLst>
                <a:ext uri="{FF2B5EF4-FFF2-40B4-BE49-F238E27FC236}">
                  <a16:creationId xmlns:a16="http://schemas.microsoft.com/office/drawing/2014/main" id="{3FAB940B-C3AC-FAE9-F86C-B6B76736FC2E}"/>
                </a:ext>
              </a:extLst>
            </p:cNvPr>
            <p:cNvSpPr/>
            <p:nvPr/>
          </p:nvSpPr>
          <p:spPr>
            <a:xfrm>
              <a:off x="9153407" y="4601460"/>
              <a:ext cx="1155366" cy="4660345"/>
            </a:xfrm>
            <a:custGeom>
              <a:avLst/>
              <a:gdLst/>
              <a:ahLst/>
              <a:cxnLst/>
              <a:rect l="l" t="t" r="r" b="b"/>
              <a:pathLst>
                <a:path w="1784827" h="3937119">
                  <a:moveTo>
                    <a:pt x="0" y="0"/>
                  </a:moveTo>
                  <a:lnTo>
                    <a:pt x="1784827" y="0"/>
                  </a:lnTo>
                  <a:lnTo>
                    <a:pt x="1784827" y="3937119"/>
                  </a:lnTo>
                  <a:lnTo>
                    <a:pt x="0" y="3937119"/>
                  </a:lnTo>
                  <a:lnTo>
                    <a:pt x="0" y="0"/>
                  </a:lnTo>
                  <a:close/>
                </a:path>
              </a:pathLst>
            </a:custGeom>
            <a:blipFill>
              <a:blip r:embed="rId3"/>
              <a:stretch>
                <a:fillRect l="-1" r="-90094" b="-372"/>
              </a:stretch>
            </a:blipFill>
          </p:spPr>
        </p:sp>
        <p:sp>
          <p:nvSpPr>
            <p:cNvPr id="16" name="Freeform 3">
              <a:extLst>
                <a:ext uri="{FF2B5EF4-FFF2-40B4-BE49-F238E27FC236}">
                  <a16:creationId xmlns:a16="http://schemas.microsoft.com/office/drawing/2014/main" id="{C0C301BF-806A-9B23-D503-D648618564C1}"/>
                </a:ext>
              </a:extLst>
            </p:cNvPr>
            <p:cNvSpPr/>
            <p:nvPr/>
          </p:nvSpPr>
          <p:spPr>
            <a:xfrm>
              <a:off x="-1" y="8217361"/>
              <a:ext cx="10308773" cy="2069639"/>
            </a:xfrm>
            <a:custGeom>
              <a:avLst/>
              <a:gdLst/>
              <a:ahLst/>
              <a:cxnLst/>
              <a:rect l="l" t="t" r="r" b="b"/>
              <a:pathLst>
                <a:path w="10102122" h="2130629">
                  <a:moveTo>
                    <a:pt x="0" y="0"/>
                  </a:moveTo>
                  <a:lnTo>
                    <a:pt x="10102123" y="0"/>
                  </a:lnTo>
                  <a:lnTo>
                    <a:pt x="10102123" y="2130630"/>
                  </a:lnTo>
                  <a:lnTo>
                    <a:pt x="0" y="21306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5">
              <a:extLst>
                <a:ext uri="{FF2B5EF4-FFF2-40B4-BE49-F238E27FC236}">
                  <a16:creationId xmlns:a16="http://schemas.microsoft.com/office/drawing/2014/main" id="{3B5690F1-86C6-A4C0-AD6B-EC5BB0B46F80}"/>
                </a:ext>
              </a:extLst>
            </p:cNvPr>
            <p:cNvSpPr/>
            <p:nvPr/>
          </p:nvSpPr>
          <p:spPr>
            <a:xfrm>
              <a:off x="5753100" y="5895489"/>
              <a:ext cx="2112681" cy="4196313"/>
            </a:xfrm>
            <a:custGeom>
              <a:avLst/>
              <a:gdLst/>
              <a:ahLst/>
              <a:cxnLst/>
              <a:rect l="l" t="t" r="r" b="b"/>
              <a:pathLst>
                <a:path w="1933891" h="4078504">
                  <a:moveTo>
                    <a:pt x="0" y="0"/>
                  </a:moveTo>
                  <a:lnTo>
                    <a:pt x="1933891" y="0"/>
                  </a:lnTo>
                  <a:lnTo>
                    <a:pt x="1933891" y="4078505"/>
                  </a:lnTo>
                  <a:lnTo>
                    <a:pt x="0" y="4078505"/>
                  </a:lnTo>
                  <a:lnTo>
                    <a:pt x="0" y="0"/>
                  </a:lnTo>
                  <a:close/>
                </a:path>
              </a:pathLst>
            </a:custGeom>
            <a:blipFill>
              <a:blip r:embed="rId6"/>
              <a:stretch>
                <a:fillRect t="1" b="-683"/>
              </a:stretch>
            </a:blipFill>
          </p:spPr>
        </p:sp>
        <p:sp>
          <p:nvSpPr>
            <p:cNvPr id="18" name="Freeform 6">
              <a:extLst>
                <a:ext uri="{FF2B5EF4-FFF2-40B4-BE49-F238E27FC236}">
                  <a16:creationId xmlns:a16="http://schemas.microsoft.com/office/drawing/2014/main" id="{B1BAD149-A403-540E-8D98-E0C0AA217BED}"/>
                </a:ext>
              </a:extLst>
            </p:cNvPr>
            <p:cNvSpPr/>
            <p:nvPr/>
          </p:nvSpPr>
          <p:spPr>
            <a:xfrm>
              <a:off x="2408758" y="5950985"/>
              <a:ext cx="1921410" cy="4095368"/>
            </a:xfrm>
            <a:custGeom>
              <a:avLst/>
              <a:gdLst/>
              <a:ahLst/>
              <a:cxnLst/>
              <a:rect l="l" t="t" r="r" b="b"/>
              <a:pathLst>
                <a:path w="1921410" h="4095368">
                  <a:moveTo>
                    <a:pt x="0" y="0"/>
                  </a:moveTo>
                  <a:lnTo>
                    <a:pt x="1921411" y="0"/>
                  </a:lnTo>
                  <a:lnTo>
                    <a:pt x="1921411" y="4095368"/>
                  </a:lnTo>
                  <a:lnTo>
                    <a:pt x="0" y="4095368"/>
                  </a:lnTo>
                  <a:lnTo>
                    <a:pt x="0" y="0"/>
                  </a:lnTo>
                  <a:close/>
                </a:path>
              </a:pathLst>
            </a:custGeom>
            <a:blipFill>
              <a:blip r:embed="rId7"/>
              <a:stretch>
                <a:fillRect/>
              </a:stretch>
            </a:blipFill>
          </p:spPr>
        </p:sp>
        <p:sp>
          <p:nvSpPr>
            <p:cNvPr id="19" name="Freeform 11">
              <a:extLst>
                <a:ext uri="{FF2B5EF4-FFF2-40B4-BE49-F238E27FC236}">
                  <a16:creationId xmlns:a16="http://schemas.microsoft.com/office/drawing/2014/main" id="{044F33A9-01F0-F754-B7ED-B363B362F4B0}"/>
                </a:ext>
              </a:extLst>
            </p:cNvPr>
            <p:cNvSpPr/>
            <p:nvPr/>
          </p:nvSpPr>
          <p:spPr>
            <a:xfrm>
              <a:off x="510026" y="8900282"/>
              <a:ext cx="954367" cy="954367"/>
            </a:xfrm>
            <a:custGeom>
              <a:avLst/>
              <a:gdLst/>
              <a:ahLst/>
              <a:cxnLst/>
              <a:rect l="l" t="t" r="r" b="b"/>
              <a:pathLst>
                <a:path w="954367" h="954367">
                  <a:moveTo>
                    <a:pt x="0" y="0"/>
                  </a:moveTo>
                  <a:lnTo>
                    <a:pt x="954367" y="0"/>
                  </a:lnTo>
                  <a:lnTo>
                    <a:pt x="954367" y="954367"/>
                  </a:lnTo>
                  <a:lnTo>
                    <a:pt x="0" y="954367"/>
                  </a:lnTo>
                  <a:lnTo>
                    <a:pt x="0" y="0"/>
                  </a:lnTo>
                  <a:close/>
                </a:path>
              </a:pathLst>
            </a:custGeom>
            <a:blipFill>
              <a:blip r:embed="rId8"/>
              <a:stretch>
                <a:fillRect/>
              </a:stretch>
            </a:blipFill>
          </p:spPr>
        </p:sp>
      </p:grpSp>
      <p:sp>
        <p:nvSpPr>
          <p:cNvPr id="12" name="مربع نص 11">
            <a:extLst>
              <a:ext uri="{FF2B5EF4-FFF2-40B4-BE49-F238E27FC236}">
                <a16:creationId xmlns:a16="http://schemas.microsoft.com/office/drawing/2014/main" id="{0846F5CD-DBC5-AA38-722E-B40972B36AF0}"/>
              </a:ext>
            </a:extLst>
          </p:cNvPr>
          <p:cNvSpPr txBox="1"/>
          <p:nvPr/>
        </p:nvSpPr>
        <p:spPr>
          <a:xfrm>
            <a:off x="2737148" y="176222"/>
            <a:ext cx="4850777" cy="707886"/>
          </a:xfrm>
          <a:prstGeom prst="rect">
            <a:avLst/>
          </a:prstGeom>
          <a:noFill/>
        </p:spPr>
        <p:txBody>
          <a:bodyPr wrap="square" rtlCol="1">
            <a:spAutoFit/>
          </a:bodyPr>
          <a:lstStyle/>
          <a:p>
            <a:pPr algn="ctr"/>
            <a:r>
              <a:rPr lang="ar-SA" sz="4000" b="1" dirty="0">
                <a:solidFill>
                  <a:srgbClr val="B64269"/>
                </a:solidFill>
                <a:latin typeface="Dubai" panose="020B0503030403030204" pitchFamily="34" charset="-78"/>
                <a:cs typeface="Dubai" panose="020B0503030403030204" pitchFamily="34" charset="-78"/>
              </a:rPr>
              <a:t>الحواس الخمس</a:t>
            </a:r>
          </a:p>
        </p:txBody>
      </p:sp>
      <p:pic>
        <p:nvPicPr>
          <p:cNvPr id="5" name="Picture 2">
            <a:extLst>
              <a:ext uri="{FF2B5EF4-FFF2-40B4-BE49-F238E27FC236}">
                <a16:creationId xmlns:a16="http://schemas.microsoft.com/office/drawing/2014/main" id="{944DFC29-A769-7A62-D0E8-27695AFC9CA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8981" y="5540510"/>
            <a:ext cx="2671432" cy="10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a:extLst>
              <a:ext uri="{FF2B5EF4-FFF2-40B4-BE49-F238E27FC236}">
                <a16:creationId xmlns:a16="http://schemas.microsoft.com/office/drawing/2014/main" id="{3AF427D8-FD75-CDE4-67BC-234B85FF0D6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823733" y="4611220"/>
            <a:ext cx="2677606" cy="236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a:extLst>
              <a:ext uri="{FF2B5EF4-FFF2-40B4-BE49-F238E27FC236}">
                <a16:creationId xmlns:a16="http://schemas.microsoft.com/office/drawing/2014/main" id="{65823D15-74BB-CF48-847A-096E467D7993}"/>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27518" y="5028208"/>
            <a:ext cx="3025427" cy="15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مربع نص 7">
            <a:extLst>
              <a:ext uri="{FF2B5EF4-FFF2-40B4-BE49-F238E27FC236}">
                <a16:creationId xmlns:a16="http://schemas.microsoft.com/office/drawing/2014/main" id="{CCFC6003-D1EF-C7B9-B24D-39621FF07535}"/>
              </a:ext>
            </a:extLst>
          </p:cNvPr>
          <p:cNvSpPr txBox="1"/>
          <p:nvPr/>
        </p:nvSpPr>
        <p:spPr>
          <a:xfrm>
            <a:off x="857384" y="7189988"/>
            <a:ext cx="9060117" cy="1077218"/>
          </a:xfrm>
          <a:prstGeom prst="rect">
            <a:avLst/>
          </a:prstGeom>
          <a:noFill/>
        </p:spPr>
        <p:txBody>
          <a:bodyPr wrap="square" rtlCol="1">
            <a:spAutoFit/>
          </a:bodyPr>
          <a:lstStyle/>
          <a:p>
            <a:pPr algn="r"/>
            <a:r>
              <a:rPr lang="ar-SA" sz="3200" b="1" dirty="0">
                <a:solidFill>
                  <a:srgbClr val="00B050"/>
                </a:solidFill>
                <a:latin typeface="Dubai" panose="020B0503030403030204" pitchFamily="34" charset="-78"/>
                <a:cs typeface="Dubai" panose="020B0503030403030204" pitchFamily="34" charset="-78"/>
              </a:rPr>
              <a:t>ما هي الأشياء التي رأيتها اليوم؟ </a:t>
            </a:r>
          </a:p>
          <a:p>
            <a:pPr algn="r"/>
            <a:r>
              <a:rPr lang="ar-SA" sz="3200" b="1" dirty="0">
                <a:solidFill>
                  <a:srgbClr val="00B050"/>
                </a:solidFill>
                <a:latin typeface="Dubai" panose="020B0503030403030204" pitchFamily="34" charset="-78"/>
                <a:cs typeface="Dubai" panose="020B0503030403030204" pitchFamily="34" charset="-78"/>
              </a:rPr>
              <a:t>هل يمكنك رؤية أصدقاءك وهم يبتسمون لك؟</a:t>
            </a:r>
          </a:p>
        </p:txBody>
      </p:sp>
      <p:grpSp>
        <p:nvGrpSpPr>
          <p:cNvPr id="9" name="مجموعة 8">
            <a:extLst>
              <a:ext uri="{FF2B5EF4-FFF2-40B4-BE49-F238E27FC236}">
                <a16:creationId xmlns:a16="http://schemas.microsoft.com/office/drawing/2014/main" id="{D0CCE8FF-3A03-3500-7BF5-D4278BC58A80}"/>
              </a:ext>
            </a:extLst>
          </p:cNvPr>
          <p:cNvGrpSpPr/>
          <p:nvPr/>
        </p:nvGrpSpPr>
        <p:grpSpPr>
          <a:xfrm>
            <a:off x="7277100" y="395896"/>
            <a:ext cx="2686117" cy="3589847"/>
            <a:chOff x="8120928" y="2516862"/>
            <a:chExt cx="2007636" cy="3178143"/>
          </a:xfrm>
        </p:grpSpPr>
        <p:grpSp>
          <p:nvGrpSpPr>
            <p:cNvPr id="10" name="مجموعة 9">
              <a:extLst>
                <a:ext uri="{FF2B5EF4-FFF2-40B4-BE49-F238E27FC236}">
                  <a16:creationId xmlns:a16="http://schemas.microsoft.com/office/drawing/2014/main" id="{AF3AA63A-E63A-A57C-B664-8515D9FD335B}"/>
                </a:ext>
              </a:extLst>
            </p:cNvPr>
            <p:cNvGrpSpPr/>
            <p:nvPr/>
          </p:nvGrpSpPr>
          <p:grpSpPr>
            <a:xfrm>
              <a:off x="8120928" y="2516862"/>
              <a:ext cx="2007636" cy="2445992"/>
              <a:chOff x="6799305" y="2203395"/>
              <a:chExt cx="3089527" cy="3331841"/>
            </a:xfrm>
          </p:grpSpPr>
          <p:sp>
            <p:nvSpPr>
              <p:cNvPr id="14" name="Oval 3">
                <a:extLst>
                  <a:ext uri="{FF2B5EF4-FFF2-40B4-BE49-F238E27FC236}">
                    <a16:creationId xmlns:a16="http://schemas.microsoft.com/office/drawing/2014/main" id="{548BC39B-696C-C59C-1F85-2E4F57B47530}"/>
                  </a:ext>
                </a:extLst>
              </p:cNvPr>
              <p:cNvSpPr/>
              <p:nvPr/>
            </p:nvSpPr>
            <p:spPr>
              <a:xfrm>
                <a:off x="6799305" y="2203395"/>
                <a:ext cx="2956596" cy="2804883"/>
              </a:xfrm>
              <a:prstGeom prst="ellipse">
                <a:avLst/>
              </a:prstGeom>
              <a:solidFill>
                <a:srgbClr val="CA46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1" name="Picture 9">
                <a:extLst>
                  <a:ext uri="{FF2B5EF4-FFF2-40B4-BE49-F238E27FC236}">
                    <a16:creationId xmlns:a16="http://schemas.microsoft.com/office/drawing/2014/main" id="{A9C8B1DE-CCB0-2265-48C1-E753A76F580E}"/>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020373" y="2408190"/>
                <a:ext cx="2868459" cy="312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مربع نص 10">
              <a:extLst>
                <a:ext uri="{FF2B5EF4-FFF2-40B4-BE49-F238E27FC236}">
                  <a16:creationId xmlns:a16="http://schemas.microsoft.com/office/drawing/2014/main" id="{449A7E4E-96B0-9B20-A21B-F17B1E31BD1B}"/>
                </a:ext>
              </a:extLst>
            </p:cNvPr>
            <p:cNvSpPr txBox="1"/>
            <p:nvPr/>
          </p:nvSpPr>
          <p:spPr>
            <a:xfrm>
              <a:off x="8852847" y="5177295"/>
              <a:ext cx="1063270" cy="517710"/>
            </a:xfrm>
            <a:prstGeom prst="rect">
              <a:avLst/>
            </a:prstGeom>
            <a:noFill/>
          </p:spPr>
          <p:txBody>
            <a:bodyPr wrap="square" rtlCol="1">
              <a:spAutoFit/>
            </a:bodyPr>
            <a:lstStyle/>
            <a:p>
              <a:pPr algn="ctr"/>
              <a:r>
                <a:rPr lang="ar-SA" sz="3200" b="1" dirty="0">
                  <a:solidFill>
                    <a:schemeClr val="tx2">
                      <a:lumMod val="50000"/>
                    </a:schemeClr>
                  </a:solidFill>
                  <a:latin typeface="Dubai" panose="020B0503030403030204" pitchFamily="34" charset="-78"/>
                  <a:cs typeface="Dubai" panose="020B0503030403030204" pitchFamily="34" charset="-78"/>
                </a:rPr>
                <a:t>النظر</a:t>
              </a:r>
              <a:endParaRPr lang="en-US" sz="3200" b="1" dirty="0">
                <a:solidFill>
                  <a:schemeClr val="tx2">
                    <a:lumMod val="50000"/>
                  </a:schemeClr>
                </a:solidFill>
                <a:latin typeface="Dubai" panose="020B0503030403030204" pitchFamily="34" charset="-78"/>
                <a:cs typeface="Dubai" panose="020B0503030403030204" pitchFamily="34" charset="-78"/>
              </a:endParaRPr>
            </a:p>
          </p:txBody>
        </p:sp>
      </p:grpSp>
      <p:sp>
        <p:nvSpPr>
          <p:cNvPr id="22" name="مربع نص 21">
            <a:extLst>
              <a:ext uri="{FF2B5EF4-FFF2-40B4-BE49-F238E27FC236}">
                <a16:creationId xmlns:a16="http://schemas.microsoft.com/office/drawing/2014/main" id="{D6F71BDF-0E72-8449-AB5F-D738C27C8177}"/>
              </a:ext>
            </a:extLst>
          </p:cNvPr>
          <p:cNvSpPr txBox="1"/>
          <p:nvPr/>
        </p:nvSpPr>
        <p:spPr>
          <a:xfrm>
            <a:off x="537317" y="2406388"/>
            <a:ext cx="6988981" cy="2062103"/>
          </a:xfrm>
          <a:prstGeom prst="rect">
            <a:avLst/>
          </a:prstGeom>
          <a:noFill/>
        </p:spPr>
        <p:txBody>
          <a:bodyPr wrap="square" rtlCol="1">
            <a:spAutoFit/>
          </a:bodyPr>
          <a:lstStyle/>
          <a:p>
            <a:pPr algn="ctr" rtl="1"/>
            <a:r>
              <a:rPr lang="ar-SA" sz="3200" b="1" dirty="0">
                <a:solidFill>
                  <a:schemeClr val="tx2">
                    <a:lumMod val="50000"/>
                  </a:schemeClr>
                </a:solidFill>
                <a:latin typeface="Dubai" panose="020B0503030403030204" pitchFamily="34" charset="-78"/>
                <a:cs typeface="Dubai" panose="020B0503030403030204" pitchFamily="34" charset="-78"/>
              </a:rPr>
              <a:t>نحن نستخدم عيوننا لرؤية الأشياء، يمكننا أن نرى الأشياء القريبة منا والبعيدة عنا، بعض الناس يرتدون نظارات لمساعدتهم على الرؤية بشكل أكثر وضوحاً. </a:t>
            </a:r>
            <a:endParaRPr lang="en-US" sz="3200" b="1" dirty="0">
              <a:solidFill>
                <a:schemeClr val="tx2">
                  <a:lumMod val="50000"/>
                </a:schemeClr>
              </a:solidFill>
              <a:latin typeface="Dubai" panose="020B0503030403030204" pitchFamily="34" charset="-78"/>
              <a:cs typeface="Dubai" panose="020B0503030403030204" pitchFamily="34" charset="-78"/>
            </a:endParaRPr>
          </a:p>
        </p:txBody>
      </p:sp>
      <p:sp>
        <p:nvSpPr>
          <p:cNvPr id="2" name="مربع نص 1">
            <a:hlinkClick r:id="rId13" action="ppaction://hlinksldjump"/>
            <a:extLst>
              <a:ext uri="{FF2B5EF4-FFF2-40B4-BE49-F238E27FC236}">
                <a16:creationId xmlns:a16="http://schemas.microsoft.com/office/drawing/2014/main" id="{6095A5D8-AFA9-C61F-445B-21BD7FB4B1FB}"/>
              </a:ext>
            </a:extLst>
          </p:cNvPr>
          <p:cNvSpPr txBox="1"/>
          <p:nvPr/>
        </p:nvSpPr>
        <p:spPr>
          <a:xfrm>
            <a:off x="92076" y="8067655"/>
            <a:ext cx="2285204" cy="369332"/>
          </a:xfrm>
          <a:prstGeom prst="rect">
            <a:avLst/>
          </a:prstGeom>
          <a:solidFill>
            <a:schemeClr val="bg1">
              <a:lumMod val="85000"/>
            </a:schemeClr>
          </a:solidFill>
        </p:spPr>
        <p:txBody>
          <a:bodyPr wrap="square" rtlCol="1">
            <a:spAutoFit/>
          </a:bodyPr>
          <a:lstStyle/>
          <a:p>
            <a:pPr algn="ctr"/>
            <a:r>
              <a:rPr lang="ar-SA" b="1" dirty="0">
                <a:solidFill>
                  <a:srgbClr val="B64269"/>
                </a:solidFill>
                <a:latin typeface="Dubai" panose="020B0503030403030204" pitchFamily="34" charset="-78"/>
                <a:cs typeface="Dubai" panose="020B0503030403030204" pitchFamily="34" charset="-78"/>
              </a:rPr>
              <a:t>العودة للقائمة الرئيسة</a:t>
            </a:r>
          </a:p>
        </p:txBody>
      </p:sp>
    </p:spTree>
    <p:extLst>
      <p:ext uri="{BB962C8B-B14F-4D97-AF65-F5344CB8AC3E}">
        <p14:creationId xmlns:p14="http://schemas.microsoft.com/office/powerpoint/2010/main" val="38876500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2">
            <a:extLst>
              <a:ext uri="{FF2B5EF4-FFF2-40B4-BE49-F238E27FC236}">
                <a16:creationId xmlns:a16="http://schemas.microsoft.com/office/drawing/2014/main" id="{A65887D0-A7A3-C3FE-DB20-B229775B526E}"/>
              </a:ext>
            </a:extLst>
          </p:cNvPr>
          <p:cNvGrpSpPr/>
          <p:nvPr/>
        </p:nvGrpSpPr>
        <p:grpSpPr>
          <a:xfrm>
            <a:off x="-114300" y="6896100"/>
            <a:ext cx="10515600" cy="3407229"/>
            <a:chOff x="-16330" y="0"/>
            <a:chExt cx="10325103" cy="10287000"/>
          </a:xfrm>
        </p:grpSpPr>
        <p:sp>
          <p:nvSpPr>
            <p:cNvPr id="4" name="مستطيل 3">
              <a:extLst>
                <a:ext uri="{FF2B5EF4-FFF2-40B4-BE49-F238E27FC236}">
                  <a16:creationId xmlns:a16="http://schemas.microsoft.com/office/drawing/2014/main" id="{8DFBEB54-0D60-B016-C96D-D0AA276EDFB3}"/>
                </a:ext>
              </a:extLst>
            </p:cNvPr>
            <p:cNvSpPr/>
            <p:nvPr/>
          </p:nvSpPr>
          <p:spPr>
            <a:xfrm>
              <a:off x="0" y="0"/>
              <a:ext cx="10287000" cy="10287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Freeform 4">
              <a:extLst>
                <a:ext uri="{FF2B5EF4-FFF2-40B4-BE49-F238E27FC236}">
                  <a16:creationId xmlns:a16="http://schemas.microsoft.com/office/drawing/2014/main" id="{E71E884F-7391-4144-F250-7531F90F3F45}"/>
                </a:ext>
              </a:extLst>
            </p:cNvPr>
            <p:cNvSpPr/>
            <p:nvPr/>
          </p:nvSpPr>
          <p:spPr>
            <a:xfrm>
              <a:off x="-16330" y="5065492"/>
              <a:ext cx="1197431" cy="4196313"/>
            </a:xfrm>
            <a:custGeom>
              <a:avLst/>
              <a:gdLst/>
              <a:ahLst/>
              <a:cxnLst/>
              <a:rect l="l" t="t" r="r" b="b"/>
              <a:pathLst>
                <a:path w="1934852" h="4073372">
                  <a:moveTo>
                    <a:pt x="0" y="0"/>
                  </a:moveTo>
                  <a:lnTo>
                    <a:pt x="1934852" y="0"/>
                  </a:lnTo>
                  <a:lnTo>
                    <a:pt x="1934852" y="4073373"/>
                  </a:lnTo>
                  <a:lnTo>
                    <a:pt x="0" y="4073373"/>
                  </a:lnTo>
                  <a:lnTo>
                    <a:pt x="0" y="0"/>
                  </a:lnTo>
                  <a:close/>
                </a:path>
              </a:pathLst>
            </a:custGeom>
            <a:blipFill>
              <a:blip r:embed="rId2"/>
              <a:stretch>
                <a:fillRect l="-83797"/>
              </a:stretch>
            </a:blipFill>
          </p:spPr>
        </p:sp>
        <p:sp>
          <p:nvSpPr>
            <p:cNvPr id="15" name="Freeform 7">
              <a:extLst>
                <a:ext uri="{FF2B5EF4-FFF2-40B4-BE49-F238E27FC236}">
                  <a16:creationId xmlns:a16="http://schemas.microsoft.com/office/drawing/2014/main" id="{3FAB940B-C3AC-FAE9-F86C-B6B76736FC2E}"/>
                </a:ext>
              </a:extLst>
            </p:cNvPr>
            <p:cNvSpPr/>
            <p:nvPr/>
          </p:nvSpPr>
          <p:spPr>
            <a:xfrm>
              <a:off x="9153407" y="4601460"/>
              <a:ext cx="1155366" cy="4660345"/>
            </a:xfrm>
            <a:custGeom>
              <a:avLst/>
              <a:gdLst/>
              <a:ahLst/>
              <a:cxnLst/>
              <a:rect l="l" t="t" r="r" b="b"/>
              <a:pathLst>
                <a:path w="1784827" h="3937119">
                  <a:moveTo>
                    <a:pt x="0" y="0"/>
                  </a:moveTo>
                  <a:lnTo>
                    <a:pt x="1784827" y="0"/>
                  </a:lnTo>
                  <a:lnTo>
                    <a:pt x="1784827" y="3937119"/>
                  </a:lnTo>
                  <a:lnTo>
                    <a:pt x="0" y="3937119"/>
                  </a:lnTo>
                  <a:lnTo>
                    <a:pt x="0" y="0"/>
                  </a:lnTo>
                  <a:close/>
                </a:path>
              </a:pathLst>
            </a:custGeom>
            <a:blipFill>
              <a:blip r:embed="rId3"/>
              <a:stretch>
                <a:fillRect l="-1" r="-90094" b="-372"/>
              </a:stretch>
            </a:blipFill>
          </p:spPr>
        </p:sp>
        <p:sp>
          <p:nvSpPr>
            <p:cNvPr id="16" name="Freeform 3">
              <a:extLst>
                <a:ext uri="{FF2B5EF4-FFF2-40B4-BE49-F238E27FC236}">
                  <a16:creationId xmlns:a16="http://schemas.microsoft.com/office/drawing/2014/main" id="{C0C301BF-806A-9B23-D503-D648618564C1}"/>
                </a:ext>
              </a:extLst>
            </p:cNvPr>
            <p:cNvSpPr/>
            <p:nvPr/>
          </p:nvSpPr>
          <p:spPr>
            <a:xfrm>
              <a:off x="-1" y="8217361"/>
              <a:ext cx="10308773" cy="2069639"/>
            </a:xfrm>
            <a:custGeom>
              <a:avLst/>
              <a:gdLst/>
              <a:ahLst/>
              <a:cxnLst/>
              <a:rect l="l" t="t" r="r" b="b"/>
              <a:pathLst>
                <a:path w="10102122" h="2130629">
                  <a:moveTo>
                    <a:pt x="0" y="0"/>
                  </a:moveTo>
                  <a:lnTo>
                    <a:pt x="10102123" y="0"/>
                  </a:lnTo>
                  <a:lnTo>
                    <a:pt x="10102123" y="2130630"/>
                  </a:lnTo>
                  <a:lnTo>
                    <a:pt x="0" y="21306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5">
              <a:extLst>
                <a:ext uri="{FF2B5EF4-FFF2-40B4-BE49-F238E27FC236}">
                  <a16:creationId xmlns:a16="http://schemas.microsoft.com/office/drawing/2014/main" id="{3B5690F1-86C6-A4C0-AD6B-EC5BB0B46F80}"/>
                </a:ext>
              </a:extLst>
            </p:cNvPr>
            <p:cNvSpPr/>
            <p:nvPr/>
          </p:nvSpPr>
          <p:spPr>
            <a:xfrm>
              <a:off x="5753100" y="5895489"/>
              <a:ext cx="2112681" cy="4196313"/>
            </a:xfrm>
            <a:custGeom>
              <a:avLst/>
              <a:gdLst/>
              <a:ahLst/>
              <a:cxnLst/>
              <a:rect l="l" t="t" r="r" b="b"/>
              <a:pathLst>
                <a:path w="1933891" h="4078504">
                  <a:moveTo>
                    <a:pt x="0" y="0"/>
                  </a:moveTo>
                  <a:lnTo>
                    <a:pt x="1933891" y="0"/>
                  </a:lnTo>
                  <a:lnTo>
                    <a:pt x="1933891" y="4078505"/>
                  </a:lnTo>
                  <a:lnTo>
                    <a:pt x="0" y="4078505"/>
                  </a:lnTo>
                  <a:lnTo>
                    <a:pt x="0" y="0"/>
                  </a:lnTo>
                  <a:close/>
                </a:path>
              </a:pathLst>
            </a:custGeom>
            <a:blipFill>
              <a:blip r:embed="rId6"/>
              <a:stretch>
                <a:fillRect t="1" b="-683"/>
              </a:stretch>
            </a:blipFill>
          </p:spPr>
        </p:sp>
        <p:sp>
          <p:nvSpPr>
            <p:cNvPr id="18" name="Freeform 6">
              <a:extLst>
                <a:ext uri="{FF2B5EF4-FFF2-40B4-BE49-F238E27FC236}">
                  <a16:creationId xmlns:a16="http://schemas.microsoft.com/office/drawing/2014/main" id="{B1BAD149-A403-540E-8D98-E0C0AA217BED}"/>
                </a:ext>
              </a:extLst>
            </p:cNvPr>
            <p:cNvSpPr/>
            <p:nvPr/>
          </p:nvSpPr>
          <p:spPr>
            <a:xfrm>
              <a:off x="2408758" y="5950985"/>
              <a:ext cx="1921410" cy="4095368"/>
            </a:xfrm>
            <a:custGeom>
              <a:avLst/>
              <a:gdLst/>
              <a:ahLst/>
              <a:cxnLst/>
              <a:rect l="l" t="t" r="r" b="b"/>
              <a:pathLst>
                <a:path w="1921410" h="4095368">
                  <a:moveTo>
                    <a:pt x="0" y="0"/>
                  </a:moveTo>
                  <a:lnTo>
                    <a:pt x="1921411" y="0"/>
                  </a:lnTo>
                  <a:lnTo>
                    <a:pt x="1921411" y="4095368"/>
                  </a:lnTo>
                  <a:lnTo>
                    <a:pt x="0" y="4095368"/>
                  </a:lnTo>
                  <a:lnTo>
                    <a:pt x="0" y="0"/>
                  </a:lnTo>
                  <a:close/>
                </a:path>
              </a:pathLst>
            </a:custGeom>
            <a:blipFill>
              <a:blip r:embed="rId7"/>
              <a:stretch>
                <a:fillRect/>
              </a:stretch>
            </a:blipFill>
          </p:spPr>
        </p:sp>
        <p:sp>
          <p:nvSpPr>
            <p:cNvPr id="19" name="Freeform 11">
              <a:extLst>
                <a:ext uri="{FF2B5EF4-FFF2-40B4-BE49-F238E27FC236}">
                  <a16:creationId xmlns:a16="http://schemas.microsoft.com/office/drawing/2014/main" id="{044F33A9-01F0-F754-B7ED-B363B362F4B0}"/>
                </a:ext>
              </a:extLst>
            </p:cNvPr>
            <p:cNvSpPr/>
            <p:nvPr/>
          </p:nvSpPr>
          <p:spPr>
            <a:xfrm>
              <a:off x="510026" y="8900282"/>
              <a:ext cx="954367" cy="954367"/>
            </a:xfrm>
            <a:custGeom>
              <a:avLst/>
              <a:gdLst/>
              <a:ahLst/>
              <a:cxnLst/>
              <a:rect l="l" t="t" r="r" b="b"/>
              <a:pathLst>
                <a:path w="954367" h="954367">
                  <a:moveTo>
                    <a:pt x="0" y="0"/>
                  </a:moveTo>
                  <a:lnTo>
                    <a:pt x="954367" y="0"/>
                  </a:lnTo>
                  <a:lnTo>
                    <a:pt x="954367" y="954367"/>
                  </a:lnTo>
                  <a:lnTo>
                    <a:pt x="0" y="954367"/>
                  </a:lnTo>
                  <a:lnTo>
                    <a:pt x="0" y="0"/>
                  </a:lnTo>
                  <a:close/>
                </a:path>
              </a:pathLst>
            </a:custGeom>
            <a:blipFill>
              <a:blip r:embed="rId8"/>
              <a:stretch>
                <a:fillRect/>
              </a:stretch>
            </a:blipFill>
          </p:spPr>
        </p:sp>
      </p:grpSp>
      <p:sp>
        <p:nvSpPr>
          <p:cNvPr id="12" name="مربع نص 11">
            <a:extLst>
              <a:ext uri="{FF2B5EF4-FFF2-40B4-BE49-F238E27FC236}">
                <a16:creationId xmlns:a16="http://schemas.microsoft.com/office/drawing/2014/main" id="{0846F5CD-DBC5-AA38-722E-B40972B36AF0}"/>
              </a:ext>
            </a:extLst>
          </p:cNvPr>
          <p:cNvSpPr txBox="1"/>
          <p:nvPr/>
        </p:nvSpPr>
        <p:spPr>
          <a:xfrm>
            <a:off x="2737148" y="176222"/>
            <a:ext cx="4850777" cy="707886"/>
          </a:xfrm>
          <a:prstGeom prst="rect">
            <a:avLst/>
          </a:prstGeom>
          <a:noFill/>
        </p:spPr>
        <p:txBody>
          <a:bodyPr wrap="square" rtlCol="1">
            <a:spAutoFit/>
          </a:bodyPr>
          <a:lstStyle/>
          <a:p>
            <a:pPr algn="ctr"/>
            <a:r>
              <a:rPr lang="ar-SA" sz="4000" b="1" dirty="0">
                <a:solidFill>
                  <a:srgbClr val="B64269"/>
                </a:solidFill>
                <a:latin typeface="Dubai" panose="020B0503030403030204" pitchFamily="34" charset="-78"/>
                <a:cs typeface="Dubai" panose="020B0503030403030204" pitchFamily="34" charset="-78"/>
              </a:rPr>
              <a:t>الحواس الخمس</a:t>
            </a:r>
          </a:p>
        </p:txBody>
      </p:sp>
      <p:sp>
        <p:nvSpPr>
          <p:cNvPr id="8" name="مربع نص 7">
            <a:extLst>
              <a:ext uri="{FF2B5EF4-FFF2-40B4-BE49-F238E27FC236}">
                <a16:creationId xmlns:a16="http://schemas.microsoft.com/office/drawing/2014/main" id="{CCFC6003-D1EF-C7B9-B24D-39621FF07535}"/>
              </a:ext>
            </a:extLst>
          </p:cNvPr>
          <p:cNvSpPr txBox="1"/>
          <p:nvPr/>
        </p:nvSpPr>
        <p:spPr>
          <a:xfrm>
            <a:off x="857384" y="7189988"/>
            <a:ext cx="9060117" cy="1077218"/>
          </a:xfrm>
          <a:prstGeom prst="rect">
            <a:avLst/>
          </a:prstGeom>
          <a:noFill/>
        </p:spPr>
        <p:txBody>
          <a:bodyPr wrap="square" rtlCol="1">
            <a:spAutoFit/>
          </a:bodyPr>
          <a:lstStyle/>
          <a:p>
            <a:pPr algn="r"/>
            <a:r>
              <a:rPr lang="ar-SA" sz="3200" b="1" dirty="0">
                <a:solidFill>
                  <a:srgbClr val="00B050"/>
                </a:solidFill>
                <a:latin typeface="Dubai" panose="020B0503030403030204" pitchFamily="34" charset="-78"/>
                <a:cs typeface="Dubai" panose="020B0503030403030204" pitchFamily="34" charset="-78"/>
              </a:rPr>
              <a:t>ما هي الروائح التي نحبها؟ </a:t>
            </a:r>
          </a:p>
          <a:p>
            <a:pPr algn="r"/>
            <a:r>
              <a:rPr lang="ar-SA" sz="3200" b="1" dirty="0">
                <a:solidFill>
                  <a:srgbClr val="00B050"/>
                </a:solidFill>
                <a:latin typeface="Dubai" panose="020B0503030403030204" pitchFamily="34" charset="-78"/>
                <a:cs typeface="Dubai" panose="020B0503030403030204" pitchFamily="34" charset="-78"/>
              </a:rPr>
              <a:t>ما هي الروائح التي لا نحبها؟</a:t>
            </a:r>
          </a:p>
        </p:txBody>
      </p:sp>
      <p:sp>
        <p:nvSpPr>
          <p:cNvPr id="22" name="مربع نص 21">
            <a:extLst>
              <a:ext uri="{FF2B5EF4-FFF2-40B4-BE49-F238E27FC236}">
                <a16:creationId xmlns:a16="http://schemas.microsoft.com/office/drawing/2014/main" id="{D6F71BDF-0E72-8449-AB5F-D738C27C8177}"/>
              </a:ext>
            </a:extLst>
          </p:cNvPr>
          <p:cNvSpPr txBox="1"/>
          <p:nvPr/>
        </p:nvSpPr>
        <p:spPr>
          <a:xfrm>
            <a:off x="244971" y="1725340"/>
            <a:ext cx="7223869" cy="2554545"/>
          </a:xfrm>
          <a:prstGeom prst="rect">
            <a:avLst/>
          </a:prstGeom>
          <a:noFill/>
        </p:spPr>
        <p:txBody>
          <a:bodyPr wrap="square" rtlCol="1">
            <a:spAutoFit/>
          </a:bodyPr>
          <a:lstStyle/>
          <a:p>
            <a:pPr algn="ctr" rtl="1"/>
            <a:r>
              <a:rPr lang="ar-SA" sz="3200" b="1" dirty="0">
                <a:solidFill>
                  <a:schemeClr val="tx2">
                    <a:lumMod val="50000"/>
                  </a:schemeClr>
                </a:solidFill>
                <a:latin typeface="Dubai" panose="020B0503030403030204" pitchFamily="34" charset="-78"/>
                <a:cs typeface="Dubai" panose="020B0503030403030204" pitchFamily="34" charset="-78"/>
              </a:rPr>
              <a:t>نستخدم أنوفنا لشم الأشياء، يمكن للأنوف اكتشاف الأشياء التي تفوح منها رائحة لطيفة مثل الزهور والكعك والعطور. ومع ذلك يمكن أيضاً اكتشاف الروائح الكريهة مثل القمامة و الاكل الفاسد.</a:t>
            </a:r>
            <a:endParaRPr lang="en-US" sz="3200" b="1" dirty="0">
              <a:solidFill>
                <a:schemeClr val="tx2">
                  <a:lumMod val="50000"/>
                </a:schemeClr>
              </a:solidFill>
              <a:latin typeface="Dubai" panose="020B0503030403030204" pitchFamily="34" charset="-78"/>
              <a:cs typeface="Dubai" panose="020B0503030403030204" pitchFamily="34" charset="-78"/>
            </a:endParaRPr>
          </a:p>
        </p:txBody>
      </p:sp>
      <p:grpSp>
        <p:nvGrpSpPr>
          <p:cNvPr id="2" name="مجموعة 1">
            <a:extLst>
              <a:ext uri="{FF2B5EF4-FFF2-40B4-BE49-F238E27FC236}">
                <a16:creationId xmlns:a16="http://schemas.microsoft.com/office/drawing/2014/main" id="{061D4935-2C9F-8A05-894F-04D0A90ADE4E}"/>
              </a:ext>
            </a:extLst>
          </p:cNvPr>
          <p:cNvGrpSpPr/>
          <p:nvPr/>
        </p:nvGrpSpPr>
        <p:grpSpPr>
          <a:xfrm>
            <a:off x="7526298" y="186758"/>
            <a:ext cx="2396646" cy="4042342"/>
            <a:chOff x="6165917" y="2511388"/>
            <a:chExt cx="1863982" cy="3250681"/>
          </a:xfrm>
        </p:grpSpPr>
        <p:grpSp>
          <p:nvGrpSpPr>
            <p:cNvPr id="20" name="مجموعة 19">
              <a:extLst>
                <a:ext uri="{FF2B5EF4-FFF2-40B4-BE49-F238E27FC236}">
                  <a16:creationId xmlns:a16="http://schemas.microsoft.com/office/drawing/2014/main" id="{96326D68-FE46-FD22-0A81-99332E3B9214}"/>
                </a:ext>
              </a:extLst>
            </p:cNvPr>
            <p:cNvGrpSpPr/>
            <p:nvPr/>
          </p:nvGrpSpPr>
          <p:grpSpPr>
            <a:xfrm>
              <a:off x="6165917" y="2511388"/>
              <a:ext cx="1863982" cy="2478471"/>
              <a:chOff x="3633856" y="2041144"/>
              <a:chExt cx="2956596" cy="3397514"/>
            </a:xfrm>
          </p:grpSpPr>
          <p:sp>
            <p:nvSpPr>
              <p:cNvPr id="24" name="Oval 2">
                <a:extLst>
                  <a:ext uri="{FF2B5EF4-FFF2-40B4-BE49-F238E27FC236}">
                    <a16:creationId xmlns:a16="http://schemas.microsoft.com/office/drawing/2014/main" id="{F53D3274-1A06-784D-0ADD-4F5CB802DD4B}"/>
                  </a:ext>
                </a:extLst>
              </p:cNvPr>
              <p:cNvSpPr/>
              <p:nvPr/>
            </p:nvSpPr>
            <p:spPr>
              <a:xfrm>
                <a:off x="3633856" y="2041144"/>
                <a:ext cx="2956596" cy="2962014"/>
              </a:xfrm>
              <a:prstGeom prst="ellipse">
                <a:avLst/>
              </a:prstGeom>
              <a:solidFill>
                <a:srgbClr val="E002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5" name="Picture 10">
                <a:extLst>
                  <a:ext uri="{FF2B5EF4-FFF2-40B4-BE49-F238E27FC236}">
                    <a16:creationId xmlns:a16="http://schemas.microsoft.com/office/drawing/2014/main" id="{5F4CC725-1636-2477-E4E1-9CD4B3D73DC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51645" y="2163713"/>
                <a:ext cx="2370059" cy="327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مربع نص 22">
              <a:extLst>
                <a:ext uri="{FF2B5EF4-FFF2-40B4-BE49-F238E27FC236}">
                  <a16:creationId xmlns:a16="http://schemas.microsoft.com/office/drawing/2014/main" id="{BCC0DFD3-D0DD-BC76-BD00-34434982965A}"/>
                </a:ext>
              </a:extLst>
            </p:cNvPr>
            <p:cNvSpPr txBox="1"/>
            <p:nvPr/>
          </p:nvSpPr>
          <p:spPr>
            <a:xfrm>
              <a:off x="6489159" y="5177294"/>
              <a:ext cx="1063270" cy="584775"/>
            </a:xfrm>
            <a:prstGeom prst="rect">
              <a:avLst/>
            </a:prstGeom>
            <a:noFill/>
          </p:spPr>
          <p:txBody>
            <a:bodyPr wrap="square" rtlCol="1">
              <a:spAutoFit/>
            </a:bodyPr>
            <a:lstStyle/>
            <a:p>
              <a:pPr algn="r" rtl="1"/>
              <a:r>
                <a:rPr lang="ar-SA" sz="3200" b="1" dirty="0">
                  <a:solidFill>
                    <a:schemeClr val="tx2">
                      <a:lumMod val="50000"/>
                    </a:schemeClr>
                  </a:solidFill>
                  <a:latin typeface="Dubai" panose="020B0503030403030204" pitchFamily="34" charset="-78"/>
                  <a:cs typeface="Dubai" panose="020B0503030403030204" pitchFamily="34" charset="-78"/>
                </a:rPr>
                <a:t>الشم</a:t>
              </a:r>
              <a:endParaRPr lang="en-US" sz="3200" b="1" dirty="0">
                <a:solidFill>
                  <a:schemeClr val="tx2">
                    <a:lumMod val="50000"/>
                  </a:schemeClr>
                </a:solidFill>
                <a:latin typeface="Dubai" panose="020B0503030403030204" pitchFamily="34" charset="-78"/>
                <a:cs typeface="Dubai" panose="020B0503030403030204" pitchFamily="34" charset="-78"/>
              </a:endParaRPr>
            </a:p>
          </p:txBody>
        </p:sp>
      </p:grpSp>
      <p:pic>
        <p:nvPicPr>
          <p:cNvPr id="26" name="Picture 3">
            <a:extLst>
              <a:ext uri="{FF2B5EF4-FFF2-40B4-BE49-F238E27FC236}">
                <a16:creationId xmlns:a16="http://schemas.microsoft.com/office/drawing/2014/main" id="{A6E8B956-BF14-2E09-E32D-917D89AB9CC7}"/>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497801" y="4027368"/>
            <a:ext cx="1566082" cy="297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
            <a:extLst>
              <a:ext uri="{FF2B5EF4-FFF2-40B4-BE49-F238E27FC236}">
                <a16:creationId xmlns:a16="http://schemas.microsoft.com/office/drawing/2014/main" id="{E7C52908-C718-A4BA-D7F1-88A05475DA7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575990" y="4729244"/>
            <a:ext cx="2900701" cy="208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5">
            <a:extLst>
              <a:ext uri="{FF2B5EF4-FFF2-40B4-BE49-F238E27FC236}">
                <a16:creationId xmlns:a16="http://schemas.microsoft.com/office/drawing/2014/main" id="{F0BCD37A-70C0-89FF-BE28-3BBB40B58631}"/>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71638" y="4775162"/>
            <a:ext cx="2208213" cy="219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ربع نص 4">
            <a:hlinkClick r:id="rId13" action="ppaction://hlinksldjump"/>
            <a:extLst>
              <a:ext uri="{FF2B5EF4-FFF2-40B4-BE49-F238E27FC236}">
                <a16:creationId xmlns:a16="http://schemas.microsoft.com/office/drawing/2014/main" id="{94D28AC1-14A7-AEF0-FE83-57A160B462F2}"/>
              </a:ext>
            </a:extLst>
          </p:cNvPr>
          <p:cNvSpPr txBox="1"/>
          <p:nvPr/>
        </p:nvSpPr>
        <p:spPr>
          <a:xfrm>
            <a:off x="92076" y="8067655"/>
            <a:ext cx="2285204" cy="369332"/>
          </a:xfrm>
          <a:prstGeom prst="rect">
            <a:avLst/>
          </a:prstGeom>
          <a:solidFill>
            <a:schemeClr val="bg1">
              <a:lumMod val="85000"/>
            </a:schemeClr>
          </a:solidFill>
        </p:spPr>
        <p:txBody>
          <a:bodyPr wrap="square" rtlCol="1">
            <a:spAutoFit/>
          </a:bodyPr>
          <a:lstStyle/>
          <a:p>
            <a:pPr algn="ctr"/>
            <a:r>
              <a:rPr lang="ar-SA" b="1" dirty="0">
                <a:solidFill>
                  <a:srgbClr val="B64269"/>
                </a:solidFill>
                <a:latin typeface="Dubai" panose="020B0503030403030204" pitchFamily="34" charset="-78"/>
                <a:cs typeface="Dubai" panose="020B0503030403030204" pitchFamily="34" charset="-78"/>
              </a:rPr>
              <a:t>العودة للقائمة الرئيسة</a:t>
            </a:r>
          </a:p>
        </p:txBody>
      </p:sp>
    </p:spTree>
    <p:extLst>
      <p:ext uri="{BB962C8B-B14F-4D97-AF65-F5344CB8AC3E}">
        <p14:creationId xmlns:p14="http://schemas.microsoft.com/office/powerpoint/2010/main" val="29196363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2">
            <a:extLst>
              <a:ext uri="{FF2B5EF4-FFF2-40B4-BE49-F238E27FC236}">
                <a16:creationId xmlns:a16="http://schemas.microsoft.com/office/drawing/2014/main" id="{A65887D0-A7A3-C3FE-DB20-B229775B526E}"/>
              </a:ext>
            </a:extLst>
          </p:cNvPr>
          <p:cNvGrpSpPr/>
          <p:nvPr/>
        </p:nvGrpSpPr>
        <p:grpSpPr>
          <a:xfrm>
            <a:off x="-114300" y="6896100"/>
            <a:ext cx="10515600" cy="3407229"/>
            <a:chOff x="-16330" y="0"/>
            <a:chExt cx="10325103" cy="10287000"/>
          </a:xfrm>
        </p:grpSpPr>
        <p:sp>
          <p:nvSpPr>
            <p:cNvPr id="4" name="مستطيل 3">
              <a:extLst>
                <a:ext uri="{FF2B5EF4-FFF2-40B4-BE49-F238E27FC236}">
                  <a16:creationId xmlns:a16="http://schemas.microsoft.com/office/drawing/2014/main" id="{8DFBEB54-0D60-B016-C96D-D0AA276EDFB3}"/>
                </a:ext>
              </a:extLst>
            </p:cNvPr>
            <p:cNvSpPr/>
            <p:nvPr/>
          </p:nvSpPr>
          <p:spPr>
            <a:xfrm>
              <a:off x="0" y="0"/>
              <a:ext cx="10287000" cy="10287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Freeform 4">
              <a:extLst>
                <a:ext uri="{FF2B5EF4-FFF2-40B4-BE49-F238E27FC236}">
                  <a16:creationId xmlns:a16="http://schemas.microsoft.com/office/drawing/2014/main" id="{E71E884F-7391-4144-F250-7531F90F3F45}"/>
                </a:ext>
              </a:extLst>
            </p:cNvPr>
            <p:cNvSpPr/>
            <p:nvPr/>
          </p:nvSpPr>
          <p:spPr>
            <a:xfrm>
              <a:off x="-16330" y="5065492"/>
              <a:ext cx="1197431" cy="4196313"/>
            </a:xfrm>
            <a:custGeom>
              <a:avLst/>
              <a:gdLst/>
              <a:ahLst/>
              <a:cxnLst/>
              <a:rect l="l" t="t" r="r" b="b"/>
              <a:pathLst>
                <a:path w="1934852" h="4073372">
                  <a:moveTo>
                    <a:pt x="0" y="0"/>
                  </a:moveTo>
                  <a:lnTo>
                    <a:pt x="1934852" y="0"/>
                  </a:lnTo>
                  <a:lnTo>
                    <a:pt x="1934852" y="4073373"/>
                  </a:lnTo>
                  <a:lnTo>
                    <a:pt x="0" y="4073373"/>
                  </a:lnTo>
                  <a:lnTo>
                    <a:pt x="0" y="0"/>
                  </a:lnTo>
                  <a:close/>
                </a:path>
              </a:pathLst>
            </a:custGeom>
            <a:blipFill>
              <a:blip r:embed="rId2"/>
              <a:stretch>
                <a:fillRect l="-83797"/>
              </a:stretch>
            </a:blipFill>
          </p:spPr>
        </p:sp>
        <p:sp>
          <p:nvSpPr>
            <p:cNvPr id="15" name="Freeform 7">
              <a:extLst>
                <a:ext uri="{FF2B5EF4-FFF2-40B4-BE49-F238E27FC236}">
                  <a16:creationId xmlns:a16="http://schemas.microsoft.com/office/drawing/2014/main" id="{3FAB940B-C3AC-FAE9-F86C-B6B76736FC2E}"/>
                </a:ext>
              </a:extLst>
            </p:cNvPr>
            <p:cNvSpPr/>
            <p:nvPr/>
          </p:nvSpPr>
          <p:spPr>
            <a:xfrm>
              <a:off x="9153407" y="4601460"/>
              <a:ext cx="1155366" cy="4660345"/>
            </a:xfrm>
            <a:custGeom>
              <a:avLst/>
              <a:gdLst/>
              <a:ahLst/>
              <a:cxnLst/>
              <a:rect l="l" t="t" r="r" b="b"/>
              <a:pathLst>
                <a:path w="1784827" h="3937119">
                  <a:moveTo>
                    <a:pt x="0" y="0"/>
                  </a:moveTo>
                  <a:lnTo>
                    <a:pt x="1784827" y="0"/>
                  </a:lnTo>
                  <a:lnTo>
                    <a:pt x="1784827" y="3937119"/>
                  </a:lnTo>
                  <a:lnTo>
                    <a:pt x="0" y="3937119"/>
                  </a:lnTo>
                  <a:lnTo>
                    <a:pt x="0" y="0"/>
                  </a:lnTo>
                  <a:close/>
                </a:path>
              </a:pathLst>
            </a:custGeom>
            <a:blipFill>
              <a:blip r:embed="rId3"/>
              <a:stretch>
                <a:fillRect l="-1" r="-90094" b="-372"/>
              </a:stretch>
            </a:blipFill>
          </p:spPr>
        </p:sp>
        <p:sp>
          <p:nvSpPr>
            <p:cNvPr id="16" name="Freeform 3">
              <a:extLst>
                <a:ext uri="{FF2B5EF4-FFF2-40B4-BE49-F238E27FC236}">
                  <a16:creationId xmlns:a16="http://schemas.microsoft.com/office/drawing/2014/main" id="{C0C301BF-806A-9B23-D503-D648618564C1}"/>
                </a:ext>
              </a:extLst>
            </p:cNvPr>
            <p:cNvSpPr/>
            <p:nvPr/>
          </p:nvSpPr>
          <p:spPr>
            <a:xfrm>
              <a:off x="-1" y="8217361"/>
              <a:ext cx="10308773" cy="2069639"/>
            </a:xfrm>
            <a:custGeom>
              <a:avLst/>
              <a:gdLst/>
              <a:ahLst/>
              <a:cxnLst/>
              <a:rect l="l" t="t" r="r" b="b"/>
              <a:pathLst>
                <a:path w="10102122" h="2130629">
                  <a:moveTo>
                    <a:pt x="0" y="0"/>
                  </a:moveTo>
                  <a:lnTo>
                    <a:pt x="10102123" y="0"/>
                  </a:lnTo>
                  <a:lnTo>
                    <a:pt x="10102123" y="2130630"/>
                  </a:lnTo>
                  <a:lnTo>
                    <a:pt x="0" y="21306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5">
              <a:extLst>
                <a:ext uri="{FF2B5EF4-FFF2-40B4-BE49-F238E27FC236}">
                  <a16:creationId xmlns:a16="http://schemas.microsoft.com/office/drawing/2014/main" id="{3B5690F1-86C6-A4C0-AD6B-EC5BB0B46F80}"/>
                </a:ext>
              </a:extLst>
            </p:cNvPr>
            <p:cNvSpPr/>
            <p:nvPr/>
          </p:nvSpPr>
          <p:spPr>
            <a:xfrm>
              <a:off x="5753100" y="5895489"/>
              <a:ext cx="2112681" cy="4196313"/>
            </a:xfrm>
            <a:custGeom>
              <a:avLst/>
              <a:gdLst/>
              <a:ahLst/>
              <a:cxnLst/>
              <a:rect l="l" t="t" r="r" b="b"/>
              <a:pathLst>
                <a:path w="1933891" h="4078504">
                  <a:moveTo>
                    <a:pt x="0" y="0"/>
                  </a:moveTo>
                  <a:lnTo>
                    <a:pt x="1933891" y="0"/>
                  </a:lnTo>
                  <a:lnTo>
                    <a:pt x="1933891" y="4078505"/>
                  </a:lnTo>
                  <a:lnTo>
                    <a:pt x="0" y="4078505"/>
                  </a:lnTo>
                  <a:lnTo>
                    <a:pt x="0" y="0"/>
                  </a:lnTo>
                  <a:close/>
                </a:path>
              </a:pathLst>
            </a:custGeom>
            <a:blipFill>
              <a:blip r:embed="rId6"/>
              <a:stretch>
                <a:fillRect t="1" b="-683"/>
              </a:stretch>
            </a:blipFill>
          </p:spPr>
        </p:sp>
        <p:sp>
          <p:nvSpPr>
            <p:cNvPr id="18" name="Freeform 6">
              <a:extLst>
                <a:ext uri="{FF2B5EF4-FFF2-40B4-BE49-F238E27FC236}">
                  <a16:creationId xmlns:a16="http://schemas.microsoft.com/office/drawing/2014/main" id="{B1BAD149-A403-540E-8D98-E0C0AA217BED}"/>
                </a:ext>
              </a:extLst>
            </p:cNvPr>
            <p:cNvSpPr/>
            <p:nvPr/>
          </p:nvSpPr>
          <p:spPr>
            <a:xfrm>
              <a:off x="2408758" y="5950985"/>
              <a:ext cx="1921410" cy="4095368"/>
            </a:xfrm>
            <a:custGeom>
              <a:avLst/>
              <a:gdLst/>
              <a:ahLst/>
              <a:cxnLst/>
              <a:rect l="l" t="t" r="r" b="b"/>
              <a:pathLst>
                <a:path w="1921410" h="4095368">
                  <a:moveTo>
                    <a:pt x="0" y="0"/>
                  </a:moveTo>
                  <a:lnTo>
                    <a:pt x="1921411" y="0"/>
                  </a:lnTo>
                  <a:lnTo>
                    <a:pt x="1921411" y="4095368"/>
                  </a:lnTo>
                  <a:lnTo>
                    <a:pt x="0" y="4095368"/>
                  </a:lnTo>
                  <a:lnTo>
                    <a:pt x="0" y="0"/>
                  </a:lnTo>
                  <a:close/>
                </a:path>
              </a:pathLst>
            </a:custGeom>
            <a:blipFill>
              <a:blip r:embed="rId7"/>
              <a:stretch>
                <a:fillRect/>
              </a:stretch>
            </a:blipFill>
          </p:spPr>
        </p:sp>
        <p:sp>
          <p:nvSpPr>
            <p:cNvPr id="19" name="Freeform 11">
              <a:extLst>
                <a:ext uri="{FF2B5EF4-FFF2-40B4-BE49-F238E27FC236}">
                  <a16:creationId xmlns:a16="http://schemas.microsoft.com/office/drawing/2014/main" id="{044F33A9-01F0-F754-B7ED-B363B362F4B0}"/>
                </a:ext>
              </a:extLst>
            </p:cNvPr>
            <p:cNvSpPr/>
            <p:nvPr/>
          </p:nvSpPr>
          <p:spPr>
            <a:xfrm>
              <a:off x="510026" y="8900282"/>
              <a:ext cx="954367" cy="954367"/>
            </a:xfrm>
            <a:custGeom>
              <a:avLst/>
              <a:gdLst/>
              <a:ahLst/>
              <a:cxnLst/>
              <a:rect l="l" t="t" r="r" b="b"/>
              <a:pathLst>
                <a:path w="954367" h="954367">
                  <a:moveTo>
                    <a:pt x="0" y="0"/>
                  </a:moveTo>
                  <a:lnTo>
                    <a:pt x="954367" y="0"/>
                  </a:lnTo>
                  <a:lnTo>
                    <a:pt x="954367" y="954367"/>
                  </a:lnTo>
                  <a:lnTo>
                    <a:pt x="0" y="954367"/>
                  </a:lnTo>
                  <a:lnTo>
                    <a:pt x="0" y="0"/>
                  </a:lnTo>
                  <a:close/>
                </a:path>
              </a:pathLst>
            </a:custGeom>
            <a:blipFill>
              <a:blip r:embed="rId8"/>
              <a:stretch>
                <a:fillRect/>
              </a:stretch>
            </a:blipFill>
          </p:spPr>
        </p:sp>
      </p:grpSp>
      <p:sp>
        <p:nvSpPr>
          <p:cNvPr id="12" name="مربع نص 11">
            <a:extLst>
              <a:ext uri="{FF2B5EF4-FFF2-40B4-BE49-F238E27FC236}">
                <a16:creationId xmlns:a16="http://schemas.microsoft.com/office/drawing/2014/main" id="{0846F5CD-DBC5-AA38-722E-B40972B36AF0}"/>
              </a:ext>
            </a:extLst>
          </p:cNvPr>
          <p:cNvSpPr txBox="1"/>
          <p:nvPr/>
        </p:nvSpPr>
        <p:spPr>
          <a:xfrm>
            <a:off x="2737148" y="176222"/>
            <a:ext cx="4850777" cy="707886"/>
          </a:xfrm>
          <a:prstGeom prst="rect">
            <a:avLst/>
          </a:prstGeom>
          <a:noFill/>
        </p:spPr>
        <p:txBody>
          <a:bodyPr wrap="square" rtlCol="1">
            <a:spAutoFit/>
          </a:bodyPr>
          <a:lstStyle/>
          <a:p>
            <a:pPr algn="ctr"/>
            <a:r>
              <a:rPr lang="ar-SA" sz="4000" b="1" dirty="0">
                <a:solidFill>
                  <a:srgbClr val="B64269"/>
                </a:solidFill>
                <a:latin typeface="Dubai" panose="020B0503030403030204" pitchFamily="34" charset="-78"/>
                <a:cs typeface="Dubai" panose="020B0503030403030204" pitchFamily="34" charset="-78"/>
              </a:rPr>
              <a:t>الحواس الخمس</a:t>
            </a:r>
          </a:p>
        </p:txBody>
      </p:sp>
      <p:sp>
        <p:nvSpPr>
          <p:cNvPr id="8" name="مربع نص 7">
            <a:extLst>
              <a:ext uri="{FF2B5EF4-FFF2-40B4-BE49-F238E27FC236}">
                <a16:creationId xmlns:a16="http://schemas.microsoft.com/office/drawing/2014/main" id="{CCFC6003-D1EF-C7B9-B24D-39621FF07535}"/>
              </a:ext>
            </a:extLst>
          </p:cNvPr>
          <p:cNvSpPr txBox="1"/>
          <p:nvPr/>
        </p:nvSpPr>
        <p:spPr>
          <a:xfrm>
            <a:off x="857384" y="7189988"/>
            <a:ext cx="9060117" cy="1077218"/>
          </a:xfrm>
          <a:prstGeom prst="rect">
            <a:avLst/>
          </a:prstGeom>
          <a:noFill/>
        </p:spPr>
        <p:txBody>
          <a:bodyPr wrap="square" rtlCol="1">
            <a:spAutoFit/>
          </a:bodyPr>
          <a:lstStyle/>
          <a:p>
            <a:pPr algn="r"/>
            <a:r>
              <a:rPr lang="ar-SA" sz="3200" b="1" dirty="0">
                <a:solidFill>
                  <a:srgbClr val="00B050"/>
                </a:solidFill>
                <a:latin typeface="Dubai" panose="020B0503030403030204" pitchFamily="34" charset="-78"/>
                <a:cs typeface="Dubai" panose="020B0503030403030204" pitchFamily="34" charset="-78"/>
              </a:rPr>
              <a:t>ما هو ملمس دمية الدب؟ </a:t>
            </a:r>
          </a:p>
          <a:p>
            <a:pPr algn="r"/>
            <a:r>
              <a:rPr lang="ar-SA" sz="3200" b="1" dirty="0">
                <a:solidFill>
                  <a:srgbClr val="00B050"/>
                </a:solidFill>
                <a:latin typeface="Dubai" panose="020B0503030403030204" pitchFamily="34" charset="-78"/>
                <a:cs typeface="Dubai" panose="020B0503030403030204" pitchFamily="34" charset="-78"/>
              </a:rPr>
              <a:t>ما هو ملمس الصدفة؟</a:t>
            </a:r>
          </a:p>
        </p:txBody>
      </p:sp>
      <p:sp>
        <p:nvSpPr>
          <p:cNvPr id="22" name="مربع نص 21">
            <a:extLst>
              <a:ext uri="{FF2B5EF4-FFF2-40B4-BE49-F238E27FC236}">
                <a16:creationId xmlns:a16="http://schemas.microsoft.com/office/drawing/2014/main" id="{D6F71BDF-0E72-8449-AB5F-D738C27C8177}"/>
              </a:ext>
            </a:extLst>
          </p:cNvPr>
          <p:cNvSpPr txBox="1"/>
          <p:nvPr/>
        </p:nvSpPr>
        <p:spPr>
          <a:xfrm>
            <a:off x="575452" y="1376216"/>
            <a:ext cx="6761766" cy="2554545"/>
          </a:xfrm>
          <a:prstGeom prst="rect">
            <a:avLst/>
          </a:prstGeom>
          <a:noFill/>
        </p:spPr>
        <p:txBody>
          <a:bodyPr wrap="square" rtlCol="1">
            <a:spAutoFit/>
          </a:bodyPr>
          <a:lstStyle/>
          <a:p>
            <a:pPr algn="ctr" rtl="1"/>
            <a:r>
              <a:rPr lang="ar-SA" sz="3200" b="1" dirty="0">
                <a:solidFill>
                  <a:schemeClr val="tx2">
                    <a:lumMod val="50000"/>
                  </a:schemeClr>
                </a:solidFill>
                <a:latin typeface="Dubai" panose="020B0503030403030204" pitchFamily="34" charset="-78"/>
                <a:cs typeface="Dubai" panose="020B0503030403030204" pitchFamily="34" charset="-78"/>
              </a:rPr>
              <a:t>نستخدم أيدينا بشكل رئيسي للمس والإحساس بالأشياء ولكن يمكن للبشرة في جميع أنحاء جسمك أن تشعر بالأشياء أيضاً. </a:t>
            </a:r>
          </a:p>
          <a:p>
            <a:pPr algn="ctr" rtl="1"/>
            <a:r>
              <a:rPr lang="ar-SA" sz="3200" b="1" dirty="0">
                <a:solidFill>
                  <a:schemeClr val="tx2">
                    <a:lumMod val="50000"/>
                  </a:schemeClr>
                </a:solidFill>
                <a:latin typeface="Dubai" panose="020B0503030403030204" pitchFamily="34" charset="-78"/>
                <a:cs typeface="Dubai" panose="020B0503030403030204" pitchFamily="34" charset="-78"/>
              </a:rPr>
              <a:t>يمكننا أن نعرف ما إذا كانت الأشياء ساخنة أو باردة، خشنة أو ناعمة، مدغدغة أو شائكة.</a:t>
            </a:r>
            <a:endParaRPr lang="en-US" sz="3200" b="1" dirty="0">
              <a:solidFill>
                <a:schemeClr val="tx2">
                  <a:lumMod val="50000"/>
                </a:schemeClr>
              </a:solidFill>
              <a:latin typeface="Dubai" panose="020B0503030403030204" pitchFamily="34" charset="-78"/>
              <a:cs typeface="Dubai" panose="020B0503030403030204" pitchFamily="34" charset="-78"/>
            </a:endParaRPr>
          </a:p>
        </p:txBody>
      </p:sp>
      <p:pic>
        <p:nvPicPr>
          <p:cNvPr id="5" name="Picture 2">
            <a:extLst>
              <a:ext uri="{FF2B5EF4-FFF2-40B4-BE49-F238E27FC236}">
                <a16:creationId xmlns:a16="http://schemas.microsoft.com/office/drawing/2014/main" id="{4163A846-70B5-6FD9-C24D-ED21FC65C88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196375" y="4253761"/>
            <a:ext cx="1807232" cy="272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D56FD54C-C1A3-0FD8-1034-7A8779CDD83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25016" y="4633276"/>
            <a:ext cx="1712589" cy="1615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id="{A4BE4817-6916-2B32-52AF-0E9D049D87FC}"/>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312391" y="4440731"/>
            <a:ext cx="2999283" cy="245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a:extLst>
              <a:ext uri="{FF2B5EF4-FFF2-40B4-BE49-F238E27FC236}">
                <a16:creationId xmlns:a16="http://schemas.microsoft.com/office/drawing/2014/main" id="{AF7D8760-83E6-1B97-981B-C228A273F3C9}"/>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561373" y="4917116"/>
            <a:ext cx="2535082" cy="175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مجموعة 9">
            <a:extLst>
              <a:ext uri="{FF2B5EF4-FFF2-40B4-BE49-F238E27FC236}">
                <a16:creationId xmlns:a16="http://schemas.microsoft.com/office/drawing/2014/main" id="{F7D9D01D-D7CB-3F18-AA8C-99AE95DD455C}"/>
              </a:ext>
            </a:extLst>
          </p:cNvPr>
          <p:cNvGrpSpPr/>
          <p:nvPr/>
        </p:nvGrpSpPr>
        <p:grpSpPr>
          <a:xfrm>
            <a:off x="7470653" y="391649"/>
            <a:ext cx="2625801" cy="3744924"/>
            <a:chOff x="4078653" y="2511388"/>
            <a:chExt cx="1863982" cy="3119736"/>
          </a:xfrm>
        </p:grpSpPr>
        <p:grpSp>
          <p:nvGrpSpPr>
            <p:cNvPr id="11" name="مجموعة 10">
              <a:extLst>
                <a:ext uri="{FF2B5EF4-FFF2-40B4-BE49-F238E27FC236}">
                  <a16:creationId xmlns:a16="http://schemas.microsoft.com/office/drawing/2014/main" id="{DEF81AA7-B0EE-F320-E37F-667CCA43979C}"/>
                </a:ext>
              </a:extLst>
            </p:cNvPr>
            <p:cNvGrpSpPr/>
            <p:nvPr/>
          </p:nvGrpSpPr>
          <p:grpSpPr>
            <a:xfrm>
              <a:off x="4078653" y="2511388"/>
              <a:ext cx="1863982" cy="2506681"/>
              <a:chOff x="5534001" y="5434490"/>
              <a:chExt cx="2655369" cy="3320151"/>
            </a:xfrm>
          </p:grpSpPr>
          <p:sp>
            <p:nvSpPr>
              <p:cNvPr id="21" name="Oval 5">
                <a:extLst>
                  <a:ext uri="{FF2B5EF4-FFF2-40B4-BE49-F238E27FC236}">
                    <a16:creationId xmlns:a16="http://schemas.microsoft.com/office/drawing/2014/main" id="{2AB17D9E-0CCC-10D4-1DF7-0B76464A89FE}"/>
                  </a:ext>
                </a:extLst>
              </p:cNvPr>
              <p:cNvSpPr/>
              <p:nvPr/>
            </p:nvSpPr>
            <p:spPr>
              <a:xfrm>
                <a:off x="5534001" y="5434490"/>
                <a:ext cx="2655369" cy="2492751"/>
              </a:xfrm>
              <a:prstGeom prst="ellipse">
                <a:avLst/>
              </a:prstGeom>
              <a:solidFill>
                <a:srgbClr val="EF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9" name="Picture 7">
                <a:extLst>
                  <a:ext uri="{FF2B5EF4-FFF2-40B4-BE49-F238E27FC236}">
                    <a16:creationId xmlns:a16="http://schemas.microsoft.com/office/drawing/2014/main" id="{BE100613-00D7-0B9E-4A9A-2BF889A70539}"/>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684373" y="5583715"/>
                <a:ext cx="2370059" cy="317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مربع نص 13">
              <a:extLst>
                <a:ext uri="{FF2B5EF4-FFF2-40B4-BE49-F238E27FC236}">
                  <a16:creationId xmlns:a16="http://schemas.microsoft.com/office/drawing/2014/main" id="{C17822EE-791A-1F9F-2DB7-06DD3043440D}"/>
                </a:ext>
              </a:extLst>
            </p:cNvPr>
            <p:cNvSpPr txBox="1"/>
            <p:nvPr/>
          </p:nvSpPr>
          <p:spPr>
            <a:xfrm>
              <a:off x="4312391" y="5143973"/>
              <a:ext cx="1263575" cy="487151"/>
            </a:xfrm>
            <a:prstGeom prst="rect">
              <a:avLst/>
            </a:prstGeom>
            <a:noFill/>
          </p:spPr>
          <p:txBody>
            <a:bodyPr wrap="square" rtlCol="1">
              <a:spAutoFit/>
            </a:bodyPr>
            <a:lstStyle/>
            <a:p>
              <a:pPr algn="ctr"/>
              <a:r>
                <a:rPr lang="ar-SA" sz="3200" b="1" dirty="0">
                  <a:solidFill>
                    <a:schemeClr val="tx2">
                      <a:lumMod val="50000"/>
                    </a:schemeClr>
                  </a:solidFill>
                  <a:latin typeface="Dubai" panose="020B0503030403030204" pitchFamily="34" charset="-78"/>
                  <a:cs typeface="Dubai" panose="020B0503030403030204" pitchFamily="34" charset="-78"/>
                </a:rPr>
                <a:t>اللمس</a:t>
              </a:r>
              <a:endParaRPr lang="en-US" sz="3200" b="1" dirty="0">
                <a:solidFill>
                  <a:schemeClr val="tx2">
                    <a:lumMod val="50000"/>
                  </a:schemeClr>
                </a:solidFill>
                <a:latin typeface="Dubai" panose="020B0503030403030204" pitchFamily="34" charset="-78"/>
                <a:cs typeface="Dubai" panose="020B0503030403030204" pitchFamily="34" charset="-78"/>
              </a:endParaRPr>
            </a:p>
          </p:txBody>
        </p:sp>
      </p:grpSp>
      <p:sp>
        <p:nvSpPr>
          <p:cNvPr id="2" name="مربع نص 1">
            <a:hlinkClick r:id="rId14" action="ppaction://hlinksldjump"/>
            <a:extLst>
              <a:ext uri="{FF2B5EF4-FFF2-40B4-BE49-F238E27FC236}">
                <a16:creationId xmlns:a16="http://schemas.microsoft.com/office/drawing/2014/main" id="{1283F66B-47BB-5FFF-712C-FCABBD789C27}"/>
              </a:ext>
            </a:extLst>
          </p:cNvPr>
          <p:cNvSpPr txBox="1"/>
          <p:nvPr/>
        </p:nvSpPr>
        <p:spPr>
          <a:xfrm>
            <a:off x="92076" y="8067655"/>
            <a:ext cx="2285204" cy="369332"/>
          </a:xfrm>
          <a:prstGeom prst="rect">
            <a:avLst/>
          </a:prstGeom>
          <a:solidFill>
            <a:schemeClr val="bg1">
              <a:lumMod val="85000"/>
            </a:schemeClr>
          </a:solidFill>
        </p:spPr>
        <p:txBody>
          <a:bodyPr wrap="square" rtlCol="1">
            <a:spAutoFit/>
          </a:bodyPr>
          <a:lstStyle/>
          <a:p>
            <a:pPr algn="ctr"/>
            <a:r>
              <a:rPr lang="ar-SA" b="1" dirty="0">
                <a:solidFill>
                  <a:srgbClr val="B64269"/>
                </a:solidFill>
                <a:latin typeface="Dubai" panose="020B0503030403030204" pitchFamily="34" charset="-78"/>
                <a:cs typeface="Dubai" panose="020B0503030403030204" pitchFamily="34" charset="-78"/>
              </a:rPr>
              <a:t>العودة للقائمة الرئيسة</a:t>
            </a:r>
          </a:p>
        </p:txBody>
      </p:sp>
    </p:spTree>
    <p:extLst>
      <p:ext uri="{BB962C8B-B14F-4D97-AF65-F5344CB8AC3E}">
        <p14:creationId xmlns:p14="http://schemas.microsoft.com/office/powerpoint/2010/main" val="5787322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2">
            <a:extLst>
              <a:ext uri="{FF2B5EF4-FFF2-40B4-BE49-F238E27FC236}">
                <a16:creationId xmlns:a16="http://schemas.microsoft.com/office/drawing/2014/main" id="{A65887D0-A7A3-C3FE-DB20-B229775B526E}"/>
              </a:ext>
            </a:extLst>
          </p:cNvPr>
          <p:cNvGrpSpPr/>
          <p:nvPr/>
        </p:nvGrpSpPr>
        <p:grpSpPr>
          <a:xfrm>
            <a:off x="-114300" y="6896100"/>
            <a:ext cx="10515600" cy="3407229"/>
            <a:chOff x="-16330" y="0"/>
            <a:chExt cx="10325103" cy="10287000"/>
          </a:xfrm>
        </p:grpSpPr>
        <p:sp>
          <p:nvSpPr>
            <p:cNvPr id="4" name="مستطيل 3">
              <a:extLst>
                <a:ext uri="{FF2B5EF4-FFF2-40B4-BE49-F238E27FC236}">
                  <a16:creationId xmlns:a16="http://schemas.microsoft.com/office/drawing/2014/main" id="{8DFBEB54-0D60-B016-C96D-D0AA276EDFB3}"/>
                </a:ext>
              </a:extLst>
            </p:cNvPr>
            <p:cNvSpPr/>
            <p:nvPr/>
          </p:nvSpPr>
          <p:spPr>
            <a:xfrm>
              <a:off x="0" y="0"/>
              <a:ext cx="10287000" cy="10287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Freeform 4">
              <a:extLst>
                <a:ext uri="{FF2B5EF4-FFF2-40B4-BE49-F238E27FC236}">
                  <a16:creationId xmlns:a16="http://schemas.microsoft.com/office/drawing/2014/main" id="{E71E884F-7391-4144-F250-7531F90F3F45}"/>
                </a:ext>
              </a:extLst>
            </p:cNvPr>
            <p:cNvSpPr/>
            <p:nvPr/>
          </p:nvSpPr>
          <p:spPr>
            <a:xfrm>
              <a:off x="-16330" y="5065492"/>
              <a:ext cx="1197431" cy="4196313"/>
            </a:xfrm>
            <a:custGeom>
              <a:avLst/>
              <a:gdLst/>
              <a:ahLst/>
              <a:cxnLst/>
              <a:rect l="l" t="t" r="r" b="b"/>
              <a:pathLst>
                <a:path w="1934852" h="4073372">
                  <a:moveTo>
                    <a:pt x="0" y="0"/>
                  </a:moveTo>
                  <a:lnTo>
                    <a:pt x="1934852" y="0"/>
                  </a:lnTo>
                  <a:lnTo>
                    <a:pt x="1934852" y="4073373"/>
                  </a:lnTo>
                  <a:lnTo>
                    <a:pt x="0" y="4073373"/>
                  </a:lnTo>
                  <a:lnTo>
                    <a:pt x="0" y="0"/>
                  </a:lnTo>
                  <a:close/>
                </a:path>
              </a:pathLst>
            </a:custGeom>
            <a:blipFill>
              <a:blip r:embed="rId2"/>
              <a:stretch>
                <a:fillRect l="-83797"/>
              </a:stretch>
            </a:blipFill>
          </p:spPr>
        </p:sp>
        <p:sp>
          <p:nvSpPr>
            <p:cNvPr id="15" name="Freeform 7">
              <a:extLst>
                <a:ext uri="{FF2B5EF4-FFF2-40B4-BE49-F238E27FC236}">
                  <a16:creationId xmlns:a16="http://schemas.microsoft.com/office/drawing/2014/main" id="{3FAB940B-C3AC-FAE9-F86C-B6B76736FC2E}"/>
                </a:ext>
              </a:extLst>
            </p:cNvPr>
            <p:cNvSpPr/>
            <p:nvPr/>
          </p:nvSpPr>
          <p:spPr>
            <a:xfrm>
              <a:off x="9153407" y="4601460"/>
              <a:ext cx="1155366" cy="4660345"/>
            </a:xfrm>
            <a:custGeom>
              <a:avLst/>
              <a:gdLst/>
              <a:ahLst/>
              <a:cxnLst/>
              <a:rect l="l" t="t" r="r" b="b"/>
              <a:pathLst>
                <a:path w="1784827" h="3937119">
                  <a:moveTo>
                    <a:pt x="0" y="0"/>
                  </a:moveTo>
                  <a:lnTo>
                    <a:pt x="1784827" y="0"/>
                  </a:lnTo>
                  <a:lnTo>
                    <a:pt x="1784827" y="3937119"/>
                  </a:lnTo>
                  <a:lnTo>
                    <a:pt x="0" y="3937119"/>
                  </a:lnTo>
                  <a:lnTo>
                    <a:pt x="0" y="0"/>
                  </a:lnTo>
                  <a:close/>
                </a:path>
              </a:pathLst>
            </a:custGeom>
            <a:blipFill>
              <a:blip r:embed="rId3"/>
              <a:stretch>
                <a:fillRect l="-1" r="-90094" b="-372"/>
              </a:stretch>
            </a:blipFill>
          </p:spPr>
        </p:sp>
        <p:sp>
          <p:nvSpPr>
            <p:cNvPr id="16" name="Freeform 3">
              <a:extLst>
                <a:ext uri="{FF2B5EF4-FFF2-40B4-BE49-F238E27FC236}">
                  <a16:creationId xmlns:a16="http://schemas.microsoft.com/office/drawing/2014/main" id="{C0C301BF-806A-9B23-D503-D648618564C1}"/>
                </a:ext>
              </a:extLst>
            </p:cNvPr>
            <p:cNvSpPr/>
            <p:nvPr/>
          </p:nvSpPr>
          <p:spPr>
            <a:xfrm>
              <a:off x="-1" y="8217361"/>
              <a:ext cx="10308773" cy="2069639"/>
            </a:xfrm>
            <a:custGeom>
              <a:avLst/>
              <a:gdLst/>
              <a:ahLst/>
              <a:cxnLst/>
              <a:rect l="l" t="t" r="r" b="b"/>
              <a:pathLst>
                <a:path w="10102122" h="2130629">
                  <a:moveTo>
                    <a:pt x="0" y="0"/>
                  </a:moveTo>
                  <a:lnTo>
                    <a:pt x="10102123" y="0"/>
                  </a:lnTo>
                  <a:lnTo>
                    <a:pt x="10102123" y="2130630"/>
                  </a:lnTo>
                  <a:lnTo>
                    <a:pt x="0" y="21306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5">
              <a:extLst>
                <a:ext uri="{FF2B5EF4-FFF2-40B4-BE49-F238E27FC236}">
                  <a16:creationId xmlns:a16="http://schemas.microsoft.com/office/drawing/2014/main" id="{3B5690F1-86C6-A4C0-AD6B-EC5BB0B46F80}"/>
                </a:ext>
              </a:extLst>
            </p:cNvPr>
            <p:cNvSpPr/>
            <p:nvPr/>
          </p:nvSpPr>
          <p:spPr>
            <a:xfrm>
              <a:off x="5753100" y="5895489"/>
              <a:ext cx="2112681" cy="4196313"/>
            </a:xfrm>
            <a:custGeom>
              <a:avLst/>
              <a:gdLst/>
              <a:ahLst/>
              <a:cxnLst/>
              <a:rect l="l" t="t" r="r" b="b"/>
              <a:pathLst>
                <a:path w="1933891" h="4078504">
                  <a:moveTo>
                    <a:pt x="0" y="0"/>
                  </a:moveTo>
                  <a:lnTo>
                    <a:pt x="1933891" y="0"/>
                  </a:lnTo>
                  <a:lnTo>
                    <a:pt x="1933891" y="4078505"/>
                  </a:lnTo>
                  <a:lnTo>
                    <a:pt x="0" y="4078505"/>
                  </a:lnTo>
                  <a:lnTo>
                    <a:pt x="0" y="0"/>
                  </a:lnTo>
                  <a:close/>
                </a:path>
              </a:pathLst>
            </a:custGeom>
            <a:blipFill>
              <a:blip r:embed="rId6"/>
              <a:stretch>
                <a:fillRect t="1" b="-683"/>
              </a:stretch>
            </a:blipFill>
          </p:spPr>
        </p:sp>
        <p:sp>
          <p:nvSpPr>
            <p:cNvPr id="18" name="Freeform 6">
              <a:extLst>
                <a:ext uri="{FF2B5EF4-FFF2-40B4-BE49-F238E27FC236}">
                  <a16:creationId xmlns:a16="http://schemas.microsoft.com/office/drawing/2014/main" id="{B1BAD149-A403-540E-8D98-E0C0AA217BED}"/>
                </a:ext>
              </a:extLst>
            </p:cNvPr>
            <p:cNvSpPr/>
            <p:nvPr/>
          </p:nvSpPr>
          <p:spPr>
            <a:xfrm>
              <a:off x="2408758" y="5950985"/>
              <a:ext cx="1921410" cy="4095368"/>
            </a:xfrm>
            <a:custGeom>
              <a:avLst/>
              <a:gdLst/>
              <a:ahLst/>
              <a:cxnLst/>
              <a:rect l="l" t="t" r="r" b="b"/>
              <a:pathLst>
                <a:path w="1921410" h="4095368">
                  <a:moveTo>
                    <a:pt x="0" y="0"/>
                  </a:moveTo>
                  <a:lnTo>
                    <a:pt x="1921411" y="0"/>
                  </a:lnTo>
                  <a:lnTo>
                    <a:pt x="1921411" y="4095368"/>
                  </a:lnTo>
                  <a:lnTo>
                    <a:pt x="0" y="4095368"/>
                  </a:lnTo>
                  <a:lnTo>
                    <a:pt x="0" y="0"/>
                  </a:lnTo>
                  <a:close/>
                </a:path>
              </a:pathLst>
            </a:custGeom>
            <a:blipFill>
              <a:blip r:embed="rId7"/>
              <a:stretch>
                <a:fillRect/>
              </a:stretch>
            </a:blipFill>
          </p:spPr>
        </p:sp>
        <p:sp>
          <p:nvSpPr>
            <p:cNvPr id="19" name="Freeform 11">
              <a:extLst>
                <a:ext uri="{FF2B5EF4-FFF2-40B4-BE49-F238E27FC236}">
                  <a16:creationId xmlns:a16="http://schemas.microsoft.com/office/drawing/2014/main" id="{044F33A9-01F0-F754-B7ED-B363B362F4B0}"/>
                </a:ext>
              </a:extLst>
            </p:cNvPr>
            <p:cNvSpPr/>
            <p:nvPr/>
          </p:nvSpPr>
          <p:spPr>
            <a:xfrm>
              <a:off x="510026" y="8900282"/>
              <a:ext cx="954367" cy="954367"/>
            </a:xfrm>
            <a:custGeom>
              <a:avLst/>
              <a:gdLst/>
              <a:ahLst/>
              <a:cxnLst/>
              <a:rect l="l" t="t" r="r" b="b"/>
              <a:pathLst>
                <a:path w="954367" h="954367">
                  <a:moveTo>
                    <a:pt x="0" y="0"/>
                  </a:moveTo>
                  <a:lnTo>
                    <a:pt x="954367" y="0"/>
                  </a:lnTo>
                  <a:lnTo>
                    <a:pt x="954367" y="954367"/>
                  </a:lnTo>
                  <a:lnTo>
                    <a:pt x="0" y="954367"/>
                  </a:lnTo>
                  <a:lnTo>
                    <a:pt x="0" y="0"/>
                  </a:lnTo>
                  <a:close/>
                </a:path>
              </a:pathLst>
            </a:custGeom>
            <a:blipFill>
              <a:blip r:embed="rId8"/>
              <a:stretch>
                <a:fillRect/>
              </a:stretch>
            </a:blipFill>
          </p:spPr>
        </p:sp>
      </p:grpSp>
      <p:sp>
        <p:nvSpPr>
          <p:cNvPr id="12" name="مربع نص 11">
            <a:extLst>
              <a:ext uri="{FF2B5EF4-FFF2-40B4-BE49-F238E27FC236}">
                <a16:creationId xmlns:a16="http://schemas.microsoft.com/office/drawing/2014/main" id="{0846F5CD-DBC5-AA38-722E-B40972B36AF0}"/>
              </a:ext>
            </a:extLst>
          </p:cNvPr>
          <p:cNvSpPr txBox="1"/>
          <p:nvPr/>
        </p:nvSpPr>
        <p:spPr>
          <a:xfrm>
            <a:off x="2737148" y="176222"/>
            <a:ext cx="4850777" cy="707886"/>
          </a:xfrm>
          <a:prstGeom prst="rect">
            <a:avLst/>
          </a:prstGeom>
          <a:noFill/>
        </p:spPr>
        <p:txBody>
          <a:bodyPr wrap="square" rtlCol="1">
            <a:spAutoFit/>
          </a:bodyPr>
          <a:lstStyle/>
          <a:p>
            <a:pPr algn="ctr"/>
            <a:r>
              <a:rPr lang="ar-SA" sz="4000" b="1" dirty="0">
                <a:solidFill>
                  <a:srgbClr val="B64269"/>
                </a:solidFill>
                <a:latin typeface="Dubai" panose="020B0503030403030204" pitchFamily="34" charset="-78"/>
                <a:cs typeface="Dubai" panose="020B0503030403030204" pitchFamily="34" charset="-78"/>
              </a:rPr>
              <a:t>الحواس الخمس</a:t>
            </a:r>
          </a:p>
        </p:txBody>
      </p:sp>
      <p:sp>
        <p:nvSpPr>
          <p:cNvPr id="8" name="مربع نص 7">
            <a:extLst>
              <a:ext uri="{FF2B5EF4-FFF2-40B4-BE49-F238E27FC236}">
                <a16:creationId xmlns:a16="http://schemas.microsoft.com/office/drawing/2014/main" id="{CCFC6003-D1EF-C7B9-B24D-39621FF07535}"/>
              </a:ext>
            </a:extLst>
          </p:cNvPr>
          <p:cNvSpPr txBox="1"/>
          <p:nvPr/>
        </p:nvSpPr>
        <p:spPr>
          <a:xfrm>
            <a:off x="857384" y="7189988"/>
            <a:ext cx="9060117" cy="1077218"/>
          </a:xfrm>
          <a:prstGeom prst="rect">
            <a:avLst/>
          </a:prstGeom>
          <a:noFill/>
        </p:spPr>
        <p:txBody>
          <a:bodyPr wrap="square" rtlCol="1">
            <a:spAutoFit/>
          </a:bodyPr>
          <a:lstStyle/>
          <a:p>
            <a:pPr algn="r"/>
            <a:r>
              <a:rPr lang="ar-SA" sz="3200" b="1" dirty="0">
                <a:solidFill>
                  <a:srgbClr val="00B050"/>
                </a:solidFill>
                <a:latin typeface="Dubai" panose="020B0503030403030204" pitchFamily="34" charset="-78"/>
                <a:cs typeface="Dubai" panose="020B0503030403030204" pitchFamily="34" charset="-78"/>
              </a:rPr>
              <a:t>ما هي الأطعمة التي تحب مذاقها؟ </a:t>
            </a:r>
          </a:p>
          <a:p>
            <a:pPr algn="r"/>
            <a:r>
              <a:rPr lang="ar-SA" sz="3200" b="1" dirty="0">
                <a:solidFill>
                  <a:srgbClr val="00B050"/>
                </a:solidFill>
                <a:latin typeface="Dubai" panose="020B0503030403030204" pitchFamily="34" charset="-78"/>
                <a:cs typeface="Dubai" panose="020B0503030403030204" pitchFamily="34" charset="-78"/>
              </a:rPr>
              <a:t>ما هي المذاقات التي لا تعجبك؟</a:t>
            </a:r>
          </a:p>
        </p:txBody>
      </p:sp>
      <p:sp>
        <p:nvSpPr>
          <p:cNvPr id="22" name="مربع نص 21">
            <a:extLst>
              <a:ext uri="{FF2B5EF4-FFF2-40B4-BE49-F238E27FC236}">
                <a16:creationId xmlns:a16="http://schemas.microsoft.com/office/drawing/2014/main" id="{D6F71BDF-0E72-8449-AB5F-D738C27C8177}"/>
              </a:ext>
            </a:extLst>
          </p:cNvPr>
          <p:cNvSpPr txBox="1"/>
          <p:nvPr/>
        </p:nvSpPr>
        <p:spPr>
          <a:xfrm>
            <a:off x="421767" y="1909766"/>
            <a:ext cx="6761766" cy="2062103"/>
          </a:xfrm>
          <a:prstGeom prst="rect">
            <a:avLst/>
          </a:prstGeom>
          <a:noFill/>
        </p:spPr>
        <p:txBody>
          <a:bodyPr wrap="square" rtlCol="1">
            <a:spAutoFit/>
          </a:bodyPr>
          <a:lstStyle/>
          <a:p>
            <a:pPr algn="ctr" rtl="1"/>
            <a:r>
              <a:rPr lang="ar-SA" sz="3200" b="1" dirty="0">
                <a:solidFill>
                  <a:schemeClr val="tx2">
                    <a:lumMod val="50000"/>
                  </a:schemeClr>
                </a:solidFill>
                <a:latin typeface="Dubai" panose="020B0503030403030204" pitchFamily="34" charset="-78"/>
                <a:cs typeface="Dubai" panose="020B0503030403030204" pitchFamily="34" charset="-78"/>
              </a:rPr>
              <a:t>نستخدم أفواهنا وألسنتنا لتذوق الطعام والشراب. يمكننا معرفة ما إذا كانت الأطعمة مذاقها مر أو مالحة أو حلوة أو حامضة. لدى الجميع أطعمة يحبونها و أطعمة لا يحبونها.</a:t>
            </a:r>
            <a:endParaRPr lang="en-US" sz="3200" b="1" dirty="0">
              <a:solidFill>
                <a:schemeClr val="tx2">
                  <a:lumMod val="50000"/>
                </a:schemeClr>
              </a:solidFill>
              <a:latin typeface="Dubai" panose="020B0503030403030204" pitchFamily="34" charset="-78"/>
              <a:cs typeface="Dubai" panose="020B0503030403030204" pitchFamily="34" charset="-78"/>
            </a:endParaRPr>
          </a:p>
        </p:txBody>
      </p:sp>
      <p:grpSp>
        <p:nvGrpSpPr>
          <p:cNvPr id="2" name="مجموعة 1">
            <a:extLst>
              <a:ext uri="{FF2B5EF4-FFF2-40B4-BE49-F238E27FC236}">
                <a16:creationId xmlns:a16="http://schemas.microsoft.com/office/drawing/2014/main" id="{A8834E26-6A4F-C65D-C146-BB9061F812EA}"/>
              </a:ext>
            </a:extLst>
          </p:cNvPr>
          <p:cNvGrpSpPr/>
          <p:nvPr/>
        </p:nvGrpSpPr>
        <p:grpSpPr>
          <a:xfrm>
            <a:off x="7371689" y="205194"/>
            <a:ext cx="2535082" cy="3629200"/>
            <a:chOff x="2183817" y="2460254"/>
            <a:chExt cx="1671554" cy="3292839"/>
          </a:xfrm>
        </p:grpSpPr>
        <p:grpSp>
          <p:nvGrpSpPr>
            <p:cNvPr id="20" name="مجموعة 19">
              <a:extLst>
                <a:ext uri="{FF2B5EF4-FFF2-40B4-BE49-F238E27FC236}">
                  <a16:creationId xmlns:a16="http://schemas.microsoft.com/office/drawing/2014/main" id="{ECA76EFE-1A4A-353E-796A-70EA747ACE2C}"/>
                </a:ext>
              </a:extLst>
            </p:cNvPr>
            <p:cNvGrpSpPr/>
            <p:nvPr/>
          </p:nvGrpSpPr>
          <p:grpSpPr>
            <a:xfrm>
              <a:off x="2183817" y="2460254"/>
              <a:ext cx="1671554" cy="2394018"/>
              <a:chOff x="489042" y="2041143"/>
              <a:chExt cx="2798661" cy="3266547"/>
            </a:xfrm>
          </p:grpSpPr>
          <p:sp>
            <p:nvSpPr>
              <p:cNvPr id="24" name="Oval 6">
                <a:extLst>
                  <a:ext uri="{FF2B5EF4-FFF2-40B4-BE49-F238E27FC236}">
                    <a16:creationId xmlns:a16="http://schemas.microsoft.com/office/drawing/2014/main" id="{37129612-7D34-CF29-09FD-D200390F05C2}"/>
                  </a:ext>
                </a:extLst>
              </p:cNvPr>
              <p:cNvSpPr/>
              <p:nvPr/>
            </p:nvSpPr>
            <p:spPr>
              <a:xfrm>
                <a:off x="574203" y="2041143"/>
                <a:ext cx="2713500" cy="2821869"/>
              </a:xfrm>
              <a:prstGeom prst="ellipse">
                <a:avLst/>
              </a:prstGeom>
              <a:solidFill>
                <a:srgbClr val="CA08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5" name="Picture 11">
                <a:extLst>
                  <a:ext uri="{FF2B5EF4-FFF2-40B4-BE49-F238E27FC236}">
                    <a16:creationId xmlns:a16="http://schemas.microsoft.com/office/drawing/2014/main" id="{6BDB4D66-BAF7-FFB8-3E31-DEB1D391AA0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9042" y="2307548"/>
                <a:ext cx="2583524" cy="300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مربع نص 22">
              <a:extLst>
                <a:ext uri="{FF2B5EF4-FFF2-40B4-BE49-F238E27FC236}">
                  <a16:creationId xmlns:a16="http://schemas.microsoft.com/office/drawing/2014/main" id="{A2B3F4D6-C975-9FFD-A375-49C30E648DD5}"/>
                </a:ext>
              </a:extLst>
            </p:cNvPr>
            <p:cNvSpPr txBox="1"/>
            <p:nvPr/>
          </p:nvSpPr>
          <p:spPr>
            <a:xfrm>
              <a:off x="2512743" y="5160897"/>
              <a:ext cx="1263575" cy="592196"/>
            </a:xfrm>
            <a:prstGeom prst="rect">
              <a:avLst/>
            </a:prstGeom>
            <a:noFill/>
          </p:spPr>
          <p:txBody>
            <a:bodyPr wrap="square" rtlCol="1">
              <a:spAutoFit/>
            </a:bodyPr>
            <a:lstStyle/>
            <a:p>
              <a:pPr algn="ctr" rtl="1"/>
              <a:r>
                <a:rPr lang="ar-SA" sz="3200" b="1" dirty="0">
                  <a:solidFill>
                    <a:schemeClr val="tx2">
                      <a:lumMod val="50000"/>
                    </a:schemeClr>
                  </a:solidFill>
                  <a:latin typeface="Dubai" panose="020B0503030403030204" pitchFamily="34" charset="-78"/>
                  <a:cs typeface="Dubai" panose="020B0503030403030204" pitchFamily="34" charset="-78"/>
                </a:rPr>
                <a:t>التذوق</a:t>
              </a:r>
              <a:endParaRPr lang="en-US" sz="3200" b="1" dirty="0">
                <a:solidFill>
                  <a:schemeClr val="tx2">
                    <a:lumMod val="50000"/>
                  </a:schemeClr>
                </a:solidFill>
                <a:latin typeface="Dubai" panose="020B0503030403030204" pitchFamily="34" charset="-78"/>
                <a:cs typeface="Dubai" panose="020B0503030403030204" pitchFamily="34" charset="-78"/>
              </a:endParaRPr>
            </a:p>
          </p:txBody>
        </p:sp>
      </p:grpSp>
      <p:pic>
        <p:nvPicPr>
          <p:cNvPr id="26" name="Picture 5">
            <a:extLst>
              <a:ext uri="{FF2B5EF4-FFF2-40B4-BE49-F238E27FC236}">
                <a16:creationId xmlns:a16="http://schemas.microsoft.com/office/drawing/2014/main" id="{DFFDB922-AF2A-2D22-AE2A-5C82F87963C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665429" y="4356391"/>
            <a:ext cx="2060388" cy="208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
            <a:extLst>
              <a:ext uri="{FF2B5EF4-FFF2-40B4-BE49-F238E27FC236}">
                <a16:creationId xmlns:a16="http://schemas.microsoft.com/office/drawing/2014/main" id="{DA2F089D-B36B-513E-D3A2-F1D218A0941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84548" y="4619328"/>
            <a:ext cx="2757023"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1">
            <a:extLst>
              <a:ext uri="{FF2B5EF4-FFF2-40B4-BE49-F238E27FC236}">
                <a16:creationId xmlns:a16="http://schemas.microsoft.com/office/drawing/2014/main" id="{0E0C77A8-9572-913C-4A5C-B29CA0527E84}"/>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025040" y="4547065"/>
            <a:ext cx="3686856" cy="202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ربع نص 4">
            <a:hlinkClick r:id="rId13" action="ppaction://hlinksldjump"/>
            <a:extLst>
              <a:ext uri="{FF2B5EF4-FFF2-40B4-BE49-F238E27FC236}">
                <a16:creationId xmlns:a16="http://schemas.microsoft.com/office/drawing/2014/main" id="{490F9678-E7F3-DFAC-2231-EEFB026C7B39}"/>
              </a:ext>
            </a:extLst>
          </p:cNvPr>
          <p:cNvSpPr txBox="1"/>
          <p:nvPr/>
        </p:nvSpPr>
        <p:spPr>
          <a:xfrm>
            <a:off x="92076" y="8067655"/>
            <a:ext cx="2285204" cy="369332"/>
          </a:xfrm>
          <a:prstGeom prst="rect">
            <a:avLst/>
          </a:prstGeom>
          <a:solidFill>
            <a:schemeClr val="bg1">
              <a:lumMod val="85000"/>
            </a:schemeClr>
          </a:solidFill>
        </p:spPr>
        <p:txBody>
          <a:bodyPr wrap="square" rtlCol="1">
            <a:spAutoFit/>
          </a:bodyPr>
          <a:lstStyle/>
          <a:p>
            <a:pPr algn="ctr"/>
            <a:r>
              <a:rPr lang="ar-SA" b="1" dirty="0">
                <a:solidFill>
                  <a:srgbClr val="B64269"/>
                </a:solidFill>
                <a:latin typeface="Dubai" panose="020B0503030403030204" pitchFamily="34" charset="-78"/>
                <a:cs typeface="Dubai" panose="020B0503030403030204" pitchFamily="34" charset="-78"/>
              </a:rPr>
              <a:t>العودة للقائمة الرئيسة</a:t>
            </a:r>
          </a:p>
        </p:txBody>
      </p:sp>
    </p:spTree>
    <p:extLst>
      <p:ext uri="{BB962C8B-B14F-4D97-AF65-F5344CB8AC3E}">
        <p14:creationId xmlns:p14="http://schemas.microsoft.com/office/powerpoint/2010/main" val="8958055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2">
            <a:extLst>
              <a:ext uri="{FF2B5EF4-FFF2-40B4-BE49-F238E27FC236}">
                <a16:creationId xmlns:a16="http://schemas.microsoft.com/office/drawing/2014/main" id="{A65887D0-A7A3-C3FE-DB20-B229775B526E}"/>
              </a:ext>
            </a:extLst>
          </p:cNvPr>
          <p:cNvGrpSpPr/>
          <p:nvPr/>
        </p:nvGrpSpPr>
        <p:grpSpPr>
          <a:xfrm>
            <a:off x="-114300" y="6896100"/>
            <a:ext cx="10515600" cy="3407229"/>
            <a:chOff x="-16330" y="0"/>
            <a:chExt cx="10325103" cy="10287000"/>
          </a:xfrm>
        </p:grpSpPr>
        <p:sp>
          <p:nvSpPr>
            <p:cNvPr id="4" name="مستطيل 3">
              <a:extLst>
                <a:ext uri="{FF2B5EF4-FFF2-40B4-BE49-F238E27FC236}">
                  <a16:creationId xmlns:a16="http://schemas.microsoft.com/office/drawing/2014/main" id="{8DFBEB54-0D60-B016-C96D-D0AA276EDFB3}"/>
                </a:ext>
              </a:extLst>
            </p:cNvPr>
            <p:cNvSpPr/>
            <p:nvPr/>
          </p:nvSpPr>
          <p:spPr>
            <a:xfrm>
              <a:off x="0" y="0"/>
              <a:ext cx="10287000" cy="10287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Freeform 4">
              <a:extLst>
                <a:ext uri="{FF2B5EF4-FFF2-40B4-BE49-F238E27FC236}">
                  <a16:creationId xmlns:a16="http://schemas.microsoft.com/office/drawing/2014/main" id="{E71E884F-7391-4144-F250-7531F90F3F45}"/>
                </a:ext>
              </a:extLst>
            </p:cNvPr>
            <p:cNvSpPr/>
            <p:nvPr/>
          </p:nvSpPr>
          <p:spPr>
            <a:xfrm>
              <a:off x="-16330" y="5065492"/>
              <a:ext cx="1197431" cy="4196313"/>
            </a:xfrm>
            <a:custGeom>
              <a:avLst/>
              <a:gdLst/>
              <a:ahLst/>
              <a:cxnLst/>
              <a:rect l="l" t="t" r="r" b="b"/>
              <a:pathLst>
                <a:path w="1934852" h="4073372">
                  <a:moveTo>
                    <a:pt x="0" y="0"/>
                  </a:moveTo>
                  <a:lnTo>
                    <a:pt x="1934852" y="0"/>
                  </a:lnTo>
                  <a:lnTo>
                    <a:pt x="1934852" y="4073373"/>
                  </a:lnTo>
                  <a:lnTo>
                    <a:pt x="0" y="4073373"/>
                  </a:lnTo>
                  <a:lnTo>
                    <a:pt x="0" y="0"/>
                  </a:lnTo>
                  <a:close/>
                </a:path>
              </a:pathLst>
            </a:custGeom>
            <a:blipFill>
              <a:blip r:embed="rId2"/>
              <a:stretch>
                <a:fillRect l="-83797"/>
              </a:stretch>
            </a:blipFill>
          </p:spPr>
        </p:sp>
        <p:sp>
          <p:nvSpPr>
            <p:cNvPr id="15" name="Freeform 7">
              <a:extLst>
                <a:ext uri="{FF2B5EF4-FFF2-40B4-BE49-F238E27FC236}">
                  <a16:creationId xmlns:a16="http://schemas.microsoft.com/office/drawing/2014/main" id="{3FAB940B-C3AC-FAE9-F86C-B6B76736FC2E}"/>
                </a:ext>
              </a:extLst>
            </p:cNvPr>
            <p:cNvSpPr/>
            <p:nvPr/>
          </p:nvSpPr>
          <p:spPr>
            <a:xfrm>
              <a:off x="9153407" y="4601460"/>
              <a:ext cx="1155366" cy="4660345"/>
            </a:xfrm>
            <a:custGeom>
              <a:avLst/>
              <a:gdLst/>
              <a:ahLst/>
              <a:cxnLst/>
              <a:rect l="l" t="t" r="r" b="b"/>
              <a:pathLst>
                <a:path w="1784827" h="3937119">
                  <a:moveTo>
                    <a:pt x="0" y="0"/>
                  </a:moveTo>
                  <a:lnTo>
                    <a:pt x="1784827" y="0"/>
                  </a:lnTo>
                  <a:lnTo>
                    <a:pt x="1784827" y="3937119"/>
                  </a:lnTo>
                  <a:lnTo>
                    <a:pt x="0" y="3937119"/>
                  </a:lnTo>
                  <a:lnTo>
                    <a:pt x="0" y="0"/>
                  </a:lnTo>
                  <a:close/>
                </a:path>
              </a:pathLst>
            </a:custGeom>
            <a:blipFill>
              <a:blip r:embed="rId3"/>
              <a:stretch>
                <a:fillRect l="-1" r="-90094" b="-372"/>
              </a:stretch>
            </a:blipFill>
          </p:spPr>
        </p:sp>
        <p:sp>
          <p:nvSpPr>
            <p:cNvPr id="16" name="Freeform 3">
              <a:extLst>
                <a:ext uri="{FF2B5EF4-FFF2-40B4-BE49-F238E27FC236}">
                  <a16:creationId xmlns:a16="http://schemas.microsoft.com/office/drawing/2014/main" id="{C0C301BF-806A-9B23-D503-D648618564C1}"/>
                </a:ext>
              </a:extLst>
            </p:cNvPr>
            <p:cNvSpPr/>
            <p:nvPr/>
          </p:nvSpPr>
          <p:spPr>
            <a:xfrm>
              <a:off x="-1" y="8217361"/>
              <a:ext cx="10308773" cy="2069639"/>
            </a:xfrm>
            <a:custGeom>
              <a:avLst/>
              <a:gdLst/>
              <a:ahLst/>
              <a:cxnLst/>
              <a:rect l="l" t="t" r="r" b="b"/>
              <a:pathLst>
                <a:path w="10102122" h="2130629">
                  <a:moveTo>
                    <a:pt x="0" y="0"/>
                  </a:moveTo>
                  <a:lnTo>
                    <a:pt x="10102123" y="0"/>
                  </a:lnTo>
                  <a:lnTo>
                    <a:pt x="10102123" y="2130630"/>
                  </a:lnTo>
                  <a:lnTo>
                    <a:pt x="0" y="21306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5">
              <a:extLst>
                <a:ext uri="{FF2B5EF4-FFF2-40B4-BE49-F238E27FC236}">
                  <a16:creationId xmlns:a16="http://schemas.microsoft.com/office/drawing/2014/main" id="{3B5690F1-86C6-A4C0-AD6B-EC5BB0B46F80}"/>
                </a:ext>
              </a:extLst>
            </p:cNvPr>
            <p:cNvSpPr/>
            <p:nvPr/>
          </p:nvSpPr>
          <p:spPr>
            <a:xfrm>
              <a:off x="5753100" y="5895489"/>
              <a:ext cx="2112681" cy="4196313"/>
            </a:xfrm>
            <a:custGeom>
              <a:avLst/>
              <a:gdLst/>
              <a:ahLst/>
              <a:cxnLst/>
              <a:rect l="l" t="t" r="r" b="b"/>
              <a:pathLst>
                <a:path w="1933891" h="4078504">
                  <a:moveTo>
                    <a:pt x="0" y="0"/>
                  </a:moveTo>
                  <a:lnTo>
                    <a:pt x="1933891" y="0"/>
                  </a:lnTo>
                  <a:lnTo>
                    <a:pt x="1933891" y="4078505"/>
                  </a:lnTo>
                  <a:lnTo>
                    <a:pt x="0" y="4078505"/>
                  </a:lnTo>
                  <a:lnTo>
                    <a:pt x="0" y="0"/>
                  </a:lnTo>
                  <a:close/>
                </a:path>
              </a:pathLst>
            </a:custGeom>
            <a:blipFill>
              <a:blip r:embed="rId6"/>
              <a:stretch>
                <a:fillRect t="1" b="-683"/>
              </a:stretch>
            </a:blipFill>
          </p:spPr>
        </p:sp>
        <p:sp>
          <p:nvSpPr>
            <p:cNvPr id="18" name="Freeform 6">
              <a:extLst>
                <a:ext uri="{FF2B5EF4-FFF2-40B4-BE49-F238E27FC236}">
                  <a16:creationId xmlns:a16="http://schemas.microsoft.com/office/drawing/2014/main" id="{B1BAD149-A403-540E-8D98-E0C0AA217BED}"/>
                </a:ext>
              </a:extLst>
            </p:cNvPr>
            <p:cNvSpPr/>
            <p:nvPr/>
          </p:nvSpPr>
          <p:spPr>
            <a:xfrm>
              <a:off x="2408758" y="5950985"/>
              <a:ext cx="1921410" cy="4095368"/>
            </a:xfrm>
            <a:custGeom>
              <a:avLst/>
              <a:gdLst/>
              <a:ahLst/>
              <a:cxnLst/>
              <a:rect l="l" t="t" r="r" b="b"/>
              <a:pathLst>
                <a:path w="1921410" h="4095368">
                  <a:moveTo>
                    <a:pt x="0" y="0"/>
                  </a:moveTo>
                  <a:lnTo>
                    <a:pt x="1921411" y="0"/>
                  </a:lnTo>
                  <a:lnTo>
                    <a:pt x="1921411" y="4095368"/>
                  </a:lnTo>
                  <a:lnTo>
                    <a:pt x="0" y="4095368"/>
                  </a:lnTo>
                  <a:lnTo>
                    <a:pt x="0" y="0"/>
                  </a:lnTo>
                  <a:close/>
                </a:path>
              </a:pathLst>
            </a:custGeom>
            <a:blipFill>
              <a:blip r:embed="rId7"/>
              <a:stretch>
                <a:fillRect/>
              </a:stretch>
            </a:blipFill>
          </p:spPr>
        </p:sp>
        <p:sp>
          <p:nvSpPr>
            <p:cNvPr id="19" name="Freeform 11">
              <a:extLst>
                <a:ext uri="{FF2B5EF4-FFF2-40B4-BE49-F238E27FC236}">
                  <a16:creationId xmlns:a16="http://schemas.microsoft.com/office/drawing/2014/main" id="{044F33A9-01F0-F754-B7ED-B363B362F4B0}"/>
                </a:ext>
              </a:extLst>
            </p:cNvPr>
            <p:cNvSpPr/>
            <p:nvPr/>
          </p:nvSpPr>
          <p:spPr>
            <a:xfrm>
              <a:off x="510026" y="8900282"/>
              <a:ext cx="954367" cy="954367"/>
            </a:xfrm>
            <a:custGeom>
              <a:avLst/>
              <a:gdLst/>
              <a:ahLst/>
              <a:cxnLst/>
              <a:rect l="l" t="t" r="r" b="b"/>
              <a:pathLst>
                <a:path w="954367" h="954367">
                  <a:moveTo>
                    <a:pt x="0" y="0"/>
                  </a:moveTo>
                  <a:lnTo>
                    <a:pt x="954367" y="0"/>
                  </a:lnTo>
                  <a:lnTo>
                    <a:pt x="954367" y="954367"/>
                  </a:lnTo>
                  <a:lnTo>
                    <a:pt x="0" y="954367"/>
                  </a:lnTo>
                  <a:lnTo>
                    <a:pt x="0" y="0"/>
                  </a:lnTo>
                  <a:close/>
                </a:path>
              </a:pathLst>
            </a:custGeom>
            <a:blipFill>
              <a:blip r:embed="rId8"/>
              <a:stretch>
                <a:fillRect/>
              </a:stretch>
            </a:blipFill>
          </p:spPr>
        </p:sp>
      </p:grpSp>
      <p:sp>
        <p:nvSpPr>
          <p:cNvPr id="12" name="مربع نص 11">
            <a:extLst>
              <a:ext uri="{FF2B5EF4-FFF2-40B4-BE49-F238E27FC236}">
                <a16:creationId xmlns:a16="http://schemas.microsoft.com/office/drawing/2014/main" id="{0846F5CD-DBC5-AA38-722E-B40972B36AF0}"/>
              </a:ext>
            </a:extLst>
          </p:cNvPr>
          <p:cNvSpPr txBox="1"/>
          <p:nvPr/>
        </p:nvSpPr>
        <p:spPr>
          <a:xfrm>
            <a:off x="2737148" y="176222"/>
            <a:ext cx="4850777" cy="707886"/>
          </a:xfrm>
          <a:prstGeom prst="rect">
            <a:avLst/>
          </a:prstGeom>
          <a:noFill/>
        </p:spPr>
        <p:txBody>
          <a:bodyPr wrap="square" rtlCol="1">
            <a:spAutoFit/>
          </a:bodyPr>
          <a:lstStyle/>
          <a:p>
            <a:pPr algn="ctr"/>
            <a:r>
              <a:rPr lang="ar-SA" sz="4000" b="1" dirty="0">
                <a:solidFill>
                  <a:srgbClr val="B64269"/>
                </a:solidFill>
                <a:latin typeface="Dubai" panose="020B0503030403030204" pitchFamily="34" charset="-78"/>
                <a:cs typeface="Dubai" panose="020B0503030403030204" pitchFamily="34" charset="-78"/>
              </a:rPr>
              <a:t>الحواس الخمس</a:t>
            </a:r>
          </a:p>
        </p:txBody>
      </p:sp>
      <p:sp>
        <p:nvSpPr>
          <p:cNvPr id="8" name="مربع نص 7">
            <a:extLst>
              <a:ext uri="{FF2B5EF4-FFF2-40B4-BE49-F238E27FC236}">
                <a16:creationId xmlns:a16="http://schemas.microsoft.com/office/drawing/2014/main" id="{CCFC6003-D1EF-C7B9-B24D-39621FF07535}"/>
              </a:ext>
            </a:extLst>
          </p:cNvPr>
          <p:cNvSpPr txBox="1"/>
          <p:nvPr/>
        </p:nvSpPr>
        <p:spPr>
          <a:xfrm>
            <a:off x="857384" y="7189988"/>
            <a:ext cx="9060117" cy="1077218"/>
          </a:xfrm>
          <a:prstGeom prst="rect">
            <a:avLst/>
          </a:prstGeom>
          <a:noFill/>
        </p:spPr>
        <p:txBody>
          <a:bodyPr wrap="square" rtlCol="1">
            <a:spAutoFit/>
          </a:bodyPr>
          <a:lstStyle/>
          <a:p>
            <a:pPr algn="r"/>
            <a:r>
              <a:rPr lang="ar-SA" sz="3200" b="1" dirty="0">
                <a:solidFill>
                  <a:srgbClr val="00B050"/>
                </a:solidFill>
                <a:latin typeface="Dubai" panose="020B0503030403030204" pitchFamily="34" charset="-78"/>
                <a:cs typeface="Dubai" panose="020B0503030403030204" pitchFamily="34" charset="-78"/>
              </a:rPr>
              <a:t>ما هي الأصوات التي سمعتها اليوم؟ </a:t>
            </a:r>
          </a:p>
          <a:p>
            <a:pPr algn="r"/>
            <a:r>
              <a:rPr lang="ar-SA" sz="3200" b="1" dirty="0">
                <a:solidFill>
                  <a:srgbClr val="00B050"/>
                </a:solidFill>
                <a:latin typeface="Dubai" panose="020B0503030403030204" pitchFamily="34" charset="-78"/>
                <a:cs typeface="Dubai" panose="020B0503030403030204" pitchFamily="34" charset="-78"/>
              </a:rPr>
              <a:t>هل كانت صاخبة أم هادئة؟</a:t>
            </a:r>
          </a:p>
        </p:txBody>
      </p:sp>
      <p:sp>
        <p:nvSpPr>
          <p:cNvPr id="22" name="مربع نص 21">
            <a:extLst>
              <a:ext uri="{FF2B5EF4-FFF2-40B4-BE49-F238E27FC236}">
                <a16:creationId xmlns:a16="http://schemas.microsoft.com/office/drawing/2014/main" id="{D6F71BDF-0E72-8449-AB5F-D738C27C8177}"/>
              </a:ext>
            </a:extLst>
          </p:cNvPr>
          <p:cNvSpPr txBox="1"/>
          <p:nvPr/>
        </p:nvSpPr>
        <p:spPr>
          <a:xfrm>
            <a:off x="66319" y="1172249"/>
            <a:ext cx="7491468" cy="3539430"/>
          </a:xfrm>
          <a:prstGeom prst="rect">
            <a:avLst/>
          </a:prstGeom>
          <a:noFill/>
        </p:spPr>
        <p:txBody>
          <a:bodyPr wrap="square" rtlCol="1">
            <a:spAutoFit/>
          </a:bodyPr>
          <a:lstStyle/>
          <a:p>
            <a:pPr algn="ctr" rtl="1"/>
            <a:r>
              <a:rPr lang="ar-SA" sz="3200" b="1" dirty="0">
                <a:solidFill>
                  <a:schemeClr val="tx2">
                    <a:lumMod val="50000"/>
                  </a:schemeClr>
                </a:solidFill>
                <a:latin typeface="Dubai" panose="020B0503030403030204" pitchFamily="34" charset="-78"/>
                <a:cs typeface="Dubai" panose="020B0503030403030204" pitchFamily="34" charset="-78"/>
              </a:rPr>
              <a:t>نستخدم أذاننا لسماع الأصوات. بعض الأصوات عالية وبعضها هادئ. على سبيل المثال أجهزة إنذار الحريق عالية، بينما شخص يهمس هو صوت هادئ. حتى عندما تكون نائماً, ستنشغل أذنيك لسماع ما يدور حولك. يستخدم بعض الناس أدوات السمع لمساعدتهم على سماع الأصوات بشكل أكثر وضوحاً.</a:t>
            </a:r>
            <a:endParaRPr lang="en-US" sz="3200" b="1" dirty="0">
              <a:solidFill>
                <a:schemeClr val="tx2">
                  <a:lumMod val="50000"/>
                </a:schemeClr>
              </a:solidFill>
              <a:latin typeface="Dubai" panose="020B0503030403030204" pitchFamily="34" charset="-78"/>
              <a:cs typeface="Dubai" panose="020B0503030403030204" pitchFamily="34" charset="-78"/>
            </a:endParaRPr>
          </a:p>
        </p:txBody>
      </p:sp>
      <p:grpSp>
        <p:nvGrpSpPr>
          <p:cNvPr id="5" name="مجموعة 4">
            <a:extLst>
              <a:ext uri="{FF2B5EF4-FFF2-40B4-BE49-F238E27FC236}">
                <a16:creationId xmlns:a16="http://schemas.microsoft.com/office/drawing/2014/main" id="{EF2E49F9-CD84-02F6-EB07-CBA908DA05C3}"/>
              </a:ext>
            </a:extLst>
          </p:cNvPr>
          <p:cNvGrpSpPr/>
          <p:nvPr/>
        </p:nvGrpSpPr>
        <p:grpSpPr>
          <a:xfrm>
            <a:off x="7352929" y="323233"/>
            <a:ext cx="2512304" cy="4219212"/>
            <a:chOff x="26347" y="2507638"/>
            <a:chExt cx="1839466" cy="3226056"/>
          </a:xfrm>
        </p:grpSpPr>
        <p:grpSp>
          <p:nvGrpSpPr>
            <p:cNvPr id="6" name="مجموعة 5">
              <a:extLst>
                <a:ext uri="{FF2B5EF4-FFF2-40B4-BE49-F238E27FC236}">
                  <a16:creationId xmlns:a16="http://schemas.microsoft.com/office/drawing/2014/main" id="{B672FCFB-C734-16C2-D8AB-15D3E37B2FF5}"/>
                </a:ext>
              </a:extLst>
            </p:cNvPr>
            <p:cNvGrpSpPr/>
            <p:nvPr/>
          </p:nvGrpSpPr>
          <p:grpSpPr>
            <a:xfrm>
              <a:off x="26347" y="2507638"/>
              <a:ext cx="1839466" cy="2445701"/>
              <a:chOff x="2016058" y="5415737"/>
              <a:chExt cx="2675142" cy="3302112"/>
            </a:xfrm>
          </p:grpSpPr>
          <p:sp>
            <p:nvSpPr>
              <p:cNvPr id="9" name="Oval 4">
                <a:extLst>
                  <a:ext uri="{FF2B5EF4-FFF2-40B4-BE49-F238E27FC236}">
                    <a16:creationId xmlns:a16="http://schemas.microsoft.com/office/drawing/2014/main" id="{6140B491-21C1-3C8A-E577-2495E8062217}"/>
                  </a:ext>
                </a:extLst>
              </p:cNvPr>
              <p:cNvSpPr/>
              <p:nvPr/>
            </p:nvSpPr>
            <p:spPr>
              <a:xfrm>
                <a:off x="2016058" y="5415737"/>
                <a:ext cx="2675142" cy="2488450"/>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10" name="Picture 8">
                <a:extLst>
                  <a:ext uri="{FF2B5EF4-FFF2-40B4-BE49-F238E27FC236}">
                    <a16:creationId xmlns:a16="http://schemas.microsoft.com/office/drawing/2014/main" id="{D8C7DCC3-203D-B5B6-B454-EC248819AF3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159216" y="5472886"/>
                <a:ext cx="2370059" cy="32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مربع نص 6">
              <a:extLst>
                <a:ext uri="{FF2B5EF4-FFF2-40B4-BE49-F238E27FC236}">
                  <a16:creationId xmlns:a16="http://schemas.microsoft.com/office/drawing/2014/main" id="{F630C3BD-491B-7D63-28C3-A95BADEEC8D8}"/>
                </a:ext>
              </a:extLst>
            </p:cNvPr>
            <p:cNvSpPr txBox="1"/>
            <p:nvPr/>
          </p:nvSpPr>
          <p:spPr>
            <a:xfrm>
              <a:off x="307841" y="5148919"/>
              <a:ext cx="1263575" cy="584775"/>
            </a:xfrm>
            <a:prstGeom prst="rect">
              <a:avLst/>
            </a:prstGeom>
            <a:noFill/>
          </p:spPr>
          <p:txBody>
            <a:bodyPr wrap="square" rtlCol="1">
              <a:spAutoFit/>
            </a:bodyPr>
            <a:lstStyle/>
            <a:p>
              <a:pPr algn="r" rtl="1"/>
              <a:r>
                <a:rPr lang="ar-SA" sz="3200" b="1" dirty="0">
                  <a:solidFill>
                    <a:schemeClr val="tx2">
                      <a:lumMod val="50000"/>
                    </a:schemeClr>
                  </a:solidFill>
                  <a:latin typeface="Dubai" panose="020B0503030403030204" pitchFamily="34" charset="-78"/>
                  <a:cs typeface="Dubai" panose="020B0503030403030204" pitchFamily="34" charset="-78"/>
                </a:rPr>
                <a:t>السمع</a:t>
              </a:r>
              <a:endParaRPr lang="en-US" sz="3200" b="1" dirty="0">
                <a:solidFill>
                  <a:schemeClr val="tx2">
                    <a:lumMod val="50000"/>
                  </a:schemeClr>
                </a:solidFill>
                <a:latin typeface="Dubai" panose="020B0503030403030204" pitchFamily="34" charset="-78"/>
                <a:cs typeface="Dubai" panose="020B0503030403030204" pitchFamily="34" charset="-78"/>
              </a:endParaRPr>
            </a:p>
          </p:txBody>
        </p:sp>
      </p:grpSp>
      <p:pic>
        <p:nvPicPr>
          <p:cNvPr id="11" name="Picture 3">
            <a:extLst>
              <a:ext uri="{FF2B5EF4-FFF2-40B4-BE49-F238E27FC236}">
                <a16:creationId xmlns:a16="http://schemas.microsoft.com/office/drawing/2014/main" id="{5496C424-4D2B-09F9-ABEB-7886680DC58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652955" y="4891490"/>
            <a:ext cx="3221073" cy="222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a:extLst>
              <a:ext uri="{FF2B5EF4-FFF2-40B4-BE49-F238E27FC236}">
                <a16:creationId xmlns:a16="http://schemas.microsoft.com/office/drawing/2014/main" id="{1D702B10-EE4A-0F74-1541-9648552FB09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079296" y="4746552"/>
            <a:ext cx="3290888" cy="221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صورة 28">
            <a:extLst>
              <a:ext uri="{FF2B5EF4-FFF2-40B4-BE49-F238E27FC236}">
                <a16:creationId xmlns:a16="http://schemas.microsoft.com/office/drawing/2014/main" id="{8910B62A-DFDF-363A-1EC0-009FFF09C54C}"/>
              </a:ext>
            </a:extLst>
          </p:cNvPr>
          <p:cNvPicPr>
            <a:picLocks noChangeAspect="1"/>
          </p:cNvPicPr>
          <p:nvPr/>
        </p:nvPicPr>
        <p:blipFill>
          <a:blip r:embed="rId12" cstate="print">
            <a:extLst>
              <a:ext uri="{28A0092B-C50C-407E-A947-70E740481C1C}">
                <a14:useLocalDpi xmlns:a14="http://schemas.microsoft.com/office/drawing/2010/main" val="0"/>
              </a:ext>
            </a:extLst>
          </a:blip>
          <a:srcRect l="13200" t="11396" r="14626" b="17103"/>
          <a:stretch/>
        </p:blipFill>
        <p:spPr>
          <a:xfrm>
            <a:off x="434325" y="4645863"/>
            <a:ext cx="2362200" cy="2527416"/>
          </a:xfrm>
          <a:prstGeom prst="rect">
            <a:avLst/>
          </a:prstGeom>
        </p:spPr>
      </p:pic>
      <p:sp>
        <p:nvSpPr>
          <p:cNvPr id="2" name="مربع نص 1">
            <a:hlinkClick r:id="rId13" action="ppaction://hlinksldjump"/>
            <a:extLst>
              <a:ext uri="{FF2B5EF4-FFF2-40B4-BE49-F238E27FC236}">
                <a16:creationId xmlns:a16="http://schemas.microsoft.com/office/drawing/2014/main" id="{CC8A7CD5-7DC2-6023-6B08-3AD854084A5C}"/>
              </a:ext>
            </a:extLst>
          </p:cNvPr>
          <p:cNvSpPr txBox="1"/>
          <p:nvPr/>
        </p:nvSpPr>
        <p:spPr>
          <a:xfrm>
            <a:off x="92076" y="8067655"/>
            <a:ext cx="2285204" cy="369332"/>
          </a:xfrm>
          <a:prstGeom prst="rect">
            <a:avLst/>
          </a:prstGeom>
          <a:solidFill>
            <a:schemeClr val="bg1">
              <a:lumMod val="85000"/>
            </a:schemeClr>
          </a:solidFill>
        </p:spPr>
        <p:txBody>
          <a:bodyPr wrap="square" rtlCol="1">
            <a:spAutoFit/>
          </a:bodyPr>
          <a:lstStyle/>
          <a:p>
            <a:pPr algn="ctr"/>
            <a:r>
              <a:rPr lang="ar-SA" b="1" dirty="0">
                <a:solidFill>
                  <a:srgbClr val="B64269"/>
                </a:solidFill>
                <a:latin typeface="Dubai" panose="020B0503030403030204" pitchFamily="34" charset="-78"/>
                <a:cs typeface="Dubai" panose="020B0503030403030204" pitchFamily="34" charset="-78"/>
              </a:rPr>
              <a:t>العودة للقائمة الرئيسة</a:t>
            </a:r>
          </a:p>
        </p:txBody>
      </p:sp>
    </p:spTree>
    <p:extLst>
      <p:ext uri="{BB962C8B-B14F-4D97-AF65-F5344CB8AC3E}">
        <p14:creationId xmlns:p14="http://schemas.microsoft.com/office/powerpoint/2010/main" val="20651144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CDCC7D2B-FF53-603C-0008-7C98BC5134E0}"/>
              </a:ext>
            </a:extLst>
          </p:cNvPr>
          <p:cNvGrpSpPr/>
          <p:nvPr/>
        </p:nvGrpSpPr>
        <p:grpSpPr>
          <a:xfrm>
            <a:off x="-128814" y="-12698"/>
            <a:ext cx="10530114" cy="10413998"/>
            <a:chOff x="-30551" y="-12897"/>
            <a:chExt cx="10317552" cy="10299897"/>
          </a:xfrm>
        </p:grpSpPr>
        <p:sp>
          <p:nvSpPr>
            <p:cNvPr id="4" name="مستطيل 3">
              <a:extLst>
                <a:ext uri="{FF2B5EF4-FFF2-40B4-BE49-F238E27FC236}">
                  <a16:creationId xmlns:a16="http://schemas.microsoft.com/office/drawing/2014/main" id="{CF543B1E-5B14-6C6B-4FEF-CF2C58BF9675}"/>
                </a:ext>
              </a:extLst>
            </p:cNvPr>
            <p:cNvSpPr/>
            <p:nvPr/>
          </p:nvSpPr>
          <p:spPr>
            <a:xfrm>
              <a:off x="0" y="0"/>
              <a:ext cx="10287000" cy="10287000"/>
            </a:xfrm>
            <a:prstGeom prst="rect">
              <a:avLst/>
            </a:prstGeom>
            <a:solidFill>
              <a:srgbClr val="90D5E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Freeform 8">
              <a:extLst>
                <a:ext uri="{FF2B5EF4-FFF2-40B4-BE49-F238E27FC236}">
                  <a16:creationId xmlns:a16="http://schemas.microsoft.com/office/drawing/2014/main" id="{CD7CFC4B-3FAD-39CF-B89E-D974A1C25B05}"/>
                </a:ext>
              </a:extLst>
            </p:cNvPr>
            <p:cNvSpPr/>
            <p:nvPr/>
          </p:nvSpPr>
          <p:spPr>
            <a:xfrm rot="5400000">
              <a:off x="-81261" y="37813"/>
              <a:ext cx="2920820" cy="2819399"/>
            </a:xfrm>
            <a:custGeom>
              <a:avLst/>
              <a:gdLst/>
              <a:ahLst/>
              <a:cxnLst/>
              <a:rect l="l" t="t" r="r" b="b"/>
              <a:pathLst>
                <a:path w="6598275" h="8459327">
                  <a:moveTo>
                    <a:pt x="0" y="0"/>
                  </a:moveTo>
                  <a:lnTo>
                    <a:pt x="6598275" y="0"/>
                  </a:lnTo>
                  <a:lnTo>
                    <a:pt x="6598275" y="8459328"/>
                  </a:lnTo>
                  <a:lnTo>
                    <a:pt x="0" y="8459328"/>
                  </a:lnTo>
                  <a:lnTo>
                    <a:pt x="0" y="0"/>
                  </a:lnTo>
                  <a:close/>
                </a:path>
              </a:pathLst>
            </a:custGeom>
            <a:blipFill>
              <a:blip r:embed="rId2">
                <a:extLst>
                  <a:ext uri="{96DAC541-7B7A-43D3-8B79-37D633B846F1}">
                    <asvg:svgBlip xmlns:asvg="http://schemas.microsoft.com/office/drawing/2016/SVG/main" r:embed="rId3"/>
                  </a:ext>
                </a:extLst>
              </a:blip>
              <a:stretch>
                <a:fillRect l="-57806" t="1" r="-6638" b="-100197"/>
              </a:stretch>
            </a:blipFill>
          </p:spPr>
        </p:sp>
        <p:sp>
          <p:nvSpPr>
            <p:cNvPr id="6" name="Freeform 4">
              <a:extLst>
                <a:ext uri="{FF2B5EF4-FFF2-40B4-BE49-F238E27FC236}">
                  <a16:creationId xmlns:a16="http://schemas.microsoft.com/office/drawing/2014/main" id="{1EC8583C-8DF8-4A06-CFC0-F192FBD97F4C}"/>
                </a:ext>
              </a:extLst>
            </p:cNvPr>
            <p:cNvSpPr/>
            <p:nvPr/>
          </p:nvSpPr>
          <p:spPr>
            <a:xfrm>
              <a:off x="-16330" y="5188433"/>
              <a:ext cx="1052713" cy="4073372"/>
            </a:xfrm>
            <a:custGeom>
              <a:avLst/>
              <a:gdLst/>
              <a:ahLst/>
              <a:cxnLst/>
              <a:rect l="l" t="t" r="r" b="b"/>
              <a:pathLst>
                <a:path w="1934852" h="4073372">
                  <a:moveTo>
                    <a:pt x="0" y="0"/>
                  </a:moveTo>
                  <a:lnTo>
                    <a:pt x="1934852" y="0"/>
                  </a:lnTo>
                  <a:lnTo>
                    <a:pt x="1934852" y="4073373"/>
                  </a:lnTo>
                  <a:lnTo>
                    <a:pt x="0" y="4073373"/>
                  </a:lnTo>
                  <a:lnTo>
                    <a:pt x="0" y="0"/>
                  </a:lnTo>
                  <a:close/>
                </a:path>
              </a:pathLst>
            </a:custGeom>
            <a:blipFill>
              <a:blip r:embed="rId4"/>
              <a:stretch>
                <a:fillRect l="-83797"/>
              </a:stretch>
            </a:blipFill>
          </p:spPr>
        </p:sp>
        <p:sp>
          <p:nvSpPr>
            <p:cNvPr id="7" name="Freeform 8">
              <a:extLst>
                <a:ext uri="{FF2B5EF4-FFF2-40B4-BE49-F238E27FC236}">
                  <a16:creationId xmlns:a16="http://schemas.microsoft.com/office/drawing/2014/main" id="{903E2B47-4F23-0096-84F4-9B8CAF5B9776}"/>
                </a:ext>
              </a:extLst>
            </p:cNvPr>
            <p:cNvSpPr/>
            <p:nvPr/>
          </p:nvSpPr>
          <p:spPr>
            <a:xfrm rot="16200000">
              <a:off x="6132200" y="5222665"/>
              <a:ext cx="4670853" cy="3638749"/>
            </a:xfrm>
            <a:custGeom>
              <a:avLst/>
              <a:gdLst/>
              <a:ahLst/>
              <a:cxnLst/>
              <a:rect l="l" t="t" r="r" b="b"/>
              <a:pathLst>
                <a:path w="6598275" h="8459327">
                  <a:moveTo>
                    <a:pt x="0" y="0"/>
                  </a:moveTo>
                  <a:lnTo>
                    <a:pt x="6598275" y="0"/>
                  </a:lnTo>
                  <a:lnTo>
                    <a:pt x="6598275" y="8459328"/>
                  </a:lnTo>
                  <a:lnTo>
                    <a:pt x="0" y="8459328"/>
                  </a:lnTo>
                  <a:lnTo>
                    <a:pt x="0" y="0"/>
                  </a:lnTo>
                  <a:close/>
                </a:path>
              </a:pathLst>
            </a:custGeom>
            <a:blipFill>
              <a:blip r:embed="rId2">
                <a:extLst>
                  <a:ext uri="{96DAC541-7B7A-43D3-8B79-37D633B846F1}">
                    <asvg:svgBlip xmlns:asvg="http://schemas.microsoft.com/office/drawing/2016/SVG/main" r:embed="rId3"/>
                  </a:ext>
                </a:extLst>
              </a:blip>
              <a:stretch>
                <a:fillRect l="-57806" t="1" r="-6638" b="-100197"/>
              </a:stretch>
            </a:blipFill>
          </p:spPr>
        </p:sp>
        <p:sp>
          <p:nvSpPr>
            <p:cNvPr id="8" name="Freeform 7">
              <a:extLst>
                <a:ext uri="{FF2B5EF4-FFF2-40B4-BE49-F238E27FC236}">
                  <a16:creationId xmlns:a16="http://schemas.microsoft.com/office/drawing/2014/main" id="{F1EFE5F8-562E-F093-66AC-B20439369C79}"/>
                </a:ext>
              </a:extLst>
            </p:cNvPr>
            <p:cNvSpPr/>
            <p:nvPr/>
          </p:nvSpPr>
          <p:spPr>
            <a:xfrm>
              <a:off x="9234288" y="5181153"/>
              <a:ext cx="1052712" cy="4196313"/>
            </a:xfrm>
            <a:custGeom>
              <a:avLst/>
              <a:gdLst/>
              <a:ahLst/>
              <a:cxnLst/>
              <a:rect l="l" t="t" r="r" b="b"/>
              <a:pathLst>
                <a:path w="1784827" h="3937119">
                  <a:moveTo>
                    <a:pt x="0" y="0"/>
                  </a:moveTo>
                  <a:lnTo>
                    <a:pt x="1784827" y="0"/>
                  </a:lnTo>
                  <a:lnTo>
                    <a:pt x="1784827" y="3937119"/>
                  </a:lnTo>
                  <a:lnTo>
                    <a:pt x="0" y="3937119"/>
                  </a:lnTo>
                  <a:lnTo>
                    <a:pt x="0" y="0"/>
                  </a:lnTo>
                  <a:close/>
                </a:path>
              </a:pathLst>
            </a:custGeom>
            <a:blipFill>
              <a:blip r:embed="rId5"/>
              <a:stretch>
                <a:fillRect l="-1" r="-90094" b="-372"/>
              </a:stretch>
            </a:blipFill>
          </p:spPr>
        </p:sp>
        <p:sp>
          <p:nvSpPr>
            <p:cNvPr id="9" name="Freeform 3">
              <a:extLst>
                <a:ext uri="{FF2B5EF4-FFF2-40B4-BE49-F238E27FC236}">
                  <a16:creationId xmlns:a16="http://schemas.microsoft.com/office/drawing/2014/main" id="{430E4E6B-D6D0-48F3-D222-0B7D80F500D9}"/>
                </a:ext>
              </a:extLst>
            </p:cNvPr>
            <p:cNvSpPr/>
            <p:nvPr/>
          </p:nvSpPr>
          <p:spPr>
            <a:xfrm>
              <a:off x="0" y="8156371"/>
              <a:ext cx="10287000" cy="2130629"/>
            </a:xfrm>
            <a:custGeom>
              <a:avLst/>
              <a:gdLst/>
              <a:ahLst/>
              <a:cxnLst/>
              <a:rect l="l" t="t" r="r" b="b"/>
              <a:pathLst>
                <a:path w="10102122" h="2130629">
                  <a:moveTo>
                    <a:pt x="0" y="0"/>
                  </a:moveTo>
                  <a:lnTo>
                    <a:pt x="10102123" y="0"/>
                  </a:lnTo>
                  <a:lnTo>
                    <a:pt x="10102123" y="2130630"/>
                  </a:lnTo>
                  <a:lnTo>
                    <a:pt x="0" y="21306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5">
              <a:extLst>
                <a:ext uri="{FF2B5EF4-FFF2-40B4-BE49-F238E27FC236}">
                  <a16:creationId xmlns:a16="http://schemas.microsoft.com/office/drawing/2014/main" id="{5FBD366B-CD4D-E50C-E859-F3AC8A9A3716}"/>
                </a:ext>
              </a:extLst>
            </p:cNvPr>
            <p:cNvSpPr/>
            <p:nvPr/>
          </p:nvSpPr>
          <p:spPr>
            <a:xfrm>
              <a:off x="5753100" y="5895489"/>
              <a:ext cx="2112681" cy="4196313"/>
            </a:xfrm>
            <a:custGeom>
              <a:avLst/>
              <a:gdLst/>
              <a:ahLst/>
              <a:cxnLst/>
              <a:rect l="l" t="t" r="r" b="b"/>
              <a:pathLst>
                <a:path w="1933891" h="4078504">
                  <a:moveTo>
                    <a:pt x="0" y="0"/>
                  </a:moveTo>
                  <a:lnTo>
                    <a:pt x="1933891" y="0"/>
                  </a:lnTo>
                  <a:lnTo>
                    <a:pt x="1933891" y="4078505"/>
                  </a:lnTo>
                  <a:lnTo>
                    <a:pt x="0" y="4078505"/>
                  </a:lnTo>
                  <a:lnTo>
                    <a:pt x="0" y="0"/>
                  </a:lnTo>
                  <a:close/>
                </a:path>
              </a:pathLst>
            </a:custGeom>
            <a:blipFill>
              <a:blip r:embed="rId8"/>
              <a:stretch>
                <a:fillRect t="1" b="-683"/>
              </a:stretch>
            </a:blipFill>
          </p:spPr>
        </p:sp>
        <p:sp>
          <p:nvSpPr>
            <p:cNvPr id="13" name="Freeform 6">
              <a:extLst>
                <a:ext uri="{FF2B5EF4-FFF2-40B4-BE49-F238E27FC236}">
                  <a16:creationId xmlns:a16="http://schemas.microsoft.com/office/drawing/2014/main" id="{B9654A3D-153E-F794-828E-40E8C6C700A1}"/>
                </a:ext>
              </a:extLst>
            </p:cNvPr>
            <p:cNvSpPr/>
            <p:nvPr/>
          </p:nvSpPr>
          <p:spPr>
            <a:xfrm>
              <a:off x="2678043" y="6051930"/>
              <a:ext cx="1921410" cy="4095368"/>
            </a:xfrm>
            <a:custGeom>
              <a:avLst/>
              <a:gdLst/>
              <a:ahLst/>
              <a:cxnLst/>
              <a:rect l="l" t="t" r="r" b="b"/>
              <a:pathLst>
                <a:path w="1921410" h="4095368">
                  <a:moveTo>
                    <a:pt x="0" y="0"/>
                  </a:moveTo>
                  <a:lnTo>
                    <a:pt x="1921411" y="0"/>
                  </a:lnTo>
                  <a:lnTo>
                    <a:pt x="1921411" y="4095368"/>
                  </a:lnTo>
                  <a:lnTo>
                    <a:pt x="0" y="4095368"/>
                  </a:lnTo>
                  <a:lnTo>
                    <a:pt x="0" y="0"/>
                  </a:lnTo>
                  <a:close/>
                </a:path>
              </a:pathLst>
            </a:custGeom>
            <a:blipFill>
              <a:blip r:embed="rId9"/>
              <a:stretch>
                <a:fillRect/>
              </a:stretch>
            </a:blipFill>
          </p:spPr>
        </p:sp>
        <p:sp>
          <p:nvSpPr>
            <p:cNvPr id="14" name="Freeform 11">
              <a:extLst>
                <a:ext uri="{FF2B5EF4-FFF2-40B4-BE49-F238E27FC236}">
                  <a16:creationId xmlns:a16="http://schemas.microsoft.com/office/drawing/2014/main" id="{CF7B2CF7-7990-D101-3627-9C1BA8AF7BAB}"/>
                </a:ext>
              </a:extLst>
            </p:cNvPr>
            <p:cNvSpPr/>
            <p:nvPr/>
          </p:nvSpPr>
          <p:spPr>
            <a:xfrm>
              <a:off x="510026" y="8900282"/>
              <a:ext cx="954367" cy="954367"/>
            </a:xfrm>
            <a:custGeom>
              <a:avLst/>
              <a:gdLst/>
              <a:ahLst/>
              <a:cxnLst/>
              <a:rect l="l" t="t" r="r" b="b"/>
              <a:pathLst>
                <a:path w="954367" h="954367">
                  <a:moveTo>
                    <a:pt x="0" y="0"/>
                  </a:moveTo>
                  <a:lnTo>
                    <a:pt x="954367" y="0"/>
                  </a:lnTo>
                  <a:lnTo>
                    <a:pt x="954367" y="954367"/>
                  </a:lnTo>
                  <a:lnTo>
                    <a:pt x="0" y="954367"/>
                  </a:lnTo>
                  <a:lnTo>
                    <a:pt x="0" y="0"/>
                  </a:lnTo>
                  <a:close/>
                </a:path>
              </a:pathLst>
            </a:custGeom>
            <a:blipFill>
              <a:blip r:embed="rId10"/>
              <a:stretch>
                <a:fillRect/>
              </a:stretch>
            </a:blipFill>
          </p:spPr>
        </p:sp>
      </p:grpSp>
      <p:sp>
        <p:nvSpPr>
          <p:cNvPr id="3" name="مربع نص 2">
            <a:extLst>
              <a:ext uri="{FF2B5EF4-FFF2-40B4-BE49-F238E27FC236}">
                <a16:creationId xmlns:a16="http://schemas.microsoft.com/office/drawing/2014/main" id="{2B92D33B-4BAA-010C-5D69-98BDEA209CD7}"/>
              </a:ext>
            </a:extLst>
          </p:cNvPr>
          <p:cNvSpPr txBox="1"/>
          <p:nvPr/>
        </p:nvSpPr>
        <p:spPr>
          <a:xfrm>
            <a:off x="2205801" y="2665509"/>
            <a:ext cx="6233160" cy="3239990"/>
          </a:xfrm>
          <a:prstGeom prst="rect">
            <a:avLst/>
          </a:prstGeom>
          <a:noFill/>
        </p:spPr>
        <p:txBody>
          <a:bodyPr wrap="square" rtlCol="1">
            <a:spAutoFit/>
          </a:bodyPr>
          <a:lstStyle/>
          <a:p>
            <a:pPr algn="ctr"/>
            <a:r>
              <a:rPr lang="ar-SA" sz="4091" b="1" dirty="0">
                <a:solidFill>
                  <a:srgbClr val="D2452F"/>
                </a:solidFill>
                <a:cs typeface="Akhbar MT" pitchFamily="2" charset="-78"/>
              </a:rPr>
              <a:t>ملف مجاني الرجاء ذكر المصدر عند النقل </a:t>
            </a:r>
          </a:p>
          <a:p>
            <a:pPr algn="ctr"/>
            <a:r>
              <a:rPr lang="ar-SA" sz="4091" b="1" dirty="0">
                <a:solidFill>
                  <a:srgbClr val="D2452F"/>
                </a:solidFill>
                <a:cs typeface="Akhbar MT" pitchFamily="2" charset="-78"/>
              </a:rPr>
              <a:t>لا تنسوني من دعائكم </a:t>
            </a:r>
            <a:r>
              <a:rPr lang="ar-SA" sz="4091" b="1" dirty="0" err="1">
                <a:solidFill>
                  <a:srgbClr val="D2452F"/>
                </a:solidFill>
                <a:cs typeface="Akhbar MT" pitchFamily="2" charset="-78"/>
              </a:rPr>
              <a:t>لى</a:t>
            </a:r>
            <a:r>
              <a:rPr lang="ar-SA" sz="4091" b="1" dirty="0">
                <a:solidFill>
                  <a:srgbClr val="D2452F"/>
                </a:solidFill>
                <a:cs typeface="Akhbar MT" pitchFamily="2" charset="-78"/>
              </a:rPr>
              <a:t> ولوالدي </a:t>
            </a:r>
          </a:p>
          <a:p>
            <a:pPr algn="ctr"/>
            <a:r>
              <a:rPr lang="ar-SA" sz="4091" b="1" dirty="0">
                <a:solidFill>
                  <a:srgbClr val="D2452F"/>
                </a:solidFill>
                <a:cs typeface="Akhbar MT" pitchFamily="2" charset="-78"/>
              </a:rPr>
              <a:t>لمزيد من العروض اضغط رابط القناة </a:t>
            </a:r>
          </a:p>
          <a:p>
            <a:pPr algn="ctr"/>
            <a:endParaRPr lang="ar-SA" sz="4091" b="1" dirty="0">
              <a:solidFill>
                <a:srgbClr val="D2452F"/>
              </a:solidFill>
              <a:cs typeface="Akhbar MT" pitchFamily="2" charset="-78"/>
            </a:endParaRPr>
          </a:p>
          <a:p>
            <a:pPr algn="ctr"/>
            <a:r>
              <a:rPr lang="ar-SA" sz="4091" b="1" dirty="0">
                <a:solidFill>
                  <a:srgbClr val="D2452F"/>
                </a:solidFill>
                <a:cs typeface="Akhbar MT" pitchFamily="2" charset="-78"/>
              </a:rPr>
              <a:t>أ/ بيان الدبوكي</a:t>
            </a:r>
          </a:p>
        </p:txBody>
      </p:sp>
      <p:sp>
        <p:nvSpPr>
          <p:cNvPr id="10" name="مربع نص 9">
            <a:hlinkClick r:id="rId11"/>
            <a:extLst>
              <a:ext uri="{FF2B5EF4-FFF2-40B4-BE49-F238E27FC236}">
                <a16:creationId xmlns:a16="http://schemas.microsoft.com/office/drawing/2014/main" id="{8E9141A7-CF95-228A-A78F-412156DB6D8E}"/>
              </a:ext>
            </a:extLst>
          </p:cNvPr>
          <p:cNvSpPr txBox="1"/>
          <p:nvPr/>
        </p:nvSpPr>
        <p:spPr>
          <a:xfrm>
            <a:off x="2952009" y="4436585"/>
            <a:ext cx="5486952" cy="707886"/>
          </a:xfrm>
          <a:prstGeom prst="rect">
            <a:avLst/>
          </a:prstGeom>
          <a:noFill/>
        </p:spPr>
        <p:txBody>
          <a:bodyPr wrap="square">
            <a:spAutoFit/>
          </a:bodyPr>
          <a:lstStyle/>
          <a:p>
            <a:r>
              <a:rPr lang="en-US" sz="4000" dirty="0"/>
              <a:t>https://t.me/Bay123an</a:t>
            </a:r>
            <a:endParaRPr lang="ar-SA" sz="4000" dirty="0"/>
          </a:p>
        </p:txBody>
      </p:sp>
      <p:pic>
        <p:nvPicPr>
          <p:cNvPr id="11" name="صورة 10">
            <a:extLst>
              <a:ext uri="{FF2B5EF4-FFF2-40B4-BE49-F238E27FC236}">
                <a16:creationId xmlns:a16="http://schemas.microsoft.com/office/drawing/2014/main" id="{2DA4D232-5B97-9201-A59A-3379631E237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25891" y="169270"/>
            <a:ext cx="1992980" cy="2297064"/>
          </a:xfrm>
          <a:prstGeom prst="rect">
            <a:avLst/>
          </a:prstGeom>
        </p:spPr>
      </p:pic>
    </p:spTree>
    <p:extLst>
      <p:ext uri="{BB962C8B-B14F-4D97-AF65-F5344CB8AC3E}">
        <p14:creationId xmlns:p14="http://schemas.microsoft.com/office/powerpoint/2010/main" val="15909921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49B78A3-153C-1DCE-A880-F5F5A829054A}"/>
              </a:ext>
            </a:extLst>
          </p:cNvPr>
          <p:cNvGrpSpPr/>
          <p:nvPr/>
        </p:nvGrpSpPr>
        <p:grpSpPr>
          <a:xfrm>
            <a:off x="-114300" y="-30841"/>
            <a:ext cx="10515600" cy="10432141"/>
            <a:chOff x="-16330" y="-30841"/>
            <a:chExt cx="10303331" cy="10317841"/>
          </a:xfrm>
        </p:grpSpPr>
        <p:sp>
          <p:nvSpPr>
            <p:cNvPr id="5" name="مستطيل 4">
              <a:extLst>
                <a:ext uri="{FF2B5EF4-FFF2-40B4-BE49-F238E27FC236}">
                  <a16:creationId xmlns:a16="http://schemas.microsoft.com/office/drawing/2014/main" id="{D5C10873-D1E9-8EEB-9619-539EF7C946F7}"/>
                </a:ext>
              </a:extLst>
            </p:cNvPr>
            <p:cNvSpPr/>
            <p:nvPr/>
          </p:nvSpPr>
          <p:spPr>
            <a:xfrm>
              <a:off x="0" y="0"/>
              <a:ext cx="10287000" cy="10287000"/>
            </a:xfrm>
            <a:prstGeom prst="rect">
              <a:avLst/>
            </a:prstGeom>
            <a:solidFill>
              <a:srgbClr val="90D5E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Freeform 8">
              <a:extLst>
                <a:ext uri="{FF2B5EF4-FFF2-40B4-BE49-F238E27FC236}">
                  <a16:creationId xmlns:a16="http://schemas.microsoft.com/office/drawing/2014/main" id="{E80A2760-C74F-055F-748D-C27694C5BEA2}"/>
                </a:ext>
              </a:extLst>
            </p:cNvPr>
            <p:cNvSpPr/>
            <p:nvPr/>
          </p:nvSpPr>
          <p:spPr>
            <a:xfrm rot="5400000">
              <a:off x="-44840" y="19869"/>
              <a:ext cx="2920820" cy="2819399"/>
            </a:xfrm>
            <a:custGeom>
              <a:avLst/>
              <a:gdLst/>
              <a:ahLst/>
              <a:cxnLst/>
              <a:rect l="l" t="t" r="r" b="b"/>
              <a:pathLst>
                <a:path w="6598275" h="8459327">
                  <a:moveTo>
                    <a:pt x="0" y="0"/>
                  </a:moveTo>
                  <a:lnTo>
                    <a:pt x="6598275" y="0"/>
                  </a:lnTo>
                  <a:lnTo>
                    <a:pt x="6598275" y="8459328"/>
                  </a:lnTo>
                  <a:lnTo>
                    <a:pt x="0" y="8459328"/>
                  </a:lnTo>
                  <a:lnTo>
                    <a:pt x="0" y="0"/>
                  </a:lnTo>
                  <a:close/>
                </a:path>
              </a:pathLst>
            </a:custGeom>
            <a:blipFill>
              <a:blip r:embed="rId2">
                <a:extLst>
                  <a:ext uri="{96DAC541-7B7A-43D3-8B79-37D633B846F1}">
                    <asvg:svgBlip xmlns:asvg="http://schemas.microsoft.com/office/drawing/2016/SVG/main" r:embed="rId3"/>
                  </a:ext>
                </a:extLst>
              </a:blip>
              <a:stretch>
                <a:fillRect l="-57806" t="1" r="-6638" b="-100197"/>
              </a:stretch>
            </a:blipFill>
          </p:spPr>
        </p:sp>
        <p:sp>
          <p:nvSpPr>
            <p:cNvPr id="7" name="Freeform 4">
              <a:extLst>
                <a:ext uri="{FF2B5EF4-FFF2-40B4-BE49-F238E27FC236}">
                  <a16:creationId xmlns:a16="http://schemas.microsoft.com/office/drawing/2014/main" id="{8CAACB47-DCA8-C566-7E20-64CD51124136}"/>
                </a:ext>
              </a:extLst>
            </p:cNvPr>
            <p:cNvSpPr/>
            <p:nvPr/>
          </p:nvSpPr>
          <p:spPr>
            <a:xfrm>
              <a:off x="-16330" y="5188433"/>
              <a:ext cx="1052713" cy="4073372"/>
            </a:xfrm>
            <a:custGeom>
              <a:avLst/>
              <a:gdLst/>
              <a:ahLst/>
              <a:cxnLst/>
              <a:rect l="l" t="t" r="r" b="b"/>
              <a:pathLst>
                <a:path w="1934852" h="4073372">
                  <a:moveTo>
                    <a:pt x="0" y="0"/>
                  </a:moveTo>
                  <a:lnTo>
                    <a:pt x="1934852" y="0"/>
                  </a:lnTo>
                  <a:lnTo>
                    <a:pt x="1934852" y="4073373"/>
                  </a:lnTo>
                  <a:lnTo>
                    <a:pt x="0" y="4073373"/>
                  </a:lnTo>
                  <a:lnTo>
                    <a:pt x="0" y="0"/>
                  </a:lnTo>
                  <a:close/>
                </a:path>
              </a:pathLst>
            </a:custGeom>
            <a:blipFill>
              <a:blip r:embed="rId4"/>
              <a:stretch>
                <a:fillRect l="-83797"/>
              </a:stretch>
            </a:blipFill>
          </p:spPr>
        </p:sp>
        <p:sp>
          <p:nvSpPr>
            <p:cNvPr id="8" name="Freeform 8">
              <a:extLst>
                <a:ext uri="{FF2B5EF4-FFF2-40B4-BE49-F238E27FC236}">
                  <a16:creationId xmlns:a16="http://schemas.microsoft.com/office/drawing/2014/main" id="{E6946B12-59F6-EBD1-C56E-D140BA07E521}"/>
                </a:ext>
              </a:extLst>
            </p:cNvPr>
            <p:cNvSpPr/>
            <p:nvPr/>
          </p:nvSpPr>
          <p:spPr>
            <a:xfrm rot="16200000">
              <a:off x="6132200" y="5222665"/>
              <a:ext cx="4670853" cy="3638749"/>
            </a:xfrm>
            <a:custGeom>
              <a:avLst/>
              <a:gdLst/>
              <a:ahLst/>
              <a:cxnLst/>
              <a:rect l="l" t="t" r="r" b="b"/>
              <a:pathLst>
                <a:path w="6598275" h="8459327">
                  <a:moveTo>
                    <a:pt x="0" y="0"/>
                  </a:moveTo>
                  <a:lnTo>
                    <a:pt x="6598275" y="0"/>
                  </a:lnTo>
                  <a:lnTo>
                    <a:pt x="6598275" y="8459328"/>
                  </a:lnTo>
                  <a:lnTo>
                    <a:pt x="0" y="8459328"/>
                  </a:lnTo>
                  <a:lnTo>
                    <a:pt x="0" y="0"/>
                  </a:lnTo>
                  <a:close/>
                </a:path>
              </a:pathLst>
            </a:custGeom>
            <a:blipFill>
              <a:blip r:embed="rId2">
                <a:extLst>
                  <a:ext uri="{96DAC541-7B7A-43D3-8B79-37D633B846F1}">
                    <asvg:svgBlip xmlns:asvg="http://schemas.microsoft.com/office/drawing/2016/SVG/main" r:embed="rId3"/>
                  </a:ext>
                </a:extLst>
              </a:blip>
              <a:stretch>
                <a:fillRect l="-57806" t="1" r="-6638" b="-100197"/>
              </a:stretch>
            </a:blipFill>
          </p:spPr>
        </p:sp>
        <p:sp>
          <p:nvSpPr>
            <p:cNvPr id="19" name="Freeform 7">
              <a:extLst>
                <a:ext uri="{FF2B5EF4-FFF2-40B4-BE49-F238E27FC236}">
                  <a16:creationId xmlns:a16="http://schemas.microsoft.com/office/drawing/2014/main" id="{3E0BCAE8-B500-6A7E-DDBA-58DBC544087C}"/>
                </a:ext>
              </a:extLst>
            </p:cNvPr>
            <p:cNvSpPr/>
            <p:nvPr/>
          </p:nvSpPr>
          <p:spPr>
            <a:xfrm>
              <a:off x="9234288" y="5181153"/>
              <a:ext cx="1052712" cy="4196313"/>
            </a:xfrm>
            <a:custGeom>
              <a:avLst/>
              <a:gdLst/>
              <a:ahLst/>
              <a:cxnLst/>
              <a:rect l="l" t="t" r="r" b="b"/>
              <a:pathLst>
                <a:path w="1784827" h="3937119">
                  <a:moveTo>
                    <a:pt x="0" y="0"/>
                  </a:moveTo>
                  <a:lnTo>
                    <a:pt x="1784827" y="0"/>
                  </a:lnTo>
                  <a:lnTo>
                    <a:pt x="1784827" y="3937119"/>
                  </a:lnTo>
                  <a:lnTo>
                    <a:pt x="0" y="3937119"/>
                  </a:lnTo>
                  <a:lnTo>
                    <a:pt x="0" y="0"/>
                  </a:lnTo>
                  <a:close/>
                </a:path>
              </a:pathLst>
            </a:custGeom>
            <a:blipFill>
              <a:blip r:embed="rId5"/>
              <a:stretch>
                <a:fillRect l="-1" r="-90094" b="-372"/>
              </a:stretch>
            </a:blipFill>
          </p:spPr>
        </p:sp>
        <p:sp>
          <p:nvSpPr>
            <p:cNvPr id="20" name="Freeform 3">
              <a:extLst>
                <a:ext uri="{FF2B5EF4-FFF2-40B4-BE49-F238E27FC236}">
                  <a16:creationId xmlns:a16="http://schemas.microsoft.com/office/drawing/2014/main" id="{E074277E-586E-BA26-7230-FED9911D2A11}"/>
                </a:ext>
              </a:extLst>
            </p:cNvPr>
            <p:cNvSpPr/>
            <p:nvPr/>
          </p:nvSpPr>
          <p:spPr>
            <a:xfrm>
              <a:off x="0" y="8156371"/>
              <a:ext cx="10287000" cy="2130629"/>
            </a:xfrm>
            <a:custGeom>
              <a:avLst/>
              <a:gdLst/>
              <a:ahLst/>
              <a:cxnLst/>
              <a:rect l="l" t="t" r="r" b="b"/>
              <a:pathLst>
                <a:path w="10102122" h="2130629">
                  <a:moveTo>
                    <a:pt x="0" y="0"/>
                  </a:moveTo>
                  <a:lnTo>
                    <a:pt x="10102123" y="0"/>
                  </a:lnTo>
                  <a:lnTo>
                    <a:pt x="10102123" y="2130630"/>
                  </a:lnTo>
                  <a:lnTo>
                    <a:pt x="0" y="21306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1" name="Freeform 5">
              <a:extLst>
                <a:ext uri="{FF2B5EF4-FFF2-40B4-BE49-F238E27FC236}">
                  <a16:creationId xmlns:a16="http://schemas.microsoft.com/office/drawing/2014/main" id="{BCADD0CF-D2A0-35E0-1907-7043B8CFE997}"/>
                </a:ext>
              </a:extLst>
            </p:cNvPr>
            <p:cNvSpPr/>
            <p:nvPr/>
          </p:nvSpPr>
          <p:spPr>
            <a:xfrm>
              <a:off x="5753100" y="5895489"/>
              <a:ext cx="2112681" cy="4196313"/>
            </a:xfrm>
            <a:custGeom>
              <a:avLst/>
              <a:gdLst/>
              <a:ahLst/>
              <a:cxnLst/>
              <a:rect l="l" t="t" r="r" b="b"/>
              <a:pathLst>
                <a:path w="1933891" h="4078504">
                  <a:moveTo>
                    <a:pt x="0" y="0"/>
                  </a:moveTo>
                  <a:lnTo>
                    <a:pt x="1933891" y="0"/>
                  </a:lnTo>
                  <a:lnTo>
                    <a:pt x="1933891" y="4078505"/>
                  </a:lnTo>
                  <a:lnTo>
                    <a:pt x="0" y="4078505"/>
                  </a:lnTo>
                  <a:lnTo>
                    <a:pt x="0" y="0"/>
                  </a:lnTo>
                  <a:close/>
                </a:path>
              </a:pathLst>
            </a:custGeom>
            <a:blipFill>
              <a:blip r:embed="rId8"/>
              <a:stretch>
                <a:fillRect t="1" b="-683"/>
              </a:stretch>
            </a:blipFill>
          </p:spPr>
        </p:sp>
        <p:sp>
          <p:nvSpPr>
            <p:cNvPr id="22" name="Freeform 6">
              <a:extLst>
                <a:ext uri="{FF2B5EF4-FFF2-40B4-BE49-F238E27FC236}">
                  <a16:creationId xmlns:a16="http://schemas.microsoft.com/office/drawing/2014/main" id="{EAC457EF-A3E9-71A7-E791-BBD46B111CE7}"/>
                </a:ext>
              </a:extLst>
            </p:cNvPr>
            <p:cNvSpPr/>
            <p:nvPr/>
          </p:nvSpPr>
          <p:spPr>
            <a:xfrm>
              <a:off x="2678043" y="6051930"/>
              <a:ext cx="1921410" cy="4095368"/>
            </a:xfrm>
            <a:custGeom>
              <a:avLst/>
              <a:gdLst/>
              <a:ahLst/>
              <a:cxnLst/>
              <a:rect l="l" t="t" r="r" b="b"/>
              <a:pathLst>
                <a:path w="1921410" h="4095368">
                  <a:moveTo>
                    <a:pt x="0" y="0"/>
                  </a:moveTo>
                  <a:lnTo>
                    <a:pt x="1921411" y="0"/>
                  </a:lnTo>
                  <a:lnTo>
                    <a:pt x="1921411" y="4095368"/>
                  </a:lnTo>
                  <a:lnTo>
                    <a:pt x="0" y="4095368"/>
                  </a:lnTo>
                  <a:lnTo>
                    <a:pt x="0" y="0"/>
                  </a:lnTo>
                  <a:close/>
                </a:path>
              </a:pathLst>
            </a:custGeom>
            <a:blipFill>
              <a:blip r:embed="rId9"/>
              <a:stretch>
                <a:fillRect/>
              </a:stretch>
            </a:blipFill>
          </p:spPr>
        </p:sp>
        <p:sp>
          <p:nvSpPr>
            <p:cNvPr id="23" name="Freeform 11">
              <a:extLst>
                <a:ext uri="{FF2B5EF4-FFF2-40B4-BE49-F238E27FC236}">
                  <a16:creationId xmlns:a16="http://schemas.microsoft.com/office/drawing/2014/main" id="{64623061-38E4-32E4-AF2F-FAEC3415D301}"/>
                </a:ext>
              </a:extLst>
            </p:cNvPr>
            <p:cNvSpPr/>
            <p:nvPr/>
          </p:nvSpPr>
          <p:spPr>
            <a:xfrm>
              <a:off x="510026" y="8900282"/>
              <a:ext cx="954367" cy="954367"/>
            </a:xfrm>
            <a:custGeom>
              <a:avLst/>
              <a:gdLst/>
              <a:ahLst/>
              <a:cxnLst/>
              <a:rect l="l" t="t" r="r" b="b"/>
              <a:pathLst>
                <a:path w="954367" h="954367">
                  <a:moveTo>
                    <a:pt x="0" y="0"/>
                  </a:moveTo>
                  <a:lnTo>
                    <a:pt x="954367" y="0"/>
                  </a:lnTo>
                  <a:lnTo>
                    <a:pt x="954367" y="954367"/>
                  </a:lnTo>
                  <a:lnTo>
                    <a:pt x="0" y="954367"/>
                  </a:lnTo>
                  <a:lnTo>
                    <a:pt x="0" y="0"/>
                  </a:lnTo>
                  <a:close/>
                </a:path>
              </a:pathLst>
            </a:custGeom>
            <a:blipFill>
              <a:blip r:embed="rId10"/>
              <a:stretch>
                <a:fillRect/>
              </a:stretch>
            </a:blipFill>
          </p:spPr>
        </p:sp>
      </p:grpSp>
      <p:sp>
        <p:nvSpPr>
          <p:cNvPr id="9" name="مربع نص 8">
            <a:extLst>
              <a:ext uri="{FF2B5EF4-FFF2-40B4-BE49-F238E27FC236}">
                <a16:creationId xmlns:a16="http://schemas.microsoft.com/office/drawing/2014/main" id="{09A5A66E-423F-9517-9484-F2F7ED2D0B70}"/>
              </a:ext>
            </a:extLst>
          </p:cNvPr>
          <p:cNvSpPr txBox="1"/>
          <p:nvPr/>
        </p:nvSpPr>
        <p:spPr>
          <a:xfrm>
            <a:off x="430604" y="3130257"/>
            <a:ext cx="9816481" cy="2123658"/>
          </a:xfrm>
          <a:prstGeom prst="rect">
            <a:avLst/>
          </a:prstGeom>
          <a:noFill/>
        </p:spPr>
        <p:txBody>
          <a:bodyPr wrap="square" rtlCol="1">
            <a:spAutoFit/>
          </a:bodyPr>
          <a:lstStyle/>
          <a:p>
            <a:pPr algn="ctr"/>
            <a:r>
              <a:rPr lang="ar-SA" sz="6600" b="1" dirty="0">
                <a:solidFill>
                  <a:schemeClr val="bg1"/>
                </a:solidFill>
                <a:latin typeface="Dubai" panose="020B0503030403030204" pitchFamily="34" charset="-78"/>
                <a:cs typeface="Dubai" panose="020B0503030403030204" pitchFamily="34" charset="-78"/>
              </a:rPr>
              <a:t>(ولقد خلقنا الإنسان من صلصال من </a:t>
            </a:r>
            <a:r>
              <a:rPr lang="ar-SA" sz="6600" b="1" dirty="0" err="1">
                <a:solidFill>
                  <a:schemeClr val="bg1"/>
                </a:solidFill>
                <a:latin typeface="Dubai" panose="020B0503030403030204" pitchFamily="34" charset="-78"/>
                <a:cs typeface="Dubai" panose="020B0503030403030204" pitchFamily="34" charset="-78"/>
              </a:rPr>
              <a:t>حمإٍ</a:t>
            </a:r>
            <a:r>
              <a:rPr lang="ar-SA" sz="6600" b="1" dirty="0">
                <a:solidFill>
                  <a:schemeClr val="bg1"/>
                </a:solidFill>
                <a:latin typeface="Dubai" panose="020B0503030403030204" pitchFamily="34" charset="-78"/>
                <a:cs typeface="Dubai" panose="020B0503030403030204" pitchFamily="34" charset="-78"/>
              </a:rPr>
              <a:t> مسنون)</a:t>
            </a:r>
          </a:p>
        </p:txBody>
      </p:sp>
      <p:sp>
        <p:nvSpPr>
          <p:cNvPr id="18" name="مربع نص 17">
            <a:extLst>
              <a:ext uri="{FF2B5EF4-FFF2-40B4-BE49-F238E27FC236}">
                <a16:creationId xmlns:a16="http://schemas.microsoft.com/office/drawing/2014/main" id="{4F612219-26D1-070E-C463-8DB669A3B471}"/>
              </a:ext>
            </a:extLst>
          </p:cNvPr>
          <p:cNvSpPr txBox="1"/>
          <p:nvPr/>
        </p:nvSpPr>
        <p:spPr>
          <a:xfrm>
            <a:off x="399314" y="1161363"/>
            <a:ext cx="9816481" cy="1015663"/>
          </a:xfrm>
          <a:prstGeom prst="rect">
            <a:avLst/>
          </a:prstGeom>
          <a:noFill/>
        </p:spPr>
        <p:txBody>
          <a:bodyPr wrap="square" rtlCol="1">
            <a:spAutoFit/>
          </a:bodyPr>
          <a:lstStyle/>
          <a:p>
            <a:pPr algn="ctr"/>
            <a:r>
              <a:rPr lang="ar-SA" sz="6000" b="1" dirty="0">
                <a:solidFill>
                  <a:srgbClr val="B64269"/>
                </a:solidFill>
                <a:latin typeface="Dubai" panose="020B0503030403030204" pitchFamily="34" charset="-78"/>
                <a:cs typeface="Dubai" panose="020B0503030403030204" pitchFamily="34" charset="-78"/>
              </a:rPr>
              <a:t>آية الوحدة</a:t>
            </a:r>
          </a:p>
        </p:txBody>
      </p:sp>
    </p:spTree>
    <p:extLst>
      <p:ext uri="{BB962C8B-B14F-4D97-AF65-F5344CB8AC3E}">
        <p14:creationId xmlns:p14="http://schemas.microsoft.com/office/powerpoint/2010/main" val="30770849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A2DD062F-6AC0-B733-A4A5-124033F0380F}"/>
              </a:ext>
            </a:extLst>
          </p:cNvPr>
          <p:cNvGrpSpPr/>
          <p:nvPr/>
        </p:nvGrpSpPr>
        <p:grpSpPr>
          <a:xfrm>
            <a:off x="-114300" y="-30841"/>
            <a:ext cx="10515600" cy="10432141"/>
            <a:chOff x="-16330" y="-30841"/>
            <a:chExt cx="10303331" cy="10317841"/>
          </a:xfrm>
        </p:grpSpPr>
        <p:sp>
          <p:nvSpPr>
            <p:cNvPr id="5" name="مستطيل 4">
              <a:extLst>
                <a:ext uri="{FF2B5EF4-FFF2-40B4-BE49-F238E27FC236}">
                  <a16:creationId xmlns:a16="http://schemas.microsoft.com/office/drawing/2014/main" id="{1E575E88-EF84-FF91-221D-6A44199A4EDE}"/>
                </a:ext>
              </a:extLst>
            </p:cNvPr>
            <p:cNvSpPr/>
            <p:nvPr/>
          </p:nvSpPr>
          <p:spPr>
            <a:xfrm>
              <a:off x="0" y="0"/>
              <a:ext cx="10287000" cy="10287000"/>
            </a:xfrm>
            <a:prstGeom prst="rect">
              <a:avLst/>
            </a:prstGeom>
            <a:solidFill>
              <a:srgbClr val="90D5E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Freeform 8">
              <a:extLst>
                <a:ext uri="{FF2B5EF4-FFF2-40B4-BE49-F238E27FC236}">
                  <a16:creationId xmlns:a16="http://schemas.microsoft.com/office/drawing/2014/main" id="{AE5F5411-F568-961C-C424-259A2E3A6776}"/>
                </a:ext>
              </a:extLst>
            </p:cNvPr>
            <p:cNvSpPr/>
            <p:nvPr/>
          </p:nvSpPr>
          <p:spPr>
            <a:xfrm rot="5400000">
              <a:off x="-44840" y="19869"/>
              <a:ext cx="2920820" cy="2819399"/>
            </a:xfrm>
            <a:custGeom>
              <a:avLst/>
              <a:gdLst/>
              <a:ahLst/>
              <a:cxnLst/>
              <a:rect l="l" t="t" r="r" b="b"/>
              <a:pathLst>
                <a:path w="6598275" h="8459327">
                  <a:moveTo>
                    <a:pt x="0" y="0"/>
                  </a:moveTo>
                  <a:lnTo>
                    <a:pt x="6598275" y="0"/>
                  </a:lnTo>
                  <a:lnTo>
                    <a:pt x="6598275" y="8459328"/>
                  </a:lnTo>
                  <a:lnTo>
                    <a:pt x="0" y="8459328"/>
                  </a:lnTo>
                  <a:lnTo>
                    <a:pt x="0" y="0"/>
                  </a:lnTo>
                  <a:close/>
                </a:path>
              </a:pathLst>
            </a:custGeom>
            <a:blipFill>
              <a:blip r:embed="rId2">
                <a:extLst>
                  <a:ext uri="{96DAC541-7B7A-43D3-8B79-37D633B846F1}">
                    <asvg:svgBlip xmlns:asvg="http://schemas.microsoft.com/office/drawing/2016/SVG/main" r:embed="rId3"/>
                  </a:ext>
                </a:extLst>
              </a:blip>
              <a:stretch>
                <a:fillRect l="-57806" t="1" r="-6638" b="-100197"/>
              </a:stretch>
            </a:blipFill>
          </p:spPr>
        </p:sp>
        <p:sp>
          <p:nvSpPr>
            <p:cNvPr id="7" name="Freeform 4">
              <a:extLst>
                <a:ext uri="{FF2B5EF4-FFF2-40B4-BE49-F238E27FC236}">
                  <a16:creationId xmlns:a16="http://schemas.microsoft.com/office/drawing/2014/main" id="{2CF87AAD-F9F0-1FCB-375C-86D3C387375F}"/>
                </a:ext>
              </a:extLst>
            </p:cNvPr>
            <p:cNvSpPr/>
            <p:nvPr/>
          </p:nvSpPr>
          <p:spPr>
            <a:xfrm>
              <a:off x="-16330" y="5188433"/>
              <a:ext cx="1052713" cy="4073372"/>
            </a:xfrm>
            <a:custGeom>
              <a:avLst/>
              <a:gdLst/>
              <a:ahLst/>
              <a:cxnLst/>
              <a:rect l="l" t="t" r="r" b="b"/>
              <a:pathLst>
                <a:path w="1934852" h="4073372">
                  <a:moveTo>
                    <a:pt x="0" y="0"/>
                  </a:moveTo>
                  <a:lnTo>
                    <a:pt x="1934852" y="0"/>
                  </a:lnTo>
                  <a:lnTo>
                    <a:pt x="1934852" y="4073373"/>
                  </a:lnTo>
                  <a:lnTo>
                    <a:pt x="0" y="4073373"/>
                  </a:lnTo>
                  <a:lnTo>
                    <a:pt x="0" y="0"/>
                  </a:lnTo>
                  <a:close/>
                </a:path>
              </a:pathLst>
            </a:custGeom>
            <a:blipFill>
              <a:blip r:embed="rId4"/>
              <a:stretch>
                <a:fillRect l="-83797"/>
              </a:stretch>
            </a:blipFill>
          </p:spPr>
        </p:sp>
        <p:sp>
          <p:nvSpPr>
            <p:cNvPr id="8" name="Freeform 8">
              <a:extLst>
                <a:ext uri="{FF2B5EF4-FFF2-40B4-BE49-F238E27FC236}">
                  <a16:creationId xmlns:a16="http://schemas.microsoft.com/office/drawing/2014/main" id="{21641475-85EB-9795-6398-AF076179D6A9}"/>
                </a:ext>
              </a:extLst>
            </p:cNvPr>
            <p:cNvSpPr/>
            <p:nvPr/>
          </p:nvSpPr>
          <p:spPr>
            <a:xfrm rot="16200000">
              <a:off x="6132200" y="5222665"/>
              <a:ext cx="4670853" cy="3638749"/>
            </a:xfrm>
            <a:custGeom>
              <a:avLst/>
              <a:gdLst/>
              <a:ahLst/>
              <a:cxnLst/>
              <a:rect l="l" t="t" r="r" b="b"/>
              <a:pathLst>
                <a:path w="6598275" h="8459327">
                  <a:moveTo>
                    <a:pt x="0" y="0"/>
                  </a:moveTo>
                  <a:lnTo>
                    <a:pt x="6598275" y="0"/>
                  </a:lnTo>
                  <a:lnTo>
                    <a:pt x="6598275" y="8459328"/>
                  </a:lnTo>
                  <a:lnTo>
                    <a:pt x="0" y="8459328"/>
                  </a:lnTo>
                  <a:lnTo>
                    <a:pt x="0" y="0"/>
                  </a:lnTo>
                  <a:close/>
                </a:path>
              </a:pathLst>
            </a:custGeom>
            <a:blipFill>
              <a:blip r:embed="rId2">
                <a:extLst>
                  <a:ext uri="{96DAC541-7B7A-43D3-8B79-37D633B846F1}">
                    <asvg:svgBlip xmlns:asvg="http://schemas.microsoft.com/office/drawing/2016/SVG/main" r:embed="rId3"/>
                  </a:ext>
                </a:extLst>
              </a:blip>
              <a:stretch>
                <a:fillRect l="-57806" t="1" r="-6638" b="-100197"/>
              </a:stretch>
            </a:blipFill>
          </p:spPr>
        </p:sp>
        <p:sp>
          <p:nvSpPr>
            <p:cNvPr id="19" name="Freeform 7">
              <a:extLst>
                <a:ext uri="{FF2B5EF4-FFF2-40B4-BE49-F238E27FC236}">
                  <a16:creationId xmlns:a16="http://schemas.microsoft.com/office/drawing/2014/main" id="{5472C5C7-5AC1-4EF3-A6A2-C47C394D213E}"/>
                </a:ext>
              </a:extLst>
            </p:cNvPr>
            <p:cNvSpPr/>
            <p:nvPr/>
          </p:nvSpPr>
          <p:spPr>
            <a:xfrm>
              <a:off x="9234288" y="5181153"/>
              <a:ext cx="1052712" cy="4196313"/>
            </a:xfrm>
            <a:custGeom>
              <a:avLst/>
              <a:gdLst/>
              <a:ahLst/>
              <a:cxnLst/>
              <a:rect l="l" t="t" r="r" b="b"/>
              <a:pathLst>
                <a:path w="1784827" h="3937119">
                  <a:moveTo>
                    <a:pt x="0" y="0"/>
                  </a:moveTo>
                  <a:lnTo>
                    <a:pt x="1784827" y="0"/>
                  </a:lnTo>
                  <a:lnTo>
                    <a:pt x="1784827" y="3937119"/>
                  </a:lnTo>
                  <a:lnTo>
                    <a:pt x="0" y="3937119"/>
                  </a:lnTo>
                  <a:lnTo>
                    <a:pt x="0" y="0"/>
                  </a:lnTo>
                  <a:close/>
                </a:path>
              </a:pathLst>
            </a:custGeom>
            <a:blipFill>
              <a:blip r:embed="rId5"/>
              <a:stretch>
                <a:fillRect l="-1" r="-90094" b="-372"/>
              </a:stretch>
            </a:blipFill>
          </p:spPr>
        </p:sp>
        <p:sp>
          <p:nvSpPr>
            <p:cNvPr id="20" name="Freeform 3">
              <a:extLst>
                <a:ext uri="{FF2B5EF4-FFF2-40B4-BE49-F238E27FC236}">
                  <a16:creationId xmlns:a16="http://schemas.microsoft.com/office/drawing/2014/main" id="{F02DE7F8-D87C-1EA5-D9EA-12A49882C635}"/>
                </a:ext>
              </a:extLst>
            </p:cNvPr>
            <p:cNvSpPr/>
            <p:nvPr/>
          </p:nvSpPr>
          <p:spPr>
            <a:xfrm>
              <a:off x="0" y="8156371"/>
              <a:ext cx="10287000" cy="2130629"/>
            </a:xfrm>
            <a:custGeom>
              <a:avLst/>
              <a:gdLst/>
              <a:ahLst/>
              <a:cxnLst/>
              <a:rect l="l" t="t" r="r" b="b"/>
              <a:pathLst>
                <a:path w="10102122" h="2130629">
                  <a:moveTo>
                    <a:pt x="0" y="0"/>
                  </a:moveTo>
                  <a:lnTo>
                    <a:pt x="10102123" y="0"/>
                  </a:lnTo>
                  <a:lnTo>
                    <a:pt x="10102123" y="2130630"/>
                  </a:lnTo>
                  <a:lnTo>
                    <a:pt x="0" y="21306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1" name="Freeform 5">
              <a:extLst>
                <a:ext uri="{FF2B5EF4-FFF2-40B4-BE49-F238E27FC236}">
                  <a16:creationId xmlns:a16="http://schemas.microsoft.com/office/drawing/2014/main" id="{88B0D8F7-DD7E-26CD-D64F-09C0EC914A5B}"/>
                </a:ext>
              </a:extLst>
            </p:cNvPr>
            <p:cNvSpPr/>
            <p:nvPr/>
          </p:nvSpPr>
          <p:spPr>
            <a:xfrm>
              <a:off x="5753100" y="5895489"/>
              <a:ext cx="2112681" cy="4196313"/>
            </a:xfrm>
            <a:custGeom>
              <a:avLst/>
              <a:gdLst/>
              <a:ahLst/>
              <a:cxnLst/>
              <a:rect l="l" t="t" r="r" b="b"/>
              <a:pathLst>
                <a:path w="1933891" h="4078504">
                  <a:moveTo>
                    <a:pt x="0" y="0"/>
                  </a:moveTo>
                  <a:lnTo>
                    <a:pt x="1933891" y="0"/>
                  </a:lnTo>
                  <a:lnTo>
                    <a:pt x="1933891" y="4078505"/>
                  </a:lnTo>
                  <a:lnTo>
                    <a:pt x="0" y="4078505"/>
                  </a:lnTo>
                  <a:lnTo>
                    <a:pt x="0" y="0"/>
                  </a:lnTo>
                  <a:close/>
                </a:path>
              </a:pathLst>
            </a:custGeom>
            <a:blipFill>
              <a:blip r:embed="rId8"/>
              <a:stretch>
                <a:fillRect t="1" b="-683"/>
              </a:stretch>
            </a:blipFill>
          </p:spPr>
        </p:sp>
        <p:sp>
          <p:nvSpPr>
            <p:cNvPr id="22" name="Freeform 6">
              <a:extLst>
                <a:ext uri="{FF2B5EF4-FFF2-40B4-BE49-F238E27FC236}">
                  <a16:creationId xmlns:a16="http://schemas.microsoft.com/office/drawing/2014/main" id="{95CA6125-965E-8F7D-EA46-E8C0C6668609}"/>
                </a:ext>
              </a:extLst>
            </p:cNvPr>
            <p:cNvSpPr/>
            <p:nvPr/>
          </p:nvSpPr>
          <p:spPr>
            <a:xfrm>
              <a:off x="2678043" y="6051930"/>
              <a:ext cx="1921410" cy="4095368"/>
            </a:xfrm>
            <a:custGeom>
              <a:avLst/>
              <a:gdLst/>
              <a:ahLst/>
              <a:cxnLst/>
              <a:rect l="l" t="t" r="r" b="b"/>
              <a:pathLst>
                <a:path w="1921410" h="4095368">
                  <a:moveTo>
                    <a:pt x="0" y="0"/>
                  </a:moveTo>
                  <a:lnTo>
                    <a:pt x="1921411" y="0"/>
                  </a:lnTo>
                  <a:lnTo>
                    <a:pt x="1921411" y="4095368"/>
                  </a:lnTo>
                  <a:lnTo>
                    <a:pt x="0" y="4095368"/>
                  </a:lnTo>
                  <a:lnTo>
                    <a:pt x="0" y="0"/>
                  </a:lnTo>
                  <a:close/>
                </a:path>
              </a:pathLst>
            </a:custGeom>
            <a:blipFill>
              <a:blip r:embed="rId9"/>
              <a:stretch>
                <a:fillRect/>
              </a:stretch>
            </a:blipFill>
          </p:spPr>
        </p:sp>
        <p:sp>
          <p:nvSpPr>
            <p:cNvPr id="23" name="Freeform 11">
              <a:extLst>
                <a:ext uri="{FF2B5EF4-FFF2-40B4-BE49-F238E27FC236}">
                  <a16:creationId xmlns:a16="http://schemas.microsoft.com/office/drawing/2014/main" id="{3206C7E8-C7B4-D54D-BB1A-70876A2B3EC5}"/>
                </a:ext>
              </a:extLst>
            </p:cNvPr>
            <p:cNvSpPr/>
            <p:nvPr/>
          </p:nvSpPr>
          <p:spPr>
            <a:xfrm>
              <a:off x="510026" y="8900282"/>
              <a:ext cx="954367" cy="954367"/>
            </a:xfrm>
            <a:custGeom>
              <a:avLst/>
              <a:gdLst/>
              <a:ahLst/>
              <a:cxnLst/>
              <a:rect l="l" t="t" r="r" b="b"/>
              <a:pathLst>
                <a:path w="954367" h="954367">
                  <a:moveTo>
                    <a:pt x="0" y="0"/>
                  </a:moveTo>
                  <a:lnTo>
                    <a:pt x="954367" y="0"/>
                  </a:lnTo>
                  <a:lnTo>
                    <a:pt x="954367" y="954367"/>
                  </a:lnTo>
                  <a:lnTo>
                    <a:pt x="0" y="954367"/>
                  </a:lnTo>
                  <a:lnTo>
                    <a:pt x="0" y="0"/>
                  </a:lnTo>
                  <a:close/>
                </a:path>
              </a:pathLst>
            </a:custGeom>
            <a:blipFill>
              <a:blip r:embed="rId10"/>
              <a:stretch>
                <a:fillRect/>
              </a:stretch>
            </a:blipFill>
          </p:spPr>
        </p:sp>
      </p:grpSp>
      <p:sp>
        <p:nvSpPr>
          <p:cNvPr id="9" name="مربع نص 8">
            <a:extLst>
              <a:ext uri="{FF2B5EF4-FFF2-40B4-BE49-F238E27FC236}">
                <a16:creationId xmlns:a16="http://schemas.microsoft.com/office/drawing/2014/main" id="{09A5A66E-423F-9517-9484-F2F7ED2D0B70}"/>
              </a:ext>
            </a:extLst>
          </p:cNvPr>
          <p:cNvSpPr txBox="1"/>
          <p:nvPr/>
        </p:nvSpPr>
        <p:spPr>
          <a:xfrm>
            <a:off x="207492" y="2857452"/>
            <a:ext cx="10051740" cy="2800767"/>
          </a:xfrm>
          <a:prstGeom prst="rect">
            <a:avLst/>
          </a:prstGeom>
          <a:noFill/>
        </p:spPr>
        <p:txBody>
          <a:bodyPr wrap="square" rtlCol="1">
            <a:spAutoFit/>
          </a:bodyPr>
          <a:lstStyle/>
          <a:p>
            <a:pPr algn="ctr" rtl="1"/>
            <a:r>
              <a:rPr lang="ar-SA" sz="4400" b="1" dirty="0">
                <a:solidFill>
                  <a:schemeClr val="bg1"/>
                </a:solidFill>
                <a:latin typeface="Dubai" panose="020B0503030403030204" pitchFamily="34" charset="-78"/>
                <a:cs typeface="Dubai" panose="020B0503030403030204" pitchFamily="34" charset="-78"/>
              </a:rPr>
              <a:t>قال الرسول صلى الله علية وسلم : (مثل المؤمنين في توادهم، وتراحمهم، وتعاطفهم مثل الجسد إذا اشتكى منه عضو تداعى له </a:t>
            </a:r>
            <a:r>
              <a:rPr lang="ar-SA" sz="4400" b="1" u="sng" dirty="0">
                <a:solidFill>
                  <a:schemeClr val="bg1"/>
                </a:solidFill>
                <a:latin typeface="Dubai" panose="020B0503030403030204" pitchFamily="34" charset="-78"/>
                <a:cs typeface="Dubai" panose="020B0503030403030204" pitchFamily="34" charset="-78"/>
              </a:rPr>
              <a:t>ساير</a:t>
            </a:r>
            <a:r>
              <a:rPr lang="ar-SA" sz="4400" b="1" dirty="0">
                <a:solidFill>
                  <a:schemeClr val="bg1"/>
                </a:solidFill>
                <a:latin typeface="Dubai" panose="020B0503030403030204" pitchFamily="34" charset="-78"/>
                <a:cs typeface="Dubai" panose="020B0503030403030204" pitchFamily="34" charset="-78"/>
              </a:rPr>
              <a:t> الجسد بالسهر و الحمى)</a:t>
            </a:r>
          </a:p>
        </p:txBody>
      </p:sp>
      <p:sp>
        <p:nvSpPr>
          <p:cNvPr id="18" name="مربع نص 17">
            <a:extLst>
              <a:ext uri="{FF2B5EF4-FFF2-40B4-BE49-F238E27FC236}">
                <a16:creationId xmlns:a16="http://schemas.microsoft.com/office/drawing/2014/main" id="{0B50A4A1-4B00-3B63-407E-311DFEB3D876}"/>
              </a:ext>
            </a:extLst>
          </p:cNvPr>
          <p:cNvSpPr txBox="1"/>
          <p:nvPr/>
        </p:nvSpPr>
        <p:spPr>
          <a:xfrm>
            <a:off x="571500" y="922179"/>
            <a:ext cx="10051740" cy="1015663"/>
          </a:xfrm>
          <a:prstGeom prst="rect">
            <a:avLst/>
          </a:prstGeom>
          <a:noFill/>
        </p:spPr>
        <p:txBody>
          <a:bodyPr wrap="square" rtlCol="1">
            <a:spAutoFit/>
          </a:bodyPr>
          <a:lstStyle/>
          <a:p>
            <a:pPr algn="ctr"/>
            <a:r>
              <a:rPr lang="ar-SA" sz="6000" b="1" dirty="0">
                <a:solidFill>
                  <a:srgbClr val="B64269"/>
                </a:solidFill>
                <a:latin typeface="Dubai" panose="020B0503030403030204" pitchFamily="34" charset="-78"/>
                <a:cs typeface="Dubai" panose="020B0503030403030204" pitchFamily="34" charset="-78"/>
              </a:rPr>
              <a:t>حديث الوحدة</a:t>
            </a:r>
          </a:p>
        </p:txBody>
      </p:sp>
    </p:spTree>
    <p:extLst>
      <p:ext uri="{BB962C8B-B14F-4D97-AF65-F5344CB8AC3E}">
        <p14:creationId xmlns:p14="http://schemas.microsoft.com/office/powerpoint/2010/main" val="11278782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8BB738A6-72CE-FF49-7672-30ADAB8B4FF9}"/>
              </a:ext>
            </a:extLst>
          </p:cNvPr>
          <p:cNvGrpSpPr/>
          <p:nvPr/>
        </p:nvGrpSpPr>
        <p:grpSpPr>
          <a:xfrm>
            <a:off x="-114300" y="-30841"/>
            <a:ext cx="10515600" cy="10432141"/>
            <a:chOff x="-16330" y="-30841"/>
            <a:chExt cx="10303331" cy="10317841"/>
          </a:xfrm>
        </p:grpSpPr>
        <p:sp>
          <p:nvSpPr>
            <p:cNvPr id="5" name="مستطيل 4">
              <a:extLst>
                <a:ext uri="{FF2B5EF4-FFF2-40B4-BE49-F238E27FC236}">
                  <a16:creationId xmlns:a16="http://schemas.microsoft.com/office/drawing/2014/main" id="{6967B92C-E3A5-2C5B-B26D-2C9206AE4EF7}"/>
                </a:ext>
              </a:extLst>
            </p:cNvPr>
            <p:cNvSpPr/>
            <p:nvPr/>
          </p:nvSpPr>
          <p:spPr>
            <a:xfrm>
              <a:off x="0" y="0"/>
              <a:ext cx="10287000" cy="10287000"/>
            </a:xfrm>
            <a:prstGeom prst="rect">
              <a:avLst/>
            </a:prstGeom>
            <a:solidFill>
              <a:srgbClr val="90D5E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Freeform 8">
              <a:extLst>
                <a:ext uri="{FF2B5EF4-FFF2-40B4-BE49-F238E27FC236}">
                  <a16:creationId xmlns:a16="http://schemas.microsoft.com/office/drawing/2014/main" id="{1807D59F-EEB5-4920-D152-A54CA310E1A3}"/>
                </a:ext>
              </a:extLst>
            </p:cNvPr>
            <p:cNvSpPr/>
            <p:nvPr/>
          </p:nvSpPr>
          <p:spPr>
            <a:xfrm rot="5400000">
              <a:off x="-44840" y="19869"/>
              <a:ext cx="2920820" cy="2819399"/>
            </a:xfrm>
            <a:custGeom>
              <a:avLst/>
              <a:gdLst/>
              <a:ahLst/>
              <a:cxnLst/>
              <a:rect l="l" t="t" r="r" b="b"/>
              <a:pathLst>
                <a:path w="6598275" h="8459327">
                  <a:moveTo>
                    <a:pt x="0" y="0"/>
                  </a:moveTo>
                  <a:lnTo>
                    <a:pt x="6598275" y="0"/>
                  </a:lnTo>
                  <a:lnTo>
                    <a:pt x="6598275" y="8459328"/>
                  </a:lnTo>
                  <a:lnTo>
                    <a:pt x="0" y="8459328"/>
                  </a:lnTo>
                  <a:lnTo>
                    <a:pt x="0" y="0"/>
                  </a:lnTo>
                  <a:close/>
                </a:path>
              </a:pathLst>
            </a:custGeom>
            <a:blipFill>
              <a:blip r:embed="rId2">
                <a:extLst>
                  <a:ext uri="{96DAC541-7B7A-43D3-8B79-37D633B846F1}">
                    <asvg:svgBlip xmlns:asvg="http://schemas.microsoft.com/office/drawing/2016/SVG/main" r:embed="rId3"/>
                  </a:ext>
                </a:extLst>
              </a:blip>
              <a:stretch>
                <a:fillRect l="-57806" t="1" r="-6638" b="-100197"/>
              </a:stretch>
            </a:blipFill>
          </p:spPr>
        </p:sp>
        <p:sp>
          <p:nvSpPr>
            <p:cNvPr id="7" name="Freeform 4">
              <a:extLst>
                <a:ext uri="{FF2B5EF4-FFF2-40B4-BE49-F238E27FC236}">
                  <a16:creationId xmlns:a16="http://schemas.microsoft.com/office/drawing/2014/main" id="{A7CB3BAD-67E3-B0EC-E592-9660E938092B}"/>
                </a:ext>
              </a:extLst>
            </p:cNvPr>
            <p:cNvSpPr/>
            <p:nvPr/>
          </p:nvSpPr>
          <p:spPr>
            <a:xfrm>
              <a:off x="-16330" y="5188433"/>
              <a:ext cx="1052713" cy="4073372"/>
            </a:xfrm>
            <a:custGeom>
              <a:avLst/>
              <a:gdLst/>
              <a:ahLst/>
              <a:cxnLst/>
              <a:rect l="l" t="t" r="r" b="b"/>
              <a:pathLst>
                <a:path w="1934852" h="4073372">
                  <a:moveTo>
                    <a:pt x="0" y="0"/>
                  </a:moveTo>
                  <a:lnTo>
                    <a:pt x="1934852" y="0"/>
                  </a:lnTo>
                  <a:lnTo>
                    <a:pt x="1934852" y="4073373"/>
                  </a:lnTo>
                  <a:lnTo>
                    <a:pt x="0" y="4073373"/>
                  </a:lnTo>
                  <a:lnTo>
                    <a:pt x="0" y="0"/>
                  </a:lnTo>
                  <a:close/>
                </a:path>
              </a:pathLst>
            </a:custGeom>
            <a:blipFill>
              <a:blip r:embed="rId4"/>
              <a:stretch>
                <a:fillRect l="-83797"/>
              </a:stretch>
            </a:blipFill>
          </p:spPr>
        </p:sp>
        <p:sp>
          <p:nvSpPr>
            <p:cNvPr id="8" name="Freeform 8">
              <a:extLst>
                <a:ext uri="{FF2B5EF4-FFF2-40B4-BE49-F238E27FC236}">
                  <a16:creationId xmlns:a16="http://schemas.microsoft.com/office/drawing/2014/main" id="{CA0A2E32-B1E2-199A-0900-722E7062F7D6}"/>
                </a:ext>
              </a:extLst>
            </p:cNvPr>
            <p:cNvSpPr/>
            <p:nvPr/>
          </p:nvSpPr>
          <p:spPr>
            <a:xfrm rot="16200000">
              <a:off x="6132200" y="5222665"/>
              <a:ext cx="4670853" cy="3638749"/>
            </a:xfrm>
            <a:custGeom>
              <a:avLst/>
              <a:gdLst/>
              <a:ahLst/>
              <a:cxnLst/>
              <a:rect l="l" t="t" r="r" b="b"/>
              <a:pathLst>
                <a:path w="6598275" h="8459327">
                  <a:moveTo>
                    <a:pt x="0" y="0"/>
                  </a:moveTo>
                  <a:lnTo>
                    <a:pt x="6598275" y="0"/>
                  </a:lnTo>
                  <a:lnTo>
                    <a:pt x="6598275" y="8459328"/>
                  </a:lnTo>
                  <a:lnTo>
                    <a:pt x="0" y="8459328"/>
                  </a:lnTo>
                  <a:lnTo>
                    <a:pt x="0" y="0"/>
                  </a:lnTo>
                  <a:close/>
                </a:path>
              </a:pathLst>
            </a:custGeom>
            <a:blipFill>
              <a:blip r:embed="rId2">
                <a:extLst>
                  <a:ext uri="{96DAC541-7B7A-43D3-8B79-37D633B846F1}">
                    <asvg:svgBlip xmlns:asvg="http://schemas.microsoft.com/office/drawing/2016/SVG/main" r:embed="rId3"/>
                  </a:ext>
                </a:extLst>
              </a:blip>
              <a:stretch>
                <a:fillRect l="-57806" t="1" r="-6638" b="-100197"/>
              </a:stretch>
            </a:blipFill>
          </p:spPr>
        </p:sp>
        <p:sp>
          <p:nvSpPr>
            <p:cNvPr id="18" name="Freeform 7">
              <a:extLst>
                <a:ext uri="{FF2B5EF4-FFF2-40B4-BE49-F238E27FC236}">
                  <a16:creationId xmlns:a16="http://schemas.microsoft.com/office/drawing/2014/main" id="{12AEC6E2-8BB5-A938-779E-67EAC67EFF40}"/>
                </a:ext>
              </a:extLst>
            </p:cNvPr>
            <p:cNvSpPr/>
            <p:nvPr/>
          </p:nvSpPr>
          <p:spPr>
            <a:xfrm>
              <a:off x="9234288" y="5181153"/>
              <a:ext cx="1052712" cy="4196313"/>
            </a:xfrm>
            <a:custGeom>
              <a:avLst/>
              <a:gdLst/>
              <a:ahLst/>
              <a:cxnLst/>
              <a:rect l="l" t="t" r="r" b="b"/>
              <a:pathLst>
                <a:path w="1784827" h="3937119">
                  <a:moveTo>
                    <a:pt x="0" y="0"/>
                  </a:moveTo>
                  <a:lnTo>
                    <a:pt x="1784827" y="0"/>
                  </a:lnTo>
                  <a:lnTo>
                    <a:pt x="1784827" y="3937119"/>
                  </a:lnTo>
                  <a:lnTo>
                    <a:pt x="0" y="3937119"/>
                  </a:lnTo>
                  <a:lnTo>
                    <a:pt x="0" y="0"/>
                  </a:lnTo>
                  <a:close/>
                </a:path>
              </a:pathLst>
            </a:custGeom>
            <a:blipFill>
              <a:blip r:embed="rId5"/>
              <a:stretch>
                <a:fillRect l="-1" r="-90094" b="-372"/>
              </a:stretch>
            </a:blipFill>
          </p:spPr>
        </p:sp>
        <p:sp>
          <p:nvSpPr>
            <p:cNvPr id="19" name="Freeform 3">
              <a:extLst>
                <a:ext uri="{FF2B5EF4-FFF2-40B4-BE49-F238E27FC236}">
                  <a16:creationId xmlns:a16="http://schemas.microsoft.com/office/drawing/2014/main" id="{2B949D25-6633-090C-22AD-EB3C1492C3AB}"/>
                </a:ext>
              </a:extLst>
            </p:cNvPr>
            <p:cNvSpPr/>
            <p:nvPr/>
          </p:nvSpPr>
          <p:spPr>
            <a:xfrm>
              <a:off x="0" y="8156371"/>
              <a:ext cx="10287000" cy="2130629"/>
            </a:xfrm>
            <a:custGeom>
              <a:avLst/>
              <a:gdLst/>
              <a:ahLst/>
              <a:cxnLst/>
              <a:rect l="l" t="t" r="r" b="b"/>
              <a:pathLst>
                <a:path w="10102122" h="2130629">
                  <a:moveTo>
                    <a:pt x="0" y="0"/>
                  </a:moveTo>
                  <a:lnTo>
                    <a:pt x="10102123" y="0"/>
                  </a:lnTo>
                  <a:lnTo>
                    <a:pt x="10102123" y="2130630"/>
                  </a:lnTo>
                  <a:lnTo>
                    <a:pt x="0" y="21306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1" name="Freeform 5">
              <a:extLst>
                <a:ext uri="{FF2B5EF4-FFF2-40B4-BE49-F238E27FC236}">
                  <a16:creationId xmlns:a16="http://schemas.microsoft.com/office/drawing/2014/main" id="{4C5E460A-67AF-AB78-9DB3-07E5AE756F2F}"/>
                </a:ext>
              </a:extLst>
            </p:cNvPr>
            <p:cNvSpPr/>
            <p:nvPr/>
          </p:nvSpPr>
          <p:spPr>
            <a:xfrm>
              <a:off x="5753100" y="5895489"/>
              <a:ext cx="2112681" cy="4196313"/>
            </a:xfrm>
            <a:custGeom>
              <a:avLst/>
              <a:gdLst/>
              <a:ahLst/>
              <a:cxnLst/>
              <a:rect l="l" t="t" r="r" b="b"/>
              <a:pathLst>
                <a:path w="1933891" h="4078504">
                  <a:moveTo>
                    <a:pt x="0" y="0"/>
                  </a:moveTo>
                  <a:lnTo>
                    <a:pt x="1933891" y="0"/>
                  </a:lnTo>
                  <a:lnTo>
                    <a:pt x="1933891" y="4078505"/>
                  </a:lnTo>
                  <a:lnTo>
                    <a:pt x="0" y="4078505"/>
                  </a:lnTo>
                  <a:lnTo>
                    <a:pt x="0" y="0"/>
                  </a:lnTo>
                  <a:close/>
                </a:path>
              </a:pathLst>
            </a:custGeom>
            <a:blipFill>
              <a:blip r:embed="rId8"/>
              <a:stretch>
                <a:fillRect t="1" b="-683"/>
              </a:stretch>
            </a:blipFill>
          </p:spPr>
        </p:sp>
        <p:sp>
          <p:nvSpPr>
            <p:cNvPr id="22" name="Freeform 6">
              <a:extLst>
                <a:ext uri="{FF2B5EF4-FFF2-40B4-BE49-F238E27FC236}">
                  <a16:creationId xmlns:a16="http://schemas.microsoft.com/office/drawing/2014/main" id="{EBC47DF0-4783-604B-9649-2A8D46E9C063}"/>
                </a:ext>
              </a:extLst>
            </p:cNvPr>
            <p:cNvSpPr/>
            <p:nvPr/>
          </p:nvSpPr>
          <p:spPr>
            <a:xfrm>
              <a:off x="2678043" y="6051930"/>
              <a:ext cx="1921410" cy="4095368"/>
            </a:xfrm>
            <a:custGeom>
              <a:avLst/>
              <a:gdLst/>
              <a:ahLst/>
              <a:cxnLst/>
              <a:rect l="l" t="t" r="r" b="b"/>
              <a:pathLst>
                <a:path w="1921410" h="4095368">
                  <a:moveTo>
                    <a:pt x="0" y="0"/>
                  </a:moveTo>
                  <a:lnTo>
                    <a:pt x="1921411" y="0"/>
                  </a:lnTo>
                  <a:lnTo>
                    <a:pt x="1921411" y="4095368"/>
                  </a:lnTo>
                  <a:lnTo>
                    <a:pt x="0" y="4095368"/>
                  </a:lnTo>
                  <a:lnTo>
                    <a:pt x="0" y="0"/>
                  </a:lnTo>
                  <a:close/>
                </a:path>
              </a:pathLst>
            </a:custGeom>
            <a:blipFill>
              <a:blip r:embed="rId9"/>
              <a:stretch>
                <a:fillRect/>
              </a:stretch>
            </a:blipFill>
          </p:spPr>
        </p:sp>
        <p:sp>
          <p:nvSpPr>
            <p:cNvPr id="23" name="Freeform 11">
              <a:extLst>
                <a:ext uri="{FF2B5EF4-FFF2-40B4-BE49-F238E27FC236}">
                  <a16:creationId xmlns:a16="http://schemas.microsoft.com/office/drawing/2014/main" id="{0F5A55AA-946A-C612-1C58-5824CDFFE6CF}"/>
                </a:ext>
              </a:extLst>
            </p:cNvPr>
            <p:cNvSpPr/>
            <p:nvPr/>
          </p:nvSpPr>
          <p:spPr>
            <a:xfrm>
              <a:off x="510026" y="8900282"/>
              <a:ext cx="954367" cy="954367"/>
            </a:xfrm>
            <a:custGeom>
              <a:avLst/>
              <a:gdLst/>
              <a:ahLst/>
              <a:cxnLst/>
              <a:rect l="l" t="t" r="r" b="b"/>
              <a:pathLst>
                <a:path w="954367" h="954367">
                  <a:moveTo>
                    <a:pt x="0" y="0"/>
                  </a:moveTo>
                  <a:lnTo>
                    <a:pt x="954367" y="0"/>
                  </a:lnTo>
                  <a:lnTo>
                    <a:pt x="954367" y="954367"/>
                  </a:lnTo>
                  <a:lnTo>
                    <a:pt x="0" y="954367"/>
                  </a:lnTo>
                  <a:lnTo>
                    <a:pt x="0" y="0"/>
                  </a:lnTo>
                  <a:close/>
                </a:path>
              </a:pathLst>
            </a:custGeom>
            <a:blipFill>
              <a:blip r:embed="rId10"/>
              <a:stretch>
                <a:fillRect/>
              </a:stretch>
            </a:blipFill>
          </p:spPr>
        </p:sp>
      </p:grpSp>
      <p:sp>
        <p:nvSpPr>
          <p:cNvPr id="9" name="مربع نص 8">
            <a:extLst>
              <a:ext uri="{FF2B5EF4-FFF2-40B4-BE49-F238E27FC236}">
                <a16:creationId xmlns:a16="http://schemas.microsoft.com/office/drawing/2014/main" id="{09A5A66E-423F-9517-9484-F2F7ED2D0B70}"/>
              </a:ext>
            </a:extLst>
          </p:cNvPr>
          <p:cNvSpPr txBox="1"/>
          <p:nvPr/>
        </p:nvSpPr>
        <p:spPr>
          <a:xfrm>
            <a:off x="235260" y="2979002"/>
            <a:ext cx="10051740" cy="2862322"/>
          </a:xfrm>
          <a:prstGeom prst="rect">
            <a:avLst/>
          </a:prstGeom>
          <a:noFill/>
        </p:spPr>
        <p:txBody>
          <a:bodyPr wrap="square" rtlCol="1">
            <a:spAutoFit/>
          </a:bodyPr>
          <a:lstStyle/>
          <a:p>
            <a:pPr algn="ctr" rtl="1"/>
            <a:r>
              <a:rPr lang="ar-SA" sz="6000" b="1" dirty="0">
                <a:solidFill>
                  <a:schemeClr val="bg1"/>
                </a:solidFill>
                <a:latin typeface="Dubai" panose="020B0503030403030204" pitchFamily="34" charset="-78"/>
                <a:cs typeface="Dubai" panose="020B0503030403030204" pitchFamily="34" charset="-78"/>
              </a:rPr>
              <a:t>الاستيقاظ من النوم: الحمد الله الذي أحيانا بعد ما أماتنا وإليه النشور)</a:t>
            </a:r>
          </a:p>
        </p:txBody>
      </p:sp>
      <p:sp>
        <p:nvSpPr>
          <p:cNvPr id="20" name="مربع نص 19">
            <a:extLst>
              <a:ext uri="{FF2B5EF4-FFF2-40B4-BE49-F238E27FC236}">
                <a16:creationId xmlns:a16="http://schemas.microsoft.com/office/drawing/2014/main" id="{1010DEA0-CB0B-E2C1-DA5B-EFD87A27388C}"/>
              </a:ext>
            </a:extLst>
          </p:cNvPr>
          <p:cNvSpPr txBox="1"/>
          <p:nvPr/>
        </p:nvSpPr>
        <p:spPr>
          <a:xfrm>
            <a:off x="748122" y="1134274"/>
            <a:ext cx="10051740" cy="1015663"/>
          </a:xfrm>
          <a:prstGeom prst="rect">
            <a:avLst/>
          </a:prstGeom>
          <a:noFill/>
        </p:spPr>
        <p:txBody>
          <a:bodyPr wrap="square" rtlCol="1">
            <a:spAutoFit/>
          </a:bodyPr>
          <a:lstStyle/>
          <a:p>
            <a:pPr algn="ctr"/>
            <a:r>
              <a:rPr lang="ar-SA" sz="6000" b="1" dirty="0">
                <a:solidFill>
                  <a:srgbClr val="B64269"/>
                </a:solidFill>
                <a:latin typeface="Dubai" panose="020B0503030403030204" pitchFamily="34" charset="-78"/>
                <a:cs typeface="Dubai" panose="020B0503030403030204" pitchFamily="34" charset="-78"/>
              </a:rPr>
              <a:t>دعاء الوحدة</a:t>
            </a:r>
          </a:p>
        </p:txBody>
      </p:sp>
    </p:spTree>
    <p:extLst>
      <p:ext uri="{BB962C8B-B14F-4D97-AF65-F5344CB8AC3E}">
        <p14:creationId xmlns:p14="http://schemas.microsoft.com/office/powerpoint/2010/main" val="35472205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جموعة 4">
            <a:extLst>
              <a:ext uri="{FF2B5EF4-FFF2-40B4-BE49-F238E27FC236}">
                <a16:creationId xmlns:a16="http://schemas.microsoft.com/office/drawing/2014/main" id="{18A52627-06DF-C5DF-25B1-18FE56E2A1B4}"/>
              </a:ext>
            </a:extLst>
          </p:cNvPr>
          <p:cNvGrpSpPr/>
          <p:nvPr/>
        </p:nvGrpSpPr>
        <p:grpSpPr>
          <a:xfrm>
            <a:off x="-114300" y="-30841"/>
            <a:ext cx="10515600" cy="10432141"/>
            <a:chOff x="-16330" y="-30841"/>
            <a:chExt cx="10303331" cy="10317841"/>
          </a:xfrm>
        </p:grpSpPr>
        <p:sp>
          <p:nvSpPr>
            <p:cNvPr id="6" name="مستطيل 5">
              <a:extLst>
                <a:ext uri="{FF2B5EF4-FFF2-40B4-BE49-F238E27FC236}">
                  <a16:creationId xmlns:a16="http://schemas.microsoft.com/office/drawing/2014/main" id="{084BCD5D-9518-0A33-5F53-3F314DBA005A}"/>
                </a:ext>
              </a:extLst>
            </p:cNvPr>
            <p:cNvSpPr/>
            <p:nvPr/>
          </p:nvSpPr>
          <p:spPr>
            <a:xfrm>
              <a:off x="0" y="0"/>
              <a:ext cx="10287000" cy="10287000"/>
            </a:xfrm>
            <a:prstGeom prst="rect">
              <a:avLst/>
            </a:prstGeom>
            <a:solidFill>
              <a:srgbClr val="90D5E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Freeform 8">
              <a:extLst>
                <a:ext uri="{FF2B5EF4-FFF2-40B4-BE49-F238E27FC236}">
                  <a16:creationId xmlns:a16="http://schemas.microsoft.com/office/drawing/2014/main" id="{F2622C7D-7E74-70F7-9F7A-E436B84253AC}"/>
                </a:ext>
              </a:extLst>
            </p:cNvPr>
            <p:cNvSpPr/>
            <p:nvPr/>
          </p:nvSpPr>
          <p:spPr>
            <a:xfrm rot="5400000">
              <a:off x="71766" y="-96736"/>
              <a:ext cx="2178411" cy="2310201"/>
            </a:xfrm>
            <a:custGeom>
              <a:avLst/>
              <a:gdLst/>
              <a:ahLst/>
              <a:cxnLst/>
              <a:rect l="l" t="t" r="r" b="b"/>
              <a:pathLst>
                <a:path w="6598275" h="8459327">
                  <a:moveTo>
                    <a:pt x="0" y="0"/>
                  </a:moveTo>
                  <a:lnTo>
                    <a:pt x="6598275" y="0"/>
                  </a:lnTo>
                  <a:lnTo>
                    <a:pt x="6598275" y="8459328"/>
                  </a:lnTo>
                  <a:lnTo>
                    <a:pt x="0" y="8459328"/>
                  </a:lnTo>
                  <a:lnTo>
                    <a:pt x="0" y="0"/>
                  </a:lnTo>
                  <a:close/>
                </a:path>
              </a:pathLst>
            </a:custGeom>
            <a:blipFill>
              <a:blip r:embed="rId4">
                <a:extLst>
                  <a:ext uri="{96DAC541-7B7A-43D3-8B79-37D633B846F1}">
                    <asvg:svgBlip xmlns:asvg="http://schemas.microsoft.com/office/drawing/2016/SVG/main" r:embed="rId5"/>
                  </a:ext>
                </a:extLst>
              </a:blip>
              <a:stretch>
                <a:fillRect l="-57806" t="1" r="-6638" b="-100197"/>
              </a:stretch>
            </a:blipFill>
          </p:spPr>
        </p:sp>
        <p:sp>
          <p:nvSpPr>
            <p:cNvPr id="8" name="Freeform 4">
              <a:extLst>
                <a:ext uri="{FF2B5EF4-FFF2-40B4-BE49-F238E27FC236}">
                  <a16:creationId xmlns:a16="http://schemas.microsoft.com/office/drawing/2014/main" id="{A3E3F2D4-E8FF-648E-1DA2-6DC8DAF73009}"/>
                </a:ext>
              </a:extLst>
            </p:cNvPr>
            <p:cNvSpPr/>
            <p:nvPr/>
          </p:nvSpPr>
          <p:spPr>
            <a:xfrm>
              <a:off x="-16330" y="5188433"/>
              <a:ext cx="1052713" cy="4073372"/>
            </a:xfrm>
            <a:custGeom>
              <a:avLst/>
              <a:gdLst/>
              <a:ahLst/>
              <a:cxnLst/>
              <a:rect l="l" t="t" r="r" b="b"/>
              <a:pathLst>
                <a:path w="1934852" h="4073372">
                  <a:moveTo>
                    <a:pt x="0" y="0"/>
                  </a:moveTo>
                  <a:lnTo>
                    <a:pt x="1934852" y="0"/>
                  </a:lnTo>
                  <a:lnTo>
                    <a:pt x="1934852" y="4073373"/>
                  </a:lnTo>
                  <a:lnTo>
                    <a:pt x="0" y="4073373"/>
                  </a:lnTo>
                  <a:lnTo>
                    <a:pt x="0" y="0"/>
                  </a:lnTo>
                  <a:close/>
                </a:path>
              </a:pathLst>
            </a:custGeom>
            <a:blipFill>
              <a:blip r:embed="rId6"/>
              <a:stretch>
                <a:fillRect l="-83797"/>
              </a:stretch>
            </a:blipFill>
          </p:spPr>
        </p:sp>
        <p:sp>
          <p:nvSpPr>
            <p:cNvPr id="18" name="Freeform 8">
              <a:extLst>
                <a:ext uri="{FF2B5EF4-FFF2-40B4-BE49-F238E27FC236}">
                  <a16:creationId xmlns:a16="http://schemas.microsoft.com/office/drawing/2014/main" id="{AE5C24C1-5027-8B8A-DF80-1498A4CFFA8E}"/>
                </a:ext>
              </a:extLst>
            </p:cNvPr>
            <p:cNvSpPr/>
            <p:nvPr/>
          </p:nvSpPr>
          <p:spPr>
            <a:xfrm rot="16200000">
              <a:off x="6132200" y="5222665"/>
              <a:ext cx="4670853" cy="3638749"/>
            </a:xfrm>
            <a:custGeom>
              <a:avLst/>
              <a:gdLst/>
              <a:ahLst/>
              <a:cxnLst/>
              <a:rect l="l" t="t" r="r" b="b"/>
              <a:pathLst>
                <a:path w="6598275" h="8459327">
                  <a:moveTo>
                    <a:pt x="0" y="0"/>
                  </a:moveTo>
                  <a:lnTo>
                    <a:pt x="6598275" y="0"/>
                  </a:lnTo>
                  <a:lnTo>
                    <a:pt x="6598275" y="8459328"/>
                  </a:lnTo>
                  <a:lnTo>
                    <a:pt x="0" y="8459328"/>
                  </a:lnTo>
                  <a:lnTo>
                    <a:pt x="0" y="0"/>
                  </a:lnTo>
                  <a:close/>
                </a:path>
              </a:pathLst>
            </a:custGeom>
            <a:blipFill>
              <a:blip r:embed="rId4">
                <a:extLst>
                  <a:ext uri="{96DAC541-7B7A-43D3-8B79-37D633B846F1}">
                    <asvg:svgBlip xmlns:asvg="http://schemas.microsoft.com/office/drawing/2016/SVG/main" r:embed="rId5"/>
                  </a:ext>
                </a:extLst>
              </a:blip>
              <a:stretch>
                <a:fillRect l="-57806" t="1" r="-6638" b="-100197"/>
              </a:stretch>
            </a:blipFill>
          </p:spPr>
        </p:sp>
        <p:sp>
          <p:nvSpPr>
            <p:cNvPr id="19" name="Freeform 7">
              <a:extLst>
                <a:ext uri="{FF2B5EF4-FFF2-40B4-BE49-F238E27FC236}">
                  <a16:creationId xmlns:a16="http://schemas.microsoft.com/office/drawing/2014/main" id="{C5CF7D53-1364-546E-3561-401DD7B00BE6}"/>
                </a:ext>
              </a:extLst>
            </p:cNvPr>
            <p:cNvSpPr/>
            <p:nvPr/>
          </p:nvSpPr>
          <p:spPr>
            <a:xfrm>
              <a:off x="9234288" y="5181153"/>
              <a:ext cx="1052712" cy="4196313"/>
            </a:xfrm>
            <a:custGeom>
              <a:avLst/>
              <a:gdLst/>
              <a:ahLst/>
              <a:cxnLst/>
              <a:rect l="l" t="t" r="r" b="b"/>
              <a:pathLst>
                <a:path w="1784827" h="3937119">
                  <a:moveTo>
                    <a:pt x="0" y="0"/>
                  </a:moveTo>
                  <a:lnTo>
                    <a:pt x="1784827" y="0"/>
                  </a:lnTo>
                  <a:lnTo>
                    <a:pt x="1784827" y="3937119"/>
                  </a:lnTo>
                  <a:lnTo>
                    <a:pt x="0" y="3937119"/>
                  </a:lnTo>
                  <a:lnTo>
                    <a:pt x="0" y="0"/>
                  </a:lnTo>
                  <a:close/>
                </a:path>
              </a:pathLst>
            </a:custGeom>
            <a:blipFill>
              <a:blip r:embed="rId7"/>
              <a:stretch>
                <a:fillRect l="-1" r="-90094" b="-372"/>
              </a:stretch>
            </a:blipFill>
          </p:spPr>
        </p:sp>
        <p:sp>
          <p:nvSpPr>
            <p:cNvPr id="20" name="Freeform 3">
              <a:extLst>
                <a:ext uri="{FF2B5EF4-FFF2-40B4-BE49-F238E27FC236}">
                  <a16:creationId xmlns:a16="http://schemas.microsoft.com/office/drawing/2014/main" id="{44A4C11E-8E9B-9074-45A5-A81357354461}"/>
                </a:ext>
              </a:extLst>
            </p:cNvPr>
            <p:cNvSpPr/>
            <p:nvPr/>
          </p:nvSpPr>
          <p:spPr>
            <a:xfrm>
              <a:off x="0" y="8156371"/>
              <a:ext cx="10287000" cy="2130629"/>
            </a:xfrm>
            <a:custGeom>
              <a:avLst/>
              <a:gdLst/>
              <a:ahLst/>
              <a:cxnLst/>
              <a:rect l="l" t="t" r="r" b="b"/>
              <a:pathLst>
                <a:path w="10102122" h="2130629">
                  <a:moveTo>
                    <a:pt x="0" y="0"/>
                  </a:moveTo>
                  <a:lnTo>
                    <a:pt x="10102123" y="0"/>
                  </a:lnTo>
                  <a:lnTo>
                    <a:pt x="10102123" y="2130630"/>
                  </a:lnTo>
                  <a:lnTo>
                    <a:pt x="0" y="21306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5">
              <a:extLst>
                <a:ext uri="{FF2B5EF4-FFF2-40B4-BE49-F238E27FC236}">
                  <a16:creationId xmlns:a16="http://schemas.microsoft.com/office/drawing/2014/main" id="{413EBE24-B2D2-1A3A-FF20-A2AB252E27E2}"/>
                </a:ext>
              </a:extLst>
            </p:cNvPr>
            <p:cNvSpPr/>
            <p:nvPr/>
          </p:nvSpPr>
          <p:spPr>
            <a:xfrm>
              <a:off x="5753100" y="5895489"/>
              <a:ext cx="2112681" cy="4196313"/>
            </a:xfrm>
            <a:custGeom>
              <a:avLst/>
              <a:gdLst/>
              <a:ahLst/>
              <a:cxnLst/>
              <a:rect l="l" t="t" r="r" b="b"/>
              <a:pathLst>
                <a:path w="1933891" h="4078504">
                  <a:moveTo>
                    <a:pt x="0" y="0"/>
                  </a:moveTo>
                  <a:lnTo>
                    <a:pt x="1933891" y="0"/>
                  </a:lnTo>
                  <a:lnTo>
                    <a:pt x="1933891" y="4078505"/>
                  </a:lnTo>
                  <a:lnTo>
                    <a:pt x="0" y="4078505"/>
                  </a:lnTo>
                  <a:lnTo>
                    <a:pt x="0" y="0"/>
                  </a:lnTo>
                  <a:close/>
                </a:path>
              </a:pathLst>
            </a:custGeom>
            <a:blipFill>
              <a:blip r:embed="rId10"/>
              <a:stretch>
                <a:fillRect t="1" b="-683"/>
              </a:stretch>
            </a:blipFill>
          </p:spPr>
        </p:sp>
        <p:sp>
          <p:nvSpPr>
            <p:cNvPr id="22" name="Freeform 6">
              <a:extLst>
                <a:ext uri="{FF2B5EF4-FFF2-40B4-BE49-F238E27FC236}">
                  <a16:creationId xmlns:a16="http://schemas.microsoft.com/office/drawing/2014/main" id="{DED00509-AEC5-FD1F-A32A-F7FFE8432849}"/>
                </a:ext>
              </a:extLst>
            </p:cNvPr>
            <p:cNvSpPr/>
            <p:nvPr/>
          </p:nvSpPr>
          <p:spPr>
            <a:xfrm>
              <a:off x="2678043" y="6051930"/>
              <a:ext cx="1921410" cy="4095368"/>
            </a:xfrm>
            <a:custGeom>
              <a:avLst/>
              <a:gdLst/>
              <a:ahLst/>
              <a:cxnLst/>
              <a:rect l="l" t="t" r="r" b="b"/>
              <a:pathLst>
                <a:path w="1921410" h="4095368">
                  <a:moveTo>
                    <a:pt x="0" y="0"/>
                  </a:moveTo>
                  <a:lnTo>
                    <a:pt x="1921411" y="0"/>
                  </a:lnTo>
                  <a:lnTo>
                    <a:pt x="1921411" y="4095368"/>
                  </a:lnTo>
                  <a:lnTo>
                    <a:pt x="0" y="4095368"/>
                  </a:lnTo>
                  <a:lnTo>
                    <a:pt x="0" y="0"/>
                  </a:lnTo>
                  <a:close/>
                </a:path>
              </a:pathLst>
            </a:custGeom>
            <a:blipFill>
              <a:blip r:embed="rId11"/>
              <a:stretch>
                <a:fillRect/>
              </a:stretch>
            </a:blipFill>
          </p:spPr>
        </p:sp>
        <p:sp>
          <p:nvSpPr>
            <p:cNvPr id="23" name="Freeform 11">
              <a:extLst>
                <a:ext uri="{FF2B5EF4-FFF2-40B4-BE49-F238E27FC236}">
                  <a16:creationId xmlns:a16="http://schemas.microsoft.com/office/drawing/2014/main" id="{B0D0C586-DE67-BE01-7574-6728C393F14D}"/>
                </a:ext>
              </a:extLst>
            </p:cNvPr>
            <p:cNvSpPr/>
            <p:nvPr/>
          </p:nvSpPr>
          <p:spPr>
            <a:xfrm>
              <a:off x="510026" y="8900282"/>
              <a:ext cx="954367" cy="954367"/>
            </a:xfrm>
            <a:custGeom>
              <a:avLst/>
              <a:gdLst/>
              <a:ahLst/>
              <a:cxnLst/>
              <a:rect l="l" t="t" r="r" b="b"/>
              <a:pathLst>
                <a:path w="954367" h="954367">
                  <a:moveTo>
                    <a:pt x="0" y="0"/>
                  </a:moveTo>
                  <a:lnTo>
                    <a:pt x="954367" y="0"/>
                  </a:lnTo>
                  <a:lnTo>
                    <a:pt x="954367" y="954367"/>
                  </a:lnTo>
                  <a:lnTo>
                    <a:pt x="0" y="954367"/>
                  </a:lnTo>
                  <a:lnTo>
                    <a:pt x="0" y="0"/>
                  </a:lnTo>
                  <a:close/>
                </a:path>
              </a:pathLst>
            </a:custGeom>
            <a:blipFill>
              <a:blip r:embed="rId12"/>
              <a:stretch>
                <a:fillRect/>
              </a:stretch>
            </a:blipFill>
          </p:spPr>
        </p:sp>
      </p:grpSp>
      <p:sp>
        <p:nvSpPr>
          <p:cNvPr id="9" name="مربع نص 8">
            <a:extLst>
              <a:ext uri="{FF2B5EF4-FFF2-40B4-BE49-F238E27FC236}">
                <a16:creationId xmlns:a16="http://schemas.microsoft.com/office/drawing/2014/main" id="{09A5A66E-423F-9517-9484-F2F7ED2D0B70}"/>
              </a:ext>
            </a:extLst>
          </p:cNvPr>
          <p:cNvSpPr txBox="1"/>
          <p:nvPr/>
        </p:nvSpPr>
        <p:spPr>
          <a:xfrm>
            <a:off x="3607905" y="385755"/>
            <a:ext cx="4412940" cy="1015663"/>
          </a:xfrm>
          <a:prstGeom prst="rect">
            <a:avLst/>
          </a:prstGeom>
          <a:noFill/>
        </p:spPr>
        <p:txBody>
          <a:bodyPr wrap="square" rtlCol="1">
            <a:spAutoFit/>
          </a:bodyPr>
          <a:lstStyle/>
          <a:p>
            <a:pPr algn="ctr"/>
            <a:r>
              <a:rPr lang="ar-SA" sz="6000" b="1" dirty="0">
                <a:solidFill>
                  <a:srgbClr val="B64269"/>
                </a:solidFill>
                <a:latin typeface="Dubai" panose="020B0503030403030204" pitchFamily="34" charset="-78"/>
                <a:cs typeface="Dubai" panose="020B0503030403030204" pitchFamily="34" charset="-78"/>
              </a:rPr>
              <a:t>سورة الوحدة</a:t>
            </a:r>
          </a:p>
        </p:txBody>
      </p:sp>
      <p:pic>
        <p:nvPicPr>
          <p:cNvPr id="2" name="video.mp4">
            <a:hlinkClick r:id="" action="ppaction://media"/>
            <a:extLst>
              <a:ext uri="{FF2B5EF4-FFF2-40B4-BE49-F238E27FC236}">
                <a16:creationId xmlns:a16="http://schemas.microsoft.com/office/drawing/2014/main" id="{24774087-806A-D639-8DA8-C020505C7770}"/>
              </a:ext>
            </a:extLst>
          </p:cNvPr>
          <p:cNvPicPr>
            <a:picLocks noChangeAspect="1"/>
          </p:cNvPicPr>
          <p:nvPr>
            <a:videoFile r:link="rId1"/>
            <p:extLst>
              <p:ext uri="{DAA4B4D4-6D71-4841-9C94-3DE7FCFB9230}">
                <p14:media xmlns:p14="http://schemas.microsoft.com/office/powerpoint/2010/main" r:embed="rId2">
                  <p14:trim st="6669"/>
                </p14:media>
              </p:ext>
            </p:extLst>
          </p:nvPr>
        </p:nvPicPr>
        <p:blipFill>
          <a:blip r:embed="rId13"/>
          <a:stretch>
            <a:fillRect/>
          </a:stretch>
        </p:blipFill>
        <p:spPr>
          <a:xfrm>
            <a:off x="724728" y="1691066"/>
            <a:ext cx="8837543" cy="3914775"/>
          </a:xfrm>
          <a:prstGeom prst="rect">
            <a:avLst/>
          </a:prstGeom>
        </p:spPr>
      </p:pic>
    </p:spTree>
    <p:extLst>
      <p:ext uri="{BB962C8B-B14F-4D97-AF65-F5344CB8AC3E}">
        <p14:creationId xmlns:p14="http://schemas.microsoft.com/office/powerpoint/2010/main" val="25004903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4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AF94D96D-6A49-7D13-39FD-7C61479A7C43}"/>
              </a:ext>
            </a:extLst>
          </p:cNvPr>
          <p:cNvGrpSpPr/>
          <p:nvPr/>
        </p:nvGrpSpPr>
        <p:grpSpPr>
          <a:xfrm>
            <a:off x="-114300" y="-30841"/>
            <a:ext cx="10515600" cy="10432141"/>
            <a:chOff x="-16330" y="-30841"/>
            <a:chExt cx="10303331" cy="10317841"/>
          </a:xfrm>
        </p:grpSpPr>
        <p:sp>
          <p:nvSpPr>
            <p:cNvPr id="4" name="مستطيل 3">
              <a:extLst>
                <a:ext uri="{FF2B5EF4-FFF2-40B4-BE49-F238E27FC236}">
                  <a16:creationId xmlns:a16="http://schemas.microsoft.com/office/drawing/2014/main" id="{557917F0-56A6-14C5-BBAE-0FBB9B860852}"/>
                </a:ext>
              </a:extLst>
            </p:cNvPr>
            <p:cNvSpPr/>
            <p:nvPr/>
          </p:nvSpPr>
          <p:spPr>
            <a:xfrm>
              <a:off x="0" y="0"/>
              <a:ext cx="10287000" cy="10287000"/>
            </a:xfrm>
            <a:prstGeom prst="rect">
              <a:avLst/>
            </a:prstGeom>
            <a:solidFill>
              <a:srgbClr val="90D5E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Freeform 8">
              <a:extLst>
                <a:ext uri="{FF2B5EF4-FFF2-40B4-BE49-F238E27FC236}">
                  <a16:creationId xmlns:a16="http://schemas.microsoft.com/office/drawing/2014/main" id="{E05840EB-2611-638D-FF03-3410C84D5A26}"/>
                </a:ext>
              </a:extLst>
            </p:cNvPr>
            <p:cNvSpPr/>
            <p:nvPr/>
          </p:nvSpPr>
          <p:spPr>
            <a:xfrm rot="5400000">
              <a:off x="-44840" y="19869"/>
              <a:ext cx="2920820" cy="2819399"/>
            </a:xfrm>
            <a:custGeom>
              <a:avLst/>
              <a:gdLst/>
              <a:ahLst/>
              <a:cxnLst/>
              <a:rect l="l" t="t" r="r" b="b"/>
              <a:pathLst>
                <a:path w="6598275" h="8459327">
                  <a:moveTo>
                    <a:pt x="0" y="0"/>
                  </a:moveTo>
                  <a:lnTo>
                    <a:pt x="6598275" y="0"/>
                  </a:lnTo>
                  <a:lnTo>
                    <a:pt x="6598275" y="8459328"/>
                  </a:lnTo>
                  <a:lnTo>
                    <a:pt x="0" y="8459328"/>
                  </a:lnTo>
                  <a:lnTo>
                    <a:pt x="0" y="0"/>
                  </a:lnTo>
                  <a:close/>
                </a:path>
              </a:pathLst>
            </a:custGeom>
            <a:blipFill>
              <a:blip r:embed="rId2">
                <a:extLst>
                  <a:ext uri="{96DAC541-7B7A-43D3-8B79-37D633B846F1}">
                    <asvg:svgBlip xmlns:asvg="http://schemas.microsoft.com/office/drawing/2016/SVG/main" r:embed="rId3"/>
                  </a:ext>
                </a:extLst>
              </a:blip>
              <a:stretch>
                <a:fillRect l="-57806" t="1" r="-6638" b="-100197"/>
              </a:stretch>
            </a:blipFill>
          </p:spPr>
        </p:sp>
        <p:sp>
          <p:nvSpPr>
            <p:cNvPr id="6" name="Freeform 4">
              <a:extLst>
                <a:ext uri="{FF2B5EF4-FFF2-40B4-BE49-F238E27FC236}">
                  <a16:creationId xmlns:a16="http://schemas.microsoft.com/office/drawing/2014/main" id="{945EB840-B7DB-F0C9-D2E9-F03F1D718912}"/>
                </a:ext>
              </a:extLst>
            </p:cNvPr>
            <p:cNvSpPr/>
            <p:nvPr/>
          </p:nvSpPr>
          <p:spPr>
            <a:xfrm>
              <a:off x="-16330" y="5188433"/>
              <a:ext cx="1052713" cy="4073372"/>
            </a:xfrm>
            <a:custGeom>
              <a:avLst/>
              <a:gdLst/>
              <a:ahLst/>
              <a:cxnLst/>
              <a:rect l="l" t="t" r="r" b="b"/>
              <a:pathLst>
                <a:path w="1934852" h="4073372">
                  <a:moveTo>
                    <a:pt x="0" y="0"/>
                  </a:moveTo>
                  <a:lnTo>
                    <a:pt x="1934852" y="0"/>
                  </a:lnTo>
                  <a:lnTo>
                    <a:pt x="1934852" y="4073373"/>
                  </a:lnTo>
                  <a:lnTo>
                    <a:pt x="0" y="4073373"/>
                  </a:lnTo>
                  <a:lnTo>
                    <a:pt x="0" y="0"/>
                  </a:lnTo>
                  <a:close/>
                </a:path>
              </a:pathLst>
            </a:custGeom>
            <a:blipFill>
              <a:blip r:embed="rId4"/>
              <a:stretch>
                <a:fillRect l="-83797"/>
              </a:stretch>
            </a:blipFill>
          </p:spPr>
        </p:sp>
        <p:sp>
          <p:nvSpPr>
            <p:cNvPr id="7" name="Freeform 8">
              <a:extLst>
                <a:ext uri="{FF2B5EF4-FFF2-40B4-BE49-F238E27FC236}">
                  <a16:creationId xmlns:a16="http://schemas.microsoft.com/office/drawing/2014/main" id="{B34AE04A-1B72-24A0-1E45-949469D9F28C}"/>
                </a:ext>
              </a:extLst>
            </p:cNvPr>
            <p:cNvSpPr/>
            <p:nvPr/>
          </p:nvSpPr>
          <p:spPr>
            <a:xfrm rot="16200000">
              <a:off x="6132200" y="5222665"/>
              <a:ext cx="4670853" cy="3638749"/>
            </a:xfrm>
            <a:custGeom>
              <a:avLst/>
              <a:gdLst/>
              <a:ahLst/>
              <a:cxnLst/>
              <a:rect l="l" t="t" r="r" b="b"/>
              <a:pathLst>
                <a:path w="6598275" h="8459327">
                  <a:moveTo>
                    <a:pt x="0" y="0"/>
                  </a:moveTo>
                  <a:lnTo>
                    <a:pt x="6598275" y="0"/>
                  </a:lnTo>
                  <a:lnTo>
                    <a:pt x="6598275" y="8459328"/>
                  </a:lnTo>
                  <a:lnTo>
                    <a:pt x="0" y="8459328"/>
                  </a:lnTo>
                  <a:lnTo>
                    <a:pt x="0" y="0"/>
                  </a:lnTo>
                  <a:close/>
                </a:path>
              </a:pathLst>
            </a:custGeom>
            <a:blipFill>
              <a:blip r:embed="rId2">
                <a:extLst>
                  <a:ext uri="{96DAC541-7B7A-43D3-8B79-37D633B846F1}">
                    <asvg:svgBlip xmlns:asvg="http://schemas.microsoft.com/office/drawing/2016/SVG/main" r:embed="rId3"/>
                  </a:ext>
                </a:extLst>
              </a:blip>
              <a:stretch>
                <a:fillRect l="-57806" t="1" r="-6638" b="-100197"/>
              </a:stretch>
            </a:blipFill>
          </p:spPr>
        </p:sp>
        <p:sp>
          <p:nvSpPr>
            <p:cNvPr id="8" name="Freeform 7">
              <a:extLst>
                <a:ext uri="{FF2B5EF4-FFF2-40B4-BE49-F238E27FC236}">
                  <a16:creationId xmlns:a16="http://schemas.microsoft.com/office/drawing/2014/main" id="{429222C9-3466-808A-76F0-4D18451BF7F9}"/>
                </a:ext>
              </a:extLst>
            </p:cNvPr>
            <p:cNvSpPr/>
            <p:nvPr/>
          </p:nvSpPr>
          <p:spPr>
            <a:xfrm>
              <a:off x="9234288" y="5181153"/>
              <a:ext cx="1052712" cy="4196313"/>
            </a:xfrm>
            <a:custGeom>
              <a:avLst/>
              <a:gdLst/>
              <a:ahLst/>
              <a:cxnLst/>
              <a:rect l="l" t="t" r="r" b="b"/>
              <a:pathLst>
                <a:path w="1784827" h="3937119">
                  <a:moveTo>
                    <a:pt x="0" y="0"/>
                  </a:moveTo>
                  <a:lnTo>
                    <a:pt x="1784827" y="0"/>
                  </a:lnTo>
                  <a:lnTo>
                    <a:pt x="1784827" y="3937119"/>
                  </a:lnTo>
                  <a:lnTo>
                    <a:pt x="0" y="3937119"/>
                  </a:lnTo>
                  <a:lnTo>
                    <a:pt x="0" y="0"/>
                  </a:lnTo>
                  <a:close/>
                </a:path>
              </a:pathLst>
            </a:custGeom>
            <a:blipFill>
              <a:blip r:embed="rId5"/>
              <a:stretch>
                <a:fillRect l="-1" r="-90094" b="-372"/>
              </a:stretch>
            </a:blipFill>
          </p:spPr>
        </p:sp>
        <p:sp>
          <p:nvSpPr>
            <p:cNvPr id="20" name="Freeform 3">
              <a:extLst>
                <a:ext uri="{FF2B5EF4-FFF2-40B4-BE49-F238E27FC236}">
                  <a16:creationId xmlns:a16="http://schemas.microsoft.com/office/drawing/2014/main" id="{1579BF58-E74F-3819-4DCA-64D6F34878DA}"/>
                </a:ext>
              </a:extLst>
            </p:cNvPr>
            <p:cNvSpPr/>
            <p:nvPr/>
          </p:nvSpPr>
          <p:spPr>
            <a:xfrm>
              <a:off x="0" y="8156371"/>
              <a:ext cx="10287000" cy="2130629"/>
            </a:xfrm>
            <a:custGeom>
              <a:avLst/>
              <a:gdLst/>
              <a:ahLst/>
              <a:cxnLst/>
              <a:rect l="l" t="t" r="r" b="b"/>
              <a:pathLst>
                <a:path w="10102122" h="2130629">
                  <a:moveTo>
                    <a:pt x="0" y="0"/>
                  </a:moveTo>
                  <a:lnTo>
                    <a:pt x="10102123" y="0"/>
                  </a:lnTo>
                  <a:lnTo>
                    <a:pt x="10102123" y="2130630"/>
                  </a:lnTo>
                  <a:lnTo>
                    <a:pt x="0" y="21306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1" name="Freeform 5">
              <a:extLst>
                <a:ext uri="{FF2B5EF4-FFF2-40B4-BE49-F238E27FC236}">
                  <a16:creationId xmlns:a16="http://schemas.microsoft.com/office/drawing/2014/main" id="{B7F29E8D-C8B3-DBC4-55BA-E1062102D3CE}"/>
                </a:ext>
              </a:extLst>
            </p:cNvPr>
            <p:cNvSpPr/>
            <p:nvPr/>
          </p:nvSpPr>
          <p:spPr>
            <a:xfrm>
              <a:off x="5753100" y="5895489"/>
              <a:ext cx="2112681" cy="4196313"/>
            </a:xfrm>
            <a:custGeom>
              <a:avLst/>
              <a:gdLst/>
              <a:ahLst/>
              <a:cxnLst/>
              <a:rect l="l" t="t" r="r" b="b"/>
              <a:pathLst>
                <a:path w="1933891" h="4078504">
                  <a:moveTo>
                    <a:pt x="0" y="0"/>
                  </a:moveTo>
                  <a:lnTo>
                    <a:pt x="1933891" y="0"/>
                  </a:lnTo>
                  <a:lnTo>
                    <a:pt x="1933891" y="4078505"/>
                  </a:lnTo>
                  <a:lnTo>
                    <a:pt x="0" y="4078505"/>
                  </a:lnTo>
                  <a:lnTo>
                    <a:pt x="0" y="0"/>
                  </a:lnTo>
                  <a:close/>
                </a:path>
              </a:pathLst>
            </a:custGeom>
            <a:blipFill>
              <a:blip r:embed="rId8"/>
              <a:stretch>
                <a:fillRect t="1" b="-683"/>
              </a:stretch>
            </a:blipFill>
          </p:spPr>
        </p:sp>
        <p:sp>
          <p:nvSpPr>
            <p:cNvPr id="22" name="Freeform 6">
              <a:extLst>
                <a:ext uri="{FF2B5EF4-FFF2-40B4-BE49-F238E27FC236}">
                  <a16:creationId xmlns:a16="http://schemas.microsoft.com/office/drawing/2014/main" id="{3AC1F2DB-834D-2C70-9D1E-8260A1F598FB}"/>
                </a:ext>
              </a:extLst>
            </p:cNvPr>
            <p:cNvSpPr/>
            <p:nvPr/>
          </p:nvSpPr>
          <p:spPr>
            <a:xfrm>
              <a:off x="2678043" y="6051930"/>
              <a:ext cx="1921410" cy="4095368"/>
            </a:xfrm>
            <a:custGeom>
              <a:avLst/>
              <a:gdLst/>
              <a:ahLst/>
              <a:cxnLst/>
              <a:rect l="l" t="t" r="r" b="b"/>
              <a:pathLst>
                <a:path w="1921410" h="4095368">
                  <a:moveTo>
                    <a:pt x="0" y="0"/>
                  </a:moveTo>
                  <a:lnTo>
                    <a:pt x="1921411" y="0"/>
                  </a:lnTo>
                  <a:lnTo>
                    <a:pt x="1921411" y="4095368"/>
                  </a:lnTo>
                  <a:lnTo>
                    <a:pt x="0" y="4095368"/>
                  </a:lnTo>
                  <a:lnTo>
                    <a:pt x="0" y="0"/>
                  </a:lnTo>
                  <a:close/>
                </a:path>
              </a:pathLst>
            </a:custGeom>
            <a:blipFill>
              <a:blip r:embed="rId9"/>
              <a:stretch>
                <a:fillRect/>
              </a:stretch>
            </a:blipFill>
          </p:spPr>
        </p:sp>
        <p:sp>
          <p:nvSpPr>
            <p:cNvPr id="23" name="Freeform 11">
              <a:extLst>
                <a:ext uri="{FF2B5EF4-FFF2-40B4-BE49-F238E27FC236}">
                  <a16:creationId xmlns:a16="http://schemas.microsoft.com/office/drawing/2014/main" id="{1795122D-B319-A31C-61D5-B4DAF9DF0A0B}"/>
                </a:ext>
              </a:extLst>
            </p:cNvPr>
            <p:cNvSpPr/>
            <p:nvPr/>
          </p:nvSpPr>
          <p:spPr>
            <a:xfrm>
              <a:off x="510026" y="8900282"/>
              <a:ext cx="954367" cy="954367"/>
            </a:xfrm>
            <a:custGeom>
              <a:avLst/>
              <a:gdLst/>
              <a:ahLst/>
              <a:cxnLst/>
              <a:rect l="l" t="t" r="r" b="b"/>
              <a:pathLst>
                <a:path w="954367" h="954367">
                  <a:moveTo>
                    <a:pt x="0" y="0"/>
                  </a:moveTo>
                  <a:lnTo>
                    <a:pt x="954367" y="0"/>
                  </a:lnTo>
                  <a:lnTo>
                    <a:pt x="954367" y="954367"/>
                  </a:lnTo>
                  <a:lnTo>
                    <a:pt x="0" y="954367"/>
                  </a:lnTo>
                  <a:lnTo>
                    <a:pt x="0" y="0"/>
                  </a:lnTo>
                  <a:close/>
                </a:path>
              </a:pathLst>
            </a:custGeom>
            <a:blipFill>
              <a:blip r:embed="rId10"/>
              <a:stretch>
                <a:fillRect/>
              </a:stretch>
            </a:blipFill>
          </p:spPr>
        </p:sp>
      </p:grpSp>
      <p:sp>
        <p:nvSpPr>
          <p:cNvPr id="9" name="مربع نص 8">
            <a:extLst>
              <a:ext uri="{FF2B5EF4-FFF2-40B4-BE49-F238E27FC236}">
                <a16:creationId xmlns:a16="http://schemas.microsoft.com/office/drawing/2014/main" id="{09A5A66E-423F-9517-9484-F2F7ED2D0B70}"/>
              </a:ext>
            </a:extLst>
          </p:cNvPr>
          <p:cNvSpPr txBox="1"/>
          <p:nvPr/>
        </p:nvSpPr>
        <p:spPr>
          <a:xfrm>
            <a:off x="1659192" y="3539675"/>
            <a:ext cx="7499040" cy="1107996"/>
          </a:xfrm>
          <a:prstGeom prst="rect">
            <a:avLst/>
          </a:prstGeom>
          <a:noFill/>
        </p:spPr>
        <p:txBody>
          <a:bodyPr wrap="square" rtlCol="1">
            <a:spAutoFit/>
          </a:bodyPr>
          <a:lstStyle/>
          <a:p>
            <a:pPr algn="ctr"/>
            <a:r>
              <a:rPr lang="ar-SA" sz="6600" b="1" dirty="0">
                <a:solidFill>
                  <a:schemeClr val="bg1"/>
                </a:solidFill>
                <a:latin typeface="Dubai" panose="020B0503030403030204" pitchFamily="34" charset="-78"/>
                <a:cs typeface="Dubai" panose="020B0503030403030204" pitchFamily="34" charset="-78"/>
              </a:rPr>
              <a:t>كيف يعمل جسمي؟</a:t>
            </a:r>
          </a:p>
        </p:txBody>
      </p:sp>
      <p:sp>
        <p:nvSpPr>
          <p:cNvPr id="19" name="مربع نص 18">
            <a:extLst>
              <a:ext uri="{FF2B5EF4-FFF2-40B4-BE49-F238E27FC236}">
                <a16:creationId xmlns:a16="http://schemas.microsoft.com/office/drawing/2014/main" id="{3B655B4C-EE97-C76D-6376-CA8D6B2A8AEB}"/>
              </a:ext>
            </a:extLst>
          </p:cNvPr>
          <p:cNvSpPr txBox="1"/>
          <p:nvPr/>
        </p:nvSpPr>
        <p:spPr>
          <a:xfrm>
            <a:off x="2389751" y="1390642"/>
            <a:ext cx="6768481" cy="923330"/>
          </a:xfrm>
          <a:prstGeom prst="rect">
            <a:avLst/>
          </a:prstGeom>
          <a:noFill/>
        </p:spPr>
        <p:txBody>
          <a:bodyPr wrap="square" rtlCol="1">
            <a:spAutoFit/>
          </a:bodyPr>
          <a:lstStyle/>
          <a:p>
            <a:pPr algn="ctr"/>
            <a:r>
              <a:rPr lang="ar-SA" sz="5400" b="1" dirty="0">
                <a:solidFill>
                  <a:srgbClr val="B64269"/>
                </a:solidFill>
                <a:latin typeface="Dubai" panose="020B0503030403030204" pitchFamily="34" charset="-78"/>
                <a:cs typeface="Dubai" panose="020B0503030403030204" pitchFamily="34" charset="-78"/>
              </a:rPr>
              <a:t>السؤال الأسبوعي</a:t>
            </a:r>
          </a:p>
        </p:txBody>
      </p:sp>
    </p:spTree>
    <p:extLst>
      <p:ext uri="{BB962C8B-B14F-4D97-AF65-F5344CB8AC3E}">
        <p14:creationId xmlns:p14="http://schemas.microsoft.com/office/powerpoint/2010/main" val="37323059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6645477C-5731-1B04-D4B6-98AE51496D2B}"/>
              </a:ext>
            </a:extLst>
          </p:cNvPr>
          <p:cNvGrpSpPr/>
          <p:nvPr/>
        </p:nvGrpSpPr>
        <p:grpSpPr>
          <a:xfrm>
            <a:off x="-114300" y="-30841"/>
            <a:ext cx="10515600" cy="10432141"/>
            <a:chOff x="-16330" y="-30841"/>
            <a:chExt cx="10303331" cy="10317841"/>
          </a:xfrm>
        </p:grpSpPr>
        <p:sp>
          <p:nvSpPr>
            <p:cNvPr id="4" name="مستطيل 3">
              <a:extLst>
                <a:ext uri="{FF2B5EF4-FFF2-40B4-BE49-F238E27FC236}">
                  <a16:creationId xmlns:a16="http://schemas.microsoft.com/office/drawing/2014/main" id="{86AE5710-7564-872D-71E0-D9C9E633A226}"/>
                </a:ext>
              </a:extLst>
            </p:cNvPr>
            <p:cNvSpPr/>
            <p:nvPr/>
          </p:nvSpPr>
          <p:spPr>
            <a:xfrm>
              <a:off x="0" y="0"/>
              <a:ext cx="10287000" cy="10287000"/>
            </a:xfrm>
            <a:prstGeom prst="rect">
              <a:avLst/>
            </a:prstGeom>
            <a:solidFill>
              <a:srgbClr val="90D5E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Freeform 8">
              <a:extLst>
                <a:ext uri="{FF2B5EF4-FFF2-40B4-BE49-F238E27FC236}">
                  <a16:creationId xmlns:a16="http://schemas.microsoft.com/office/drawing/2014/main" id="{45B66B22-CDD9-EB08-4DDC-A2F943ECE52A}"/>
                </a:ext>
              </a:extLst>
            </p:cNvPr>
            <p:cNvSpPr/>
            <p:nvPr/>
          </p:nvSpPr>
          <p:spPr>
            <a:xfrm rot="5400000">
              <a:off x="-44840" y="19869"/>
              <a:ext cx="2920820" cy="2819399"/>
            </a:xfrm>
            <a:custGeom>
              <a:avLst/>
              <a:gdLst/>
              <a:ahLst/>
              <a:cxnLst/>
              <a:rect l="l" t="t" r="r" b="b"/>
              <a:pathLst>
                <a:path w="6598275" h="8459327">
                  <a:moveTo>
                    <a:pt x="0" y="0"/>
                  </a:moveTo>
                  <a:lnTo>
                    <a:pt x="6598275" y="0"/>
                  </a:lnTo>
                  <a:lnTo>
                    <a:pt x="6598275" y="8459328"/>
                  </a:lnTo>
                  <a:lnTo>
                    <a:pt x="0" y="8459328"/>
                  </a:lnTo>
                  <a:lnTo>
                    <a:pt x="0" y="0"/>
                  </a:lnTo>
                  <a:close/>
                </a:path>
              </a:pathLst>
            </a:custGeom>
            <a:blipFill>
              <a:blip r:embed="rId2">
                <a:extLst>
                  <a:ext uri="{96DAC541-7B7A-43D3-8B79-37D633B846F1}">
                    <asvg:svgBlip xmlns:asvg="http://schemas.microsoft.com/office/drawing/2016/SVG/main" r:embed="rId3"/>
                  </a:ext>
                </a:extLst>
              </a:blip>
              <a:stretch>
                <a:fillRect l="-57806" t="1" r="-6638" b="-100197"/>
              </a:stretch>
            </a:blipFill>
          </p:spPr>
        </p:sp>
        <p:sp>
          <p:nvSpPr>
            <p:cNvPr id="6" name="Freeform 4">
              <a:extLst>
                <a:ext uri="{FF2B5EF4-FFF2-40B4-BE49-F238E27FC236}">
                  <a16:creationId xmlns:a16="http://schemas.microsoft.com/office/drawing/2014/main" id="{58C9AED2-7122-A767-270E-4AEF10F17AEE}"/>
                </a:ext>
              </a:extLst>
            </p:cNvPr>
            <p:cNvSpPr/>
            <p:nvPr/>
          </p:nvSpPr>
          <p:spPr>
            <a:xfrm>
              <a:off x="-16330" y="5188433"/>
              <a:ext cx="1052713" cy="4073372"/>
            </a:xfrm>
            <a:custGeom>
              <a:avLst/>
              <a:gdLst/>
              <a:ahLst/>
              <a:cxnLst/>
              <a:rect l="l" t="t" r="r" b="b"/>
              <a:pathLst>
                <a:path w="1934852" h="4073372">
                  <a:moveTo>
                    <a:pt x="0" y="0"/>
                  </a:moveTo>
                  <a:lnTo>
                    <a:pt x="1934852" y="0"/>
                  </a:lnTo>
                  <a:lnTo>
                    <a:pt x="1934852" y="4073373"/>
                  </a:lnTo>
                  <a:lnTo>
                    <a:pt x="0" y="4073373"/>
                  </a:lnTo>
                  <a:lnTo>
                    <a:pt x="0" y="0"/>
                  </a:lnTo>
                  <a:close/>
                </a:path>
              </a:pathLst>
            </a:custGeom>
            <a:blipFill>
              <a:blip r:embed="rId4"/>
              <a:stretch>
                <a:fillRect l="-83797"/>
              </a:stretch>
            </a:blipFill>
          </p:spPr>
        </p:sp>
        <p:sp>
          <p:nvSpPr>
            <p:cNvPr id="7" name="Freeform 8">
              <a:extLst>
                <a:ext uri="{FF2B5EF4-FFF2-40B4-BE49-F238E27FC236}">
                  <a16:creationId xmlns:a16="http://schemas.microsoft.com/office/drawing/2014/main" id="{DCD4C230-5780-330B-6E89-2D983A3593AD}"/>
                </a:ext>
              </a:extLst>
            </p:cNvPr>
            <p:cNvSpPr/>
            <p:nvPr/>
          </p:nvSpPr>
          <p:spPr>
            <a:xfrm rot="16200000">
              <a:off x="6132200" y="5222665"/>
              <a:ext cx="4670853" cy="3638749"/>
            </a:xfrm>
            <a:custGeom>
              <a:avLst/>
              <a:gdLst/>
              <a:ahLst/>
              <a:cxnLst/>
              <a:rect l="l" t="t" r="r" b="b"/>
              <a:pathLst>
                <a:path w="6598275" h="8459327">
                  <a:moveTo>
                    <a:pt x="0" y="0"/>
                  </a:moveTo>
                  <a:lnTo>
                    <a:pt x="6598275" y="0"/>
                  </a:lnTo>
                  <a:lnTo>
                    <a:pt x="6598275" y="8459328"/>
                  </a:lnTo>
                  <a:lnTo>
                    <a:pt x="0" y="8459328"/>
                  </a:lnTo>
                  <a:lnTo>
                    <a:pt x="0" y="0"/>
                  </a:lnTo>
                  <a:close/>
                </a:path>
              </a:pathLst>
            </a:custGeom>
            <a:blipFill>
              <a:blip r:embed="rId2">
                <a:extLst>
                  <a:ext uri="{96DAC541-7B7A-43D3-8B79-37D633B846F1}">
                    <asvg:svgBlip xmlns:asvg="http://schemas.microsoft.com/office/drawing/2016/SVG/main" r:embed="rId3"/>
                  </a:ext>
                </a:extLst>
              </a:blip>
              <a:stretch>
                <a:fillRect l="-57806" t="1" r="-6638" b="-100197"/>
              </a:stretch>
            </a:blipFill>
          </p:spPr>
        </p:sp>
        <p:sp>
          <p:nvSpPr>
            <p:cNvPr id="8" name="Freeform 7">
              <a:extLst>
                <a:ext uri="{FF2B5EF4-FFF2-40B4-BE49-F238E27FC236}">
                  <a16:creationId xmlns:a16="http://schemas.microsoft.com/office/drawing/2014/main" id="{7A04B34D-A0C4-2D16-655C-0406A13F9973}"/>
                </a:ext>
              </a:extLst>
            </p:cNvPr>
            <p:cNvSpPr/>
            <p:nvPr/>
          </p:nvSpPr>
          <p:spPr>
            <a:xfrm>
              <a:off x="9234288" y="5181153"/>
              <a:ext cx="1052712" cy="4196313"/>
            </a:xfrm>
            <a:custGeom>
              <a:avLst/>
              <a:gdLst/>
              <a:ahLst/>
              <a:cxnLst/>
              <a:rect l="l" t="t" r="r" b="b"/>
              <a:pathLst>
                <a:path w="1784827" h="3937119">
                  <a:moveTo>
                    <a:pt x="0" y="0"/>
                  </a:moveTo>
                  <a:lnTo>
                    <a:pt x="1784827" y="0"/>
                  </a:lnTo>
                  <a:lnTo>
                    <a:pt x="1784827" y="3937119"/>
                  </a:lnTo>
                  <a:lnTo>
                    <a:pt x="0" y="3937119"/>
                  </a:lnTo>
                  <a:lnTo>
                    <a:pt x="0" y="0"/>
                  </a:lnTo>
                  <a:close/>
                </a:path>
              </a:pathLst>
            </a:custGeom>
            <a:blipFill>
              <a:blip r:embed="rId5"/>
              <a:stretch>
                <a:fillRect l="-1" r="-90094" b="-372"/>
              </a:stretch>
            </a:blipFill>
          </p:spPr>
        </p:sp>
        <p:sp>
          <p:nvSpPr>
            <p:cNvPr id="20" name="Freeform 3">
              <a:extLst>
                <a:ext uri="{FF2B5EF4-FFF2-40B4-BE49-F238E27FC236}">
                  <a16:creationId xmlns:a16="http://schemas.microsoft.com/office/drawing/2014/main" id="{0E513A9A-A6E3-5D69-1306-FF0A1E3145E2}"/>
                </a:ext>
              </a:extLst>
            </p:cNvPr>
            <p:cNvSpPr/>
            <p:nvPr/>
          </p:nvSpPr>
          <p:spPr>
            <a:xfrm>
              <a:off x="0" y="8156371"/>
              <a:ext cx="10287000" cy="2130629"/>
            </a:xfrm>
            <a:custGeom>
              <a:avLst/>
              <a:gdLst/>
              <a:ahLst/>
              <a:cxnLst/>
              <a:rect l="l" t="t" r="r" b="b"/>
              <a:pathLst>
                <a:path w="10102122" h="2130629">
                  <a:moveTo>
                    <a:pt x="0" y="0"/>
                  </a:moveTo>
                  <a:lnTo>
                    <a:pt x="10102123" y="0"/>
                  </a:lnTo>
                  <a:lnTo>
                    <a:pt x="10102123" y="2130630"/>
                  </a:lnTo>
                  <a:lnTo>
                    <a:pt x="0" y="21306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1" name="Freeform 5">
              <a:extLst>
                <a:ext uri="{FF2B5EF4-FFF2-40B4-BE49-F238E27FC236}">
                  <a16:creationId xmlns:a16="http://schemas.microsoft.com/office/drawing/2014/main" id="{C526E596-39D6-7A34-A190-4BFFEFE03AE5}"/>
                </a:ext>
              </a:extLst>
            </p:cNvPr>
            <p:cNvSpPr/>
            <p:nvPr/>
          </p:nvSpPr>
          <p:spPr>
            <a:xfrm>
              <a:off x="5753100" y="5895489"/>
              <a:ext cx="2112681" cy="4196313"/>
            </a:xfrm>
            <a:custGeom>
              <a:avLst/>
              <a:gdLst/>
              <a:ahLst/>
              <a:cxnLst/>
              <a:rect l="l" t="t" r="r" b="b"/>
              <a:pathLst>
                <a:path w="1933891" h="4078504">
                  <a:moveTo>
                    <a:pt x="0" y="0"/>
                  </a:moveTo>
                  <a:lnTo>
                    <a:pt x="1933891" y="0"/>
                  </a:lnTo>
                  <a:lnTo>
                    <a:pt x="1933891" y="4078505"/>
                  </a:lnTo>
                  <a:lnTo>
                    <a:pt x="0" y="4078505"/>
                  </a:lnTo>
                  <a:lnTo>
                    <a:pt x="0" y="0"/>
                  </a:lnTo>
                  <a:close/>
                </a:path>
              </a:pathLst>
            </a:custGeom>
            <a:blipFill>
              <a:blip r:embed="rId8"/>
              <a:stretch>
                <a:fillRect t="1" b="-683"/>
              </a:stretch>
            </a:blipFill>
          </p:spPr>
        </p:sp>
        <p:sp>
          <p:nvSpPr>
            <p:cNvPr id="22" name="Freeform 6">
              <a:extLst>
                <a:ext uri="{FF2B5EF4-FFF2-40B4-BE49-F238E27FC236}">
                  <a16:creationId xmlns:a16="http://schemas.microsoft.com/office/drawing/2014/main" id="{9A3F7981-2575-C3B6-34C1-67E44DE7694B}"/>
                </a:ext>
              </a:extLst>
            </p:cNvPr>
            <p:cNvSpPr/>
            <p:nvPr/>
          </p:nvSpPr>
          <p:spPr>
            <a:xfrm>
              <a:off x="2678043" y="6051930"/>
              <a:ext cx="1921410" cy="4095368"/>
            </a:xfrm>
            <a:custGeom>
              <a:avLst/>
              <a:gdLst/>
              <a:ahLst/>
              <a:cxnLst/>
              <a:rect l="l" t="t" r="r" b="b"/>
              <a:pathLst>
                <a:path w="1921410" h="4095368">
                  <a:moveTo>
                    <a:pt x="0" y="0"/>
                  </a:moveTo>
                  <a:lnTo>
                    <a:pt x="1921411" y="0"/>
                  </a:lnTo>
                  <a:lnTo>
                    <a:pt x="1921411" y="4095368"/>
                  </a:lnTo>
                  <a:lnTo>
                    <a:pt x="0" y="4095368"/>
                  </a:lnTo>
                  <a:lnTo>
                    <a:pt x="0" y="0"/>
                  </a:lnTo>
                  <a:close/>
                </a:path>
              </a:pathLst>
            </a:custGeom>
            <a:blipFill>
              <a:blip r:embed="rId9"/>
              <a:stretch>
                <a:fillRect/>
              </a:stretch>
            </a:blipFill>
          </p:spPr>
        </p:sp>
        <p:sp>
          <p:nvSpPr>
            <p:cNvPr id="23" name="Freeform 11">
              <a:extLst>
                <a:ext uri="{FF2B5EF4-FFF2-40B4-BE49-F238E27FC236}">
                  <a16:creationId xmlns:a16="http://schemas.microsoft.com/office/drawing/2014/main" id="{1120AFDF-827B-1694-7747-68099CE6C6A9}"/>
                </a:ext>
              </a:extLst>
            </p:cNvPr>
            <p:cNvSpPr/>
            <p:nvPr/>
          </p:nvSpPr>
          <p:spPr>
            <a:xfrm>
              <a:off x="510026" y="8900282"/>
              <a:ext cx="954367" cy="954367"/>
            </a:xfrm>
            <a:custGeom>
              <a:avLst/>
              <a:gdLst/>
              <a:ahLst/>
              <a:cxnLst/>
              <a:rect l="l" t="t" r="r" b="b"/>
              <a:pathLst>
                <a:path w="954367" h="954367">
                  <a:moveTo>
                    <a:pt x="0" y="0"/>
                  </a:moveTo>
                  <a:lnTo>
                    <a:pt x="954367" y="0"/>
                  </a:lnTo>
                  <a:lnTo>
                    <a:pt x="954367" y="954367"/>
                  </a:lnTo>
                  <a:lnTo>
                    <a:pt x="0" y="954367"/>
                  </a:lnTo>
                  <a:lnTo>
                    <a:pt x="0" y="0"/>
                  </a:lnTo>
                  <a:close/>
                </a:path>
              </a:pathLst>
            </a:custGeom>
            <a:blipFill>
              <a:blip r:embed="rId10"/>
              <a:stretch>
                <a:fillRect/>
              </a:stretch>
            </a:blipFill>
          </p:spPr>
        </p:sp>
      </p:grpSp>
      <p:sp>
        <p:nvSpPr>
          <p:cNvPr id="9" name="مربع نص 8">
            <a:extLst>
              <a:ext uri="{FF2B5EF4-FFF2-40B4-BE49-F238E27FC236}">
                <a16:creationId xmlns:a16="http://schemas.microsoft.com/office/drawing/2014/main" id="{09A5A66E-423F-9517-9484-F2F7ED2D0B70}"/>
              </a:ext>
            </a:extLst>
          </p:cNvPr>
          <p:cNvSpPr txBox="1"/>
          <p:nvPr/>
        </p:nvSpPr>
        <p:spPr>
          <a:xfrm>
            <a:off x="594652" y="3681637"/>
            <a:ext cx="9114359" cy="1200329"/>
          </a:xfrm>
          <a:prstGeom prst="rect">
            <a:avLst/>
          </a:prstGeom>
          <a:noFill/>
        </p:spPr>
        <p:txBody>
          <a:bodyPr wrap="square" rtlCol="1">
            <a:spAutoFit/>
          </a:bodyPr>
          <a:lstStyle/>
          <a:p>
            <a:pPr algn="ctr"/>
            <a:r>
              <a:rPr lang="ar-SA" sz="7200" b="1" dirty="0">
                <a:solidFill>
                  <a:schemeClr val="bg1"/>
                </a:solidFill>
                <a:latin typeface="Dubai" panose="020B0503030403030204" pitchFamily="34" charset="-78"/>
                <a:cs typeface="Dubai" panose="020B0503030403030204" pitchFamily="34" charset="-78"/>
              </a:rPr>
              <a:t>ما حواسي الخمس؟</a:t>
            </a:r>
          </a:p>
        </p:txBody>
      </p:sp>
      <p:sp>
        <p:nvSpPr>
          <p:cNvPr id="19" name="مربع نص 18">
            <a:extLst>
              <a:ext uri="{FF2B5EF4-FFF2-40B4-BE49-F238E27FC236}">
                <a16:creationId xmlns:a16="http://schemas.microsoft.com/office/drawing/2014/main" id="{114C206D-AD2D-97E7-FE08-A483A9F069B3}"/>
              </a:ext>
            </a:extLst>
          </p:cNvPr>
          <p:cNvSpPr txBox="1"/>
          <p:nvPr/>
        </p:nvSpPr>
        <p:spPr>
          <a:xfrm>
            <a:off x="1482099" y="1361068"/>
            <a:ext cx="8382000" cy="923330"/>
          </a:xfrm>
          <a:prstGeom prst="rect">
            <a:avLst/>
          </a:prstGeom>
          <a:noFill/>
        </p:spPr>
        <p:txBody>
          <a:bodyPr wrap="square" rtlCol="1">
            <a:spAutoFit/>
          </a:bodyPr>
          <a:lstStyle/>
          <a:p>
            <a:pPr algn="ctr"/>
            <a:r>
              <a:rPr lang="ar-SA" sz="5400" b="1" dirty="0">
                <a:solidFill>
                  <a:srgbClr val="B64269"/>
                </a:solidFill>
                <a:latin typeface="Dubai" panose="020B0503030403030204" pitchFamily="34" charset="-78"/>
                <a:cs typeface="Dubai" panose="020B0503030403030204" pitchFamily="34" charset="-78"/>
              </a:rPr>
              <a:t>السؤال اليومي</a:t>
            </a:r>
          </a:p>
        </p:txBody>
      </p:sp>
    </p:spTree>
    <p:extLst>
      <p:ext uri="{BB962C8B-B14F-4D97-AF65-F5344CB8AC3E}">
        <p14:creationId xmlns:p14="http://schemas.microsoft.com/office/powerpoint/2010/main" val="34903951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2">
            <a:extLst>
              <a:ext uri="{FF2B5EF4-FFF2-40B4-BE49-F238E27FC236}">
                <a16:creationId xmlns:a16="http://schemas.microsoft.com/office/drawing/2014/main" id="{A65887D0-A7A3-C3FE-DB20-B229775B526E}"/>
              </a:ext>
            </a:extLst>
          </p:cNvPr>
          <p:cNvGrpSpPr/>
          <p:nvPr/>
        </p:nvGrpSpPr>
        <p:grpSpPr>
          <a:xfrm>
            <a:off x="-114300" y="6896100"/>
            <a:ext cx="10515600" cy="3407229"/>
            <a:chOff x="-16330" y="0"/>
            <a:chExt cx="10325103" cy="10287000"/>
          </a:xfrm>
        </p:grpSpPr>
        <p:sp>
          <p:nvSpPr>
            <p:cNvPr id="4" name="مستطيل 3">
              <a:extLst>
                <a:ext uri="{FF2B5EF4-FFF2-40B4-BE49-F238E27FC236}">
                  <a16:creationId xmlns:a16="http://schemas.microsoft.com/office/drawing/2014/main" id="{8DFBEB54-0D60-B016-C96D-D0AA276EDFB3}"/>
                </a:ext>
              </a:extLst>
            </p:cNvPr>
            <p:cNvSpPr/>
            <p:nvPr/>
          </p:nvSpPr>
          <p:spPr>
            <a:xfrm>
              <a:off x="0" y="0"/>
              <a:ext cx="10287000" cy="10287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Freeform 4">
              <a:extLst>
                <a:ext uri="{FF2B5EF4-FFF2-40B4-BE49-F238E27FC236}">
                  <a16:creationId xmlns:a16="http://schemas.microsoft.com/office/drawing/2014/main" id="{E71E884F-7391-4144-F250-7531F90F3F45}"/>
                </a:ext>
              </a:extLst>
            </p:cNvPr>
            <p:cNvSpPr/>
            <p:nvPr/>
          </p:nvSpPr>
          <p:spPr>
            <a:xfrm>
              <a:off x="-16330" y="5065492"/>
              <a:ext cx="1197431" cy="4196313"/>
            </a:xfrm>
            <a:custGeom>
              <a:avLst/>
              <a:gdLst/>
              <a:ahLst/>
              <a:cxnLst/>
              <a:rect l="l" t="t" r="r" b="b"/>
              <a:pathLst>
                <a:path w="1934852" h="4073372">
                  <a:moveTo>
                    <a:pt x="0" y="0"/>
                  </a:moveTo>
                  <a:lnTo>
                    <a:pt x="1934852" y="0"/>
                  </a:lnTo>
                  <a:lnTo>
                    <a:pt x="1934852" y="4073373"/>
                  </a:lnTo>
                  <a:lnTo>
                    <a:pt x="0" y="4073373"/>
                  </a:lnTo>
                  <a:lnTo>
                    <a:pt x="0" y="0"/>
                  </a:lnTo>
                  <a:close/>
                </a:path>
              </a:pathLst>
            </a:custGeom>
            <a:blipFill>
              <a:blip r:embed="rId2"/>
              <a:stretch>
                <a:fillRect l="-83797"/>
              </a:stretch>
            </a:blipFill>
          </p:spPr>
        </p:sp>
        <p:sp>
          <p:nvSpPr>
            <p:cNvPr id="15" name="Freeform 7">
              <a:extLst>
                <a:ext uri="{FF2B5EF4-FFF2-40B4-BE49-F238E27FC236}">
                  <a16:creationId xmlns:a16="http://schemas.microsoft.com/office/drawing/2014/main" id="{3FAB940B-C3AC-FAE9-F86C-B6B76736FC2E}"/>
                </a:ext>
              </a:extLst>
            </p:cNvPr>
            <p:cNvSpPr/>
            <p:nvPr/>
          </p:nvSpPr>
          <p:spPr>
            <a:xfrm>
              <a:off x="9153407" y="4601460"/>
              <a:ext cx="1155366" cy="4660345"/>
            </a:xfrm>
            <a:custGeom>
              <a:avLst/>
              <a:gdLst/>
              <a:ahLst/>
              <a:cxnLst/>
              <a:rect l="l" t="t" r="r" b="b"/>
              <a:pathLst>
                <a:path w="1784827" h="3937119">
                  <a:moveTo>
                    <a:pt x="0" y="0"/>
                  </a:moveTo>
                  <a:lnTo>
                    <a:pt x="1784827" y="0"/>
                  </a:lnTo>
                  <a:lnTo>
                    <a:pt x="1784827" y="3937119"/>
                  </a:lnTo>
                  <a:lnTo>
                    <a:pt x="0" y="3937119"/>
                  </a:lnTo>
                  <a:lnTo>
                    <a:pt x="0" y="0"/>
                  </a:lnTo>
                  <a:close/>
                </a:path>
              </a:pathLst>
            </a:custGeom>
            <a:blipFill>
              <a:blip r:embed="rId3"/>
              <a:stretch>
                <a:fillRect l="-1" r="-90094" b="-372"/>
              </a:stretch>
            </a:blipFill>
          </p:spPr>
        </p:sp>
        <p:sp>
          <p:nvSpPr>
            <p:cNvPr id="16" name="Freeform 3">
              <a:extLst>
                <a:ext uri="{FF2B5EF4-FFF2-40B4-BE49-F238E27FC236}">
                  <a16:creationId xmlns:a16="http://schemas.microsoft.com/office/drawing/2014/main" id="{C0C301BF-806A-9B23-D503-D648618564C1}"/>
                </a:ext>
              </a:extLst>
            </p:cNvPr>
            <p:cNvSpPr/>
            <p:nvPr/>
          </p:nvSpPr>
          <p:spPr>
            <a:xfrm>
              <a:off x="-1" y="8217361"/>
              <a:ext cx="10308773" cy="2069639"/>
            </a:xfrm>
            <a:custGeom>
              <a:avLst/>
              <a:gdLst/>
              <a:ahLst/>
              <a:cxnLst/>
              <a:rect l="l" t="t" r="r" b="b"/>
              <a:pathLst>
                <a:path w="10102122" h="2130629">
                  <a:moveTo>
                    <a:pt x="0" y="0"/>
                  </a:moveTo>
                  <a:lnTo>
                    <a:pt x="10102123" y="0"/>
                  </a:lnTo>
                  <a:lnTo>
                    <a:pt x="10102123" y="2130630"/>
                  </a:lnTo>
                  <a:lnTo>
                    <a:pt x="0" y="21306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5">
              <a:extLst>
                <a:ext uri="{FF2B5EF4-FFF2-40B4-BE49-F238E27FC236}">
                  <a16:creationId xmlns:a16="http://schemas.microsoft.com/office/drawing/2014/main" id="{3B5690F1-86C6-A4C0-AD6B-EC5BB0B46F80}"/>
                </a:ext>
              </a:extLst>
            </p:cNvPr>
            <p:cNvSpPr/>
            <p:nvPr/>
          </p:nvSpPr>
          <p:spPr>
            <a:xfrm>
              <a:off x="5753100" y="5895489"/>
              <a:ext cx="2112681" cy="4196313"/>
            </a:xfrm>
            <a:custGeom>
              <a:avLst/>
              <a:gdLst/>
              <a:ahLst/>
              <a:cxnLst/>
              <a:rect l="l" t="t" r="r" b="b"/>
              <a:pathLst>
                <a:path w="1933891" h="4078504">
                  <a:moveTo>
                    <a:pt x="0" y="0"/>
                  </a:moveTo>
                  <a:lnTo>
                    <a:pt x="1933891" y="0"/>
                  </a:lnTo>
                  <a:lnTo>
                    <a:pt x="1933891" y="4078505"/>
                  </a:lnTo>
                  <a:lnTo>
                    <a:pt x="0" y="4078505"/>
                  </a:lnTo>
                  <a:lnTo>
                    <a:pt x="0" y="0"/>
                  </a:lnTo>
                  <a:close/>
                </a:path>
              </a:pathLst>
            </a:custGeom>
            <a:blipFill>
              <a:blip r:embed="rId6"/>
              <a:stretch>
                <a:fillRect t="1" b="-683"/>
              </a:stretch>
            </a:blipFill>
          </p:spPr>
        </p:sp>
        <p:sp>
          <p:nvSpPr>
            <p:cNvPr id="18" name="Freeform 6">
              <a:extLst>
                <a:ext uri="{FF2B5EF4-FFF2-40B4-BE49-F238E27FC236}">
                  <a16:creationId xmlns:a16="http://schemas.microsoft.com/office/drawing/2014/main" id="{B1BAD149-A403-540E-8D98-E0C0AA217BED}"/>
                </a:ext>
              </a:extLst>
            </p:cNvPr>
            <p:cNvSpPr/>
            <p:nvPr/>
          </p:nvSpPr>
          <p:spPr>
            <a:xfrm>
              <a:off x="2408758" y="5950985"/>
              <a:ext cx="1921410" cy="4095368"/>
            </a:xfrm>
            <a:custGeom>
              <a:avLst/>
              <a:gdLst/>
              <a:ahLst/>
              <a:cxnLst/>
              <a:rect l="l" t="t" r="r" b="b"/>
              <a:pathLst>
                <a:path w="1921410" h="4095368">
                  <a:moveTo>
                    <a:pt x="0" y="0"/>
                  </a:moveTo>
                  <a:lnTo>
                    <a:pt x="1921411" y="0"/>
                  </a:lnTo>
                  <a:lnTo>
                    <a:pt x="1921411" y="4095368"/>
                  </a:lnTo>
                  <a:lnTo>
                    <a:pt x="0" y="4095368"/>
                  </a:lnTo>
                  <a:lnTo>
                    <a:pt x="0" y="0"/>
                  </a:lnTo>
                  <a:close/>
                </a:path>
              </a:pathLst>
            </a:custGeom>
            <a:blipFill>
              <a:blip r:embed="rId7"/>
              <a:stretch>
                <a:fillRect/>
              </a:stretch>
            </a:blipFill>
          </p:spPr>
        </p:sp>
        <p:sp>
          <p:nvSpPr>
            <p:cNvPr id="19" name="Freeform 11">
              <a:extLst>
                <a:ext uri="{FF2B5EF4-FFF2-40B4-BE49-F238E27FC236}">
                  <a16:creationId xmlns:a16="http://schemas.microsoft.com/office/drawing/2014/main" id="{044F33A9-01F0-F754-B7ED-B363B362F4B0}"/>
                </a:ext>
              </a:extLst>
            </p:cNvPr>
            <p:cNvSpPr/>
            <p:nvPr/>
          </p:nvSpPr>
          <p:spPr>
            <a:xfrm>
              <a:off x="510026" y="8900282"/>
              <a:ext cx="954367" cy="954367"/>
            </a:xfrm>
            <a:custGeom>
              <a:avLst/>
              <a:gdLst/>
              <a:ahLst/>
              <a:cxnLst/>
              <a:rect l="l" t="t" r="r" b="b"/>
              <a:pathLst>
                <a:path w="954367" h="954367">
                  <a:moveTo>
                    <a:pt x="0" y="0"/>
                  </a:moveTo>
                  <a:lnTo>
                    <a:pt x="954367" y="0"/>
                  </a:lnTo>
                  <a:lnTo>
                    <a:pt x="954367" y="954367"/>
                  </a:lnTo>
                  <a:lnTo>
                    <a:pt x="0" y="954367"/>
                  </a:lnTo>
                  <a:lnTo>
                    <a:pt x="0" y="0"/>
                  </a:lnTo>
                  <a:close/>
                </a:path>
              </a:pathLst>
            </a:custGeom>
            <a:blipFill>
              <a:blip r:embed="rId8"/>
              <a:stretch>
                <a:fillRect/>
              </a:stretch>
            </a:blipFill>
          </p:spPr>
        </p:sp>
      </p:grpSp>
      <p:sp>
        <p:nvSpPr>
          <p:cNvPr id="12" name="مربع نص 11">
            <a:extLst>
              <a:ext uri="{FF2B5EF4-FFF2-40B4-BE49-F238E27FC236}">
                <a16:creationId xmlns:a16="http://schemas.microsoft.com/office/drawing/2014/main" id="{0846F5CD-DBC5-AA38-722E-B40972B36AF0}"/>
              </a:ext>
            </a:extLst>
          </p:cNvPr>
          <p:cNvSpPr txBox="1"/>
          <p:nvPr/>
        </p:nvSpPr>
        <p:spPr>
          <a:xfrm>
            <a:off x="2737148" y="176222"/>
            <a:ext cx="4850777" cy="707886"/>
          </a:xfrm>
          <a:prstGeom prst="rect">
            <a:avLst/>
          </a:prstGeom>
          <a:noFill/>
        </p:spPr>
        <p:txBody>
          <a:bodyPr wrap="square" rtlCol="1">
            <a:spAutoFit/>
          </a:bodyPr>
          <a:lstStyle/>
          <a:p>
            <a:pPr algn="ctr"/>
            <a:r>
              <a:rPr lang="ar-SA" sz="4000" b="1" dirty="0">
                <a:solidFill>
                  <a:srgbClr val="B64269"/>
                </a:solidFill>
                <a:latin typeface="Dubai" panose="020B0503030403030204" pitchFamily="34" charset="-78"/>
                <a:cs typeface="Dubai" panose="020B0503030403030204" pitchFamily="34" charset="-78"/>
              </a:rPr>
              <a:t>الحواس الخمس</a:t>
            </a:r>
          </a:p>
        </p:txBody>
      </p:sp>
      <p:sp>
        <p:nvSpPr>
          <p:cNvPr id="20" name="مربع نص 19">
            <a:extLst>
              <a:ext uri="{FF2B5EF4-FFF2-40B4-BE49-F238E27FC236}">
                <a16:creationId xmlns:a16="http://schemas.microsoft.com/office/drawing/2014/main" id="{B53FB8D4-7CCD-D7F9-63BF-B94DCFFC2729}"/>
              </a:ext>
            </a:extLst>
          </p:cNvPr>
          <p:cNvSpPr txBox="1"/>
          <p:nvPr/>
        </p:nvSpPr>
        <p:spPr>
          <a:xfrm>
            <a:off x="1105223" y="1342382"/>
            <a:ext cx="9060117" cy="584775"/>
          </a:xfrm>
          <a:prstGeom prst="rect">
            <a:avLst/>
          </a:prstGeom>
          <a:noFill/>
        </p:spPr>
        <p:txBody>
          <a:bodyPr wrap="square" rtlCol="1">
            <a:spAutoFit/>
          </a:bodyPr>
          <a:lstStyle/>
          <a:p>
            <a:pPr algn="r"/>
            <a:r>
              <a:rPr lang="ar-SA" sz="3200" b="1" dirty="0">
                <a:solidFill>
                  <a:srgbClr val="00B050"/>
                </a:solidFill>
                <a:latin typeface="Dubai" panose="020B0503030403030204" pitchFamily="34" charset="-78"/>
                <a:cs typeface="Dubai" panose="020B0503030403030204" pitchFamily="34" charset="-78"/>
              </a:rPr>
              <a:t>كيف نكتشف نوع الفاكهة بأنفسنا دون أن نراها؟ </a:t>
            </a:r>
          </a:p>
        </p:txBody>
      </p:sp>
      <p:sp>
        <p:nvSpPr>
          <p:cNvPr id="5" name="مربع نص 4">
            <a:extLst>
              <a:ext uri="{FF2B5EF4-FFF2-40B4-BE49-F238E27FC236}">
                <a16:creationId xmlns:a16="http://schemas.microsoft.com/office/drawing/2014/main" id="{403FA73E-9E7E-3C9D-8A63-6B04AA4DC4C7}"/>
              </a:ext>
            </a:extLst>
          </p:cNvPr>
          <p:cNvSpPr txBox="1"/>
          <p:nvPr/>
        </p:nvSpPr>
        <p:spPr>
          <a:xfrm>
            <a:off x="1110666" y="2525228"/>
            <a:ext cx="8272118" cy="1938992"/>
          </a:xfrm>
          <a:prstGeom prst="rect">
            <a:avLst/>
          </a:prstGeom>
          <a:noFill/>
        </p:spPr>
        <p:txBody>
          <a:bodyPr wrap="square" rtlCol="1">
            <a:spAutoFit/>
          </a:bodyPr>
          <a:lstStyle/>
          <a:p>
            <a:pPr algn="ctr"/>
            <a:r>
              <a:rPr lang="ar-SA" sz="4000" b="1" dirty="0">
                <a:solidFill>
                  <a:srgbClr val="B64269"/>
                </a:solidFill>
                <a:latin typeface="Dubai" panose="020B0503030403030204" pitchFamily="34" charset="-78"/>
                <a:cs typeface="Dubai" panose="020B0503030403030204" pitchFamily="34" charset="-78"/>
              </a:rPr>
              <a:t>عرض طبقاً مغطى به أنواع من الفاكهة على الأطفال وتخبرهم المعلمة بأننا سنقوم بمعرفتها بدون مشاهدتها.</a:t>
            </a:r>
          </a:p>
        </p:txBody>
      </p:sp>
      <p:sp>
        <p:nvSpPr>
          <p:cNvPr id="6" name="مربع نص 5">
            <a:extLst>
              <a:ext uri="{FF2B5EF4-FFF2-40B4-BE49-F238E27FC236}">
                <a16:creationId xmlns:a16="http://schemas.microsoft.com/office/drawing/2014/main" id="{AFA7ECEF-371C-7243-0A3E-705D5D9EBC1B}"/>
              </a:ext>
            </a:extLst>
          </p:cNvPr>
          <p:cNvSpPr txBox="1"/>
          <p:nvPr/>
        </p:nvSpPr>
        <p:spPr>
          <a:xfrm>
            <a:off x="421768" y="4875081"/>
            <a:ext cx="9743572" cy="2554545"/>
          </a:xfrm>
          <a:prstGeom prst="rect">
            <a:avLst/>
          </a:prstGeom>
          <a:noFill/>
        </p:spPr>
        <p:txBody>
          <a:bodyPr wrap="square" rtlCol="1">
            <a:spAutoFit/>
          </a:bodyPr>
          <a:lstStyle/>
          <a:p>
            <a:pPr marL="457200" indent="-457200" algn="r" rtl="1">
              <a:buFont typeface="Arial" panose="020B0604020202020204" pitchFamily="34" charset="0"/>
              <a:buChar char="•"/>
            </a:pPr>
            <a:r>
              <a:rPr lang="ar-SA" sz="3200" b="1" dirty="0">
                <a:solidFill>
                  <a:schemeClr val="tx2">
                    <a:lumMod val="50000"/>
                  </a:schemeClr>
                </a:solidFill>
                <a:latin typeface="Dubai" panose="020B0503030403030204" pitchFamily="34" charset="-78"/>
                <a:cs typeface="Dubai" panose="020B0503030403030204" pitchFamily="34" charset="-78"/>
              </a:rPr>
              <a:t>تقسم الأطفال الى مجموعات، ثم تختار من كل مجموعة طفلاً واحد منها، يغمض عينه ويمسك الفاكهة دون معرفة ما هي. </a:t>
            </a:r>
          </a:p>
          <a:p>
            <a:pPr marL="457200" indent="-457200" algn="r" rtl="1">
              <a:buFont typeface="Arial" panose="020B0604020202020204" pitchFamily="34" charset="0"/>
              <a:buChar char="•"/>
            </a:pPr>
            <a:r>
              <a:rPr lang="ar-SA" sz="3200" b="1" dirty="0">
                <a:solidFill>
                  <a:schemeClr val="tx2">
                    <a:lumMod val="50000"/>
                  </a:schemeClr>
                </a:solidFill>
                <a:latin typeface="Dubai" panose="020B0503030403030204" pitchFamily="34" charset="-78"/>
                <a:cs typeface="Dubai" panose="020B0503030403030204" pitchFamily="34" charset="-78"/>
              </a:rPr>
              <a:t>يستخدم الطفل حواسه وبتوجيه باقي الأطفال للتعرف على الفاكهة . </a:t>
            </a:r>
          </a:p>
          <a:p>
            <a:pPr algn="ctr"/>
            <a:r>
              <a:rPr lang="ar-SA" sz="3200" b="1" dirty="0">
                <a:solidFill>
                  <a:srgbClr val="B64269"/>
                </a:solidFill>
                <a:latin typeface="Dubai" panose="020B0503030403030204" pitchFamily="34" charset="-78"/>
                <a:cs typeface="Dubai" panose="020B0503030403030204" pitchFamily="34" charset="-78"/>
              </a:rPr>
              <a:t>(الطعم, قوام الملمس، قوام المضغ، الرائحة)</a:t>
            </a:r>
            <a:endParaRPr lang="en-US" sz="3200" b="1" dirty="0">
              <a:solidFill>
                <a:srgbClr val="B64269"/>
              </a:solidFill>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1657569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2">
            <a:extLst>
              <a:ext uri="{FF2B5EF4-FFF2-40B4-BE49-F238E27FC236}">
                <a16:creationId xmlns:a16="http://schemas.microsoft.com/office/drawing/2014/main" id="{A65887D0-A7A3-C3FE-DB20-B229775B526E}"/>
              </a:ext>
            </a:extLst>
          </p:cNvPr>
          <p:cNvGrpSpPr/>
          <p:nvPr/>
        </p:nvGrpSpPr>
        <p:grpSpPr>
          <a:xfrm>
            <a:off x="-114300" y="7187998"/>
            <a:ext cx="10515600" cy="3115331"/>
            <a:chOff x="-16330" y="0"/>
            <a:chExt cx="10325103" cy="10287000"/>
          </a:xfrm>
        </p:grpSpPr>
        <p:sp>
          <p:nvSpPr>
            <p:cNvPr id="4" name="مستطيل 3">
              <a:extLst>
                <a:ext uri="{FF2B5EF4-FFF2-40B4-BE49-F238E27FC236}">
                  <a16:creationId xmlns:a16="http://schemas.microsoft.com/office/drawing/2014/main" id="{8DFBEB54-0D60-B016-C96D-D0AA276EDFB3}"/>
                </a:ext>
              </a:extLst>
            </p:cNvPr>
            <p:cNvSpPr/>
            <p:nvPr/>
          </p:nvSpPr>
          <p:spPr>
            <a:xfrm>
              <a:off x="0" y="0"/>
              <a:ext cx="10287000" cy="10287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Freeform 4">
              <a:extLst>
                <a:ext uri="{FF2B5EF4-FFF2-40B4-BE49-F238E27FC236}">
                  <a16:creationId xmlns:a16="http://schemas.microsoft.com/office/drawing/2014/main" id="{E71E884F-7391-4144-F250-7531F90F3F45}"/>
                </a:ext>
              </a:extLst>
            </p:cNvPr>
            <p:cNvSpPr/>
            <p:nvPr/>
          </p:nvSpPr>
          <p:spPr>
            <a:xfrm>
              <a:off x="-16330" y="5065492"/>
              <a:ext cx="1197431" cy="4196313"/>
            </a:xfrm>
            <a:custGeom>
              <a:avLst/>
              <a:gdLst/>
              <a:ahLst/>
              <a:cxnLst/>
              <a:rect l="l" t="t" r="r" b="b"/>
              <a:pathLst>
                <a:path w="1934852" h="4073372">
                  <a:moveTo>
                    <a:pt x="0" y="0"/>
                  </a:moveTo>
                  <a:lnTo>
                    <a:pt x="1934852" y="0"/>
                  </a:lnTo>
                  <a:lnTo>
                    <a:pt x="1934852" y="4073373"/>
                  </a:lnTo>
                  <a:lnTo>
                    <a:pt x="0" y="4073373"/>
                  </a:lnTo>
                  <a:lnTo>
                    <a:pt x="0" y="0"/>
                  </a:lnTo>
                  <a:close/>
                </a:path>
              </a:pathLst>
            </a:custGeom>
            <a:blipFill>
              <a:blip r:embed="rId2"/>
              <a:stretch>
                <a:fillRect l="-83797"/>
              </a:stretch>
            </a:blipFill>
          </p:spPr>
        </p:sp>
        <p:sp>
          <p:nvSpPr>
            <p:cNvPr id="15" name="Freeform 7">
              <a:extLst>
                <a:ext uri="{FF2B5EF4-FFF2-40B4-BE49-F238E27FC236}">
                  <a16:creationId xmlns:a16="http://schemas.microsoft.com/office/drawing/2014/main" id="{3FAB940B-C3AC-FAE9-F86C-B6B76736FC2E}"/>
                </a:ext>
              </a:extLst>
            </p:cNvPr>
            <p:cNvSpPr/>
            <p:nvPr/>
          </p:nvSpPr>
          <p:spPr>
            <a:xfrm>
              <a:off x="9153407" y="4601460"/>
              <a:ext cx="1155366" cy="4660345"/>
            </a:xfrm>
            <a:custGeom>
              <a:avLst/>
              <a:gdLst/>
              <a:ahLst/>
              <a:cxnLst/>
              <a:rect l="l" t="t" r="r" b="b"/>
              <a:pathLst>
                <a:path w="1784827" h="3937119">
                  <a:moveTo>
                    <a:pt x="0" y="0"/>
                  </a:moveTo>
                  <a:lnTo>
                    <a:pt x="1784827" y="0"/>
                  </a:lnTo>
                  <a:lnTo>
                    <a:pt x="1784827" y="3937119"/>
                  </a:lnTo>
                  <a:lnTo>
                    <a:pt x="0" y="3937119"/>
                  </a:lnTo>
                  <a:lnTo>
                    <a:pt x="0" y="0"/>
                  </a:lnTo>
                  <a:close/>
                </a:path>
              </a:pathLst>
            </a:custGeom>
            <a:blipFill>
              <a:blip r:embed="rId3"/>
              <a:stretch>
                <a:fillRect l="-1" r="-90094" b="-372"/>
              </a:stretch>
            </a:blipFill>
          </p:spPr>
        </p:sp>
        <p:sp>
          <p:nvSpPr>
            <p:cNvPr id="16" name="Freeform 3">
              <a:extLst>
                <a:ext uri="{FF2B5EF4-FFF2-40B4-BE49-F238E27FC236}">
                  <a16:creationId xmlns:a16="http://schemas.microsoft.com/office/drawing/2014/main" id="{C0C301BF-806A-9B23-D503-D648618564C1}"/>
                </a:ext>
              </a:extLst>
            </p:cNvPr>
            <p:cNvSpPr/>
            <p:nvPr/>
          </p:nvSpPr>
          <p:spPr>
            <a:xfrm>
              <a:off x="-1" y="8217361"/>
              <a:ext cx="10308773" cy="2069639"/>
            </a:xfrm>
            <a:custGeom>
              <a:avLst/>
              <a:gdLst/>
              <a:ahLst/>
              <a:cxnLst/>
              <a:rect l="l" t="t" r="r" b="b"/>
              <a:pathLst>
                <a:path w="10102122" h="2130629">
                  <a:moveTo>
                    <a:pt x="0" y="0"/>
                  </a:moveTo>
                  <a:lnTo>
                    <a:pt x="10102123" y="0"/>
                  </a:lnTo>
                  <a:lnTo>
                    <a:pt x="10102123" y="2130630"/>
                  </a:lnTo>
                  <a:lnTo>
                    <a:pt x="0" y="21306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5">
              <a:extLst>
                <a:ext uri="{FF2B5EF4-FFF2-40B4-BE49-F238E27FC236}">
                  <a16:creationId xmlns:a16="http://schemas.microsoft.com/office/drawing/2014/main" id="{3B5690F1-86C6-A4C0-AD6B-EC5BB0B46F80}"/>
                </a:ext>
              </a:extLst>
            </p:cNvPr>
            <p:cNvSpPr/>
            <p:nvPr/>
          </p:nvSpPr>
          <p:spPr>
            <a:xfrm>
              <a:off x="5753100" y="5895489"/>
              <a:ext cx="2112681" cy="4196313"/>
            </a:xfrm>
            <a:custGeom>
              <a:avLst/>
              <a:gdLst/>
              <a:ahLst/>
              <a:cxnLst/>
              <a:rect l="l" t="t" r="r" b="b"/>
              <a:pathLst>
                <a:path w="1933891" h="4078504">
                  <a:moveTo>
                    <a:pt x="0" y="0"/>
                  </a:moveTo>
                  <a:lnTo>
                    <a:pt x="1933891" y="0"/>
                  </a:lnTo>
                  <a:lnTo>
                    <a:pt x="1933891" y="4078505"/>
                  </a:lnTo>
                  <a:lnTo>
                    <a:pt x="0" y="4078505"/>
                  </a:lnTo>
                  <a:lnTo>
                    <a:pt x="0" y="0"/>
                  </a:lnTo>
                  <a:close/>
                </a:path>
              </a:pathLst>
            </a:custGeom>
            <a:blipFill>
              <a:blip r:embed="rId6"/>
              <a:stretch>
                <a:fillRect t="1" b="-683"/>
              </a:stretch>
            </a:blipFill>
          </p:spPr>
        </p:sp>
        <p:sp>
          <p:nvSpPr>
            <p:cNvPr id="18" name="Freeform 6">
              <a:extLst>
                <a:ext uri="{FF2B5EF4-FFF2-40B4-BE49-F238E27FC236}">
                  <a16:creationId xmlns:a16="http://schemas.microsoft.com/office/drawing/2014/main" id="{B1BAD149-A403-540E-8D98-E0C0AA217BED}"/>
                </a:ext>
              </a:extLst>
            </p:cNvPr>
            <p:cNvSpPr/>
            <p:nvPr/>
          </p:nvSpPr>
          <p:spPr>
            <a:xfrm>
              <a:off x="2408758" y="5950985"/>
              <a:ext cx="1921410" cy="4095368"/>
            </a:xfrm>
            <a:custGeom>
              <a:avLst/>
              <a:gdLst/>
              <a:ahLst/>
              <a:cxnLst/>
              <a:rect l="l" t="t" r="r" b="b"/>
              <a:pathLst>
                <a:path w="1921410" h="4095368">
                  <a:moveTo>
                    <a:pt x="0" y="0"/>
                  </a:moveTo>
                  <a:lnTo>
                    <a:pt x="1921411" y="0"/>
                  </a:lnTo>
                  <a:lnTo>
                    <a:pt x="1921411" y="4095368"/>
                  </a:lnTo>
                  <a:lnTo>
                    <a:pt x="0" y="4095368"/>
                  </a:lnTo>
                  <a:lnTo>
                    <a:pt x="0" y="0"/>
                  </a:lnTo>
                  <a:close/>
                </a:path>
              </a:pathLst>
            </a:custGeom>
            <a:blipFill>
              <a:blip r:embed="rId7"/>
              <a:stretch>
                <a:fillRect/>
              </a:stretch>
            </a:blipFill>
          </p:spPr>
        </p:sp>
        <p:sp>
          <p:nvSpPr>
            <p:cNvPr id="19" name="Freeform 11">
              <a:extLst>
                <a:ext uri="{FF2B5EF4-FFF2-40B4-BE49-F238E27FC236}">
                  <a16:creationId xmlns:a16="http://schemas.microsoft.com/office/drawing/2014/main" id="{044F33A9-01F0-F754-B7ED-B363B362F4B0}"/>
                </a:ext>
              </a:extLst>
            </p:cNvPr>
            <p:cNvSpPr/>
            <p:nvPr/>
          </p:nvSpPr>
          <p:spPr>
            <a:xfrm>
              <a:off x="510026" y="8900282"/>
              <a:ext cx="954367" cy="954367"/>
            </a:xfrm>
            <a:custGeom>
              <a:avLst/>
              <a:gdLst/>
              <a:ahLst/>
              <a:cxnLst/>
              <a:rect l="l" t="t" r="r" b="b"/>
              <a:pathLst>
                <a:path w="954367" h="954367">
                  <a:moveTo>
                    <a:pt x="0" y="0"/>
                  </a:moveTo>
                  <a:lnTo>
                    <a:pt x="954367" y="0"/>
                  </a:lnTo>
                  <a:lnTo>
                    <a:pt x="954367" y="954367"/>
                  </a:lnTo>
                  <a:lnTo>
                    <a:pt x="0" y="954367"/>
                  </a:lnTo>
                  <a:lnTo>
                    <a:pt x="0" y="0"/>
                  </a:lnTo>
                  <a:close/>
                </a:path>
              </a:pathLst>
            </a:custGeom>
            <a:blipFill>
              <a:blip r:embed="rId8"/>
              <a:stretch>
                <a:fillRect/>
              </a:stretch>
            </a:blipFill>
          </p:spPr>
        </p:sp>
      </p:grpSp>
      <p:sp>
        <p:nvSpPr>
          <p:cNvPr id="12" name="مربع نص 11">
            <a:extLst>
              <a:ext uri="{FF2B5EF4-FFF2-40B4-BE49-F238E27FC236}">
                <a16:creationId xmlns:a16="http://schemas.microsoft.com/office/drawing/2014/main" id="{0846F5CD-DBC5-AA38-722E-B40972B36AF0}"/>
              </a:ext>
            </a:extLst>
          </p:cNvPr>
          <p:cNvSpPr txBox="1"/>
          <p:nvPr/>
        </p:nvSpPr>
        <p:spPr>
          <a:xfrm>
            <a:off x="2737148" y="176222"/>
            <a:ext cx="4850777" cy="707886"/>
          </a:xfrm>
          <a:prstGeom prst="rect">
            <a:avLst/>
          </a:prstGeom>
          <a:noFill/>
        </p:spPr>
        <p:txBody>
          <a:bodyPr wrap="square" rtlCol="1">
            <a:spAutoFit/>
          </a:bodyPr>
          <a:lstStyle/>
          <a:p>
            <a:pPr algn="ctr"/>
            <a:r>
              <a:rPr lang="ar-SA" sz="4000" b="1" dirty="0">
                <a:solidFill>
                  <a:srgbClr val="B64269"/>
                </a:solidFill>
                <a:latin typeface="Dubai" panose="020B0503030403030204" pitchFamily="34" charset="-78"/>
                <a:cs typeface="Dubai" panose="020B0503030403030204" pitchFamily="34" charset="-78"/>
              </a:rPr>
              <a:t>الحواس الخمس</a:t>
            </a:r>
          </a:p>
        </p:txBody>
      </p:sp>
      <p:sp>
        <p:nvSpPr>
          <p:cNvPr id="20" name="مربع نص 19">
            <a:extLst>
              <a:ext uri="{FF2B5EF4-FFF2-40B4-BE49-F238E27FC236}">
                <a16:creationId xmlns:a16="http://schemas.microsoft.com/office/drawing/2014/main" id="{B53FB8D4-7CCD-D7F9-63BF-B94DCFFC2729}"/>
              </a:ext>
            </a:extLst>
          </p:cNvPr>
          <p:cNvSpPr txBox="1"/>
          <p:nvPr/>
        </p:nvSpPr>
        <p:spPr>
          <a:xfrm>
            <a:off x="1105223" y="777074"/>
            <a:ext cx="9060117" cy="584775"/>
          </a:xfrm>
          <a:prstGeom prst="rect">
            <a:avLst/>
          </a:prstGeom>
          <a:noFill/>
        </p:spPr>
        <p:txBody>
          <a:bodyPr wrap="square" rtlCol="1">
            <a:spAutoFit/>
          </a:bodyPr>
          <a:lstStyle/>
          <a:p>
            <a:pPr algn="r"/>
            <a:r>
              <a:rPr lang="ar-SA" sz="3200" b="1" dirty="0">
                <a:solidFill>
                  <a:srgbClr val="00B050"/>
                </a:solidFill>
                <a:latin typeface="Dubai" panose="020B0503030403030204" pitchFamily="34" charset="-78"/>
                <a:cs typeface="Dubai" panose="020B0503030403030204" pitchFamily="34" charset="-78"/>
              </a:rPr>
              <a:t>ما هي الحواس الخمس؟ </a:t>
            </a:r>
          </a:p>
        </p:txBody>
      </p:sp>
      <p:sp>
        <p:nvSpPr>
          <p:cNvPr id="45" name="مربع نص 44">
            <a:extLst>
              <a:ext uri="{FF2B5EF4-FFF2-40B4-BE49-F238E27FC236}">
                <a16:creationId xmlns:a16="http://schemas.microsoft.com/office/drawing/2014/main" id="{EE1F0ECE-9988-37B6-D912-B75490CD624C}"/>
              </a:ext>
            </a:extLst>
          </p:cNvPr>
          <p:cNvSpPr txBox="1"/>
          <p:nvPr/>
        </p:nvSpPr>
        <p:spPr>
          <a:xfrm>
            <a:off x="172545" y="1611673"/>
            <a:ext cx="9743572" cy="584775"/>
          </a:xfrm>
          <a:prstGeom prst="rect">
            <a:avLst/>
          </a:prstGeom>
          <a:noFill/>
        </p:spPr>
        <p:txBody>
          <a:bodyPr wrap="square" rtlCol="1">
            <a:spAutoFit/>
          </a:bodyPr>
          <a:lstStyle/>
          <a:p>
            <a:pPr algn="r" rtl="1"/>
            <a:r>
              <a:rPr lang="ar-SA" sz="3200" b="1" dirty="0">
                <a:solidFill>
                  <a:schemeClr val="tx2">
                    <a:lumMod val="50000"/>
                  </a:schemeClr>
                </a:solidFill>
                <a:latin typeface="Dubai" panose="020B0503030403030204" pitchFamily="34" charset="-78"/>
                <a:cs typeface="Dubai" panose="020B0503030403030204" pitchFamily="34" charset="-78"/>
              </a:rPr>
              <a:t>هناك خمسة حواس رئيسية يستخدمها جسمك كل يوم.</a:t>
            </a:r>
            <a:endParaRPr lang="en-US" sz="3200" b="1" dirty="0">
              <a:solidFill>
                <a:schemeClr val="tx2">
                  <a:lumMod val="50000"/>
                </a:schemeClr>
              </a:solidFill>
              <a:latin typeface="Dubai" panose="020B0503030403030204" pitchFamily="34" charset="-78"/>
              <a:cs typeface="Dubai" panose="020B0503030403030204" pitchFamily="34" charset="-78"/>
            </a:endParaRPr>
          </a:p>
        </p:txBody>
      </p:sp>
      <p:grpSp>
        <p:nvGrpSpPr>
          <p:cNvPr id="51" name="مجموعة 50">
            <a:extLst>
              <a:ext uri="{FF2B5EF4-FFF2-40B4-BE49-F238E27FC236}">
                <a16:creationId xmlns:a16="http://schemas.microsoft.com/office/drawing/2014/main" id="{935F5C14-745A-5855-149A-E2F493319078}"/>
              </a:ext>
            </a:extLst>
          </p:cNvPr>
          <p:cNvGrpSpPr/>
          <p:nvPr/>
        </p:nvGrpSpPr>
        <p:grpSpPr>
          <a:xfrm>
            <a:off x="8124642" y="3331208"/>
            <a:ext cx="2007636" cy="3245208"/>
            <a:chOff x="8120928" y="2516862"/>
            <a:chExt cx="2007636" cy="3245208"/>
          </a:xfrm>
        </p:grpSpPr>
        <p:grpSp>
          <p:nvGrpSpPr>
            <p:cNvPr id="41" name="مجموعة 40">
              <a:extLst>
                <a:ext uri="{FF2B5EF4-FFF2-40B4-BE49-F238E27FC236}">
                  <a16:creationId xmlns:a16="http://schemas.microsoft.com/office/drawing/2014/main" id="{170DF365-5347-337B-A6B0-A719F8199C3A}"/>
                </a:ext>
              </a:extLst>
            </p:cNvPr>
            <p:cNvGrpSpPr/>
            <p:nvPr/>
          </p:nvGrpSpPr>
          <p:grpSpPr>
            <a:xfrm>
              <a:off x="8120928" y="2516862"/>
              <a:ext cx="2007636" cy="2445992"/>
              <a:chOff x="6799305" y="2203395"/>
              <a:chExt cx="3089527" cy="3331841"/>
            </a:xfrm>
          </p:grpSpPr>
          <p:sp>
            <p:nvSpPr>
              <p:cNvPr id="10" name="Oval 3">
                <a:extLst>
                  <a:ext uri="{FF2B5EF4-FFF2-40B4-BE49-F238E27FC236}">
                    <a16:creationId xmlns:a16="http://schemas.microsoft.com/office/drawing/2014/main" id="{A47FECDC-859E-ED9E-2A0B-537FA3786E0A}"/>
                  </a:ext>
                </a:extLst>
              </p:cNvPr>
              <p:cNvSpPr/>
              <p:nvPr/>
            </p:nvSpPr>
            <p:spPr>
              <a:xfrm>
                <a:off x="6799305" y="2203395"/>
                <a:ext cx="2956596" cy="2804883"/>
              </a:xfrm>
              <a:prstGeom prst="ellipse">
                <a:avLst/>
              </a:prstGeom>
              <a:solidFill>
                <a:srgbClr val="CA46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1" name="Picture 9">
                <a:hlinkClick r:id="rId9" action="ppaction://hlinksldjump"/>
                <a:extLst>
                  <a:ext uri="{FF2B5EF4-FFF2-40B4-BE49-F238E27FC236}">
                    <a16:creationId xmlns:a16="http://schemas.microsoft.com/office/drawing/2014/main" id="{5A4C3A50-299E-A265-B385-63BC78F7AE7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020373" y="2408190"/>
                <a:ext cx="2868459" cy="312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مربع نص 45">
              <a:extLst>
                <a:ext uri="{FF2B5EF4-FFF2-40B4-BE49-F238E27FC236}">
                  <a16:creationId xmlns:a16="http://schemas.microsoft.com/office/drawing/2014/main" id="{D3F08182-63BA-BA74-2277-E55322B6BD67}"/>
                </a:ext>
              </a:extLst>
            </p:cNvPr>
            <p:cNvSpPr txBox="1"/>
            <p:nvPr/>
          </p:nvSpPr>
          <p:spPr>
            <a:xfrm>
              <a:off x="8852847" y="5177295"/>
              <a:ext cx="1063270" cy="584775"/>
            </a:xfrm>
            <a:prstGeom prst="rect">
              <a:avLst/>
            </a:prstGeom>
            <a:noFill/>
          </p:spPr>
          <p:txBody>
            <a:bodyPr wrap="square" rtlCol="1">
              <a:spAutoFit/>
            </a:bodyPr>
            <a:lstStyle/>
            <a:p>
              <a:pPr algn="l"/>
              <a:r>
                <a:rPr lang="ar-SA" sz="3200" b="1" dirty="0">
                  <a:solidFill>
                    <a:schemeClr val="tx2">
                      <a:lumMod val="50000"/>
                    </a:schemeClr>
                  </a:solidFill>
                  <a:latin typeface="Dubai" panose="020B0503030403030204" pitchFamily="34" charset="-78"/>
                  <a:cs typeface="Dubai" panose="020B0503030403030204" pitchFamily="34" charset="-78"/>
                </a:rPr>
                <a:t>النظر</a:t>
              </a:r>
              <a:endParaRPr lang="en-US" sz="3200" b="1" dirty="0">
                <a:solidFill>
                  <a:schemeClr val="tx2">
                    <a:lumMod val="50000"/>
                  </a:schemeClr>
                </a:solidFill>
                <a:latin typeface="Dubai" panose="020B0503030403030204" pitchFamily="34" charset="-78"/>
                <a:cs typeface="Dubai" panose="020B0503030403030204" pitchFamily="34" charset="-78"/>
              </a:endParaRPr>
            </a:p>
          </p:txBody>
        </p:sp>
      </p:grpSp>
      <p:grpSp>
        <p:nvGrpSpPr>
          <p:cNvPr id="52" name="مجموعة 51">
            <a:extLst>
              <a:ext uri="{FF2B5EF4-FFF2-40B4-BE49-F238E27FC236}">
                <a16:creationId xmlns:a16="http://schemas.microsoft.com/office/drawing/2014/main" id="{88D5DE0D-F145-CAAE-91CA-D31ADE0375A9}"/>
              </a:ext>
            </a:extLst>
          </p:cNvPr>
          <p:cNvGrpSpPr/>
          <p:nvPr/>
        </p:nvGrpSpPr>
        <p:grpSpPr>
          <a:xfrm>
            <a:off x="6165917" y="2511388"/>
            <a:ext cx="1863982" cy="3250681"/>
            <a:chOff x="6165917" y="2511388"/>
            <a:chExt cx="1863982" cy="3250681"/>
          </a:xfrm>
        </p:grpSpPr>
        <p:grpSp>
          <p:nvGrpSpPr>
            <p:cNvPr id="42" name="مجموعة 41">
              <a:extLst>
                <a:ext uri="{FF2B5EF4-FFF2-40B4-BE49-F238E27FC236}">
                  <a16:creationId xmlns:a16="http://schemas.microsoft.com/office/drawing/2014/main" id="{70A5524F-5D38-A753-9695-4A5F531D1F44}"/>
                </a:ext>
              </a:extLst>
            </p:cNvPr>
            <p:cNvGrpSpPr/>
            <p:nvPr/>
          </p:nvGrpSpPr>
          <p:grpSpPr>
            <a:xfrm>
              <a:off x="6165917" y="2511388"/>
              <a:ext cx="1863982" cy="2478471"/>
              <a:chOff x="3633856" y="2041144"/>
              <a:chExt cx="2956596" cy="3397514"/>
            </a:xfrm>
          </p:grpSpPr>
          <p:sp>
            <p:nvSpPr>
              <p:cNvPr id="14" name="Oval 2">
                <a:extLst>
                  <a:ext uri="{FF2B5EF4-FFF2-40B4-BE49-F238E27FC236}">
                    <a16:creationId xmlns:a16="http://schemas.microsoft.com/office/drawing/2014/main" id="{29F52173-BF85-6372-3039-A2155BDFB3F3}"/>
                  </a:ext>
                </a:extLst>
              </p:cNvPr>
              <p:cNvSpPr/>
              <p:nvPr/>
            </p:nvSpPr>
            <p:spPr>
              <a:xfrm>
                <a:off x="3633856" y="2041144"/>
                <a:ext cx="2956596" cy="2962014"/>
              </a:xfrm>
              <a:prstGeom prst="ellipse">
                <a:avLst/>
              </a:prstGeom>
              <a:solidFill>
                <a:srgbClr val="E002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1" name="Picture 10">
                <a:hlinkClick r:id="rId11" action="ppaction://hlinksldjump"/>
                <a:extLst>
                  <a:ext uri="{FF2B5EF4-FFF2-40B4-BE49-F238E27FC236}">
                    <a16:creationId xmlns:a16="http://schemas.microsoft.com/office/drawing/2014/main" id="{601104AD-9737-548C-79C1-0DB2115D171E}"/>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851645" y="2163713"/>
                <a:ext cx="2370059" cy="327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 name="مربع نص 46">
              <a:extLst>
                <a:ext uri="{FF2B5EF4-FFF2-40B4-BE49-F238E27FC236}">
                  <a16:creationId xmlns:a16="http://schemas.microsoft.com/office/drawing/2014/main" id="{71BA847F-8853-2721-E5FD-926A2C7D2163}"/>
                </a:ext>
              </a:extLst>
            </p:cNvPr>
            <p:cNvSpPr txBox="1"/>
            <p:nvPr/>
          </p:nvSpPr>
          <p:spPr>
            <a:xfrm>
              <a:off x="6489159" y="5177294"/>
              <a:ext cx="1063270" cy="584775"/>
            </a:xfrm>
            <a:prstGeom prst="rect">
              <a:avLst/>
            </a:prstGeom>
            <a:noFill/>
          </p:spPr>
          <p:txBody>
            <a:bodyPr wrap="square" rtlCol="1">
              <a:spAutoFit/>
            </a:bodyPr>
            <a:lstStyle/>
            <a:p>
              <a:pPr algn="r" rtl="1"/>
              <a:r>
                <a:rPr lang="ar-SA" sz="3200" b="1" dirty="0">
                  <a:solidFill>
                    <a:schemeClr val="tx2">
                      <a:lumMod val="50000"/>
                    </a:schemeClr>
                  </a:solidFill>
                  <a:latin typeface="Dubai" panose="020B0503030403030204" pitchFamily="34" charset="-78"/>
                  <a:cs typeface="Dubai" panose="020B0503030403030204" pitchFamily="34" charset="-78"/>
                </a:rPr>
                <a:t>الشم</a:t>
              </a:r>
              <a:endParaRPr lang="en-US" sz="3200" b="1" dirty="0">
                <a:solidFill>
                  <a:schemeClr val="tx2">
                    <a:lumMod val="50000"/>
                  </a:schemeClr>
                </a:solidFill>
                <a:latin typeface="Dubai" panose="020B0503030403030204" pitchFamily="34" charset="-78"/>
                <a:cs typeface="Dubai" panose="020B0503030403030204" pitchFamily="34" charset="-78"/>
              </a:endParaRPr>
            </a:p>
          </p:txBody>
        </p:sp>
      </p:grpSp>
      <p:grpSp>
        <p:nvGrpSpPr>
          <p:cNvPr id="53" name="مجموعة 52">
            <a:extLst>
              <a:ext uri="{FF2B5EF4-FFF2-40B4-BE49-F238E27FC236}">
                <a16:creationId xmlns:a16="http://schemas.microsoft.com/office/drawing/2014/main" id="{848FAFC0-69F7-9F61-DAD8-A8A9264A36B0}"/>
              </a:ext>
            </a:extLst>
          </p:cNvPr>
          <p:cNvGrpSpPr/>
          <p:nvPr/>
        </p:nvGrpSpPr>
        <p:grpSpPr>
          <a:xfrm>
            <a:off x="4078653" y="3517823"/>
            <a:ext cx="1863982" cy="3217360"/>
            <a:chOff x="4078653" y="2511388"/>
            <a:chExt cx="1863982" cy="3217360"/>
          </a:xfrm>
        </p:grpSpPr>
        <p:grpSp>
          <p:nvGrpSpPr>
            <p:cNvPr id="44" name="مجموعة 43">
              <a:extLst>
                <a:ext uri="{FF2B5EF4-FFF2-40B4-BE49-F238E27FC236}">
                  <a16:creationId xmlns:a16="http://schemas.microsoft.com/office/drawing/2014/main" id="{ECFCEA3F-7189-840B-238B-CFDD2C25FD52}"/>
                </a:ext>
              </a:extLst>
            </p:cNvPr>
            <p:cNvGrpSpPr/>
            <p:nvPr/>
          </p:nvGrpSpPr>
          <p:grpSpPr>
            <a:xfrm>
              <a:off x="4078653" y="2511388"/>
              <a:ext cx="1863982" cy="2506681"/>
              <a:chOff x="5534001" y="5434490"/>
              <a:chExt cx="2655369" cy="3320151"/>
            </a:xfrm>
          </p:grpSpPr>
          <p:sp>
            <p:nvSpPr>
              <p:cNvPr id="36" name="Oval 5">
                <a:extLst>
                  <a:ext uri="{FF2B5EF4-FFF2-40B4-BE49-F238E27FC236}">
                    <a16:creationId xmlns:a16="http://schemas.microsoft.com/office/drawing/2014/main" id="{46FD135B-CE6F-80C9-058C-4F882CDE3A29}"/>
                  </a:ext>
                </a:extLst>
              </p:cNvPr>
              <p:cNvSpPr/>
              <p:nvPr/>
            </p:nvSpPr>
            <p:spPr>
              <a:xfrm>
                <a:off x="5534001" y="5434490"/>
                <a:ext cx="2655369" cy="2492751"/>
              </a:xfrm>
              <a:prstGeom prst="ellipse">
                <a:avLst/>
              </a:prstGeom>
              <a:solidFill>
                <a:srgbClr val="EF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7" name="Picture 7">
                <a:hlinkClick r:id="rId13" action="ppaction://hlinksldjump"/>
                <a:extLst>
                  <a:ext uri="{FF2B5EF4-FFF2-40B4-BE49-F238E27FC236}">
                    <a16:creationId xmlns:a16="http://schemas.microsoft.com/office/drawing/2014/main" id="{9DF80A3D-5E8D-F9EB-D610-522F5F77D5D7}"/>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684373" y="5583715"/>
                <a:ext cx="2370059" cy="317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مربع نص 47">
              <a:extLst>
                <a:ext uri="{FF2B5EF4-FFF2-40B4-BE49-F238E27FC236}">
                  <a16:creationId xmlns:a16="http://schemas.microsoft.com/office/drawing/2014/main" id="{B990F6E0-CDE1-01E0-0D9B-3E579B1E50F6}"/>
                </a:ext>
              </a:extLst>
            </p:cNvPr>
            <p:cNvSpPr txBox="1"/>
            <p:nvPr/>
          </p:nvSpPr>
          <p:spPr>
            <a:xfrm>
              <a:off x="4312391" y="5143973"/>
              <a:ext cx="1263575" cy="584775"/>
            </a:xfrm>
            <a:prstGeom prst="rect">
              <a:avLst/>
            </a:prstGeom>
            <a:noFill/>
          </p:spPr>
          <p:txBody>
            <a:bodyPr wrap="square" rtlCol="1">
              <a:spAutoFit/>
            </a:bodyPr>
            <a:lstStyle/>
            <a:p>
              <a:pPr algn="l"/>
              <a:r>
                <a:rPr lang="ar-SA" sz="3200" b="1" dirty="0">
                  <a:solidFill>
                    <a:schemeClr val="tx2">
                      <a:lumMod val="50000"/>
                    </a:schemeClr>
                  </a:solidFill>
                  <a:latin typeface="Dubai" panose="020B0503030403030204" pitchFamily="34" charset="-78"/>
                  <a:cs typeface="Dubai" panose="020B0503030403030204" pitchFamily="34" charset="-78"/>
                </a:rPr>
                <a:t>اللمس</a:t>
              </a:r>
              <a:endParaRPr lang="en-US" sz="3200" b="1" dirty="0">
                <a:solidFill>
                  <a:schemeClr val="tx2">
                    <a:lumMod val="50000"/>
                  </a:schemeClr>
                </a:solidFill>
                <a:latin typeface="Dubai" panose="020B0503030403030204" pitchFamily="34" charset="-78"/>
                <a:cs typeface="Dubai" panose="020B0503030403030204" pitchFamily="34" charset="-78"/>
              </a:endParaRPr>
            </a:p>
          </p:txBody>
        </p:sp>
      </p:grpSp>
      <p:grpSp>
        <p:nvGrpSpPr>
          <p:cNvPr id="54" name="مجموعة 53">
            <a:extLst>
              <a:ext uri="{FF2B5EF4-FFF2-40B4-BE49-F238E27FC236}">
                <a16:creationId xmlns:a16="http://schemas.microsoft.com/office/drawing/2014/main" id="{79CAAF55-EBDB-998F-0E04-FE0BBE1AB5A4}"/>
              </a:ext>
            </a:extLst>
          </p:cNvPr>
          <p:cNvGrpSpPr/>
          <p:nvPr/>
        </p:nvGrpSpPr>
        <p:grpSpPr>
          <a:xfrm>
            <a:off x="2183817" y="2460254"/>
            <a:ext cx="1671554" cy="3298375"/>
            <a:chOff x="2183817" y="2460254"/>
            <a:chExt cx="1671554" cy="3298375"/>
          </a:xfrm>
        </p:grpSpPr>
        <p:grpSp>
          <p:nvGrpSpPr>
            <p:cNvPr id="43" name="مجموعة 42">
              <a:extLst>
                <a:ext uri="{FF2B5EF4-FFF2-40B4-BE49-F238E27FC236}">
                  <a16:creationId xmlns:a16="http://schemas.microsoft.com/office/drawing/2014/main" id="{E09185CD-0E60-AC34-D61A-CBA1B06FEF90}"/>
                </a:ext>
              </a:extLst>
            </p:cNvPr>
            <p:cNvGrpSpPr/>
            <p:nvPr/>
          </p:nvGrpSpPr>
          <p:grpSpPr>
            <a:xfrm>
              <a:off x="2183817" y="2460254"/>
              <a:ext cx="1671554" cy="2394018"/>
              <a:chOff x="489042" y="2041143"/>
              <a:chExt cx="2798661" cy="3266547"/>
            </a:xfrm>
          </p:grpSpPr>
          <p:sp>
            <p:nvSpPr>
              <p:cNvPr id="34" name="Oval 6">
                <a:extLst>
                  <a:ext uri="{FF2B5EF4-FFF2-40B4-BE49-F238E27FC236}">
                    <a16:creationId xmlns:a16="http://schemas.microsoft.com/office/drawing/2014/main" id="{42A16E76-15EA-C5A7-AB52-745771534FB6}"/>
                  </a:ext>
                </a:extLst>
              </p:cNvPr>
              <p:cNvSpPr/>
              <p:nvPr/>
            </p:nvSpPr>
            <p:spPr>
              <a:xfrm>
                <a:off x="574203" y="2041143"/>
                <a:ext cx="2713500" cy="2821869"/>
              </a:xfrm>
              <a:prstGeom prst="ellipse">
                <a:avLst/>
              </a:prstGeom>
              <a:solidFill>
                <a:srgbClr val="CA08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5" name="Picture 11">
                <a:hlinkClick r:id="rId15" action="ppaction://hlinksldjump"/>
                <a:extLst>
                  <a:ext uri="{FF2B5EF4-FFF2-40B4-BE49-F238E27FC236}">
                    <a16:creationId xmlns:a16="http://schemas.microsoft.com/office/drawing/2014/main" id="{7C1F7459-8B6F-2C53-F060-8B603127CEA1}"/>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89042" y="2307548"/>
                <a:ext cx="2583524" cy="300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مربع نص 48">
              <a:extLst>
                <a:ext uri="{FF2B5EF4-FFF2-40B4-BE49-F238E27FC236}">
                  <a16:creationId xmlns:a16="http://schemas.microsoft.com/office/drawing/2014/main" id="{12856A90-15DE-4031-A30F-6CD4F3AC9634}"/>
                </a:ext>
              </a:extLst>
            </p:cNvPr>
            <p:cNvSpPr txBox="1"/>
            <p:nvPr/>
          </p:nvSpPr>
          <p:spPr>
            <a:xfrm>
              <a:off x="2313086" y="5173854"/>
              <a:ext cx="1263575" cy="584775"/>
            </a:xfrm>
            <a:prstGeom prst="rect">
              <a:avLst/>
            </a:prstGeom>
            <a:noFill/>
          </p:spPr>
          <p:txBody>
            <a:bodyPr wrap="square" rtlCol="1">
              <a:spAutoFit/>
            </a:bodyPr>
            <a:lstStyle/>
            <a:p>
              <a:pPr algn="r" rtl="1"/>
              <a:r>
                <a:rPr lang="ar-SA" sz="3200" b="1" dirty="0">
                  <a:solidFill>
                    <a:schemeClr val="tx2">
                      <a:lumMod val="50000"/>
                    </a:schemeClr>
                  </a:solidFill>
                  <a:latin typeface="Dubai" panose="020B0503030403030204" pitchFamily="34" charset="-78"/>
                  <a:cs typeface="Dubai" panose="020B0503030403030204" pitchFamily="34" charset="-78"/>
                </a:rPr>
                <a:t>التذوق</a:t>
              </a:r>
              <a:endParaRPr lang="en-US" sz="3200" b="1" dirty="0">
                <a:solidFill>
                  <a:schemeClr val="tx2">
                    <a:lumMod val="50000"/>
                  </a:schemeClr>
                </a:solidFill>
                <a:latin typeface="Dubai" panose="020B0503030403030204" pitchFamily="34" charset="-78"/>
                <a:cs typeface="Dubai" panose="020B0503030403030204" pitchFamily="34" charset="-78"/>
              </a:endParaRPr>
            </a:p>
          </p:txBody>
        </p:sp>
      </p:grpSp>
      <p:grpSp>
        <p:nvGrpSpPr>
          <p:cNvPr id="55" name="مجموعة 54">
            <a:extLst>
              <a:ext uri="{FF2B5EF4-FFF2-40B4-BE49-F238E27FC236}">
                <a16:creationId xmlns:a16="http://schemas.microsoft.com/office/drawing/2014/main" id="{8B6376C9-4711-18EB-3748-6DE1F1514CDE}"/>
              </a:ext>
            </a:extLst>
          </p:cNvPr>
          <p:cNvGrpSpPr/>
          <p:nvPr/>
        </p:nvGrpSpPr>
        <p:grpSpPr>
          <a:xfrm>
            <a:off x="222624" y="3765543"/>
            <a:ext cx="1839466" cy="3220637"/>
            <a:chOff x="26347" y="2507638"/>
            <a:chExt cx="1839466" cy="3220637"/>
          </a:xfrm>
        </p:grpSpPr>
        <p:grpSp>
          <p:nvGrpSpPr>
            <p:cNvPr id="40" name="مجموعة 39">
              <a:extLst>
                <a:ext uri="{FF2B5EF4-FFF2-40B4-BE49-F238E27FC236}">
                  <a16:creationId xmlns:a16="http://schemas.microsoft.com/office/drawing/2014/main" id="{0D1A48A6-18BE-B212-050D-D3EC642EBEE3}"/>
                </a:ext>
              </a:extLst>
            </p:cNvPr>
            <p:cNvGrpSpPr/>
            <p:nvPr/>
          </p:nvGrpSpPr>
          <p:grpSpPr>
            <a:xfrm>
              <a:off x="26347" y="2507638"/>
              <a:ext cx="1839466" cy="2445701"/>
              <a:chOff x="2016058" y="5415737"/>
              <a:chExt cx="2675142" cy="3302112"/>
            </a:xfrm>
          </p:grpSpPr>
          <p:sp>
            <p:nvSpPr>
              <p:cNvPr id="38" name="Oval 4">
                <a:extLst>
                  <a:ext uri="{FF2B5EF4-FFF2-40B4-BE49-F238E27FC236}">
                    <a16:creationId xmlns:a16="http://schemas.microsoft.com/office/drawing/2014/main" id="{ABC4BD4B-1D37-04EF-2673-A757D41F2F98}"/>
                  </a:ext>
                </a:extLst>
              </p:cNvPr>
              <p:cNvSpPr/>
              <p:nvPr/>
            </p:nvSpPr>
            <p:spPr>
              <a:xfrm>
                <a:off x="2016058" y="5415737"/>
                <a:ext cx="2675142" cy="2488450"/>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39" name="Picture 8">
                <a:hlinkClick r:id="rId17" action="ppaction://hlinksldjump"/>
                <a:extLst>
                  <a:ext uri="{FF2B5EF4-FFF2-40B4-BE49-F238E27FC236}">
                    <a16:creationId xmlns:a16="http://schemas.microsoft.com/office/drawing/2014/main" id="{8640EFA7-030C-8832-C7DE-F3D2584BEA0C}"/>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159216" y="5472886"/>
                <a:ext cx="2370059" cy="32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مربع نص 49">
              <a:extLst>
                <a:ext uri="{FF2B5EF4-FFF2-40B4-BE49-F238E27FC236}">
                  <a16:creationId xmlns:a16="http://schemas.microsoft.com/office/drawing/2014/main" id="{8F72E920-9AF5-BE77-9A07-31CB5BD99AD5}"/>
                </a:ext>
              </a:extLst>
            </p:cNvPr>
            <p:cNvSpPr txBox="1"/>
            <p:nvPr/>
          </p:nvSpPr>
          <p:spPr>
            <a:xfrm>
              <a:off x="490896" y="5143500"/>
              <a:ext cx="1263575" cy="584775"/>
            </a:xfrm>
            <a:prstGeom prst="rect">
              <a:avLst/>
            </a:prstGeom>
            <a:noFill/>
          </p:spPr>
          <p:txBody>
            <a:bodyPr wrap="square" rtlCol="1">
              <a:spAutoFit/>
            </a:bodyPr>
            <a:lstStyle/>
            <a:p>
              <a:pPr algn="r" rtl="1"/>
              <a:r>
                <a:rPr lang="ar-SA" sz="3200" b="1" dirty="0">
                  <a:solidFill>
                    <a:schemeClr val="tx2">
                      <a:lumMod val="50000"/>
                    </a:schemeClr>
                  </a:solidFill>
                  <a:latin typeface="Dubai" panose="020B0503030403030204" pitchFamily="34" charset="-78"/>
                  <a:cs typeface="Dubai" panose="020B0503030403030204" pitchFamily="34" charset="-78"/>
                </a:rPr>
                <a:t>السمع</a:t>
              </a:r>
              <a:endParaRPr lang="en-US" sz="3200" b="1" dirty="0">
                <a:solidFill>
                  <a:schemeClr val="tx2">
                    <a:lumMod val="50000"/>
                  </a:schemeClr>
                </a:solidFill>
                <a:latin typeface="Dubai" panose="020B0503030403030204" pitchFamily="34" charset="-78"/>
                <a:cs typeface="Dubai" panose="020B0503030403030204" pitchFamily="34" charset="-78"/>
              </a:endParaRPr>
            </a:p>
          </p:txBody>
        </p:sp>
      </p:grpSp>
      <p:sp>
        <p:nvSpPr>
          <p:cNvPr id="56" name="مربع نص 55">
            <a:extLst>
              <a:ext uri="{FF2B5EF4-FFF2-40B4-BE49-F238E27FC236}">
                <a16:creationId xmlns:a16="http://schemas.microsoft.com/office/drawing/2014/main" id="{4F5249D3-B260-36F7-8C5D-DF13036B1987}"/>
              </a:ext>
            </a:extLst>
          </p:cNvPr>
          <p:cNvSpPr txBox="1"/>
          <p:nvPr/>
        </p:nvSpPr>
        <p:spPr>
          <a:xfrm>
            <a:off x="2642891" y="7262598"/>
            <a:ext cx="5188202" cy="584775"/>
          </a:xfrm>
          <a:prstGeom prst="rect">
            <a:avLst/>
          </a:prstGeom>
          <a:noFill/>
        </p:spPr>
        <p:txBody>
          <a:bodyPr wrap="square" rtlCol="1">
            <a:spAutoFit/>
          </a:bodyPr>
          <a:lstStyle/>
          <a:p>
            <a:pPr algn="r" rtl="1"/>
            <a:r>
              <a:rPr lang="ar-SA" sz="3200" b="1" dirty="0">
                <a:solidFill>
                  <a:srgbClr val="B64269"/>
                </a:solidFill>
                <a:latin typeface="Dubai" panose="020B0503030403030204" pitchFamily="34" charset="-78"/>
                <a:cs typeface="Dubai" panose="020B0503030403030204" pitchFamily="34" charset="-78"/>
              </a:rPr>
              <a:t>انقر على أي حاسة لمعرفة المزيد.</a:t>
            </a:r>
            <a:endParaRPr lang="en-US" sz="3200" b="1" dirty="0">
              <a:solidFill>
                <a:srgbClr val="B64269"/>
              </a:solidFill>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25745496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1000"/>
                                        <p:tgtEl>
                                          <p:spTgt spid="52"/>
                                        </p:tgtEl>
                                      </p:cBhvr>
                                    </p:animEffect>
                                    <p:anim calcmode="lin" valueType="num">
                                      <p:cBhvr>
                                        <p:cTn id="15" dur="1000" fill="hold"/>
                                        <p:tgtEl>
                                          <p:spTgt spid="52"/>
                                        </p:tgtEl>
                                        <p:attrNameLst>
                                          <p:attrName>ppt_x</p:attrName>
                                        </p:attrNameLst>
                                      </p:cBhvr>
                                      <p:tavLst>
                                        <p:tav tm="0">
                                          <p:val>
                                            <p:strVal val="#ppt_x"/>
                                          </p:val>
                                        </p:tav>
                                        <p:tav tm="100000">
                                          <p:val>
                                            <p:strVal val="#ppt_x"/>
                                          </p:val>
                                        </p:tav>
                                      </p:tavLst>
                                    </p:anim>
                                    <p:anim calcmode="lin" valueType="num">
                                      <p:cBhvr>
                                        <p:cTn id="1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1000"/>
                                        <p:tgtEl>
                                          <p:spTgt spid="54"/>
                                        </p:tgtEl>
                                      </p:cBhvr>
                                    </p:animEffect>
                                    <p:anim calcmode="lin" valueType="num">
                                      <p:cBhvr>
                                        <p:cTn id="29" dur="1000" fill="hold"/>
                                        <p:tgtEl>
                                          <p:spTgt spid="54"/>
                                        </p:tgtEl>
                                        <p:attrNameLst>
                                          <p:attrName>ppt_x</p:attrName>
                                        </p:attrNameLst>
                                      </p:cBhvr>
                                      <p:tavLst>
                                        <p:tav tm="0">
                                          <p:val>
                                            <p:strVal val="#ppt_x"/>
                                          </p:val>
                                        </p:tav>
                                        <p:tav tm="100000">
                                          <p:val>
                                            <p:strVal val="#ppt_x"/>
                                          </p:val>
                                        </p:tav>
                                      </p:tavLst>
                                    </p:anim>
                                    <p:anim calcmode="lin" valueType="num">
                                      <p:cBhvr>
                                        <p:cTn id="30"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8072</TotalTime>
  <Words>487</Words>
  <Application>Microsoft Office PowerPoint</Application>
  <PresentationFormat>مخصص</PresentationFormat>
  <Paragraphs>66</Paragraphs>
  <Slides>15</Slides>
  <Notes>0</Notes>
  <HiddenSlides>0</HiddenSlides>
  <MMClips>1</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15</vt:i4>
      </vt:variant>
    </vt:vector>
  </HeadingPairs>
  <TitlesOfParts>
    <vt:vector size="20" baseType="lpstr">
      <vt:lpstr>Dubai</vt:lpstr>
      <vt:lpstr>Arial</vt:lpstr>
      <vt:lpstr>Akhbar MT</vt:lpstr>
      <vt:lpstr>Calibri</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Labour International Day of Worker Instagram Post</dc:title>
  <dc:creator>HP</dc:creator>
  <cp:lastModifiedBy>bayan hamza</cp:lastModifiedBy>
  <cp:revision>34</cp:revision>
  <cp:lastPrinted>2023-11-25T21:16:22Z</cp:lastPrinted>
  <dcterms:created xsi:type="dcterms:W3CDTF">2006-08-16T00:00:00Z</dcterms:created>
  <dcterms:modified xsi:type="dcterms:W3CDTF">2024-09-10T17:57:57Z</dcterms:modified>
  <dc:identifier>DAF0TZN9Ggw</dc:identifier>
</cp:coreProperties>
</file>