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 id="2147483660" r:id="rId2"/>
  </p:sldMasterIdLst>
  <p:notesMasterIdLst>
    <p:notesMasterId r:id="rId11"/>
  </p:notesMasterIdLst>
  <p:sldIdLst>
    <p:sldId id="256" r:id="rId3"/>
    <p:sldId id="257" r:id="rId4"/>
    <p:sldId id="258" r:id="rId5"/>
    <p:sldId id="259" r:id="rId6"/>
    <p:sldId id="260" r:id="rId7"/>
    <p:sldId id="261" r:id="rId8"/>
    <p:sldId id="262" r:id="rId9"/>
    <p:sldId id="263" r:id="rId10"/>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1125" autoAdjust="0"/>
  </p:normalViewPr>
  <p:slideViewPr>
    <p:cSldViewPr snapToGrid="0">
      <p:cViewPr varScale="1">
        <p:scale>
          <a:sx n="60" d="100"/>
          <a:sy n="60" d="100"/>
        </p:scale>
        <p:origin x="1686" y="42"/>
      </p:cViewPr>
      <p:guideLst/>
    </p:cSldViewPr>
  </p:slideViewPr>
  <p:notesTextViewPr>
    <p:cViewPr>
      <p:scale>
        <a:sx n="1" d="1"/>
        <a:sy n="1" d="1"/>
      </p:scale>
      <p:origin x="0" y="-378"/>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799" cy="457200"/>
          </a:xfrm>
          <a:prstGeom prst="rect">
            <a:avLst/>
          </a:prstGeom>
          <a:noFill/>
          <a:ln>
            <a:noFill/>
          </a:ln>
        </p:spPr>
        <p:txBody>
          <a:bodyPr lIns="91425" tIns="91425" rIns="91425" bIns="91425" anchor="ctr"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4" name="Shape 4"/>
          <p:cNvSpPr txBox="1">
            <a:spLocks noGrp="1"/>
          </p:cNvSpPr>
          <p:nvPr>
            <p:ph type="dt" idx="10"/>
          </p:nvPr>
        </p:nvSpPr>
        <p:spPr>
          <a:xfrm>
            <a:off x="3884612" y="0"/>
            <a:ext cx="2971799" cy="457200"/>
          </a:xfrm>
          <a:prstGeom prst="rect">
            <a:avLst/>
          </a:prstGeom>
          <a:noFill/>
          <a:ln>
            <a:noFill/>
          </a:ln>
        </p:spPr>
        <p:txBody>
          <a:bodyPr lIns="91425" tIns="91425" rIns="91425" bIns="91425" anchor="ctr"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5" name="Shape 5"/>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rnd" cmpd="sng">
            <a:solidFill>
              <a:srgbClr val="000000"/>
            </a:solidFill>
            <a:prstDash val="solid"/>
            <a:miter/>
            <a:headEnd type="none" w="med" len="med"/>
            <a:tailEnd type="none" w="med" len="med"/>
          </a:ln>
        </p:spPr>
      </p:sp>
      <p:sp>
        <p:nvSpPr>
          <p:cNvPr id="6" name="Shape 6"/>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7" name="Shape 7"/>
          <p:cNvSpPr txBox="1">
            <a:spLocks noGrp="1"/>
          </p:cNvSpPr>
          <p:nvPr>
            <p:ph type="ftr" idx="11"/>
          </p:nvPr>
        </p:nvSpPr>
        <p:spPr>
          <a:xfrm>
            <a:off x="0" y="8685211"/>
            <a:ext cx="2971799" cy="457200"/>
          </a:xfrm>
          <a:prstGeom prst="rect">
            <a:avLst/>
          </a:prstGeom>
          <a:noFill/>
          <a:ln>
            <a:noFill/>
          </a:ln>
        </p:spPr>
        <p:txBody>
          <a:bodyPr lIns="91425" tIns="91425" rIns="91425" bIns="91425" anchor="ctr"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8" name="Shape 8"/>
          <p:cNvSpPr txBox="1">
            <a:spLocks noGrp="1"/>
          </p:cNvSpPr>
          <p:nvPr>
            <p:ph type="sldNum" idx="12"/>
          </p:nvPr>
        </p:nvSpPr>
        <p:spPr>
          <a:xfrm>
            <a:off x="3884612" y="8685211"/>
            <a:ext cx="2971799" cy="457200"/>
          </a:xfrm>
          <a:prstGeom prst="rect">
            <a:avLst/>
          </a:prstGeom>
          <a:noFill/>
          <a:ln>
            <a:noFill/>
          </a:ln>
        </p:spPr>
        <p:txBody>
          <a:bodyPr lIns="91425" tIns="91425" rIns="91425" bIns="91425" anchor="b" anchorCtr="0">
            <a:noAutofit/>
          </a:bodyPr>
          <a:lstStyle/>
          <a:p>
            <a:pPr marL="0" marR="0" lvl="0" indent="0" algn="r" rtl="0">
              <a:spcBef>
                <a:spcPts val="0"/>
              </a:spcBef>
            </a:pPr>
            <a:endParaRPr/>
          </a:p>
          <a:p>
            <a:pPr lvl="1">
              <a:spcBef>
                <a:spcPts val="0"/>
              </a:spcBef>
            </a:pPr>
            <a:endParaRPr/>
          </a:p>
          <a:p>
            <a:pPr lvl="2">
              <a:spcBef>
                <a:spcPts val="0"/>
              </a:spcBef>
            </a:pPr>
            <a:endParaRPr/>
          </a:p>
          <a:p>
            <a:pPr lvl="3">
              <a:spcBef>
                <a:spcPts val="0"/>
              </a:spcBef>
            </a:pPr>
            <a:endParaRPr/>
          </a:p>
          <a:p>
            <a:pPr lvl="4">
              <a:spcBef>
                <a:spcPts val="0"/>
              </a:spcBef>
            </a:pPr>
            <a:endParaRPr/>
          </a:p>
          <a:p>
            <a:pPr lvl="5">
              <a:spcBef>
                <a:spcPts val="0"/>
              </a:spcBef>
            </a:pPr>
            <a:endParaRPr/>
          </a:p>
          <a:p>
            <a:pPr lvl="6">
              <a:spcBef>
                <a:spcPts val="0"/>
              </a:spcBef>
            </a:pPr>
            <a:endParaRPr/>
          </a:p>
          <a:p>
            <a:pPr lvl="7">
              <a:spcBef>
                <a:spcPts val="0"/>
              </a:spcBef>
            </a:pPr>
            <a:endParaRPr/>
          </a:p>
          <a:p>
            <a:pPr lvl="8">
              <a:spcBef>
                <a:spcPts val="0"/>
              </a:spcBef>
            </a:pPr>
            <a:endParaRPr/>
          </a:p>
        </p:txBody>
      </p:sp>
    </p:spTree>
  </p:cSld>
  <p:clrMap bg1="lt1" tx1="dk1" bg2="dk2" tx2="lt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
        <p:cNvGrpSpPr/>
        <p:nvPr/>
      </p:nvGrpSpPr>
      <p:grpSpPr>
        <a:xfrm>
          <a:off x="0" y="0"/>
          <a:ext cx="0" cy="0"/>
          <a:chOff x="0" y="0"/>
          <a:chExt cx="0" cy="0"/>
        </a:xfrm>
      </p:grpSpPr>
      <p:sp>
        <p:nvSpPr>
          <p:cNvPr id="28" name="Shape 28"/>
          <p:cNvSpPr txBox="1"/>
          <p:nvPr/>
        </p:nvSpPr>
        <p:spPr>
          <a:xfrm>
            <a:off x="3884612" y="8685211"/>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Font typeface="Arial"/>
              <a:buNone/>
            </a:pPr>
            <a:r>
              <a:rPr lang="en-US" sz="1200" b="0" i="0" u="none" strike="noStrike" cap="none">
                <a:latin typeface="Arial"/>
                <a:ea typeface="Arial"/>
                <a:cs typeface="Arial"/>
                <a:sym typeface="Arial"/>
              </a:rPr>
              <a:t>*</a:t>
            </a:r>
          </a:p>
        </p:txBody>
      </p:sp>
      <p:sp>
        <p:nvSpPr>
          <p:cNvPr id="29" name="Shape 2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30" name="Shape 30"/>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Font typeface="Arial"/>
              <a:buNone/>
            </a:pPr>
            <a:r>
              <a:rPr lang="en-US" sz="1800" b="0" i="0" u="none" strike="noStrike" cap="none"/>
              <a:t>Chapter 14:  Agreement</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Shape 8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86" name="Shape 86"/>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lnSpc>
                <a:spcPct val="80000"/>
              </a:lnSpc>
              <a:spcBef>
                <a:spcPts val="0"/>
              </a:spcBef>
              <a:buSzPct val="25000"/>
              <a:buFont typeface="Arial"/>
              <a:buNone/>
            </a:pPr>
            <a:r>
              <a:rPr lang="en-US" sz="1000" b="0" i="0" u="none" strike="noStrike" cap="none"/>
              <a:t>Chapter 14 Case Hypothetical:  Tom Garrity, Bill Simmons, and Edward Yang were close friends.  Their friendship had developed over their mutual love for vintage stereo equipment, and the three often spent hours with each other, admiring their electronic collections, monitoring online auctions for vintage receivers and speakers, and playing music.  On several occasions, Edward expressed his interest in a particular stereo receiver Tom owned, the classic Marantz Model 4400.  Edward often told Tom that if he ever wanted to sell the receiver, he would like to be first considered as the buyer.  Last Saturday morning, Tom and Bill were at Tom’s house.  During their conversation, Tom stated “Bill, I know how much Edward loves my Marantz 4400 receiver, and I have too much stereo equipment in the house.  In fact, Sarah (Tom’s wife) has given me an ultimatum:  Either a good portion of the receivers and speakers go, or I go! I have decided that I will sell my Marantz 4400 to Edward for $200.  It’s worth at least $600, and it’s the only Marantz receiver that I own, but I’ve decided that I would like to continue to live in this house, and my wife hasn’t given me any other options except to sell some of this stuff!” Later that day, Edward appeared at Tom’s house.  Edward enthusiastically proclaimed “Tom, Bill told me about your offer, and I will take the Marantz 4400 for $200.  This is </a:t>
            </a:r>
            <a:r>
              <a:rPr lang="en-US" sz="1000" b="0" i="0" u="sng" strike="noStrike" cap="none"/>
              <a:t>the</a:t>
            </a:r>
            <a:r>
              <a:rPr lang="en-US" sz="1000" b="0" i="0" u="none" strike="noStrike" cap="none"/>
              <a:t> classic receiver as far as I am concerned, and I am forever grateful to you! I promise I will take care of it, and you can have lifetime visitation rights! Oh, and please tell Sarah I said ‘thanks’!” Tom was perplexed.  After his conversation with Bill on Saturday morning, he had decided to keep the Marantz 4400, and sell all of his other receivers.  He knew that his next statement would test Edward’s friendship:  “Edward, I’m sorry, but I have decided not to sell the Marantz 4400.  We can discuss selling any of my other receivers, but the Marantz is ‘off-limits’.”  Edward’s reply? “We have an agreement, Tom.  You made me an offer, and I accepted your offer. Here is the $200.  Where is the receiver?” Is there a contract between Tom Garrity and Edward Yang?</a:t>
            </a:r>
          </a:p>
        </p:txBody>
      </p:sp>
      <p:sp>
        <p:nvSpPr>
          <p:cNvPr id="87" name="Shape 87"/>
          <p:cNvSpPr txBox="1"/>
          <p:nvPr/>
        </p:nvSpPr>
        <p:spPr>
          <a:xfrm>
            <a:off x="3884612" y="8685211"/>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Font typeface="Arial"/>
              <a:buNone/>
            </a:pPr>
            <a:r>
              <a:rPr lang="en-US" sz="1200" b="0" i="0" u="none" strike="noStrike" cap="none">
                <a:latin typeface="Arial"/>
                <a:ea typeface="Arial"/>
                <a:cs typeface="Arial"/>
                <a:sym typeface="Arial"/>
              </a:rPr>
              <a:t>*</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Shape 9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93" name="Shape 93"/>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Font typeface="Arial"/>
              <a:buNone/>
            </a:pPr>
            <a:r>
              <a:rPr lang="en-US" sz="800" b="0" i="0" u="none" strike="noStrike" cap="none"/>
              <a:t>Chapter 14 Case Hypothetical:  Keith Avondale is in the market for a new “big screen” flat-panel television.  While reviewing the Sunday newspaper, he notices a full-page advertisement from “Transistor Town.”  The advertisement includes a 45-inch flat-panel television for $299.  Surprised by the remarkably low price, and eager to purchase his new luxury item, Avondale makes plans to “open the store” on Monday morning.  Avondale is the first customer to arrive at the store on Monday, waiting outside when the front doors open.  He rushes into the store and announces to the first sales representative he sees, “I will take a 45-inch flat-panel television for $299!”  The sales representative immediately refers Avondale to the store manager, who directs Avondale to his office.  The store manager explains to Avondale that the advertisement was an unfortunate mistake, resulting from miscommunication between Transistor Town and the newspaper publisher.  The manager goes on to say that the intended advertise price was $2,999, but that he would be willing to sell the described television to Avondale for $2,449, Transistor Town’s cost for the television.  Avondale objects, demands that Transistor Town sell the television for $299, and informs the store manager that his brother is a trial lawyer.  Who wins?</a:t>
            </a:r>
          </a:p>
        </p:txBody>
      </p:sp>
      <p:sp>
        <p:nvSpPr>
          <p:cNvPr id="94" name="Shape 94"/>
          <p:cNvSpPr txBox="1"/>
          <p:nvPr/>
        </p:nvSpPr>
        <p:spPr>
          <a:xfrm>
            <a:off x="3884612" y="8685211"/>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Font typeface="Arial"/>
              <a:buNone/>
            </a:pPr>
            <a:r>
              <a:rPr lang="en-US" sz="1200" b="0" i="0" u="none" strike="noStrike" cap="none">
                <a:latin typeface="Arial"/>
                <a:ea typeface="Arial"/>
                <a:cs typeface="Arial"/>
                <a:sym typeface="Arial"/>
              </a:rPr>
              <a:t>*</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Shape 99"/>
          <p:cNvSpPr txBox="1"/>
          <p:nvPr/>
        </p:nvSpPr>
        <p:spPr>
          <a:xfrm>
            <a:off x="3884612" y="8685211"/>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Font typeface="Arial"/>
              <a:buNone/>
            </a:pPr>
            <a:r>
              <a:rPr lang="en-US" sz="1200" b="0" i="0" u="none" strike="noStrike" cap="none">
                <a:latin typeface="Arial"/>
                <a:ea typeface="Arial"/>
                <a:cs typeface="Arial"/>
                <a:sym typeface="Arial"/>
              </a:rPr>
              <a:t>*</a:t>
            </a:r>
          </a:p>
        </p:txBody>
      </p:sp>
      <p:sp>
        <p:nvSpPr>
          <p:cNvPr id="100" name="Shape 10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01" name="Shape 101"/>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Font typeface="Arial"/>
              <a:buNone/>
            </a:pPr>
            <a:r>
              <a:rPr lang="en-US" sz="1800" b="0" i="0" u="none" strike="noStrike" cap="none" dirty="0"/>
              <a:t>In order for an offer to be valid, there must first be a manifestation of the </a:t>
            </a:r>
            <a:r>
              <a:rPr lang="en-US" sz="1800" b="0" i="0" u="none" strike="noStrike" cap="none" dirty="0" err="1"/>
              <a:t>offeror’s</a:t>
            </a:r>
            <a:r>
              <a:rPr lang="en-US" sz="1800" b="0" i="0" u="none" strike="noStrike" cap="none" dirty="0"/>
              <a:t> intent to be bound by contract.  Intent is determined by an objective, “reasonable person” standard.  Preliminary negotiations and advertisements do not constitute offers.  A valid offer also requires definite and certain terms, including subject matter, price, quantity, quality, and the names of the contracting parties.  Finally, a valid offer requires communication of the offer from the </a:t>
            </a:r>
            <a:r>
              <a:rPr lang="en-US" sz="1800" b="0" i="0" u="none" strike="noStrike" cap="none" dirty="0" err="1"/>
              <a:t>offeror</a:t>
            </a:r>
            <a:r>
              <a:rPr lang="en-US" sz="1800" b="0" i="0" u="none" strike="noStrike" cap="none" dirty="0"/>
              <a:t> (or the </a:t>
            </a:r>
            <a:r>
              <a:rPr lang="en-US" sz="1800" b="0" i="0" u="none" strike="noStrike" cap="none" dirty="0" err="1"/>
              <a:t>offeror’s</a:t>
            </a:r>
            <a:r>
              <a:rPr lang="en-US" sz="1800" b="0" i="0" u="none" strike="noStrike" cap="none" dirty="0"/>
              <a:t> agent) to the offeree (or the offeree’s agent</a:t>
            </a:r>
            <a:r>
              <a:rPr lang="en-US" sz="1800" b="0" i="0" u="none" strike="noStrike" cap="none" dirty="0" smtClean="0"/>
              <a:t>.)</a:t>
            </a:r>
          </a:p>
          <a:p>
            <a:pPr marL="0" marR="0" lvl="0" indent="0" algn="r" rtl="0">
              <a:spcBef>
                <a:spcPts val="0"/>
              </a:spcBef>
              <a:buSzPct val="25000"/>
              <a:buFont typeface="Arial"/>
              <a:buNone/>
            </a:pPr>
            <a:r>
              <a:rPr lang="ar-SA" sz="1800" b="0" i="0" u="none" strike="noStrike" cap="none" dirty="0" smtClean="0"/>
              <a:t>لكي يكون العرض صالحًا ، يجب أن يكون هناك أولاً إظهار لنية مقدم العرض في الالتزام بالعقد. يتم تحديد النية من خلال معيار "الشخص المعقول" الموضوعي. المفاوضات المبدئية والإعلانات لا تشكل عروض. يتطلب العرض الصالح أيضًا شروطًا محددة ومحددة ، بما في ذلك الموضوع والسعر والكمية والجودة وأسماء الأطراف المتعاقدة. وأخيرًا ، يتطلب العرض الصالح إرسال العرض من العارض (أو وكيل مقدم العرض) إلى المخاطب(أو وكيل المخاطب).</a:t>
            </a:r>
            <a:endParaRPr lang="en-US" sz="1800" b="0" i="0" u="none" strike="noStrike" cap="none"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Shape 107"/>
          <p:cNvSpPr txBox="1"/>
          <p:nvPr/>
        </p:nvSpPr>
        <p:spPr>
          <a:xfrm>
            <a:off x="3884612" y="8685211"/>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Font typeface="Arial"/>
              <a:buNone/>
            </a:pPr>
            <a:r>
              <a:rPr lang="en-US" sz="1200" b="0" i="0" u="none" strike="noStrike" cap="none">
                <a:latin typeface="Arial"/>
                <a:ea typeface="Arial"/>
                <a:cs typeface="Arial"/>
                <a:sym typeface="Arial"/>
              </a:rPr>
              <a:t>*</a:t>
            </a:r>
          </a:p>
        </p:txBody>
      </p:sp>
      <p:sp>
        <p:nvSpPr>
          <p:cNvPr id="108" name="Shape 10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09" name="Shape 109"/>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Font typeface="Arial"/>
              <a:buNone/>
            </a:pPr>
            <a:r>
              <a:rPr lang="en-US" sz="1800" b="0" i="0" u="none" strike="noStrike" cap="none" dirty="0"/>
              <a:t>Auctions can be classified as either “with reserve” or “without” reserve.  In an auction with reserve, the seller merely expresses the intent to receive offers.  The auctioneer, as a representative of the seller, may withdraw the item from the auction at any time before the “gavel falls.”  Before the gavel falls (signaling acceptance of offer,) the bidder-</a:t>
            </a:r>
            <a:r>
              <a:rPr lang="en-US" sz="1800" b="0" i="0" u="none" strike="noStrike" cap="none" dirty="0" err="1"/>
              <a:t>offeror</a:t>
            </a:r>
            <a:r>
              <a:rPr lang="en-US" sz="1800" b="0" i="0" u="none" strike="noStrike" cap="none" dirty="0"/>
              <a:t> may revoke his or her bid.  In an auction without reserve, the seller must accept the highest bid</a:t>
            </a:r>
            <a:r>
              <a:rPr lang="en-US" sz="1800" b="0" i="0" u="none" strike="noStrike" cap="none" dirty="0" smtClean="0"/>
              <a:t>.</a:t>
            </a:r>
          </a:p>
          <a:p>
            <a:pPr marL="0" marR="0" lvl="0" indent="0" algn="l" rtl="0">
              <a:spcBef>
                <a:spcPts val="0"/>
              </a:spcBef>
              <a:buSzPct val="25000"/>
              <a:buFont typeface="Arial"/>
              <a:buNone/>
            </a:pPr>
            <a:r>
              <a:rPr lang="ar-SA" sz="1800" b="0" i="0" u="none" strike="noStrike" cap="none" dirty="0" smtClean="0"/>
              <a:t>يمكن تصنيف المزادات إما </a:t>
            </a:r>
            <a:r>
              <a:rPr lang="ar-SA" sz="1800" b="0" i="0" u="none" strike="noStrike" cap="none" dirty="0" smtClean="0"/>
              <a:t>"بحجز" </a:t>
            </a:r>
            <a:r>
              <a:rPr lang="ar-SA" sz="1800" b="0" i="0" u="none" strike="noStrike" cap="none" dirty="0" smtClean="0"/>
              <a:t>أو "بدون</a:t>
            </a:r>
            <a:r>
              <a:rPr lang="ar-SA" sz="1800" b="0" i="0" u="none" strike="noStrike" cap="none" dirty="0" smtClean="0"/>
              <a:t>" حجز. </a:t>
            </a:r>
            <a:r>
              <a:rPr lang="ar-SA" sz="1800" b="0" i="0" u="none" strike="noStrike" cap="none" dirty="0" smtClean="0"/>
              <a:t>في مزاد مع الاحتياطي ، يعبر البائع عن نية تلقي العروض فقط. يجوز لمزاد الدلال ، بصفته ممثلاً للبائع ، أن يسحب السلعة من المزاد في أي وقت قبل "سقوط المطرقة". قبل سقوط المطرقة (الإشارة إلى قبول العرض) ، يجوز لمقدم العرض أن يلغي عرضه. في مزاد </a:t>
            </a:r>
            <a:r>
              <a:rPr lang="ar-SA" sz="1800" b="0" i="0" u="none" strike="noStrike" cap="none" smtClean="0"/>
              <a:t>دون </a:t>
            </a:r>
            <a:r>
              <a:rPr lang="ar-SA" sz="1800" b="0" i="0" u="none" strike="noStrike" cap="none" smtClean="0"/>
              <a:t>حجز </a:t>
            </a:r>
            <a:r>
              <a:rPr lang="ar-SA" sz="1800" b="0" i="0" u="none" strike="noStrike" cap="none" dirty="0" smtClean="0"/>
              <a:t>، يجب على البائع قبول أعلى عطاء.</a:t>
            </a:r>
            <a:endParaRPr lang="en-US" sz="1800" b="0" i="0" u="none" strike="noStrike" cap="none" dirty="0" smtClean="0"/>
          </a:p>
          <a:p>
            <a:pPr marL="0" marR="0" lvl="0" indent="0" algn="l" rtl="0">
              <a:spcBef>
                <a:spcPts val="0"/>
              </a:spcBef>
              <a:buSzPct val="25000"/>
              <a:buFont typeface="Arial"/>
              <a:buNone/>
            </a:pPr>
            <a:endParaRPr lang="en-US" sz="1800" b="0" i="0" u="none" strike="noStrike" cap="none" dirty="0" smtClean="0"/>
          </a:p>
          <a:p>
            <a:pPr marL="0" marR="0" lvl="0" indent="0" algn="l" rtl="0">
              <a:spcBef>
                <a:spcPts val="0"/>
              </a:spcBef>
              <a:buSzPct val="25000"/>
              <a:buFont typeface="Arial"/>
              <a:buNone/>
            </a:pPr>
            <a:endParaRPr lang="en-US" sz="1800" b="0" i="0" u="none" strike="noStrike" cap="none" dirty="0" smtClean="0"/>
          </a:p>
          <a:p>
            <a:pPr marL="0" marR="0" lvl="0" indent="0" algn="l" rtl="0">
              <a:spcBef>
                <a:spcPts val="0"/>
              </a:spcBef>
              <a:buSzPct val="25000"/>
              <a:buFont typeface="Arial"/>
              <a:buNone/>
            </a:pPr>
            <a:r>
              <a:rPr lang="en-US" sz="1800" b="0" i="0" u="none" strike="noStrike" cap="none" dirty="0" smtClean="0">
                <a:solidFill>
                  <a:schemeClr val="lt1"/>
                </a:solidFill>
                <a:latin typeface="Garamond"/>
                <a:ea typeface="Garamond"/>
                <a:cs typeface="Garamond"/>
                <a:sym typeface="Garamond"/>
              </a:rPr>
              <a:t>Auctioneer </a:t>
            </a:r>
            <a:r>
              <a:rPr lang="ar-SA" sz="1800" b="0" i="0" u="none" strike="noStrike" cap="none" dirty="0" smtClean="0">
                <a:solidFill>
                  <a:schemeClr val="lt1"/>
                </a:solidFill>
                <a:latin typeface="Garamond"/>
                <a:ea typeface="Garamond"/>
                <a:cs typeface="Garamond"/>
                <a:sym typeface="Garamond"/>
              </a:rPr>
              <a:t>دلال المزاد او مديره</a:t>
            </a:r>
          </a:p>
          <a:p>
            <a:pPr marL="0" marR="0" lvl="0" indent="0" algn="l" rtl="0">
              <a:spcBef>
                <a:spcPts val="0"/>
              </a:spcBef>
              <a:buSzPct val="25000"/>
              <a:buFont typeface="Arial"/>
              <a:buNone/>
            </a:pPr>
            <a:endParaRPr lang="en-US" sz="1800" b="0" i="0" u="none" strike="noStrike" cap="none"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Shape 115"/>
          <p:cNvSpPr txBox="1"/>
          <p:nvPr/>
        </p:nvSpPr>
        <p:spPr>
          <a:xfrm>
            <a:off x="3884612" y="8685211"/>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Font typeface="Arial"/>
              <a:buNone/>
            </a:pPr>
            <a:r>
              <a:rPr lang="en-US" sz="1200" b="0" i="0" u="none" strike="noStrike" cap="none">
                <a:latin typeface="Arial"/>
                <a:ea typeface="Arial"/>
                <a:cs typeface="Arial"/>
                <a:sym typeface="Arial"/>
              </a:rPr>
              <a:t>*</a:t>
            </a:r>
          </a:p>
        </p:txBody>
      </p:sp>
      <p:sp>
        <p:nvSpPr>
          <p:cNvPr id="116" name="Shape 11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17" name="Shape 117"/>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Font typeface="Arial"/>
              <a:buNone/>
            </a:pPr>
            <a:r>
              <a:rPr lang="en-US" sz="1800" b="0" i="0" u="none" strike="noStrike" cap="none" dirty="0"/>
              <a:t>Events that terminate an offer include revocation of the offer by the </a:t>
            </a:r>
            <a:r>
              <a:rPr lang="en-US" sz="1800" b="0" i="0" u="none" strike="noStrike" cap="none" dirty="0" err="1"/>
              <a:t>offeror</a:t>
            </a:r>
            <a:r>
              <a:rPr lang="en-US" sz="1800" b="0" i="0" u="none" strike="noStrike" cap="none" dirty="0"/>
              <a:t>, rejection of the offer by the offeree, a counteroffer, death or incapacity of the </a:t>
            </a:r>
            <a:r>
              <a:rPr lang="en-US" sz="1800" b="0" i="0" u="none" strike="noStrike" cap="none" dirty="0" err="1"/>
              <a:t>offeror</a:t>
            </a:r>
            <a:r>
              <a:rPr lang="en-US" sz="1800" b="0" i="0" u="none" strike="noStrike" cap="none" dirty="0"/>
              <a:t>, destruction of the subject matter of the offer, subsequent illegality of the subject matter of the offer, lapse of time specified in the offer (or if no time is specified, expiration of a reasonable period of time,) and the failure of a condition specified in the offer</a:t>
            </a:r>
            <a:r>
              <a:rPr lang="en-US" sz="1800" b="0" i="0" u="none" strike="noStrike" cap="none" dirty="0" smtClean="0"/>
              <a:t>.</a:t>
            </a:r>
          </a:p>
          <a:p>
            <a:pPr marL="0" marR="0" lvl="0" indent="0" algn="r" rtl="0">
              <a:spcBef>
                <a:spcPts val="0"/>
              </a:spcBef>
              <a:buSzPct val="25000"/>
              <a:buFont typeface="Arial"/>
              <a:buNone/>
            </a:pPr>
            <a:r>
              <a:rPr lang="ar-SA" sz="1800" b="0" i="0" u="none" strike="noStrike" cap="none" dirty="0" smtClean="0"/>
              <a:t>تشمل الأحداث التي تنهي إلغاء العرض المقدم من قِبل مقدم العرض ، ورفض العرض من العارض ، أو العرض المضاد ، أو وفاة أو عجز مقدم العرض ، أو تدمير موضوع العرض ، أو عدم قانونية لاحقة لموضوع العرض. أو انقضاء الوقت المحدد في العرض (أو إذا لم يتم تحديد وقت ، وانتهاء صلاحية فترة زمنية معقولة) وفشل شرط محدد في العرض.</a:t>
            </a:r>
            <a:endParaRPr lang="en-US" sz="1800" b="0" i="0" u="none" strike="noStrike" cap="none"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Shape 123"/>
          <p:cNvSpPr txBox="1"/>
          <p:nvPr/>
        </p:nvSpPr>
        <p:spPr>
          <a:xfrm>
            <a:off x="3884612" y="8685211"/>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Font typeface="Arial"/>
              <a:buNone/>
            </a:pPr>
            <a:r>
              <a:rPr lang="en-US" sz="1200" b="0" i="0" u="none" strike="noStrike" cap="none">
                <a:latin typeface="Arial"/>
                <a:ea typeface="Arial"/>
                <a:cs typeface="Arial"/>
                <a:sym typeface="Arial"/>
              </a:rPr>
              <a:t>*</a:t>
            </a:r>
          </a:p>
        </p:txBody>
      </p:sp>
      <p:sp>
        <p:nvSpPr>
          <p:cNvPr id="124" name="Shape 12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25" name="Shape 125"/>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Font typeface="Arial"/>
              <a:buNone/>
            </a:pPr>
            <a:r>
              <a:rPr lang="en-US" sz="1800" b="0" i="0" u="none" strike="noStrike" cap="none" dirty="0"/>
              <a:t>Acceptance is defined as a representation of the offeree’s intent to be bound by the terms of the offer.  Silence generally does not constitute acceptance.  According to the “mirror-image” rule, the terms of the acceptance must be identical to the terms of the offer.  Acceptance is effective when it is communicated by the offeree to the </a:t>
            </a:r>
            <a:r>
              <a:rPr lang="en-US" sz="1800" b="0" i="0" u="none" strike="noStrike" cap="none" dirty="0" err="1"/>
              <a:t>offeror</a:t>
            </a:r>
            <a:r>
              <a:rPr lang="en-US" sz="1800" b="0" i="0" u="none" strike="noStrike" cap="none" dirty="0"/>
              <a:t>.  If no method of communicating acceptance is specified in the offer, any reasonable means of acceptance is effective, such as by telephone, mail, fax, or e-mail</a:t>
            </a:r>
            <a:r>
              <a:rPr lang="en-US" sz="1800" b="0" i="0" u="none" strike="noStrike" cap="none" dirty="0" smtClean="0"/>
              <a:t>.</a:t>
            </a:r>
          </a:p>
          <a:p>
            <a:pPr marL="0" marR="0" lvl="0" indent="0" algn="r" rtl="0">
              <a:spcBef>
                <a:spcPts val="0"/>
              </a:spcBef>
              <a:buSzPct val="25000"/>
              <a:buFont typeface="Arial"/>
              <a:buNone/>
            </a:pPr>
            <a:r>
              <a:rPr lang="ar-SA" sz="1800" b="0" i="0" u="none" strike="noStrike" cap="none" dirty="0" smtClean="0"/>
              <a:t>يُعرّف القبول بأنه تمثيل لنوايا مقدم العرض بالالتزام بشروط العرض. الصمت عموما لا يشكل القبول. وفقًا لقاعدة "انعكاس الصورة" ، يجب أن تكون شروط القبول مطابقة لشروط العرض. يكون القبول ساريًا عندما يتم إبلاغه من قبل مقدم العرض إلى مقدم العرض. إذا لم يتم تحديد طريقة لتوصيل القبول في العرض ، فإن أي وسيلة مقبولة للقبول تكون فعالة ، مثل الهاتف أو البريد أو الفاكس أو البريد الإلكتروني..</a:t>
            </a:r>
            <a:endParaRPr lang="en-US" sz="1800" b="0" i="0" u="none" strike="noStrike" cap="none"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Shape 131"/>
          <p:cNvSpPr txBox="1"/>
          <p:nvPr/>
        </p:nvSpPr>
        <p:spPr>
          <a:xfrm>
            <a:off x="3884612" y="8685211"/>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Font typeface="Arial"/>
              <a:buNone/>
            </a:pPr>
            <a:r>
              <a:rPr lang="en-US" sz="1200" b="0" i="0" u="none" strike="noStrike" cap="none">
                <a:latin typeface="Arial"/>
                <a:ea typeface="Arial"/>
                <a:cs typeface="Arial"/>
                <a:sym typeface="Arial"/>
              </a:rPr>
              <a:t>*</a:t>
            </a:r>
          </a:p>
        </p:txBody>
      </p:sp>
      <p:sp>
        <p:nvSpPr>
          <p:cNvPr id="132" name="Shape 13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33" name="Shape 133"/>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Font typeface="Arial"/>
              <a:buNone/>
            </a:pPr>
            <a:r>
              <a:rPr lang="en-US" sz="1800" b="0" i="0" u="none" strike="noStrike" cap="none" dirty="0"/>
              <a:t>The mailbox rule holds that acceptance by mail is effective when it is placed in the mailbox; however, revocation of the offer is effective only when it is received by the offeree</a:t>
            </a:r>
            <a:r>
              <a:rPr lang="en-US" sz="1800" b="0" i="0" u="none" strike="noStrike" cap="none" dirty="0" smtClean="0"/>
              <a:t>.</a:t>
            </a:r>
          </a:p>
          <a:p>
            <a:pPr marL="0" marR="0" lvl="0" indent="0" algn="r" rtl="0">
              <a:spcBef>
                <a:spcPts val="0"/>
              </a:spcBef>
              <a:buSzPct val="25000"/>
              <a:buFont typeface="Arial"/>
              <a:buNone/>
            </a:pPr>
            <a:r>
              <a:rPr lang="ar-SA" sz="1800" b="0" i="0" u="none" strike="noStrike" cap="none" dirty="0" smtClean="0"/>
              <a:t>تنص قاعدة صندوق البريد على أن القبول عن طريق البريد يكون فعالا عندما يتم وضعها في صندوق البريد ؛ ومع ذلك ، يكون إلغاء العرض ساريًا فقط عندما يتم استلامه من قبل مقدم العرض.</a:t>
            </a:r>
            <a:endParaRPr lang="en-US" sz="1800" b="0" i="0" u="none" strike="noStrike" cap="none"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24"/>
        <p:cNvGrpSpPr/>
        <p:nvPr/>
      </p:nvGrpSpPr>
      <p:grpSpPr>
        <a:xfrm>
          <a:off x="0" y="0"/>
          <a:ext cx="0" cy="0"/>
          <a:chOff x="0" y="0"/>
          <a:chExt cx="0" cy="0"/>
        </a:xfrm>
      </p:grpSpPr>
      <p:sp>
        <p:nvSpPr>
          <p:cNvPr id="25" name="Shape 25"/>
          <p:cNvSpPr txBox="1">
            <a:spLocks noGrp="1"/>
          </p:cNvSpPr>
          <p:nvPr>
            <p:ph type="ctrTitle"/>
          </p:nvPr>
        </p:nvSpPr>
        <p:spPr>
          <a:xfrm>
            <a:off x="685800" y="1736725"/>
            <a:ext cx="7772400" cy="1920875"/>
          </a:xfrm>
          <a:prstGeom prst="rect">
            <a:avLst/>
          </a:prstGeom>
          <a:noFill/>
          <a:ln>
            <a:noFill/>
          </a:ln>
        </p:spPr>
        <p:txBody>
          <a:bodyPr lIns="91425" tIns="91425" rIns="91425" bIns="91425" anchor="ctr" anchorCtr="0"/>
          <a:lstStyle>
            <a:lvl1pPr marL="0" marR="0" lvl="0" indent="0" algn="ctr" rtl="0">
              <a:spcBef>
                <a:spcPts val="0"/>
              </a:spcBef>
              <a:spcAft>
                <a:spcPts val="0"/>
              </a:spcAft>
              <a:defRPr/>
            </a:lvl1pPr>
            <a:lvl2pPr marL="0" marR="0" lvl="1" indent="0" algn="ctr" rtl="0">
              <a:spcBef>
                <a:spcPts val="0"/>
              </a:spcBef>
              <a:spcAft>
                <a:spcPts val="0"/>
              </a:spcAft>
              <a:defRPr/>
            </a:lvl2pPr>
            <a:lvl3pPr marL="0" marR="0" lvl="2" indent="0" algn="ctr" rtl="0">
              <a:spcBef>
                <a:spcPts val="0"/>
              </a:spcBef>
              <a:spcAft>
                <a:spcPts val="0"/>
              </a:spcAft>
              <a:defRPr/>
            </a:lvl3pPr>
            <a:lvl4pPr marL="0" marR="0" lvl="3" indent="0" algn="ctr" rtl="0">
              <a:spcBef>
                <a:spcPts val="0"/>
              </a:spcBef>
              <a:spcAft>
                <a:spcPts val="0"/>
              </a:spcAft>
              <a:defRPr/>
            </a:lvl4pPr>
            <a:lvl5pPr marL="0" marR="0" lvl="4" indent="0" algn="ctr" rtl="0">
              <a:spcBef>
                <a:spcPts val="0"/>
              </a:spcBef>
              <a:spcAft>
                <a:spcPts val="0"/>
              </a:spcAft>
              <a:defRPr/>
            </a:lvl5pPr>
            <a:lvl6pPr marL="457200" marR="0" lvl="5" indent="0" algn="ctr" rtl="0">
              <a:spcBef>
                <a:spcPts val="0"/>
              </a:spcBef>
              <a:spcAft>
                <a:spcPts val="0"/>
              </a:spcAft>
              <a:defRPr/>
            </a:lvl6pPr>
            <a:lvl7pPr marL="914400" marR="0" lvl="6" indent="0" algn="ctr" rtl="0">
              <a:spcBef>
                <a:spcPts val="0"/>
              </a:spcBef>
              <a:spcAft>
                <a:spcPts val="0"/>
              </a:spcAft>
              <a:defRPr/>
            </a:lvl7pPr>
            <a:lvl8pPr marL="1371600" marR="0" lvl="7" indent="0" algn="ctr" rtl="0">
              <a:spcBef>
                <a:spcPts val="0"/>
              </a:spcBef>
              <a:spcAft>
                <a:spcPts val="0"/>
              </a:spcAft>
              <a:defRPr/>
            </a:lvl8pPr>
            <a:lvl9pPr marL="1828800" marR="0" lvl="8" indent="0" algn="ctr" rtl="0">
              <a:spcBef>
                <a:spcPts val="0"/>
              </a:spcBef>
              <a:spcAft>
                <a:spcPts val="0"/>
              </a:spcAft>
              <a:defRPr/>
            </a:lvl9pPr>
          </a:lstStyle>
          <a:p>
            <a:endParaRPr/>
          </a:p>
        </p:txBody>
      </p:sp>
      <p:sp>
        <p:nvSpPr>
          <p:cNvPr id="26" name="Shape 26"/>
          <p:cNvSpPr txBox="1">
            <a:spLocks noGrp="1"/>
          </p:cNvSpPr>
          <p:nvPr>
            <p:ph type="subTitle" idx="1"/>
          </p:nvPr>
        </p:nvSpPr>
        <p:spPr>
          <a:xfrm>
            <a:off x="1371600" y="3886200"/>
            <a:ext cx="6400799" cy="1752600"/>
          </a:xfrm>
          <a:prstGeom prst="rect">
            <a:avLst/>
          </a:prstGeom>
          <a:noFill/>
          <a:ln>
            <a:noFill/>
          </a:ln>
        </p:spPr>
        <p:txBody>
          <a:bodyPr lIns="91425" tIns="91425" rIns="91425" bIns="91425" anchor="t" anchorCtr="0"/>
          <a:lstStyle>
            <a:lvl1pPr marL="0" marR="0" lvl="0" indent="0" algn="ctr" rtl="0">
              <a:spcBef>
                <a:spcPts val="640"/>
              </a:spcBef>
              <a:spcAft>
                <a:spcPts val="0"/>
              </a:spcAft>
              <a:buClr>
                <a:schemeClr val="hlink"/>
              </a:buClr>
              <a:buFont typeface="Garamond"/>
              <a:buNone/>
              <a:defRPr/>
            </a:lvl1pPr>
            <a:lvl2pPr marL="742950" marR="0" lvl="1" indent="-161290" algn="l" rtl="0">
              <a:spcBef>
                <a:spcPts val="560"/>
              </a:spcBef>
              <a:spcAft>
                <a:spcPts val="0"/>
              </a:spcAft>
              <a:buClr>
                <a:schemeClr val="accent2"/>
              </a:buClr>
              <a:buFont typeface="Garamond"/>
              <a:buChar char="■"/>
              <a:defRPr/>
            </a:lvl2pPr>
            <a:lvl3pPr marL="1143000" marR="0" lvl="2" indent="-121919" algn="l" rtl="0">
              <a:spcBef>
                <a:spcPts val="480"/>
              </a:spcBef>
              <a:spcAft>
                <a:spcPts val="0"/>
              </a:spcAft>
              <a:buClr>
                <a:schemeClr val="lt2"/>
              </a:buClr>
              <a:buFont typeface="Garamond"/>
              <a:buChar char="■"/>
              <a:defRPr/>
            </a:lvl3pPr>
            <a:lvl4pPr marL="1600200" marR="0" lvl="3" indent="-139700" algn="l" rtl="0">
              <a:spcBef>
                <a:spcPts val="400"/>
              </a:spcBef>
              <a:spcAft>
                <a:spcPts val="0"/>
              </a:spcAft>
              <a:buClr>
                <a:schemeClr val="accent2"/>
              </a:buClr>
              <a:buFont typeface="Garamond"/>
              <a:buChar char="■"/>
              <a:defRPr/>
            </a:lvl4pPr>
            <a:lvl5pPr marL="2057400" marR="0" lvl="4" indent="-139700" algn="l" rtl="0">
              <a:spcBef>
                <a:spcPts val="400"/>
              </a:spcBef>
              <a:spcAft>
                <a:spcPts val="0"/>
              </a:spcAft>
              <a:buClr>
                <a:schemeClr val="hlink"/>
              </a:buClr>
              <a:buFont typeface="Garamond"/>
              <a:buChar char="■"/>
              <a:defRPr/>
            </a:lvl5pPr>
            <a:lvl6pPr marL="2514600" marR="0" lvl="5" indent="-139700" algn="l" rtl="0">
              <a:spcBef>
                <a:spcPts val="400"/>
              </a:spcBef>
              <a:spcAft>
                <a:spcPts val="0"/>
              </a:spcAft>
              <a:buClr>
                <a:schemeClr val="hlink"/>
              </a:buClr>
              <a:buFont typeface="Garamond"/>
              <a:buChar char="■"/>
              <a:defRPr/>
            </a:lvl6pPr>
            <a:lvl7pPr marL="2971800" marR="0" lvl="6" indent="-139700" algn="l" rtl="0">
              <a:spcBef>
                <a:spcPts val="400"/>
              </a:spcBef>
              <a:spcAft>
                <a:spcPts val="0"/>
              </a:spcAft>
              <a:buClr>
                <a:schemeClr val="hlink"/>
              </a:buClr>
              <a:buFont typeface="Garamond"/>
              <a:buChar char="■"/>
              <a:defRPr/>
            </a:lvl7pPr>
            <a:lvl8pPr marL="3429000" marR="0" lvl="7" indent="-139700" algn="l" rtl="0">
              <a:spcBef>
                <a:spcPts val="400"/>
              </a:spcBef>
              <a:spcAft>
                <a:spcPts val="0"/>
              </a:spcAft>
              <a:buClr>
                <a:schemeClr val="hlink"/>
              </a:buClr>
              <a:buFont typeface="Garamond"/>
              <a:buChar char="■"/>
              <a:defRPr/>
            </a:lvl8pPr>
            <a:lvl9pPr marL="3886200" marR="0" lvl="8" indent="-139700" algn="l" rtl="0">
              <a:spcBef>
                <a:spcPts val="400"/>
              </a:spcBef>
              <a:spcAft>
                <a:spcPts val="0"/>
              </a:spcAft>
              <a:buClr>
                <a:schemeClr val="hlink"/>
              </a:buClr>
              <a:buFont typeface="Garamond"/>
              <a:buChar char="■"/>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78"/>
        <p:cNvGrpSpPr/>
        <p:nvPr/>
      </p:nvGrpSpPr>
      <p:grpSpPr>
        <a:xfrm>
          <a:off x="0" y="0"/>
          <a:ext cx="0" cy="0"/>
          <a:chOff x="0" y="0"/>
          <a:chExt cx="0" cy="0"/>
        </a:xfrm>
      </p:grpSpPr>
      <p:sp>
        <p:nvSpPr>
          <p:cNvPr id="79" name="Shape 79"/>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lvl="0" algn="ctr" rtl="0">
              <a:spcBef>
                <a:spcPts val="0"/>
              </a:spcBef>
              <a:spcAft>
                <a:spcPts val="0"/>
              </a:spcAft>
              <a:defRPr/>
            </a:lvl1pPr>
            <a:lvl2pPr lvl="1" algn="ctr" rtl="0">
              <a:spcBef>
                <a:spcPts val="0"/>
              </a:spcBef>
              <a:spcAft>
                <a:spcPts val="0"/>
              </a:spcAft>
              <a:defRPr/>
            </a:lvl2pPr>
            <a:lvl3pPr lvl="2" algn="ctr" rtl="0">
              <a:spcBef>
                <a:spcPts val="0"/>
              </a:spcBef>
              <a:spcAft>
                <a:spcPts val="0"/>
              </a:spcAft>
              <a:defRPr/>
            </a:lvl3pPr>
            <a:lvl4pPr lvl="3" algn="ctr" rtl="0">
              <a:spcBef>
                <a:spcPts val="0"/>
              </a:spcBef>
              <a:spcAft>
                <a:spcPts val="0"/>
              </a:spcAft>
              <a:defRPr/>
            </a:lvl4pPr>
            <a:lvl5pPr lvl="4" algn="ctr" rtl="0">
              <a:spcBef>
                <a:spcPts val="0"/>
              </a:spcBef>
              <a:spcAft>
                <a:spcPts val="0"/>
              </a:spcAft>
              <a:defRPr/>
            </a:lvl5pPr>
            <a:lvl6pPr marL="457200" lvl="5" algn="ctr" rtl="0">
              <a:spcBef>
                <a:spcPts val="0"/>
              </a:spcBef>
              <a:spcAft>
                <a:spcPts val="0"/>
              </a:spcAft>
              <a:defRPr/>
            </a:lvl6pPr>
            <a:lvl7pPr marL="914400" lvl="6" algn="ctr" rtl="0">
              <a:spcBef>
                <a:spcPts val="0"/>
              </a:spcBef>
              <a:spcAft>
                <a:spcPts val="0"/>
              </a:spcAft>
              <a:defRPr/>
            </a:lvl7pPr>
            <a:lvl8pPr marL="1371600" lvl="7" algn="ctr" rtl="0">
              <a:spcBef>
                <a:spcPts val="0"/>
              </a:spcBef>
              <a:spcAft>
                <a:spcPts val="0"/>
              </a:spcAft>
              <a:defRPr/>
            </a:lvl8pPr>
            <a:lvl9pPr marL="1828800" lvl="8" algn="ctr" rtl="0">
              <a:spcBef>
                <a:spcPts val="0"/>
              </a:spcBef>
              <a:spcAft>
                <a:spcPts val="0"/>
              </a:spcAft>
              <a:defRPr/>
            </a:lvl9pPr>
          </a:lstStyle>
          <a:p>
            <a:endParaRPr/>
          </a:p>
        </p:txBody>
      </p:sp>
      <p:sp>
        <p:nvSpPr>
          <p:cNvPr id="80" name="Shape 80"/>
          <p:cNvSpPr txBox="1">
            <a:spLocks noGrp="1"/>
          </p:cNvSpPr>
          <p:nvPr>
            <p:ph type="body" idx="1"/>
          </p:nvPr>
        </p:nvSpPr>
        <p:spPr>
          <a:xfrm rot="5400000">
            <a:off x="2309018" y="-251619"/>
            <a:ext cx="4525961" cy="8229600"/>
          </a:xfrm>
          <a:prstGeom prst="rect">
            <a:avLst/>
          </a:prstGeom>
          <a:noFill/>
          <a:ln>
            <a:noFill/>
          </a:ln>
        </p:spPr>
        <p:txBody>
          <a:bodyPr lIns="91425" tIns="91425" rIns="91425" bIns="91425" anchor="t" anchorCtr="0"/>
          <a:lstStyle>
            <a:lvl1pPr marL="342900" lvl="0" indent="-200660" algn="l" rtl="0">
              <a:spcBef>
                <a:spcPts val="640"/>
              </a:spcBef>
              <a:spcAft>
                <a:spcPts val="0"/>
              </a:spcAft>
              <a:buClr>
                <a:schemeClr val="hlink"/>
              </a:buClr>
              <a:buFont typeface="Garamond"/>
              <a:buChar char="■"/>
              <a:defRPr/>
            </a:lvl1pPr>
            <a:lvl2pPr marL="742950" lvl="1" indent="-161290" algn="l" rtl="0">
              <a:spcBef>
                <a:spcPts val="560"/>
              </a:spcBef>
              <a:spcAft>
                <a:spcPts val="0"/>
              </a:spcAft>
              <a:buClr>
                <a:schemeClr val="accent2"/>
              </a:buClr>
              <a:buFont typeface="Garamond"/>
              <a:buChar char="■"/>
              <a:defRPr/>
            </a:lvl2pPr>
            <a:lvl3pPr marL="1143000" lvl="2" indent="-121919" algn="l" rtl="0">
              <a:spcBef>
                <a:spcPts val="480"/>
              </a:spcBef>
              <a:spcAft>
                <a:spcPts val="0"/>
              </a:spcAft>
              <a:buClr>
                <a:schemeClr val="lt2"/>
              </a:buClr>
              <a:buFont typeface="Garamond"/>
              <a:buChar char="■"/>
              <a:defRPr/>
            </a:lvl3pPr>
            <a:lvl4pPr marL="1600200" lvl="3" indent="-139700" algn="l" rtl="0">
              <a:spcBef>
                <a:spcPts val="400"/>
              </a:spcBef>
              <a:spcAft>
                <a:spcPts val="0"/>
              </a:spcAft>
              <a:buClr>
                <a:schemeClr val="accent2"/>
              </a:buClr>
              <a:buFont typeface="Garamond"/>
              <a:buChar char="■"/>
              <a:defRPr/>
            </a:lvl4pPr>
            <a:lvl5pPr marL="2057400" lvl="4" indent="-139700" algn="l" rtl="0">
              <a:spcBef>
                <a:spcPts val="400"/>
              </a:spcBef>
              <a:spcAft>
                <a:spcPts val="0"/>
              </a:spcAft>
              <a:buClr>
                <a:schemeClr val="hlink"/>
              </a:buClr>
              <a:buFont typeface="Garamond"/>
              <a:buChar char="■"/>
              <a:defRPr/>
            </a:lvl5pPr>
            <a:lvl6pPr marL="2514600" lvl="5" indent="-139700" algn="l" rtl="0">
              <a:spcBef>
                <a:spcPts val="400"/>
              </a:spcBef>
              <a:spcAft>
                <a:spcPts val="0"/>
              </a:spcAft>
              <a:buClr>
                <a:schemeClr val="hlink"/>
              </a:buClr>
              <a:buFont typeface="Garamond"/>
              <a:buChar char="■"/>
              <a:defRPr/>
            </a:lvl6pPr>
            <a:lvl7pPr marL="2971800" lvl="6" indent="-139700" algn="l" rtl="0">
              <a:spcBef>
                <a:spcPts val="400"/>
              </a:spcBef>
              <a:spcAft>
                <a:spcPts val="0"/>
              </a:spcAft>
              <a:buClr>
                <a:schemeClr val="hlink"/>
              </a:buClr>
              <a:buFont typeface="Garamond"/>
              <a:buChar char="■"/>
              <a:defRPr/>
            </a:lvl7pPr>
            <a:lvl8pPr marL="3429000" lvl="7" indent="-139700" algn="l" rtl="0">
              <a:spcBef>
                <a:spcPts val="400"/>
              </a:spcBef>
              <a:spcAft>
                <a:spcPts val="0"/>
              </a:spcAft>
              <a:buClr>
                <a:schemeClr val="hlink"/>
              </a:buClr>
              <a:buFont typeface="Garamond"/>
              <a:buChar char="■"/>
              <a:defRPr/>
            </a:lvl8pPr>
            <a:lvl9pPr marL="3886200" lvl="8" indent="-139700" algn="l" rtl="0">
              <a:spcBef>
                <a:spcPts val="400"/>
              </a:spcBef>
              <a:spcAft>
                <a:spcPts val="0"/>
              </a:spcAft>
              <a:buClr>
                <a:schemeClr val="hlink"/>
              </a:buClr>
              <a:buFont typeface="Garamond"/>
              <a:buChar char="■"/>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Shape 81"/>
        <p:cNvGrpSpPr/>
        <p:nvPr/>
      </p:nvGrpSpPr>
      <p:grpSpPr>
        <a:xfrm>
          <a:off x="0" y="0"/>
          <a:ext cx="0" cy="0"/>
          <a:chOff x="0" y="0"/>
          <a:chExt cx="0" cy="0"/>
        </a:xfrm>
      </p:grpSpPr>
      <p:sp>
        <p:nvSpPr>
          <p:cNvPr id="82" name="Shape 82"/>
          <p:cNvSpPr txBox="1">
            <a:spLocks noGrp="1"/>
          </p:cNvSpPr>
          <p:nvPr>
            <p:ph type="title"/>
          </p:nvPr>
        </p:nvSpPr>
        <p:spPr>
          <a:xfrm rot="5400000">
            <a:off x="4732337" y="2171700"/>
            <a:ext cx="5851525" cy="2057400"/>
          </a:xfrm>
          <a:prstGeom prst="rect">
            <a:avLst/>
          </a:prstGeom>
          <a:noFill/>
          <a:ln>
            <a:noFill/>
          </a:ln>
        </p:spPr>
        <p:txBody>
          <a:bodyPr lIns="91425" tIns="91425" rIns="91425" bIns="91425" anchor="ctr" anchorCtr="0"/>
          <a:lstStyle>
            <a:lvl1pPr lvl="0" algn="ctr" rtl="0">
              <a:spcBef>
                <a:spcPts val="0"/>
              </a:spcBef>
              <a:spcAft>
                <a:spcPts val="0"/>
              </a:spcAft>
              <a:defRPr/>
            </a:lvl1pPr>
            <a:lvl2pPr lvl="1" algn="ctr" rtl="0">
              <a:spcBef>
                <a:spcPts val="0"/>
              </a:spcBef>
              <a:spcAft>
                <a:spcPts val="0"/>
              </a:spcAft>
              <a:defRPr/>
            </a:lvl2pPr>
            <a:lvl3pPr lvl="2" algn="ctr" rtl="0">
              <a:spcBef>
                <a:spcPts val="0"/>
              </a:spcBef>
              <a:spcAft>
                <a:spcPts val="0"/>
              </a:spcAft>
              <a:defRPr/>
            </a:lvl3pPr>
            <a:lvl4pPr lvl="3" algn="ctr" rtl="0">
              <a:spcBef>
                <a:spcPts val="0"/>
              </a:spcBef>
              <a:spcAft>
                <a:spcPts val="0"/>
              </a:spcAft>
              <a:defRPr/>
            </a:lvl4pPr>
            <a:lvl5pPr lvl="4" algn="ctr" rtl="0">
              <a:spcBef>
                <a:spcPts val="0"/>
              </a:spcBef>
              <a:spcAft>
                <a:spcPts val="0"/>
              </a:spcAft>
              <a:defRPr/>
            </a:lvl5pPr>
            <a:lvl6pPr marL="457200" lvl="5" algn="ctr" rtl="0">
              <a:spcBef>
                <a:spcPts val="0"/>
              </a:spcBef>
              <a:spcAft>
                <a:spcPts val="0"/>
              </a:spcAft>
              <a:defRPr/>
            </a:lvl6pPr>
            <a:lvl7pPr marL="914400" lvl="6" algn="ctr" rtl="0">
              <a:spcBef>
                <a:spcPts val="0"/>
              </a:spcBef>
              <a:spcAft>
                <a:spcPts val="0"/>
              </a:spcAft>
              <a:defRPr/>
            </a:lvl7pPr>
            <a:lvl8pPr marL="1371600" lvl="7" algn="ctr" rtl="0">
              <a:spcBef>
                <a:spcPts val="0"/>
              </a:spcBef>
              <a:spcAft>
                <a:spcPts val="0"/>
              </a:spcAft>
              <a:defRPr/>
            </a:lvl8pPr>
            <a:lvl9pPr marL="1828800" lvl="8" algn="ctr" rtl="0">
              <a:spcBef>
                <a:spcPts val="0"/>
              </a:spcBef>
              <a:spcAft>
                <a:spcPts val="0"/>
              </a:spcAft>
              <a:defRPr/>
            </a:lvl9pPr>
          </a:lstStyle>
          <a:p>
            <a:endParaRPr/>
          </a:p>
        </p:txBody>
      </p:sp>
      <p:sp>
        <p:nvSpPr>
          <p:cNvPr id="83" name="Shape 83"/>
          <p:cNvSpPr txBox="1">
            <a:spLocks noGrp="1"/>
          </p:cNvSpPr>
          <p:nvPr>
            <p:ph type="body" idx="1"/>
          </p:nvPr>
        </p:nvSpPr>
        <p:spPr>
          <a:xfrm rot="5400000">
            <a:off x="541337" y="190500"/>
            <a:ext cx="5851525" cy="6019799"/>
          </a:xfrm>
          <a:prstGeom prst="rect">
            <a:avLst/>
          </a:prstGeom>
          <a:noFill/>
          <a:ln>
            <a:noFill/>
          </a:ln>
        </p:spPr>
        <p:txBody>
          <a:bodyPr lIns="91425" tIns="91425" rIns="91425" bIns="91425" anchor="t" anchorCtr="0"/>
          <a:lstStyle>
            <a:lvl1pPr marL="342900" lvl="0" indent="-200660" algn="l" rtl="0">
              <a:spcBef>
                <a:spcPts val="640"/>
              </a:spcBef>
              <a:spcAft>
                <a:spcPts val="0"/>
              </a:spcAft>
              <a:buClr>
                <a:schemeClr val="hlink"/>
              </a:buClr>
              <a:buFont typeface="Garamond"/>
              <a:buChar char="■"/>
              <a:defRPr/>
            </a:lvl1pPr>
            <a:lvl2pPr marL="742950" lvl="1" indent="-161290" algn="l" rtl="0">
              <a:spcBef>
                <a:spcPts val="560"/>
              </a:spcBef>
              <a:spcAft>
                <a:spcPts val="0"/>
              </a:spcAft>
              <a:buClr>
                <a:schemeClr val="accent2"/>
              </a:buClr>
              <a:buFont typeface="Garamond"/>
              <a:buChar char="■"/>
              <a:defRPr/>
            </a:lvl2pPr>
            <a:lvl3pPr marL="1143000" lvl="2" indent="-121919" algn="l" rtl="0">
              <a:spcBef>
                <a:spcPts val="480"/>
              </a:spcBef>
              <a:spcAft>
                <a:spcPts val="0"/>
              </a:spcAft>
              <a:buClr>
                <a:schemeClr val="lt2"/>
              </a:buClr>
              <a:buFont typeface="Garamond"/>
              <a:buChar char="■"/>
              <a:defRPr/>
            </a:lvl3pPr>
            <a:lvl4pPr marL="1600200" lvl="3" indent="-139700" algn="l" rtl="0">
              <a:spcBef>
                <a:spcPts val="400"/>
              </a:spcBef>
              <a:spcAft>
                <a:spcPts val="0"/>
              </a:spcAft>
              <a:buClr>
                <a:schemeClr val="accent2"/>
              </a:buClr>
              <a:buFont typeface="Garamond"/>
              <a:buChar char="■"/>
              <a:defRPr/>
            </a:lvl4pPr>
            <a:lvl5pPr marL="2057400" lvl="4" indent="-139700" algn="l" rtl="0">
              <a:spcBef>
                <a:spcPts val="400"/>
              </a:spcBef>
              <a:spcAft>
                <a:spcPts val="0"/>
              </a:spcAft>
              <a:buClr>
                <a:schemeClr val="hlink"/>
              </a:buClr>
              <a:buFont typeface="Garamond"/>
              <a:buChar char="■"/>
              <a:defRPr/>
            </a:lvl5pPr>
            <a:lvl6pPr marL="2514600" lvl="5" indent="-139700" algn="l" rtl="0">
              <a:spcBef>
                <a:spcPts val="400"/>
              </a:spcBef>
              <a:spcAft>
                <a:spcPts val="0"/>
              </a:spcAft>
              <a:buClr>
                <a:schemeClr val="hlink"/>
              </a:buClr>
              <a:buFont typeface="Garamond"/>
              <a:buChar char="■"/>
              <a:defRPr/>
            </a:lvl6pPr>
            <a:lvl7pPr marL="2971800" lvl="6" indent="-139700" algn="l" rtl="0">
              <a:spcBef>
                <a:spcPts val="400"/>
              </a:spcBef>
              <a:spcAft>
                <a:spcPts val="0"/>
              </a:spcAft>
              <a:buClr>
                <a:schemeClr val="hlink"/>
              </a:buClr>
              <a:buFont typeface="Garamond"/>
              <a:buChar char="■"/>
              <a:defRPr/>
            </a:lvl7pPr>
            <a:lvl8pPr marL="3429000" lvl="7" indent="-139700" algn="l" rtl="0">
              <a:spcBef>
                <a:spcPts val="400"/>
              </a:spcBef>
              <a:spcAft>
                <a:spcPts val="0"/>
              </a:spcAft>
              <a:buClr>
                <a:schemeClr val="hlink"/>
              </a:buClr>
              <a:buFont typeface="Garamond"/>
              <a:buChar char="■"/>
              <a:defRPr/>
            </a:lvl8pPr>
            <a:lvl9pPr marL="3886200" lvl="8" indent="-139700" algn="l" rtl="0">
              <a:spcBef>
                <a:spcPts val="400"/>
              </a:spcBef>
              <a:spcAft>
                <a:spcPts val="0"/>
              </a:spcAft>
              <a:buClr>
                <a:schemeClr val="hlink"/>
              </a:buClr>
              <a:buFont typeface="Garamond"/>
              <a:buChar char="■"/>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51"/>
        <p:cNvGrpSpPr/>
        <p:nvPr/>
      </p:nvGrpSpPr>
      <p:grpSpPr>
        <a:xfrm>
          <a:off x="0" y="0"/>
          <a:ext cx="0" cy="0"/>
          <a:chOff x="0" y="0"/>
          <a:chExt cx="0" cy="0"/>
        </a:xfrm>
      </p:grpSpPr>
      <p:sp>
        <p:nvSpPr>
          <p:cNvPr id="52" name="Shape 52"/>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lvl="0" algn="ctr" rtl="0">
              <a:spcBef>
                <a:spcPts val="0"/>
              </a:spcBef>
              <a:spcAft>
                <a:spcPts val="0"/>
              </a:spcAft>
              <a:defRPr/>
            </a:lvl1pPr>
            <a:lvl2pPr lvl="1" algn="ctr" rtl="0">
              <a:spcBef>
                <a:spcPts val="0"/>
              </a:spcBef>
              <a:spcAft>
                <a:spcPts val="0"/>
              </a:spcAft>
              <a:defRPr/>
            </a:lvl2pPr>
            <a:lvl3pPr lvl="2" algn="ctr" rtl="0">
              <a:spcBef>
                <a:spcPts val="0"/>
              </a:spcBef>
              <a:spcAft>
                <a:spcPts val="0"/>
              </a:spcAft>
              <a:defRPr/>
            </a:lvl3pPr>
            <a:lvl4pPr lvl="3" algn="ctr" rtl="0">
              <a:spcBef>
                <a:spcPts val="0"/>
              </a:spcBef>
              <a:spcAft>
                <a:spcPts val="0"/>
              </a:spcAft>
              <a:defRPr/>
            </a:lvl4pPr>
            <a:lvl5pPr lvl="4" algn="ctr" rtl="0">
              <a:spcBef>
                <a:spcPts val="0"/>
              </a:spcBef>
              <a:spcAft>
                <a:spcPts val="0"/>
              </a:spcAft>
              <a:defRPr/>
            </a:lvl5pPr>
            <a:lvl6pPr marL="457200" lvl="5" algn="ctr" rtl="0">
              <a:spcBef>
                <a:spcPts val="0"/>
              </a:spcBef>
              <a:spcAft>
                <a:spcPts val="0"/>
              </a:spcAft>
              <a:defRPr/>
            </a:lvl6pPr>
            <a:lvl7pPr marL="914400" lvl="6" algn="ctr" rtl="0">
              <a:spcBef>
                <a:spcPts val="0"/>
              </a:spcBef>
              <a:spcAft>
                <a:spcPts val="0"/>
              </a:spcAft>
              <a:defRPr/>
            </a:lvl7pPr>
            <a:lvl8pPr marL="1371600" lvl="7" algn="ctr" rtl="0">
              <a:spcBef>
                <a:spcPts val="0"/>
              </a:spcBef>
              <a:spcAft>
                <a:spcPts val="0"/>
              </a:spcAft>
              <a:defRPr/>
            </a:lvl8pPr>
            <a:lvl9pPr marL="1828800" lvl="8" algn="ctr" rtl="0">
              <a:spcBef>
                <a:spcPts val="0"/>
              </a:spcBef>
              <a:spcAft>
                <a:spcPts val="0"/>
              </a:spcAft>
              <a:defRPr/>
            </a:lvl9pPr>
          </a:lstStyle>
          <a:p>
            <a:endParaRPr/>
          </a:p>
        </p:txBody>
      </p:sp>
      <p:sp>
        <p:nvSpPr>
          <p:cNvPr id="53" name="Shape 53"/>
          <p:cNvSpPr txBox="1">
            <a:spLocks noGrp="1"/>
          </p:cNvSpPr>
          <p:nvPr>
            <p:ph type="body" idx="1"/>
          </p:nvPr>
        </p:nvSpPr>
        <p:spPr>
          <a:xfrm>
            <a:off x="457200" y="1600200"/>
            <a:ext cx="8229600" cy="4525961"/>
          </a:xfrm>
          <a:prstGeom prst="rect">
            <a:avLst/>
          </a:prstGeom>
          <a:noFill/>
          <a:ln>
            <a:noFill/>
          </a:ln>
        </p:spPr>
        <p:txBody>
          <a:bodyPr lIns="91425" tIns="91425" rIns="91425" bIns="91425" anchor="t" anchorCtr="0"/>
          <a:lstStyle>
            <a:lvl1pPr marL="342900" lvl="0" indent="-200660" algn="l" rtl="0">
              <a:spcBef>
                <a:spcPts val="640"/>
              </a:spcBef>
              <a:spcAft>
                <a:spcPts val="0"/>
              </a:spcAft>
              <a:buClr>
                <a:schemeClr val="hlink"/>
              </a:buClr>
              <a:buFont typeface="Garamond"/>
              <a:buChar char="■"/>
              <a:defRPr/>
            </a:lvl1pPr>
            <a:lvl2pPr marL="742950" lvl="1" indent="-161290" algn="l" rtl="0">
              <a:spcBef>
                <a:spcPts val="560"/>
              </a:spcBef>
              <a:spcAft>
                <a:spcPts val="0"/>
              </a:spcAft>
              <a:buClr>
                <a:schemeClr val="accent2"/>
              </a:buClr>
              <a:buFont typeface="Garamond"/>
              <a:buChar char="■"/>
              <a:defRPr/>
            </a:lvl2pPr>
            <a:lvl3pPr marL="1143000" lvl="2" indent="-121919" algn="l" rtl="0">
              <a:spcBef>
                <a:spcPts val="480"/>
              </a:spcBef>
              <a:spcAft>
                <a:spcPts val="0"/>
              </a:spcAft>
              <a:buClr>
                <a:schemeClr val="lt2"/>
              </a:buClr>
              <a:buFont typeface="Garamond"/>
              <a:buChar char="■"/>
              <a:defRPr/>
            </a:lvl3pPr>
            <a:lvl4pPr marL="1600200" lvl="3" indent="-139700" algn="l" rtl="0">
              <a:spcBef>
                <a:spcPts val="400"/>
              </a:spcBef>
              <a:spcAft>
                <a:spcPts val="0"/>
              </a:spcAft>
              <a:buClr>
                <a:schemeClr val="accent2"/>
              </a:buClr>
              <a:buFont typeface="Garamond"/>
              <a:buChar char="■"/>
              <a:defRPr/>
            </a:lvl4pPr>
            <a:lvl5pPr marL="2057400" lvl="4" indent="-139700" algn="l" rtl="0">
              <a:spcBef>
                <a:spcPts val="400"/>
              </a:spcBef>
              <a:spcAft>
                <a:spcPts val="0"/>
              </a:spcAft>
              <a:buClr>
                <a:schemeClr val="hlink"/>
              </a:buClr>
              <a:buFont typeface="Garamond"/>
              <a:buChar char="■"/>
              <a:defRPr/>
            </a:lvl5pPr>
            <a:lvl6pPr marL="2514600" lvl="5" indent="-139700" algn="l" rtl="0">
              <a:spcBef>
                <a:spcPts val="400"/>
              </a:spcBef>
              <a:spcAft>
                <a:spcPts val="0"/>
              </a:spcAft>
              <a:buClr>
                <a:schemeClr val="hlink"/>
              </a:buClr>
              <a:buFont typeface="Garamond"/>
              <a:buChar char="■"/>
              <a:defRPr/>
            </a:lvl6pPr>
            <a:lvl7pPr marL="2971800" lvl="6" indent="-139700" algn="l" rtl="0">
              <a:spcBef>
                <a:spcPts val="400"/>
              </a:spcBef>
              <a:spcAft>
                <a:spcPts val="0"/>
              </a:spcAft>
              <a:buClr>
                <a:schemeClr val="hlink"/>
              </a:buClr>
              <a:buFont typeface="Garamond"/>
              <a:buChar char="■"/>
              <a:defRPr/>
            </a:lvl7pPr>
            <a:lvl8pPr marL="3429000" lvl="7" indent="-139700" algn="l" rtl="0">
              <a:spcBef>
                <a:spcPts val="400"/>
              </a:spcBef>
              <a:spcAft>
                <a:spcPts val="0"/>
              </a:spcAft>
              <a:buClr>
                <a:schemeClr val="hlink"/>
              </a:buClr>
              <a:buFont typeface="Garamond"/>
              <a:buChar char="■"/>
              <a:defRPr/>
            </a:lvl8pPr>
            <a:lvl9pPr marL="3886200" lvl="8" indent="-139700" algn="l" rtl="0">
              <a:spcBef>
                <a:spcPts val="400"/>
              </a:spcBef>
              <a:spcAft>
                <a:spcPts val="0"/>
              </a:spcAft>
              <a:buClr>
                <a:schemeClr val="hlink"/>
              </a:buClr>
              <a:buFont typeface="Garamond"/>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54"/>
        <p:cNvGrpSpPr/>
        <p:nvPr/>
      </p:nvGrpSpPr>
      <p:grpSpPr>
        <a:xfrm>
          <a:off x="0" y="0"/>
          <a:ext cx="0" cy="0"/>
          <a:chOff x="0" y="0"/>
          <a:chExt cx="0" cy="0"/>
        </a:xfrm>
      </p:grpSpPr>
      <p:sp>
        <p:nvSpPr>
          <p:cNvPr id="55" name="Shape 55"/>
          <p:cNvSpPr txBox="1">
            <a:spLocks noGrp="1"/>
          </p:cNvSpPr>
          <p:nvPr>
            <p:ph type="title"/>
          </p:nvPr>
        </p:nvSpPr>
        <p:spPr>
          <a:xfrm>
            <a:off x="722312" y="4406900"/>
            <a:ext cx="7772400" cy="1362075"/>
          </a:xfrm>
          <a:prstGeom prst="rect">
            <a:avLst/>
          </a:prstGeom>
          <a:noFill/>
          <a:ln>
            <a:noFill/>
          </a:ln>
        </p:spPr>
        <p:txBody>
          <a:bodyPr lIns="91425" tIns="91425" rIns="91425" bIns="91425" anchor="t" anchorCtr="0"/>
          <a:lstStyle>
            <a:lvl1pPr lvl="0" algn="l"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56" name="Shape 56"/>
          <p:cNvSpPr txBox="1">
            <a:spLocks noGrp="1"/>
          </p:cNvSpPr>
          <p:nvPr>
            <p:ph type="body" idx="1"/>
          </p:nvPr>
        </p:nvSpPr>
        <p:spPr>
          <a:xfrm>
            <a:off x="722312" y="2906713"/>
            <a:ext cx="7772400" cy="1500187"/>
          </a:xfrm>
          <a:prstGeom prst="rect">
            <a:avLst/>
          </a:prstGeom>
          <a:noFill/>
          <a:ln>
            <a:noFill/>
          </a:ln>
        </p:spPr>
        <p:txBody>
          <a:bodyPr lIns="91425" tIns="91425" rIns="91425" bIns="91425" anchor="b" anchorCtr="0"/>
          <a:lstStyle>
            <a:lvl1pPr marL="0" lvl="0" indent="0" rtl="0">
              <a:spcBef>
                <a:spcPts val="0"/>
              </a:spcBef>
              <a:buFont typeface="Garamond"/>
              <a:buNone/>
              <a:defRPr/>
            </a:lvl1pPr>
            <a:lvl2pPr marL="457200" lvl="1" indent="0" rtl="0">
              <a:spcBef>
                <a:spcPts val="0"/>
              </a:spcBef>
              <a:buFont typeface="Garamond"/>
              <a:buNone/>
              <a:defRPr/>
            </a:lvl2pPr>
            <a:lvl3pPr marL="914400" lvl="2" indent="0" rtl="0">
              <a:spcBef>
                <a:spcPts val="0"/>
              </a:spcBef>
              <a:buFont typeface="Garamond"/>
              <a:buNone/>
              <a:defRPr/>
            </a:lvl3pPr>
            <a:lvl4pPr marL="1371600" lvl="3" indent="0" rtl="0">
              <a:spcBef>
                <a:spcPts val="0"/>
              </a:spcBef>
              <a:buFont typeface="Garamond"/>
              <a:buNone/>
              <a:defRPr/>
            </a:lvl4pPr>
            <a:lvl5pPr marL="1828800" lvl="4" indent="0" rtl="0">
              <a:spcBef>
                <a:spcPts val="0"/>
              </a:spcBef>
              <a:buFont typeface="Garamond"/>
              <a:buNone/>
              <a:defRPr/>
            </a:lvl5pPr>
            <a:lvl6pPr marL="2286000" lvl="5" indent="0" rtl="0">
              <a:spcBef>
                <a:spcPts val="0"/>
              </a:spcBef>
              <a:buFont typeface="Garamond"/>
              <a:buNone/>
              <a:defRPr/>
            </a:lvl6pPr>
            <a:lvl7pPr marL="2743200" lvl="6" indent="0" rtl="0">
              <a:spcBef>
                <a:spcPts val="0"/>
              </a:spcBef>
              <a:buFont typeface="Garamond"/>
              <a:buNone/>
              <a:defRPr/>
            </a:lvl7pPr>
            <a:lvl8pPr marL="3200400" lvl="7" indent="0" rtl="0">
              <a:spcBef>
                <a:spcPts val="0"/>
              </a:spcBef>
              <a:buFont typeface="Garamond"/>
              <a:buNone/>
              <a:defRPr/>
            </a:lvl8pPr>
            <a:lvl9pPr marL="3657600" lvl="8" indent="0" rtl="0">
              <a:spcBef>
                <a:spcPts val="0"/>
              </a:spcBef>
              <a:buFont typeface="Garamond"/>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57"/>
        <p:cNvGrpSpPr/>
        <p:nvPr/>
      </p:nvGrpSpPr>
      <p:grpSpPr>
        <a:xfrm>
          <a:off x="0" y="0"/>
          <a:ext cx="0" cy="0"/>
          <a:chOff x="0" y="0"/>
          <a:chExt cx="0" cy="0"/>
        </a:xfrm>
      </p:grpSpPr>
      <p:sp>
        <p:nvSpPr>
          <p:cNvPr id="58" name="Shape 58"/>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lvl="0" algn="ctr" rtl="0">
              <a:spcBef>
                <a:spcPts val="0"/>
              </a:spcBef>
              <a:spcAft>
                <a:spcPts val="0"/>
              </a:spcAft>
              <a:defRPr/>
            </a:lvl1pPr>
            <a:lvl2pPr lvl="1" algn="ctr" rtl="0">
              <a:spcBef>
                <a:spcPts val="0"/>
              </a:spcBef>
              <a:spcAft>
                <a:spcPts val="0"/>
              </a:spcAft>
              <a:defRPr/>
            </a:lvl2pPr>
            <a:lvl3pPr lvl="2" algn="ctr" rtl="0">
              <a:spcBef>
                <a:spcPts val="0"/>
              </a:spcBef>
              <a:spcAft>
                <a:spcPts val="0"/>
              </a:spcAft>
              <a:defRPr/>
            </a:lvl3pPr>
            <a:lvl4pPr lvl="3" algn="ctr" rtl="0">
              <a:spcBef>
                <a:spcPts val="0"/>
              </a:spcBef>
              <a:spcAft>
                <a:spcPts val="0"/>
              </a:spcAft>
              <a:defRPr/>
            </a:lvl4pPr>
            <a:lvl5pPr lvl="4" algn="ctr" rtl="0">
              <a:spcBef>
                <a:spcPts val="0"/>
              </a:spcBef>
              <a:spcAft>
                <a:spcPts val="0"/>
              </a:spcAft>
              <a:defRPr/>
            </a:lvl5pPr>
            <a:lvl6pPr marL="457200" lvl="5" algn="ctr" rtl="0">
              <a:spcBef>
                <a:spcPts val="0"/>
              </a:spcBef>
              <a:spcAft>
                <a:spcPts val="0"/>
              </a:spcAft>
              <a:defRPr/>
            </a:lvl6pPr>
            <a:lvl7pPr marL="914400" lvl="6" algn="ctr" rtl="0">
              <a:spcBef>
                <a:spcPts val="0"/>
              </a:spcBef>
              <a:spcAft>
                <a:spcPts val="0"/>
              </a:spcAft>
              <a:defRPr/>
            </a:lvl7pPr>
            <a:lvl8pPr marL="1371600" lvl="7" algn="ctr" rtl="0">
              <a:spcBef>
                <a:spcPts val="0"/>
              </a:spcBef>
              <a:spcAft>
                <a:spcPts val="0"/>
              </a:spcAft>
              <a:defRPr/>
            </a:lvl8pPr>
            <a:lvl9pPr marL="1828800" lvl="8" algn="ctr" rtl="0">
              <a:spcBef>
                <a:spcPts val="0"/>
              </a:spcBef>
              <a:spcAft>
                <a:spcPts val="0"/>
              </a:spcAft>
              <a:defRPr/>
            </a:lvl9pPr>
          </a:lstStyle>
          <a:p>
            <a:endParaRPr/>
          </a:p>
        </p:txBody>
      </p:sp>
      <p:sp>
        <p:nvSpPr>
          <p:cNvPr id="59" name="Shape 59"/>
          <p:cNvSpPr txBox="1">
            <a:spLocks noGrp="1"/>
          </p:cNvSpPr>
          <p:nvPr>
            <p:ph type="body" idx="1"/>
          </p:nvPr>
        </p:nvSpPr>
        <p:spPr>
          <a:xfrm>
            <a:off x="457200" y="1600200"/>
            <a:ext cx="4038599" cy="4525963"/>
          </a:xfrm>
          <a:prstGeom prst="rect">
            <a:avLst/>
          </a:prstGeom>
          <a:noFill/>
          <a:ln>
            <a:noFill/>
          </a:ln>
        </p:spPr>
        <p:txBody>
          <a:bodyPr lIns="91425" tIns="91425" rIns="91425" bIns="91425" anchor="t"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60" name="Shape 60"/>
          <p:cNvSpPr txBox="1">
            <a:spLocks noGrp="1"/>
          </p:cNvSpPr>
          <p:nvPr>
            <p:ph type="body" idx="2"/>
          </p:nvPr>
        </p:nvSpPr>
        <p:spPr>
          <a:xfrm>
            <a:off x="4648200" y="1600200"/>
            <a:ext cx="4038599" cy="4525963"/>
          </a:xfrm>
          <a:prstGeom prst="rect">
            <a:avLst/>
          </a:prstGeom>
          <a:noFill/>
          <a:ln>
            <a:noFill/>
          </a:ln>
        </p:spPr>
        <p:txBody>
          <a:bodyPr lIns="91425" tIns="91425" rIns="91425" bIns="91425" anchor="t"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63" name="Shape 63"/>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lvl="0" indent="0" rtl="0">
              <a:spcBef>
                <a:spcPts val="0"/>
              </a:spcBef>
              <a:buFont typeface="Garamond"/>
              <a:buNone/>
              <a:defRPr/>
            </a:lvl1pPr>
            <a:lvl2pPr marL="457200" lvl="1" indent="0" rtl="0">
              <a:spcBef>
                <a:spcPts val="0"/>
              </a:spcBef>
              <a:buFont typeface="Garamond"/>
              <a:buNone/>
              <a:defRPr/>
            </a:lvl2pPr>
            <a:lvl3pPr marL="914400" lvl="2" indent="0" rtl="0">
              <a:spcBef>
                <a:spcPts val="0"/>
              </a:spcBef>
              <a:buFont typeface="Garamond"/>
              <a:buNone/>
              <a:defRPr/>
            </a:lvl3pPr>
            <a:lvl4pPr marL="1371600" lvl="3" indent="0" rtl="0">
              <a:spcBef>
                <a:spcPts val="0"/>
              </a:spcBef>
              <a:buFont typeface="Garamond"/>
              <a:buNone/>
              <a:defRPr/>
            </a:lvl4pPr>
            <a:lvl5pPr marL="1828800" lvl="4" indent="0" rtl="0">
              <a:spcBef>
                <a:spcPts val="0"/>
              </a:spcBef>
              <a:buFont typeface="Garamond"/>
              <a:buNone/>
              <a:defRPr/>
            </a:lvl5pPr>
            <a:lvl6pPr marL="2286000" lvl="5" indent="0" rtl="0">
              <a:spcBef>
                <a:spcPts val="0"/>
              </a:spcBef>
              <a:buFont typeface="Garamond"/>
              <a:buNone/>
              <a:defRPr/>
            </a:lvl6pPr>
            <a:lvl7pPr marL="2743200" lvl="6" indent="0" rtl="0">
              <a:spcBef>
                <a:spcPts val="0"/>
              </a:spcBef>
              <a:buFont typeface="Garamond"/>
              <a:buNone/>
              <a:defRPr/>
            </a:lvl7pPr>
            <a:lvl8pPr marL="3200400" lvl="7" indent="0" rtl="0">
              <a:spcBef>
                <a:spcPts val="0"/>
              </a:spcBef>
              <a:buFont typeface="Garamond"/>
              <a:buNone/>
              <a:defRPr/>
            </a:lvl8pPr>
            <a:lvl9pPr marL="3657600" lvl="8" indent="0" rtl="0">
              <a:spcBef>
                <a:spcPts val="0"/>
              </a:spcBef>
              <a:buFont typeface="Garamond"/>
              <a:buNone/>
              <a:defRPr/>
            </a:lvl9pPr>
          </a:lstStyle>
          <a:p>
            <a:endParaRPr/>
          </a:p>
        </p:txBody>
      </p:sp>
      <p:sp>
        <p:nvSpPr>
          <p:cNvPr id="64" name="Shape 64"/>
          <p:cNvSpPr txBox="1">
            <a:spLocks noGrp="1"/>
          </p:cNvSpPr>
          <p:nvPr>
            <p:ph type="body" idx="2"/>
          </p:nvPr>
        </p:nvSpPr>
        <p:spPr>
          <a:xfrm>
            <a:off x="457200" y="2174875"/>
            <a:ext cx="4040187" cy="3951287"/>
          </a:xfrm>
          <a:prstGeom prst="rect">
            <a:avLst/>
          </a:prstGeom>
          <a:noFill/>
          <a:ln>
            <a:noFill/>
          </a:ln>
        </p:spPr>
        <p:txBody>
          <a:bodyPr lIns="91425" tIns="91425" rIns="91425" bIns="91425" anchor="t"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65" name="Shape 65"/>
          <p:cNvSpPr txBox="1">
            <a:spLocks noGrp="1"/>
          </p:cNvSpPr>
          <p:nvPr>
            <p:ph type="body" idx="3"/>
          </p:nvPr>
        </p:nvSpPr>
        <p:spPr>
          <a:xfrm>
            <a:off x="4645025" y="1535112"/>
            <a:ext cx="4041774" cy="639762"/>
          </a:xfrm>
          <a:prstGeom prst="rect">
            <a:avLst/>
          </a:prstGeom>
          <a:noFill/>
          <a:ln>
            <a:noFill/>
          </a:ln>
        </p:spPr>
        <p:txBody>
          <a:bodyPr lIns="91425" tIns="91425" rIns="91425" bIns="91425" anchor="b" anchorCtr="0"/>
          <a:lstStyle>
            <a:lvl1pPr marL="0" lvl="0" indent="0" rtl="0">
              <a:spcBef>
                <a:spcPts val="0"/>
              </a:spcBef>
              <a:buFont typeface="Garamond"/>
              <a:buNone/>
              <a:defRPr/>
            </a:lvl1pPr>
            <a:lvl2pPr marL="457200" lvl="1" indent="0" rtl="0">
              <a:spcBef>
                <a:spcPts val="0"/>
              </a:spcBef>
              <a:buFont typeface="Garamond"/>
              <a:buNone/>
              <a:defRPr/>
            </a:lvl2pPr>
            <a:lvl3pPr marL="914400" lvl="2" indent="0" rtl="0">
              <a:spcBef>
                <a:spcPts val="0"/>
              </a:spcBef>
              <a:buFont typeface="Garamond"/>
              <a:buNone/>
              <a:defRPr/>
            </a:lvl3pPr>
            <a:lvl4pPr marL="1371600" lvl="3" indent="0" rtl="0">
              <a:spcBef>
                <a:spcPts val="0"/>
              </a:spcBef>
              <a:buFont typeface="Garamond"/>
              <a:buNone/>
              <a:defRPr/>
            </a:lvl4pPr>
            <a:lvl5pPr marL="1828800" lvl="4" indent="0" rtl="0">
              <a:spcBef>
                <a:spcPts val="0"/>
              </a:spcBef>
              <a:buFont typeface="Garamond"/>
              <a:buNone/>
              <a:defRPr/>
            </a:lvl5pPr>
            <a:lvl6pPr marL="2286000" lvl="5" indent="0" rtl="0">
              <a:spcBef>
                <a:spcPts val="0"/>
              </a:spcBef>
              <a:buFont typeface="Garamond"/>
              <a:buNone/>
              <a:defRPr/>
            </a:lvl6pPr>
            <a:lvl7pPr marL="2743200" lvl="6" indent="0" rtl="0">
              <a:spcBef>
                <a:spcPts val="0"/>
              </a:spcBef>
              <a:buFont typeface="Garamond"/>
              <a:buNone/>
              <a:defRPr/>
            </a:lvl7pPr>
            <a:lvl8pPr marL="3200400" lvl="7" indent="0" rtl="0">
              <a:spcBef>
                <a:spcPts val="0"/>
              </a:spcBef>
              <a:buFont typeface="Garamond"/>
              <a:buNone/>
              <a:defRPr/>
            </a:lvl8pPr>
            <a:lvl9pPr marL="3657600" lvl="8" indent="0" rtl="0">
              <a:spcBef>
                <a:spcPts val="0"/>
              </a:spcBef>
              <a:buFont typeface="Garamond"/>
              <a:buNone/>
              <a:defRPr/>
            </a:lvl9pPr>
          </a:lstStyle>
          <a:p>
            <a:endParaRPr/>
          </a:p>
        </p:txBody>
      </p:sp>
      <p:sp>
        <p:nvSpPr>
          <p:cNvPr id="66" name="Shape 66"/>
          <p:cNvSpPr txBox="1">
            <a:spLocks noGrp="1"/>
          </p:cNvSpPr>
          <p:nvPr>
            <p:ph type="body" idx="4"/>
          </p:nvPr>
        </p:nvSpPr>
        <p:spPr>
          <a:xfrm>
            <a:off x="4645025" y="2174875"/>
            <a:ext cx="4041774" cy="3951287"/>
          </a:xfrm>
          <a:prstGeom prst="rect">
            <a:avLst/>
          </a:prstGeom>
          <a:noFill/>
          <a:ln>
            <a:noFill/>
          </a:ln>
        </p:spPr>
        <p:txBody>
          <a:bodyPr lIns="91425" tIns="91425" rIns="91425" bIns="91425" anchor="t"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67"/>
        <p:cNvGrpSpPr/>
        <p:nvPr/>
      </p:nvGrpSpPr>
      <p:grpSpPr>
        <a:xfrm>
          <a:off x="0" y="0"/>
          <a:ext cx="0" cy="0"/>
          <a:chOff x="0" y="0"/>
          <a:chExt cx="0" cy="0"/>
        </a:xfrm>
      </p:grpSpPr>
      <p:sp>
        <p:nvSpPr>
          <p:cNvPr id="68" name="Shape 68"/>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lvl="0" algn="ctr" rtl="0">
              <a:spcBef>
                <a:spcPts val="0"/>
              </a:spcBef>
              <a:spcAft>
                <a:spcPts val="0"/>
              </a:spcAft>
              <a:defRPr/>
            </a:lvl1pPr>
            <a:lvl2pPr lvl="1" algn="ctr" rtl="0">
              <a:spcBef>
                <a:spcPts val="0"/>
              </a:spcBef>
              <a:spcAft>
                <a:spcPts val="0"/>
              </a:spcAft>
              <a:defRPr/>
            </a:lvl2pPr>
            <a:lvl3pPr lvl="2" algn="ctr" rtl="0">
              <a:spcBef>
                <a:spcPts val="0"/>
              </a:spcBef>
              <a:spcAft>
                <a:spcPts val="0"/>
              </a:spcAft>
              <a:defRPr/>
            </a:lvl3pPr>
            <a:lvl4pPr lvl="3" algn="ctr" rtl="0">
              <a:spcBef>
                <a:spcPts val="0"/>
              </a:spcBef>
              <a:spcAft>
                <a:spcPts val="0"/>
              </a:spcAft>
              <a:defRPr/>
            </a:lvl4pPr>
            <a:lvl5pPr lvl="4" algn="ctr" rtl="0">
              <a:spcBef>
                <a:spcPts val="0"/>
              </a:spcBef>
              <a:spcAft>
                <a:spcPts val="0"/>
              </a:spcAft>
              <a:defRPr/>
            </a:lvl5pPr>
            <a:lvl6pPr marL="457200" lvl="5" algn="ctr" rtl="0">
              <a:spcBef>
                <a:spcPts val="0"/>
              </a:spcBef>
              <a:spcAft>
                <a:spcPts val="0"/>
              </a:spcAft>
              <a:defRPr/>
            </a:lvl6pPr>
            <a:lvl7pPr marL="914400" lvl="6" algn="ctr" rtl="0">
              <a:spcBef>
                <a:spcPts val="0"/>
              </a:spcBef>
              <a:spcAft>
                <a:spcPts val="0"/>
              </a:spcAft>
              <a:defRPr/>
            </a:lvl7pPr>
            <a:lvl8pPr marL="1371600" lvl="7" algn="ctr" rtl="0">
              <a:spcBef>
                <a:spcPts val="0"/>
              </a:spcBef>
              <a:spcAft>
                <a:spcPts val="0"/>
              </a:spcAft>
              <a:defRPr/>
            </a:lvl8pPr>
            <a:lvl9pPr marL="1828800" lvl="8" algn="ctr" rtl="0">
              <a:spcBef>
                <a:spcPts val="0"/>
              </a:spcBef>
              <a:spcAft>
                <a:spcPts val="0"/>
              </a:spcAft>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69"/>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70"/>
        <p:cNvGrpSpPr/>
        <p:nvPr/>
      </p:nvGrpSpPr>
      <p:grpSpPr>
        <a:xfrm>
          <a:off x="0" y="0"/>
          <a:ext cx="0" cy="0"/>
          <a:chOff x="0" y="0"/>
          <a:chExt cx="0" cy="0"/>
        </a:xfrm>
      </p:grpSpPr>
      <p:sp>
        <p:nvSpPr>
          <p:cNvPr id="71" name="Shape 71"/>
          <p:cNvSpPr txBox="1">
            <a:spLocks noGrp="1"/>
          </p:cNvSpPr>
          <p:nvPr>
            <p:ph type="title"/>
          </p:nvPr>
        </p:nvSpPr>
        <p:spPr>
          <a:xfrm>
            <a:off x="457200" y="273050"/>
            <a:ext cx="3008313" cy="1162049"/>
          </a:xfrm>
          <a:prstGeom prst="rect">
            <a:avLst/>
          </a:prstGeom>
          <a:noFill/>
          <a:ln>
            <a:noFill/>
          </a:ln>
        </p:spPr>
        <p:txBody>
          <a:bodyPr lIns="91425" tIns="91425" rIns="91425" bIns="91425" anchor="b" anchorCtr="0"/>
          <a:lstStyle>
            <a:lvl1pPr lvl="0" algn="l"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72" name="Shape 72"/>
          <p:cNvSpPr txBox="1">
            <a:spLocks noGrp="1"/>
          </p:cNvSpPr>
          <p:nvPr>
            <p:ph type="body" idx="1"/>
          </p:nvPr>
        </p:nvSpPr>
        <p:spPr>
          <a:xfrm>
            <a:off x="3575050" y="273050"/>
            <a:ext cx="5111750" cy="5853112"/>
          </a:xfrm>
          <a:prstGeom prst="rect">
            <a:avLst/>
          </a:prstGeom>
          <a:noFill/>
          <a:ln>
            <a:noFill/>
          </a:ln>
        </p:spPr>
        <p:txBody>
          <a:bodyPr lIns="91425" tIns="91425" rIns="91425" bIns="91425" anchor="t"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73" name="Shape 73"/>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0"/>
          <a:lstStyle>
            <a:lvl1pPr marL="0" lvl="0" indent="0" rtl="0">
              <a:spcBef>
                <a:spcPts val="0"/>
              </a:spcBef>
              <a:buFont typeface="Garamond"/>
              <a:buNone/>
              <a:defRPr/>
            </a:lvl1pPr>
            <a:lvl2pPr marL="457200" lvl="1" indent="0" rtl="0">
              <a:spcBef>
                <a:spcPts val="0"/>
              </a:spcBef>
              <a:buFont typeface="Garamond"/>
              <a:buNone/>
              <a:defRPr/>
            </a:lvl2pPr>
            <a:lvl3pPr marL="914400" lvl="2" indent="0" rtl="0">
              <a:spcBef>
                <a:spcPts val="0"/>
              </a:spcBef>
              <a:buFont typeface="Garamond"/>
              <a:buNone/>
              <a:defRPr/>
            </a:lvl3pPr>
            <a:lvl4pPr marL="1371600" lvl="3" indent="0" rtl="0">
              <a:spcBef>
                <a:spcPts val="0"/>
              </a:spcBef>
              <a:buFont typeface="Garamond"/>
              <a:buNone/>
              <a:defRPr/>
            </a:lvl4pPr>
            <a:lvl5pPr marL="1828800" lvl="4" indent="0" rtl="0">
              <a:spcBef>
                <a:spcPts val="0"/>
              </a:spcBef>
              <a:buFont typeface="Garamond"/>
              <a:buNone/>
              <a:defRPr/>
            </a:lvl5pPr>
            <a:lvl6pPr marL="2286000" lvl="5" indent="0" rtl="0">
              <a:spcBef>
                <a:spcPts val="0"/>
              </a:spcBef>
              <a:buFont typeface="Garamond"/>
              <a:buNone/>
              <a:defRPr/>
            </a:lvl6pPr>
            <a:lvl7pPr marL="2743200" lvl="6" indent="0" rtl="0">
              <a:spcBef>
                <a:spcPts val="0"/>
              </a:spcBef>
              <a:buFont typeface="Garamond"/>
              <a:buNone/>
              <a:defRPr/>
            </a:lvl7pPr>
            <a:lvl8pPr marL="3200400" lvl="7" indent="0" rtl="0">
              <a:spcBef>
                <a:spcPts val="0"/>
              </a:spcBef>
              <a:buFont typeface="Garamond"/>
              <a:buNone/>
              <a:defRPr/>
            </a:lvl8pPr>
            <a:lvl9pPr marL="3657600" lvl="8" indent="0" rtl="0">
              <a:spcBef>
                <a:spcPts val="0"/>
              </a:spcBef>
              <a:buFont typeface="Garamond"/>
              <a:buNone/>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74"/>
        <p:cNvGrpSpPr/>
        <p:nvPr/>
      </p:nvGrpSpPr>
      <p:grpSpPr>
        <a:xfrm>
          <a:off x="0" y="0"/>
          <a:ext cx="0" cy="0"/>
          <a:chOff x="0" y="0"/>
          <a:chExt cx="0" cy="0"/>
        </a:xfrm>
      </p:grpSpPr>
      <p:sp>
        <p:nvSpPr>
          <p:cNvPr id="75" name="Shape 75"/>
          <p:cNvSpPr txBox="1">
            <a:spLocks noGrp="1"/>
          </p:cNvSpPr>
          <p:nvPr>
            <p:ph type="title"/>
          </p:nvPr>
        </p:nvSpPr>
        <p:spPr>
          <a:xfrm>
            <a:off x="1792288" y="4800600"/>
            <a:ext cx="5486399" cy="566737"/>
          </a:xfrm>
          <a:prstGeom prst="rect">
            <a:avLst/>
          </a:prstGeom>
          <a:noFill/>
          <a:ln>
            <a:noFill/>
          </a:ln>
        </p:spPr>
        <p:txBody>
          <a:bodyPr lIns="91425" tIns="91425" rIns="91425" bIns="91425" anchor="b" anchorCtr="0"/>
          <a:lstStyle>
            <a:lvl1pPr lvl="0" algn="l"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76" name="Shape 76"/>
          <p:cNvSpPr>
            <a:spLocks noGrp="1"/>
          </p:cNvSpPr>
          <p:nvPr>
            <p:ph type="pic" idx="2"/>
          </p:nvPr>
        </p:nvSpPr>
        <p:spPr>
          <a:xfrm>
            <a:off x="1792288" y="612775"/>
            <a:ext cx="5486399" cy="4114800"/>
          </a:xfrm>
          <a:prstGeom prst="rect">
            <a:avLst/>
          </a:prstGeom>
          <a:noFill/>
          <a:ln>
            <a:noFill/>
          </a:ln>
        </p:spPr>
      </p:sp>
      <p:sp>
        <p:nvSpPr>
          <p:cNvPr id="77" name="Shape 77"/>
          <p:cNvSpPr txBox="1">
            <a:spLocks noGrp="1"/>
          </p:cNvSpPr>
          <p:nvPr>
            <p:ph type="body" idx="1"/>
          </p:nvPr>
        </p:nvSpPr>
        <p:spPr>
          <a:xfrm>
            <a:off x="1792288" y="5367337"/>
            <a:ext cx="5486399" cy="804861"/>
          </a:xfrm>
          <a:prstGeom prst="rect">
            <a:avLst/>
          </a:prstGeom>
          <a:noFill/>
          <a:ln>
            <a:noFill/>
          </a:ln>
        </p:spPr>
        <p:txBody>
          <a:bodyPr lIns="91425" tIns="91425" rIns="91425" bIns="91425" anchor="t" anchorCtr="0"/>
          <a:lstStyle>
            <a:lvl1pPr marL="0" lvl="0" indent="0" rtl="0">
              <a:spcBef>
                <a:spcPts val="0"/>
              </a:spcBef>
              <a:buFont typeface="Garamond"/>
              <a:buNone/>
              <a:defRPr/>
            </a:lvl1pPr>
            <a:lvl2pPr marL="457200" lvl="1" indent="0" rtl="0">
              <a:spcBef>
                <a:spcPts val="0"/>
              </a:spcBef>
              <a:buFont typeface="Garamond"/>
              <a:buNone/>
              <a:defRPr/>
            </a:lvl2pPr>
            <a:lvl3pPr marL="914400" lvl="2" indent="0" rtl="0">
              <a:spcBef>
                <a:spcPts val="0"/>
              </a:spcBef>
              <a:buFont typeface="Garamond"/>
              <a:buNone/>
              <a:defRPr/>
            </a:lvl3pPr>
            <a:lvl4pPr marL="1371600" lvl="3" indent="0" rtl="0">
              <a:spcBef>
                <a:spcPts val="0"/>
              </a:spcBef>
              <a:buFont typeface="Garamond"/>
              <a:buNone/>
              <a:defRPr/>
            </a:lvl4pPr>
            <a:lvl5pPr marL="1828800" lvl="4" indent="0" rtl="0">
              <a:spcBef>
                <a:spcPts val="0"/>
              </a:spcBef>
              <a:buFont typeface="Garamond"/>
              <a:buNone/>
              <a:defRPr/>
            </a:lvl5pPr>
            <a:lvl6pPr marL="2286000" lvl="5" indent="0" rtl="0">
              <a:spcBef>
                <a:spcPts val="0"/>
              </a:spcBef>
              <a:buFont typeface="Garamond"/>
              <a:buNone/>
              <a:defRPr/>
            </a:lvl6pPr>
            <a:lvl7pPr marL="2743200" lvl="6" indent="0" rtl="0">
              <a:spcBef>
                <a:spcPts val="0"/>
              </a:spcBef>
              <a:buFont typeface="Garamond"/>
              <a:buNone/>
              <a:defRPr/>
            </a:lvl7pPr>
            <a:lvl8pPr marL="3200400" lvl="7" indent="0" rtl="0">
              <a:spcBef>
                <a:spcPts val="0"/>
              </a:spcBef>
              <a:buFont typeface="Garamond"/>
              <a:buNone/>
              <a:defRPr/>
            </a:lvl8pPr>
            <a:lvl9pPr marL="3657600" lvl="8" indent="0" rtl="0">
              <a:spcBef>
                <a:spcPts val="0"/>
              </a:spcBef>
              <a:buFont typeface="Garamond"/>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theme" Target="../theme/theme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9"/>
        <p:cNvGrpSpPr/>
        <p:nvPr/>
      </p:nvGrpSpPr>
      <p:grpSpPr>
        <a:xfrm>
          <a:off x="0" y="0"/>
          <a:ext cx="0" cy="0"/>
          <a:chOff x="0" y="0"/>
          <a:chExt cx="0" cy="0"/>
        </a:xfrm>
      </p:grpSpPr>
      <p:grpSp>
        <p:nvGrpSpPr>
          <p:cNvPr id="10" name="Shape 10"/>
          <p:cNvGrpSpPr/>
          <p:nvPr/>
        </p:nvGrpSpPr>
        <p:grpSpPr>
          <a:xfrm>
            <a:off x="0" y="0"/>
            <a:ext cx="9140824" cy="6850062"/>
            <a:chOff x="0" y="0"/>
            <a:chExt cx="9140824" cy="6850062"/>
          </a:xfrm>
        </p:grpSpPr>
        <p:grpSp>
          <p:nvGrpSpPr>
            <p:cNvPr id="11" name="Shape 11"/>
            <p:cNvGrpSpPr/>
            <p:nvPr/>
          </p:nvGrpSpPr>
          <p:grpSpPr>
            <a:xfrm>
              <a:off x="2743200" y="3540125"/>
              <a:ext cx="6392861" cy="3309937"/>
              <a:chOff x="2743200" y="3540125"/>
              <a:chExt cx="6392861" cy="3309937"/>
            </a:xfrm>
          </p:grpSpPr>
          <p:sp>
            <p:nvSpPr>
              <p:cNvPr id="12" name="Shape 12"/>
              <p:cNvSpPr/>
              <p:nvPr/>
            </p:nvSpPr>
            <p:spPr>
              <a:xfrm>
                <a:off x="2743200" y="4197350"/>
                <a:ext cx="4575175" cy="2652712"/>
              </a:xfrm>
              <a:custGeom>
                <a:avLst/>
                <a:gdLst/>
                <a:ahLst/>
                <a:cxnLst/>
                <a:rect l="0" t="0" r="0" b="0"/>
                <a:pathLst>
                  <a:path w="2882" h="1671" extrusionOk="0">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a:gsLst>
                  <a:gs pos="0">
                    <a:schemeClr val="dk2"/>
                  </a:gs>
                  <a:gs pos="100000">
                    <a:srgbClr val="482319"/>
                  </a:gs>
                </a:gsLst>
                <a:lin ang="0" scaled="0"/>
              </a:gra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strike="noStrike" cap="none">
                  <a:solidFill>
                    <a:schemeClr val="lt1"/>
                  </a:solidFill>
                  <a:latin typeface="Garamond"/>
                  <a:ea typeface="Garamond"/>
                  <a:cs typeface="Garamond"/>
                  <a:sym typeface="Garamond"/>
                </a:endParaRPr>
              </a:p>
            </p:txBody>
          </p:sp>
          <p:sp>
            <p:nvSpPr>
              <p:cNvPr id="13" name="Shape 13"/>
              <p:cNvSpPr/>
              <p:nvPr/>
            </p:nvSpPr>
            <p:spPr>
              <a:xfrm>
                <a:off x="6619875" y="4240212"/>
                <a:ext cx="1998662" cy="1287462"/>
              </a:xfrm>
              <a:custGeom>
                <a:avLst/>
                <a:gdLst/>
                <a:ahLst/>
                <a:cxnLst/>
                <a:rect l="0" t="0" r="0" b="0"/>
                <a:pathLst>
                  <a:path w="1259" h="811" extrusionOk="0">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a:gsLst>
                  <a:gs pos="0">
                    <a:schemeClr val="dk2"/>
                  </a:gs>
                  <a:gs pos="100000">
                    <a:srgbClr val="482319"/>
                  </a:gs>
                </a:gsLst>
                <a:lin ang="2700000" scaled="0"/>
              </a:gra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strike="noStrike" cap="none">
                  <a:solidFill>
                    <a:schemeClr val="lt1"/>
                  </a:solidFill>
                  <a:latin typeface="Garamond"/>
                  <a:ea typeface="Garamond"/>
                  <a:cs typeface="Garamond"/>
                  <a:sym typeface="Garamond"/>
                </a:endParaRPr>
              </a:p>
            </p:txBody>
          </p:sp>
          <p:sp>
            <p:nvSpPr>
              <p:cNvPr id="14" name="Shape 14"/>
              <p:cNvSpPr/>
              <p:nvPr/>
            </p:nvSpPr>
            <p:spPr>
              <a:xfrm>
                <a:off x="4603750" y="5311775"/>
                <a:ext cx="4522786" cy="1538287"/>
              </a:xfrm>
              <a:custGeom>
                <a:avLst/>
                <a:gdLst/>
                <a:ahLst/>
                <a:cxnLst/>
                <a:rect l="0" t="0" r="0" b="0"/>
                <a:pathLst>
                  <a:path w="2849" h="969" extrusionOk="0">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a:gsLst>
                  <a:gs pos="0">
                    <a:srgbClr val="412017"/>
                  </a:gs>
                  <a:gs pos="100000">
                    <a:schemeClr val="dk2"/>
                  </a:gs>
                </a:gsLst>
                <a:lin ang="5400000" scaled="0"/>
              </a:gra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strike="noStrike" cap="none">
                  <a:solidFill>
                    <a:schemeClr val="lt1"/>
                  </a:solidFill>
                  <a:latin typeface="Garamond"/>
                  <a:ea typeface="Garamond"/>
                  <a:cs typeface="Garamond"/>
                  <a:sym typeface="Garamond"/>
                </a:endParaRPr>
              </a:p>
            </p:txBody>
          </p:sp>
          <p:sp>
            <p:nvSpPr>
              <p:cNvPr id="15" name="Shape 15"/>
              <p:cNvSpPr/>
              <p:nvPr/>
            </p:nvSpPr>
            <p:spPr>
              <a:xfrm>
                <a:off x="4362450" y="3540125"/>
                <a:ext cx="4773611" cy="3309936"/>
              </a:xfrm>
              <a:custGeom>
                <a:avLst/>
                <a:gdLst/>
                <a:ahLst/>
                <a:cxnLst/>
                <a:rect l="0" t="0" r="0" b="0"/>
                <a:pathLst>
                  <a:path w="3007" h="2085" extrusionOk="0">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dk2"/>
              </a:soli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strike="noStrike" cap="none">
                  <a:solidFill>
                    <a:schemeClr val="lt1"/>
                  </a:solidFill>
                  <a:latin typeface="Garamond"/>
                  <a:ea typeface="Garamond"/>
                  <a:cs typeface="Garamond"/>
                  <a:sym typeface="Garamond"/>
                </a:endParaRPr>
              </a:p>
            </p:txBody>
          </p:sp>
          <p:sp>
            <p:nvSpPr>
              <p:cNvPr id="16" name="Shape 16"/>
              <p:cNvSpPr/>
              <p:nvPr/>
            </p:nvSpPr>
            <p:spPr>
              <a:xfrm>
                <a:off x="7145336" y="3678237"/>
                <a:ext cx="1981200" cy="855661"/>
              </a:xfrm>
              <a:custGeom>
                <a:avLst/>
                <a:gdLst/>
                <a:ahLst/>
                <a:cxnLst/>
                <a:rect l="0" t="0" r="0" b="0"/>
                <a:pathLst>
                  <a:path w="1248" h="539" extrusionOk="0">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a:gsLst>
                  <a:gs pos="0">
                    <a:srgbClr val="452219"/>
                  </a:gs>
                  <a:gs pos="100000">
                    <a:schemeClr val="dk2"/>
                  </a:gs>
                </a:gsLst>
                <a:lin ang="2700000" scaled="0"/>
              </a:gra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strike="noStrike" cap="none">
                  <a:solidFill>
                    <a:schemeClr val="lt1"/>
                  </a:solidFill>
                  <a:latin typeface="Garamond"/>
                  <a:ea typeface="Garamond"/>
                  <a:cs typeface="Garamond"/>
                  <a:sym typeface="Garamond"/>
                </a:endParaRPr>
              </a:p>
            </p:txBody>
          </p:sp>
        </p:grpSp>
        <p:sp>
          <p:nvSpPr>
            <p:cNvPr id="17" name="Shape 17"/>
            <p:cNvSpPr/>
            <p:nvPr/>
          </p:nvSpPr>
          <p:spPr>
            <a:xfrm>
              <a:off x="5273675" y="2128836"/>
              <a:ext cx="2897186" cy="2439986"/>
            </a:xfrm>
            <a:custGeom>
              <a:avLst/>
              <a:gdLst/>
              <a:ahLst/>
              <a:cxnLst/>
              <a:rect l="0" t="0" r="0" b="0"/>
              <a:pathLst>
                <a:path w="2296" h="1469" extrusionOk="0">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a:gsLst>
                <a:gs pos="0">
                  <a:srgbClr val="432118"/>
                </a:gs>
                <a:gs pos="100000">
                  <a:schemeClr val="dk2"/>
                </a:gs>
              </a:gsLst>
              <a:lin ang="2700000" scaled="0"/>
            </a:gra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strike="noStrike" cap="none">
                <a:solidFill>
                  <a:schemeClr val="lt1"/>
                </a:solidFill>
                <a:latin typeface="Garamond"/>
                <a:ea typeface="Garamond"/>
                <a:cs typeface="Garamond"/>
                <a:sym typeface="Garamond"/>
              </a:endParaRPr>
            </a:p>
          </p:txBody>
        </p:sp>
        <p:sp>
          <p:nvSpPr>
            <p:cNvPr id="18" name="Shape 18"/>
            <p:cNvSpPr/>
            <p:nvPr/>
          </p:nvSpPr>
          <p:spPr>
            <a:xfrm>
              <a:off x="0" y="0"/>
              <a:ext cx="9140824" cy="2819400"/>
            </a:xfrm>
            <a:custGeom>
              <a:avLst/>
              <a:gdLst/>
              <a:ahLst/>
              <a:cxnLst/>
              <a:rect l="0" t="0" r="0" b="0"/>
              <a:pathLst>
                <a:path w="5740" h="1906" extrusionOk="0">
                  <a:moveTo>
                    <a:pt x="0" y="0"/>
                  </a:moveTo>
                  <a:lnTo>
                    <a:pt x="0" y="1906"/>
                  </a:lnTo>
                  <a:lnTo>
                    <a:pt x="5740" y="1906"/>
                  </a:lnTo>
                  <a:lnTo>
                    <a:pt x="5740" y="0"/>
                  </a:lnTo>
                  <a:lnTo>
                    <a:pt x="0" y="0"/>
                  </a:lnTo>
                  <a:lnTo>
                    <a:pt x="0" y="0"/>
                  </a:lnTo>
                  <a:close/>
                </a:path>
              </a:pathLst>
            </a:custGeom>
            <a:gradFill>
              <a:gsLst>
                <a:gs pos="0">
                  <a:schemeClr val="dk1"/>
                </a:gs>
                <a:gs pos="100000">
                  <a:schemeClr val="dk2"/>
                </a:gs>
              </a:gsLst>
              <a:lin ang="5400000" scaled="0"/>
            </a:gra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strike="noStrike" cap="none">
                <a:solidFill>
                  <a:schemeClr val="lt1"/>
                </a:solidFill>
                <a:latin typeface="Garamond"/>
                <a:ea typeface="Garamond"/>
                <a:cs typeface="Garamond"/>
                <a:sym typeface="Garamond"/>
              </a:endParaRPr>
            </a:p>
          </p:txBody>
        </p:sp>
      </p:grpSp>
      <p:sp>
        <p:nvSpPr>
          <p:cNvPr id="19" name="Shape 19"/>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marL="0" marR="0" lvl="0" indent="0" algn="ctr" rtl="0">
              <a:spcBef>
                <a:spcPts val="0"/>
              </a:spcBef>
              <a:spcAft>
                <a:spcPts val="0"/>
              </a:spcAft>
              <a:defRPr/>
            </a:lvl1pPr>
            <a:lvl2pPr marL="0" marR="0" lvl="1" indent="0" algn="ctr" rtl="0">
              <a:spcBef>
                <a:spcPts val="0"/>
              </a:spcBef>
              <a:spcAft>
                <a:spcPts val="0"/>
              </a:spcAft>
              <a:defRPr/>
            </a:lvl2pPr>
            <a:lvl3pPr marL="0" marR="0" lvl="2" indent="0" algn="ctr" rtl="0">
              <a:spcBef>
                <a:spcPts val="0"/>
              </a:spcBef>
              <a:spcAft>
                <a:spcPts val="0"/>
              </a:spcAft>
              <a:defRPr/>
            </a:lvl3pPr>
            <a:lvl4pPr marL="0" marR="0" lvl="3" indent="0" algn="ctr" rtl="0">
              <a:spcBef>
                <a:spcPts val="0"/>
              </a:spcBef>
              <a:spcAft>
                <a:spcPts val="0"/>
              </a:spcAft>
              <a:defRPr/>
            </a:lvl4pPr>
            <a:lvl5pPr marL="0" marR="0" lvl="4" indent="0" algn="ctr" rtl="0">
              <a:spcBef>
                <a:spcPts val="0"/>
              </a:spcBef>
              <a:spcAft>
                <a:spcPts val="0"/>
              </a:spcAft>
              <a:defRPr/>
            </a:lvl5pPr>
            <a:lvl6pPr marL="457200" marR="0" lvl="5" indent="0" algn="ctr" rtl="0">
              <a:spcBef>
                <a:spcPts val="0"/>
              </a:spcBef>
              <a:spcAft>
                <a:spcPts val="0"/>
              </a:spcAft>
              <a:defRPr/>
            </a:lvl6pPr>
            <a:lvl7pPr marL="914400" marR="0" lvl="6" indent="0" algn="ctr" rtl="0">
              <a:spcBef>
                <a:spcPts val="0"/>
              </a:spcBef>
              <a:spcAft>
                <a:spcPts val="0"/>
              </a:spcAft>
              <a:defRPr/>
            </a:lvl7pPr>
            <a:lvl8pPr marL="1371600" marR="0" lvl="7" indent="0" algn="ctr" rtl="0">
              <a:spcBef>
                <a:spcPts val="0"/>
              </a:spcBef>
              <a:spcAft>
                <a:spcPts val="0"/>
              </a:spcAft>
              <a:defRPr/>
            </a:lvl8pPr>
            <a:lvl9pPr marL="1828800" marR="0" lvl="8" indent="0" algn="ctr" rtl="0">
              <a:spcBef>
                <a:spcPts val="0"/>
              </a:spcBef>
              <a:spcAft>
                <a:spcPts val="0"/>
              </a:spcAft>
              <a:defRPr/>
            </a:lvl9pPr>
          </a:lstStyle>
          <a:p>
            <a:endParaRPr/>
          </a:p>
        </p:txBody>
      </p:sp>
      <p:sp>
        <p:nvSpPr>
          <p:cNvPr id="20" name="Shape 20"/>
          <p:cNvSpPr txBox="1">
            <a:spLocks noGrp="1"/>
          </p:cNvSpPr>
          <p:nvPr>
            <p:ph type="body" idx="1"/>
          </p:nvPr>
        </p:nvSpPr>
        <p:spPr>
          <a:xfrm>
            <a:off x="457200" y="1600200"/>
            <a:ext cx="8229600" cy="4525961"/>
          </a:xfrm>
          <a:prstGeom prst="rect">
            <a:avLst/>
          </a:prstGeom>
          <a:noFill/>
          <a:ln>
            <a:noFill/>
          </a:ln>
        </p:spPr>
        <p:txBody>
          <a:bodyPr lIns="91425" tIns="91425" rIns="91425" bIns="91425" anchor="t" anchorCtr="0"/>
          <a:lstStyle>
            <a:lvl1pPr marL="342900" marR="0" lvl="0" indent="-200660" algn="l" rtl="0">
              <a:spcBef>
                <a:spcPts val="640"/>
              </a:spcBef>
              <a:spcAft>
                <a:spcPts val="0"/>
              </a:spcAft>
              <a:buClr>
                <a:schemeClr val="hlink"/>
              </a:buClr>
              <a:buFont typeface="Garamond"/>
              <a:buChar char="■"/>
              <a:defRPr/>
            </a:lvl1pPr>
            <a:lvl2pPr marL="742950" marR="0" lvl="1" indent="-161290" algn="l" rtl="0">
              <a:spcBef>
                <a:spcPts val="560"/>
              </a:spcBef>
              <a:spcAft>
                <a:spcPts val="0"/>
              </a:spcAft>
              <a:buClr>
                <a:schemeClr val="accent2"/>
              </a:buClr>
              <a:buFont typeface="Garamond"/>
              <a:buChar char="■"/>
              <a:defRPr/>
            </a:lvl2pPr>
            <a:lvl3pPr marL="1143000" marR="0" lvl="2" indent="-121919" algn="l" rtl="0">
              <a:spcBef>
                <a:spcPts val="480"/>
              </a:spcBef>
              <a:spcAft>
                <a:spcPts val="0"/>
              </a:spcAft>
              <a:buClr>
                <a:schemeClr val="lt2"/>
              </a:buClr>
              <a:buFont typeface="Garamond"/>
              <a:buChar char="■"/>
              <a:defRPr/>
            </a:lvl3pPr>
            <a:lvl4pPr marL="1600200" marR="0" lvl="3" indent="-139700" algn="l" rtl="0">
              <a:spcBef>
                <a:spcPts val="400"/>
              </a:spcBef>
              <a:spcAft>
                <a:spcPts val="0"/>
              </a:spcAft>
              <a:buClr>
                <a:schemeClr val="accent2"/>
              </a:buClr>
              <a:buFont typeface="Garamond"/>
              <a:buChar char="■"/>
              <a:defRPr/>
            </a:lvl4pPr>
            <a:lvl5pPr marL="2057400" marR="0" lvl="4" indent="-139700" algn="l" rtl="0">
              <a:spcBef>
                <a:spcPts val="400"/>
              </a:spcBef>
              <a:spcAft>
                <a:spcPts val="0"/>
              </a:spcAft>
              <a:buClr>
                <a:schemeClr val="hlink"/>
              </a:buClr>
              <a:buFont typeface="Garamond"/>
              <a:buChar char="■"/>
              <a:defRPr/>
            </a:lvl5pPr>
            <a:lvl6pPr marL="2514600" marR="0" lvl="5" indent="-139700" algn="l" rtl="0">
              <a:spcBef>
                <a:spcPts val="400"/>
              </a:spcBef>
              <a:spcAft>
                <a:spcPts val="0"/>
              </a:spcAft>
              <a:buClr>
                <a:schemeClr val="hlink"/>
              </a:buClr>
              <a:buFont typeface="Garamond"/>
              <a:buChar char="■"/>
              <a:defRPr/>
            </a:lvl6pPr>
            <a:lvl7pPr marL="2971800" marR="0" lvl="6" indent="-139700" algn="l" rtl="0">
              <a:spcBef>
                <a:spcPts val="400"/>
              </a:spcBef>
              <a:spcAft>
                <a:spcPts val="0"/>
              </a:spcAft>
              <a:buClr>
                <a:schemeClr val="hlink"/>
              </a:buClr>
              <a:buFont typeface="Garamond"/>
              <a:buChar char="■"/>
              <a:defRPr/>
            </a:lvl7pPr>
            <a:lvl8pPr marL="3429000" marR="0" lvl="7" indent="-139700" algn="l" rtl="0">
              <a:spcBef>
                <a:spcPts val="400"/>
              </a:spcBef>
              <a:spcAft>
                <a:spcPts val="0"/>
              </a:spcAft>
              <a:buClr>
                <a:schemeClr val="hlink"/>
              </a:buClr>
              <a:buFont typeface="Garamond"/>
              <a:buChar char="■"/>
              <a:defRPr/>
            </a:lvl8pPr>
            <a:lvl9pPr marL="3886200" marR="0" lvl="8" indent="-139700" algn="l" rtl="0">
              <a:spcBef>
                <a:spcPts val="400"/>
              </a:spcBef>
              <a:spcAft>
                <a:spcPts val="0"/>
              </a:spcAft>
              <a:buClr>
                <a:schemeClr val="hlink"/>
              </a:buClr>
              <a:buFont typeface="Garamond"/>
              <a:buChar char="■"/>
              <a:defRPr/>
            </a:lvl9pPr>
          </a:lstStyle>
          <a:p>
            <a:endParaRPr/>
          </a:p>
        </p:txBody>
      </p:sp>
      <p:sp>
        <p:nvSpPr>
          <p:cNvPr id="21" name="Shape 21"/>
          <p:cNvSpPr txBox="1">
            <a:spLocks noGrp="1"/>
          </p:cNvSpPr>
          <p:nvPr>
            <p:ph type="dt" idx="10"/>
          </p:nvPr>
        </p:nvSpPr>
        <p:spPr>
          <a:xfrm>
            <a:off x="457200" y="6248400"/>
            <a:ext cx="2133599" cy="476249"/>
          </a:xfrm>
          <a:prstGeom prst="rect">
            <a:avLst/>
          </a:prstGeom>
          <a:noFill/>
          <a:ln>
            <a:noFill/>
          </a:ln>
        </p:spPr>
        <p:txBody>
          <a:bodyPr lIns="91425" tIns="91425" rIns="91425" bIns="91425" anchor="b" anchorCtr="0"/>
          <a:lstStyle>
            <a:lvl1pPr marL="0" marR="0" lvl="0" indent="0" algn="l" rtl="0">
              <a:spcBef>
                <a:spcPts val="0"/>
              </a:spcBef>
              <a:defRPr/>
            </a:lvl1pPr>
            <a:lvl2pPr marL="457200" marR="0" lvl="1" indent="0" algn="l" rtl="0">
              <a:spcBef>
                <a:spcPts val="0"/>
              </a:spcBef>
              <a:defRPr/>
            </a:lvl2pPr>
            <a:lvl3pPr marL="914400" marR="0" lvl="2" indent="0" algn="l" rtl="0">
              <a:spcBef>
                <a:spcPts val="0"/>
              </a:spcBef>
              <a:defRPr/>
            </a:lvl3pPr>
            <a:lvl4pPr marL="1371600" marR="0" lvl="3" indent="0" algn="l" rtl="0">
              <a:spcBef>
                <a:spcPts val="0"/>
              </a:spcBef>
              <a:defRPr/>
            </a:lvl4pPr>
            <a:lvl5pPr marL="1828800" marR="0" lvl="4" indent="0" algn="l" rtl="0">
              <a:spcBef>
                <a:spcPts val="0"/>
              </a:spcBef>
              <a:defRPr/>
            </a:lvl5pPr>
            <a:lvl6pPr marL="2286000" marR="0" lvl="5" indent="0" algn="l" rtl="0">
              <a:spcBef>
                <a:spcPts val="0"/>
              </a:spcBef>
              <a:defRPr/>
            </a:lvl6pPr>
            <a:lvl7pPr marL="2743200" marR="0" lvl="6" indent="0" algn="l" rtl="0">
              <a:spcBef>
                <a:spcPts val="0"/>
              </a:spcBef>
              <a:defRPr/>
            </a:lvl7pPr>
            <a:lvl8pPr marL="3200400" marR="0" lvl="7" indent="0" algn="l" rtl="0">
              <a:spcBef>
                <a:spcPts val="0"/>
              </a:spcBef>
              <a:defRPr/>
            </a:lvl8pPr>
            <a:lvl9pPr marL="3657600" marR="0" lvl="8" indent="0" algn="l" rtl="0">
              <a:spcBef>
                <a:spcPts val="0"/>
              </a:spcBef>
              <a:defRPr/>
            </a:lvl9pPr>
          </a:lstStyle>
          <a:p>
            <a:endParaRPr/>
          </a:p>
        </p:txBody>
      </p:sp>
      <p:sp>
        <p:nvSpPr>
          <p:cNvPr id="22" name="Shape 22"/>
          <p:cNvSpPr txBox="1">
            <a:spLocks noGrp="1"/>
          </p:cNvSpPr>
          <p:nvPr>
            <p:ph type="ftr" idx="11"/>
          </p:nvPr>
        </p:nvSpPr>
        <p:spPr>
          <a:xfrm>
            <a:off x="3124200" y="6251575"/>
            <a:ext cx="2895600" cy="476249"/>
          </a:xfrm>
          <a:prstGeom prst="rect">
            <a:avLst/>
          </a:prstGeom>
          <a:noFill/>
          <a:ln>
            <a:noFill/>
          </a:ln>
        </p:spPr>
        <p:txBody>
          <a:bodyPr lIns="91425" tIns="91425" rIns="91425" bIns="91425" anchor="b" anchorCtr="0"/>
          <a:lstStyle>
            <a:lvl1pPr marL="0" marR="0" lvl="0" indent="0" algn="l" rtl="0">
              <a:spcBef>
                <a:spcPts val="0"/>
              </a:spcBef>
              <a:defRPr/>
            </a:lvl1pPr>
            <a:lvl2pPr marL="457200" marR="0" lvl="1" indent="0" algn="l" rtl="0">
              <a:spcBef>
                <a:spcPts val="0"/>
              </a:spcBef>
              <a:defRPr/>
            </a:lvl2pPr>
            <a:lvl3pPr marL="914400" marR="0" lvl="2" indent="0" algn="l" rtl="0">
              <a:spcBef>
                <a:spcPts val="0"/>
              </a:spcBef>
              <a:defRPr/>
            </a:lvl3pPr>
            <a:lvl4pPr marL="1371600" marR="0" lvl="3" indent="0" algn="l" rtl="0">
              <a:spcBef>
                <a:spcPts val="0"/>
              </a:spcBef>
              <a:defRPr/>
            </a:lvl4pPr>
            <a:lvl5pPr marL="1828800" marR="0" lvl="4" indent="0" algn="l" rtl="0">
              <a:spcBef>
                <a:spcPts val="0"/>
              </a:spcBef>
              <a:defRPr/>
            </a:lvl5pPr>
            <a:lvl6pPr marL="2286000" marR="0" lvl="5" indent="0" algn="l" rtl="0">
              <a:spcBef>
                <a:spcPts val="0"/>
              </a:spcBef>
              <a:defRPr/>
            </a:lvl6pPr>
            <a:lvl7pPr marL="2743200" marR="0" lvl="6" indent="0" algn="l" rtl="0">
              <a:spcBef>
                <a:spcPts val="0"/>
              </a:spcBef>
              <a:defRPr/>
            </a:lvl7pPr>
            <a:lvl8pPr marL="3200400" marR="0" lvl="7" indent="0" algn="l" rtl="0">
              <a:spcBef>
                <a:spcPts val="0"/>
              </a:spcBef>
              <a:defRPr/>
            </a:lvl8pPr>
            <a:lvl9pPr marL="3657600" marR="0" lvl="8" indent="0" algn="l" rtl="0">
              <a:spcBef>
                <a:spcPts val="0"/>
              </a:spcBef>
              <a:defRPr/>
            </a:lvl9pPr>
          </a:lstStyle>
          <a:p>
            <a:endParaRPr/>
          </a:p>
        </p:txBody>
      </p:sp>
      <p:sp>
        <p:nvSpPr>
          <p:cNvPr id="23" name="Shape 23"/>
          <p:cNvSpPr txBox="1">
            <a:spLocks noGrp="1"/>
          </p:cNvSpPr>
          <p:nvPr>
            <p:ph type="sldNum" idx="12"/>
          </p:nvPr>
        </p:nvSpPr>
        <p:spPr>
          <a:xfrm>
            <a:off x="6553200" y="6254750"/>
            <a:ext cx="2133599" cy="476249"/>
          </a:xfrm>
          <a:prstGeom prst="rect">
            <a:avLst/>
          </a:prstGeom>
          <a:noFill/>
          <a:ln>
            <a:noFill/>
          </a:ln>
        </p:spPr>
        <p:txBody>
          <a:bodyPr lIns="91425" tIns="91425" rIns="91425" bIns="91425" anchor="b" anchorCtr="0">
            <a:noAutofit/>
          </a:bodyPr>
          <a:lstStyle/>
          <a:p>
            <a:pPr marL="0" marR="0" lvl="0" indent="0" algn="r" rtl="0">
              <a:spcBef>
                <a:spcPts val="0"/>
              </a:spcBef>
            </a:pPr>
            <a:endParaRPr/>
          </a:p>
          <a:p>
            <a:pPr marL="457200" marR="0" lvl="1" indent="0" algn="l" rtl="0">
              <a:spcBef>
                <a:spcPts val="0"/>
              </a:spcBef>
            </a:pPr>
            <a:endParaRPr/>
          </a:p>
          <a:p>
            <a:pPr marL="914400" marR="0" lvl="2" indent="0" algn="l" rtl="0">
              <a:spcBef>
                <a:spcPts val="0"/>
              </a:spcBef>
            </a:pPr>
            <a:endParaRPr/>
          </a:p>
          <a:p>
            <a:pPr marL="1371600" marR="0" lvl="3" indent="0" algn="l" rtl="0">
              <a:spcBef>
                <a:spcPts val="0"/>
              </a:spcBef>
            </a:pPr>
            <a:endParaRPr/>
          </a:p>
          <a:p>
            <a:pPr marL="1828800" marR="0" lvl="4" indent="0" algn="l" rtl="0">
              <a:spcBef>
                <a:spcPts val="0"/>
              </a:spcBef>
            </a:pPr>
            <a:endParaRPr/>
          </a:p>
          <a:p>
            <a:pPr marL="2286000" marR="0" lvl="5" indent="0" algn="l" rtl="0">
              <a:spcBef>
                <a:spcPts val="0"/>
              </a:spcBef>
            </a:pPr>
            <a:endParaRPr/>
          </a:p>
          <a:p>
            <a:pPr marL="2743200" marR="0" lvl="6" indent="0" algn="l" rtl="0">
              <a:spcBef>
                <a:spcPts val="0"/>
              </a:spcBef>
            </a:pPr>
            <a:endParaRPr/>
          </a:p>
          <a:p>
            <a:pPr marL="3200400" marR="0" lvl="7" indent="0" algn="l" rtl="0">
              <a:spcBef>
                <a:spcPts val="0"/>
              </a:spcBef>
            </a:pPr>
            <a:endParaRPr/>
          </a:p>
          <a:p>
            <a:pPr marL="3657600" marR="0" lvl="8" indent="0" algn="l" rtl="0">
              <a:spcBef>
                <a:spcPts val="0"/>
              </a:spcBef>
            </a:pPr>
            <a:endParaRPr/>
          </a:p>
        </p:txBody>
      </p:sp>
    </p:spTree>
  </p:cSld>
  <p:clrMap bg1="lt1" tx1="dk1" bg2="dk2" tx2="lt2" accent1="accent1" accent2="accent2" accent3="accent3" accent4="accent4" accent5="accent5" accent6="accent6" hlink="hlink" folHlink="folHlink"/>
  <p:sldLayoutIdLst>
    <p:sldLayoutId id="2147483648"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36"/>
        <p:cNvGrpSpPr/>
        <p:nvPr/>
      </p:nvGrpSpPr>
      <p:grpSpPr>
        <a:xfrm>
          <a:off x="0" y="0"/>
          <a:ext cx="0" cy="0"/>
          <a:chOff x="0" y="0"/>
          <a:chExt cx="0" cy="0"/>
        </a:xfrm>
      </p:grpSpPr>
      <p:sp>
        <p:nvSpPr>
          <p:cNvPr id="37" name="Shape 37"/>
          <p:cNvSpPr txBox="1">
            <a:spLocks noGrp="1"/>
          </p:cNvSpPr>
          <p:nvPr>
            <p:ph type="dt" idx="10"/>
          </p:nvPr>
        </p:nvSpPr>
        <p:spPr>
          <a:xfrm>
            <a:off x="457200" y="6251575"/>
            <a:ext cx="2133599" cy="476249"/>
          </a:xfrm>
          <a:prstGeom prst="rect">
            <a:avLst/>
          </a:prstGeom>
          <a:noFill/>
          <a:ln>
            <a:noFill/>
          </a:ln>
        </p:spPr>
        <p:txBody>
          <a:bodyPr lIns="91425" tIns="91425" rIns="91425" bIns="91425" anchor="b" anchorCtr="0"/>
          <a:lstStyle>
            <a:lvl1pPr marL="0" marR="0" lvl="0" indent="0" algn="l" rtl="0">
              <a:spcBef>
                <a:spcPts val="0"/>
              </a:spcBef>
              <a:defRPr/>
            </a:lvl1pPr>
            <a:lvl2pPr marL="457200" marR="0" lvl="1" indent="0" algn="l" rtl="0">
              <a:spcBef>
                <a:spcPts val="0"/>
              </a:spcBef>
              <a:defRPr/>
            </a:lvl2pPr>
            <a:lvl3pPr marL="914400" marR="0" lvl="2" indent="0" algn="l" rtl="0">
              <a:spcBef>
                <a:spcPts val="0"/>
              </a:spcBef>
              <a:defRPr/>
            </a:lvl3pPr>
            <a:lvl4pPr marL="1371600" marR="0" lvl="3" indent="0" algn="l" rtl="0">
              <a:spcBef>
                <a:spcPts val="0"/>
              </a:spcBef>
              <a:defRPr/>
            </a:lvl4pPr>
            <a:lvl5pPr marL="1828800" marR="0" lvl="4" indent="0" algn="l" rtl="0">
              <a:spcBef>
                <a:spcPts val="0"/>
              </a:spcBef>
              <a:defRPr/>
            </a:lvl5pPr>
            <a:lvl6pPr marL="2286000" marR="0" lvl="5" indent="0" algn="l" rtl="0">
              <a:spcBef>
                <a:spcPts val="0"/>
              </a:spcBef>
              <a:defRPr/>
            </a:lvl6pPr>
            <a:lvl7pPr marL="2743200" marR="0" lvl="6" indent="0" algn="l" rtl="0">
              <a:spcBef>
                <a:spcPts val="0"/>
              </a:spcBef>
              <a:defRPr/>
            </a:lvl7pPr>
            <a:lvl8pPr marL="3200400" marR="0" lvl="7" indent="0" algn="l" rtl="0">
              <a:spcBef>
                <a:spcPts val="0"/>
              </a:spcBef>
              <a:defRPr/>
            </a:lvl8pPr>
            <a:lvl9pPr marL="3657600" marR="0" lvl="8" indent="0" algn="l" rtl="0">
              <a:spcBef>
                <a:spcPts val="0"/>
              </a:spcBef>
              <a:defRPr/>
            </a:lvl9pPr>
          </a:lstStyle>
          <a:p>
            <a:endParaRPr/>
          </a:p>
        </p:txBody>
      </p:sp>
      <p:sp>
        <p:nvSpPr>
          <p:cNvPr id="38" name="Shape 38"/>
          <p:cNvSpPr txBox="1">
            <a:spLocks noGrp="1"/>
          </p:cNvSpPr>
          <p:nvPr>
            <p:ph type="sldNum" idx="12"/>
          </p:nvPr>
        </p:nvSpPr>
        <p:spPr>
          <a:xfrm>
            <a:off x="6553200" y="6248400"/>
            <a:ext cx="2133599" cy="476249"/>
          </a:xfrm>
          <a:prstGeom prst="rect">
            <a:avLst/>
          </a:prstGeom>
          <a:noFill/>
          <a:ln>
            <a:noFill/>
          </a:ln>
        </p:spPr>
        <p:txBody>
          <a:bodyPr lIns="91425" tIns="91425" rIns="91425" bIns="91425" anchor="b" anchorCtr="0">
            <a:noAutofit/>
          </a:bodyPr>
          <a:lstStyle/>
          <a:p>
            <a:pPr marL="0" marR="0" lvl="0" indent="0" algn="r" rtl="0">
              <a:spcBef>
                <a:spcPts val="0"/>
              </a:spcBef>
            </a:pPr>
            <a:endParaRPr/>
          </a:p>
          <a:p>
            <a:pPr marL="457200" marR="0" lvl="1" indent="0" algn="l" rtl="0">
              <a:spcBef>
                <a:spcPts val="0"/>
              </a:spcBef>
            </a:pPr>
            <a:endParaRPr/>
          </a:p>
          <a:p>
            <a:pPr marL="914400" marR="0" lvl="2" indent="0" algn="l" rtl="0">
              <a:spcBef>
                <a:spcPts val="0"/>
              </a:spcBef>
            </a:pPr>
            <a:endParaRPr/>
          </a:p>
          <a:p>
            <a:pPr marL="1371600" marR="0" lvl="3" indent="0" algn="l" rtl="0">
              <a:spcBef>
                <a:spcPts val="0"/>
              </a:spcBef>
            </a:pPr>
            <a:endParaRPr/>
          </a:p>
          <a:p>
            <a:pPr marL="1828800" marR="0" lvl="4" indent="0" algn="l" rtl="0">
              <a:spcBef>
                <a:spcPts val="0"/>
              </a:spcBef>
            </a:pPr>
            <a:endParaRPr/>
          </a:p>
          <a:p>
            <a:pPr marL="2286000" marR="0" lvl="5" indent="0" algn="l" rtl="0">
              <a:spcBef>
                <a:spcPts val="0"/>
              </a:spcBef>
            </a:pPr>
            <a:endParaRPr/>
          </a:p>
          <a:p>
            <a:pPr marL="2743200" marR="0" lvl="6" indent="0" algn="l" rtl="0">
              <a:spcBef>
                <a:spcPts val="0"/>
              </a:spcBef>
            </a:pPr>
            <a:endParaRPr/>
          </a:p>
          <a:p>
            <a:pPr marL="3200400" marR="0" lvl="7" indent="0" algn="l" rtl="0">
              <a:spcBef>
                <a:spcPts val="0"/>
              </a:spcBef>
            </a:pPr>
            <a:endParaRPr/>
          </a:p>
          <a:p>
            <a:pPr marL="3657600" marR="0" lvl="8" indent="0" algn="l" rtl="0">
              <a:spcBef>
                <a:spcPts val="0"/>
              </a:spcBef>
            </a:pPr>
            <a:endParaRPr/>
          </a:p>
        </p:txBody>
      </p:sp>
      <p:grpSp>
        <p:nvGrpSpPr>
          <p:cNvPr id="39" name="Shape 39"/>
          <p:cNvGrpSpPr/>
          <p:nvPr/>
        </p:nvGrpSpPr>
        <p:grpSpPr>
          <a:xfrm>
            <a:off x="0" y="0"/>
            <a:ext cx="9140824" cy="6850062"/>
            <a:chOff x="0" y="0"/>
            <a:chExt cx="9140824" cy="6850062"/>
          </a:xfrm>
        </p:grpSpPr>
        <p:grpSp>
          <p:nvGrpSpPr>
            <p:cNvPr id="40" name="Shape 40"/>
            <p:cNvGrpSpPr/>
            <p:nvPr/>
          </p:nvGrpSpPr>
          <p:grpSpPr>
            <a:xfrm>
              <a:off x="2743200" y="3540125"/>
              <a:ext cx="6392861" cy="3309937"/>
              <a:chOff x="2743200" y="3540125"/>
              <a:chExt cx="6392861" cy="3309937"/>
            </a:xfrm>
          </p:grpSpPr>
          <p:sp>
            <p:nvSpPr>
              <p:cNvPr id="41" name="Shape 41"/>
              <p:cNvSpPr/>
              <p:nvPr/>
            </p:nvSpPr>
            <p:spPr>
              <a:xfrm>
                <a:off x="2743200" y="4197350"/>
                <a:ext cx="4575175" cy="2652712"/>
              </a:xfrm>
              <a:custGeom>
                <a:avLst/>
                <a:gdLst/>
                <a:ahLst/>
                <a:cxnLst/>
                <a:rect l="0" t="0" r="0" b="0"/>
                <a:pathLst>
                  <a:path w="2882" h="1671" extrusionOk="0">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a:gsLst>
                  <a:gs pos="0">
                    <a:schemeClr val="dk2"/>
                  </a:gs>
                  <a:gs pos="100000">
                    <a:srgbClr val="482319"/>
                  </a:gs>
                </a:gsLst>
                <a:lin ang="0" scaled="0"/>
              </a:gra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strike="noStrike" cap="none">
                  <a:solidFill>
                    <a:schemeClr val="lt1"/>
                  </a:solidFill>
                  <a:latin typeface="Garamond"/>
                  <a:ea typeface="Garamond"/>
                  <a:cs typeface="Garamond"/>
                  <a:sym typeface="Garamond"/>
                </a:endParaRPr>
              </a:p>
            </p:txBody>
          </p:sp>
          <p:sp>
            <p:nvSpPr>
              <p:cNvPr id="42" name="Shape 42"/>
              <p:cNvSpPr/>
              <p:nvPr/>
            </p:nvSpPr>
            <p:spPr>
              <a:xfrm>
                <a:off x="6619875" y="4240212"/>
                <a:ext cx="1998662" cy="1287462"/>
              </a:xfrm>
              <a:custGeom>
                <a:avLst/>
                <a:gdLst/>
                <a:ahLst/>
                <a:cxnLst/>
                <a:rect l="0" t="0" r="0" b="0"/>
                <a:pathLst>
                  <a:path w="1259" h="811" extrusionOk="0">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a:gsLst>
                  <a:gs pos="0">
                    <a:schemeClr val="dk2"/>
                  </a:gs>
                  <a:gs pos="100000">
                    <a:srgbClr val="482319"/>
                  </a:gs>
                </a:gsLst>
                <a:lin ang="2700000" scaled="0"/>
              </a:gra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strike="noStrike" cap="none">
                  <a:solidFill>
                    <a:schemeClr val="lt1"/>
                  </a:solidFill>
                  <a:latin typeface="Garamond"/>
                  <a:ea typeface="Garamond"/>
                  <a:cs typeface="Garamond"/>
                  <a:sym typeface="Garamond"/>
                </a:endParaRPr>
              </a:p>
            </p:txBody>
          </p:sp>
          <p:sp>
            <p:nvSpPr>
              <p:cNvPr id="43" name="Shape 43"/>
              <p:cNvSpPr/>
              <p:nvPr/>
            </p:nvSpPr>
            <p:spPr>
              <a:xfrm>
                <a:off x="4603750" y="5311775"/>
                <a:ext cx="4522786" cy="1538287"/>
              </a:xfrm>
              <a:custGeom>
                <a:avLst/>
                <a:gdLst/>
                <a:ahLst/>
                <a:cxnLst/>
                <a:rect l="0" t="0" r="0" b="0"/>
                <a:pathLst>
                  <a:path w="2849" h="969" extrusionOk="0">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a:gsLst>
                  <a:gs pos="0">
                    <a:srgbClr val="412017"/>
                  </a:gs>
                  <a:gs pos="100000">
                    <a:schemeClr val="dk2"/>
                  </a:gs>
                </a:gsLst>
                <a:lin ang="5400000" scaled="0"/>
              </a:gra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strike="noStrike" cap="none">
                  <a:solidFill>
                    <a:schemeClr val="lt1"/>
                  </a:solidFill>
                  <a:latin typeface="Garamond"/>
                  <a:ea typeface="Garamond"/>
                  <a:cs typeface="Garamond"/>
                  <a:sym typeface="Garamond"/>
                </a:endParaRPr>
              </a:p>
            </p:txBody>
          </p:sp>
          <p:sp>
            <p:nvSpPr>
              <p:cNvPr id="44" name="Shape 44"/>
              <p:cNvSpPr/>
              <p:nvPr/>
            </p:nvSpPr>
            <p:spPr>
              <a:xfrm>
                <a:off x="4362450" y="3540125"/>
                <a:ext cx="4773611" cy="3309936"/>
              </a:xfrm>
              <a:custGeom>
                <a:avLst/>
                <a:gdLst/>
                <a:ahLst/>
                <a:cxnLst/>
                <a:rect l="0" t="0" r="0" b="0"/>
                <a:pathLst>
                  <a:path w="3007" h="2085" extrusionOk="0">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dk2"/>
              </a:soli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strike="noStrike" cap="none">
                  <a:solidFill>
                    <a:schemeClr val="lt1"/>
                  </a:solidFill>
                  <a:latin typeface="Garamond"/>
                  <a:ea typeface="Garamond"/>
                  <a:cs typeface="Garamond"/>
                  <a:sym typeface="Garamond"/>
                </a:endParaRPr>
              </a:p>
            </p:txBody>
          </p:sp>
          <p:sp>
            <p:nvSpPr>
              <p:cNvPr id="45" name="Shape 45"/>
              <p:cNvSpPr/>
              <p:nvPr/>
            </p:nvSpPr>
            <p:spPr>
              <a:xfrm>
                <a:off x="7145336" y="3678237"/>
                <a:ext cx="1981200" cy="855661"/>
              </a:xfrm>
              <a:custGeom>
                <a:avLst/>
                <a:gdLst/>
                <a:ahLst/>
                <a:cxnLst/>
                <a:rect l="0" t="0" r="0" b="0"/>
                <a:pathLst>
                  <a:path w="1248" h="539" extrusionOk="0">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a:gsLst>
                  <a:gs pos="0">
                    <a:srgbClr val="452219"/>
                  </a:gs>
                  <a:gs pos="100000">
                    <a:schemeClr val="dk2"/>
                  </a:gs>
                </a:gsLst>
                <a:lin ang="2700000" scaled="0"/>
              </a:gra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strike="noStrike" cap="none">
                  <a:solidFill>
                    <a:schemeClr val="lt1"/>
                  </a:solidFill>
                  <a:latin typeface="Garamond"/>
                  <a:ea typeface="Garamond"/>
                  <a:cs typeface="Garamond"/>
                  <a:sym typeface="Garamond"/>
                </a:endParaRPr>
              </a:p>
            </p:txBody>
          </p:sp>
        </p:grpSp>
        <p:sp>
          <p:nvSpPr>
            <p:cNvPr id="46" name="Shape 46"/>
            <p:cNvSpPr/>
            <p:nvPr/>
          </p:nvSpPr>
          <p:spPr>
            <a:xfrm>
              <a:off x="5273675" y="2128836"/>
              <a:ext cx="2897186" cy="2439986"/>
            </a:xfrm>
            <a:custGeom>
              <a:avLst/>
              <a:gdLst/>
              <a:ahLst/>
              <a:cxnLst/>
              <a:rect l="0" t="0" r="0" b="0"/>
              <a:pathLst>
                <a:path w="2296" h="1469" extrusionOk="0">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a:gsLst>
                <a:gs pos="0">
                  <a:srgbClr val="432118"/>
                </a:gs>
                <a:gs pos="100000">
                  <a:schemeClr val="dk2"/>
                </a:gs>
              </a:gsLst>
              <a:lin ang="2700000" scaled="0"/>
            </a:gra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strike="noStrike" cap="none">
                <a:solidFill>
                  <a:schemeClr val="lt1"/>
                </a:solidFill>
                <a:latin typeface="Garamond"/>
                <a:ea typeface="Garamond"/>
                <a:cs typeface="Garamond"/>
                <a:sym typeface="Garamond"/>
              </a:endParaRPr>
            </a:p>
          </p:txBody>
        </p:sp>
        <p:sp>
          <p:nvSpPr>
            <p:cNvPr id="47" name="Shape 47"/>
            <p:cNvSpPr/>
            <p:nvPr/>
          </p:nvSpPr>
          <p:spPr>
            <a:xfrm>
              <a:off x="0" y="0"/>
              <a:ext cx="9140824" cy="2819400"/>
            </a:xfrm>
            <a:custGeom>
              <a:avLst/>
              <a:gdLst/>
              <a:ahLst/>
              <a:cxnLst/>
              <a:rect l="0" t="0" r="0" b="0"/>
              <a:pathLst>
                <a:path w="5740" h="1906" extrusionOk="0">
                  <a:moveTo>
                    <a:pt x="0" y="0"/>
                  </a:moveTo>
                  <a:lnTo>
                    <a:pt x="0" y="1906"/>
                  </a:lnTo>
                  <a:lnTo>
                    <a:pt x="5740" y="1906"/>
                  </a:lnTo>
                  <a:lnTo>
                    <a:pt x="5740" y="0"/>
                  </a:lnTo>
                  <a:lnTo>
                    <a:pt x="0" y="0"/>
                  </a:lnTo>
                  <a:lnTo>
                    <a:pt x="0" y="0"/>
                  </a:lnTo>
                  <a:close/>
                </a:path>
              </a:pathLst>
            </a:custGeom>
            <a:gradFill>
              <a:gsLst>
                <a:gs pos="0">
                  <a:schemeClr val="dk1"/>
                </a:gs>
                <a:gs pos="100000">
                  <a:schemeClr val="dk2"/>
                </a:gs>
              </a:gsLst>
              <a:lin ang="5400000" scaled="0"/>
            </a:gra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strike="noStrike" cap="none">
                <a:solidFill>
                  <a:schemeClr val="lt1"/>
                </a:solidFill>
                <a:latin typeface="Garamond"/>
                <a:ea typeface="Garamond"/>
                <a:cs typeface="Garamond"/>
                <a:sym typeface="Garamond"/>
              </a:endParaRPr>
            </a:p>
          </p:txBody>
        </p:sp>
      </p:grpSp>
      <p:sp>
        <p:nvSpPr>
          <p:cNvPr id="48" name="Shape 48"/>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marL="0" marR="0" lvl="0" indent="0" algn="ctr" rtl="0">
              <a:spcBef>
                <a:spcPts val="0"/>
              </a:spcBef>
              <a:spcAft>
                <a:spcPts val="0"/>
              </a:spcAft>
              <a:defRPr/>
            </a:lvl1pPr>
            <a:lvl2pPr marL="0" marR="0" lvl="1" indent="0" algn="ctr" rtl="0">
              <a:spcBef>
                <a:spcPts val="0"/>
              </a:spcBef>
              <a:spcAft>
                <a:spcPts val="0"/>
              </a:spcAft>
              <a:defRPr/>
            </a:lvl2pPr>
            <a:lvl3pPr marL="0" marR="0" lvl="2" indent="0" algn="ctr" rtl="0">
              <a:spcBef>
                <a:spcPts val="0"/>
              </a:spcBef>
              <a:spcAft>
                <a:spcPts val="0"/>
              </a:spcAft>
              <a:defRPr/>
            </a:lvl3pPr>
            <a:lvl4pPr marL="0" marR="0" lvl="3" indent="0" algn="ctr" rtl="0">
              <a:spcBef>
                <a:spcPts val="0"/>
              </a:spcBef>
              <a:spcAft>
                <a:spcPts val="0"/>
              </a:spcAft>
              <a:defRPr/>
            </a:lvl4pPr>
            <a:lvl5pPr marL="0" marR="0" lvl="4" indent="0" algn="ctr" rtl="0">
              <a:spcBef>
                <a:spcPts val="0"/>
              </a:spcBef>
              <a:spcAft>
                <a:spcPts val="0"/>
              </a:spcAft>
              <a:defRPr/>
            </a:lvl5pPr>
            <a:lvl6pPr marL="457200" marR="0" lvl="5" indent="0" algn="ctr" rtl="0">
              <a:spcBef>
                <a:spcPts val="0"/>
              </a:spcBef>
              <a:spcAft>
                <a:spcPts val="0"/>
              </a:spcAft>
              <a:defRPr/>
            </a:lvl6pPr>
            <a:lvl7pPr marL="914400" marR="0" lvl="6" indent="0" algn="ctr" rtl="0">
              <a:spcBef>
                <a:spcPts val="0"/>
              </a:spcBef>
              <a:spcAft>
                <a:spcPts val="0"/>
              </a:spcAft>
              <a:defRPr/>
            </a:lvl7pPr>
            <a:lvl8pPr marL="1371600" marR="0" lvl="7" indent="0" algn="ctr" rtl="0">
              <a:spcBef>
                <a:spcPts val="0"/>
              </a:spcBef>
              <a:spcAft>
                <a:spcPts val="0"/>
              </a:spcAft>
              <a:defRPr/>
            </a:lvl8pPr>
            <a:lvl9pPr marL="1828800" marR="0" lvl="8" indent="0" algn="ctr" rtl="0">
              <a:spcBef>
                <a:spcPts val="0"/>
              </a:spcBef>
              <a:spcAft>
                <a:spcPts val="0"/>
              </a:spcAft>
              <a:defRPr/>
            </a:lvl9pPr>
          </a:lstStyle>
          <a:p>
            <a:endParaRPr/>
          </a:p>
        </p:txBody>
      </p:sp>
      <p:sp>
        <p:nvSpPr>
          <p:cNvPr id="49" name="Shape 49"/>
          <p:cNvSpPr txBox="1">
            <a:spLocks noGrp="1"/>
          </p:cNvSpPr>
          <p:nvPr>
            <p:ph type="ftr" idx="11"/>
          </p:nvPr>
        </p:nvSpPr>
        <p:spPr>
          <a:xfrm>
            <a:off x="3124200" y="6248400"/>
            <a:ext cx="2895600" cy="476249"/>
          </a:xfrm>
          <a:prstGeom prst="rect">
            <a:avLst/>
          </a:prstGeom>
          <a:noFill/>
          <a:ln>
            <a:noFill/>
          </a:ln>
        </p:spPr>
        <p:txBody>
          <a:bodyPr lIns="91425" tIns="91425" rIns="91425" bIns="91425" anchor="b" anchorCtr="0"/>
          <a:lstStyle>
            <a:lvl1pPr marL="0" marR="0" lvl="0" indent="0" algn="l" rtl="0">
              <a:spcBef>
                <a:spcPts val="0"/>
              </a:spcBef>
              <a:defRPr/>
            </a:lvl1pPr>
            <a:lvl2pPr marL="457200" marR="0" lvl="1" indent="0" algn="l" rtl="0">
              <a:spcBef>
                <a:spcPts val="0"/>
              </a:spcBef>
              <a:defRPr/>
            </a:lvl2pPr>
            <a:lvl3pPr marL="914400" marR="0" lvl="2" indent="0" algn="l" rtl="0">
              <a:spcBef>
                <a:spcPts val="0"/>
              </a:spcBef>
              <a:defRPr/>
            </a:lvl3pPr>
            <a:lvl4pPr marL="1371600" marR="0" lvl="3" indent="0" algn="l" rtl="0">
              <a:spcBef>
                <a:spcPts val="0"/>
              </a:spcBef>
              <a:defRPr/>
            </a:lvl4pPr>
            <a:lvl5pPr marL="1828800" marR="0" lvl="4" indent="0" algn="l" rtl="0">
              <a:spcBef>
                <a:spcPts val="0"/>
              </a:spcBef>
              <a:defRPr/>
            </a:lvl5pPr>
            <a:lvl6pPr marL="2286000" marR="0" lvl="5" indent="0" algn="l" rtl="0">
              <a:spcBef>
                <a:spcPts val="0"/>
              </a:spcBef>
              <a:defRPr/>
            </a:lvl6pPr>
            <a:lvl7pPr marL="2743200" marR="0" lvl="6" indent="0" algn="l" rtl="0">
              <a:spcBef>
                <a:spcPts val="0"/>
              </a:spcBef>
              <a:defRPr/>
            </a:lvl7pPr>
            <a:lvl8pPr marL="3200400" marR="0" lvl="7" indent="0" algn="l" rtl="0">
              <a:spcBef>
                <a:spcPts val="0"/>
              </a:spcBef>
              <a:defRPr/>
            </a:lvl8pPr>
            <a:lvl9pPr marL="3657600" marR="0" lvl="8" indent="0" algn="l" rtl="0">
              <a:spcBef>
                <a:spcPts val="0"/>
              </a:spcBef>
              <a:defRPr/>
            </a:lvl9pPr>
          </a:lstStyle>
          <a:p>
            <a:endParaRPr/>
          </a:p>
        </p:txBody>
      </p:sp>
      <p:sp>
        <p:nvSpPr>
          <p:cNvPr id="50" name="Shape 50"/>
          <p:cNvSpPr txBox="1">
            <a:spLocks noGrp="1"/>
          </p:cNvSpPr>
          <p:nvPr>
            <p:ph type="body" idx="1"/>
          </p:nvPr>
        </p:nvSpPr>
        <p:spPr>
          <a:xfrm>
            <a:off x="457200" y="1600200"/>
            <a:ext cx="8229600" cy="4525961"/>
          </a:xfrm>
          <a:prstGeom prst="rect">
            <a:avLst/>
          </a:prstGeom>
          <a:noFill/>
          <a:ln>
            <a:noFill/>
          </a:ln>
        </p:spPr>
        <p:txBody>
          <a:bodyPr lIns="91425" tIns="91425" rIns="91425" bIns="91425" anchor="t" anchorCtr="0"/>
          <a:lstStyle>
            <a:lvl1pPr marL="342900" marR="0" lvl="0" indent="-200660" algn="l" rtl="0">
              <a:spcBef>
                <a:spcPts val="640"/>
              </a:spcBef>
              <a:spcAft>
                <a:spcPts val="0"/>
              </a:spcAft>
              <a:buClr>
                <a:schemeClr val="hlink"/>
              </a:buClr>
              <a:buFont typeface="Garamond"/>
              <a:buChar char="■"/>
              <a:defRPr/>
            </a:lvl1pPr>
            <a:lvl2pPr marL="742950" marR="0" lvl="1" indent="-161290" algn="l" rtl="0">
              <a:spcBef>
                <a:spcPts val="560"/>
              </a:spcBef>
              <a:spcAft>
                <a:spcPts val="0"/>
              </a:spcAft>
              <a:buClr>
                <a:schemeClr val="accent2"/>
              </a:buClr>
              <a:buFont typeface="Garamond"/>
              <a:buChar char="■"/>
              <a:defRPr/>
            </a:lvl2pPr>
            <a:lvl3pPr marL="1143000" marR="0" lvl="2" indent="-121919" algn="l" rtl="0">
              <a:spcBef>
                <a:spcPts val="480"/>
              </a:spcBef>
              <a:spcAft>
                <a:spcPts val="0"/>
              </a:spcAft>
              <a:buClr>
                <a:schemeClr val="lt2"/>
              </a:buClr>
              <a:buFont typeface="Garamond"/>
              <a:buChar char="■"/>
              <a:defRPr/>
            </a:lvl3pPr>
            <a:lvl4pPr marL="1600200" marR="0" lvl="3" indent="-139700" algn="l" rtl="0">
              <a:spcBef>
                <a:spcPts val="400"/>
              </a:spcBef>
              <a:spcAft>
                <a:spcPts val="0"/>
              </a:spcAft>
              <a:buClr>
                <a:schemeClr val="accent2"/>
              </a:buClr>
              <a:buFont typeface="Garamond"/>
              <a:buChar char="■"/>
              <a:defRPr/>
            </a:lvl4pPr>
            <a:lvl5pPr marL="2057400" marR="0" lvl="4" indent="-139700" algn="l" rtl="0">
              <a:spcBef>
                <a:spcPts val="400"/>
              </a:spcBef>
              <a:spcAft>
                <a:spcPts val="0"/>
              </a:spcAft>
              <a:buClr>
                <a:schemeClr val="hlink"/>
              </a:buClr>
              <a:buFont typeface="Garamond"/>
              <a:buChar char="■"/>
              <a:defRPr/>
            </a:lvl5pPr>
            <a:lvl6pPr marL="2514600" marR="0" lvl="5" indent="-139700" algn="l" rtl="0">
              <a:spcBef>
                <a:spcPts val="400"/>
              </a:spcBef>
              <a:spcAft>
                <a:spcPts val="0"/>
              </a:spcAft>
              <a:buClr>
                <a:schemeClr val="hlink"/>
              </a:buClr>
              <a:buFont typeface="Garamond"/>
              <a:buChar char="■"/>
              <a:defRPr/>
            </a:lvl6pPr>
            <a:lvl7pPr marL="2971800" marR="0" lvl="6" indent="-139700" algn="l" rtl="0">
              <a:spcBef>
                <a:spcPts val="400"/>
              </a:spcBef>
              <a:spcAft>
                <a:spcPts val="0"/>
              </a:spcAft>
              <a:buClr>
                <a:schemeClr val="hlink"/>
              </a:buClr>
              <a:buFont typeface="Garamond"/>
              <a:buChar char="■"/>
              <a:defRPr/>
            </a:lvl7pPr>
            <a:lvl8pPr marL="3429000" marR="0" lvl="7" indent="-139700" algn="l" rtl="0">
              <a:spcBef>
                <a:spcPts val="400"/>
              </a:spcBef>
              <a:spcAft>
                <a:spcPts val="0"/>
              </a:spcAft>
              <a:buClr>
                <a:schemeClr val="hlink"/>
              </a:buClr>
              <a:buFont typeface="Garamond"/>
              <a:buChar char="■"/>
              <a:defRPr/>
            </a:lvl8pPr>
            <a:lvl9pPr marL="3886200" marR="0" lvl="8" indent="-139700" algn="l" rtl="0">
              <a:spcBef>
                <a:spcPts val="400"/>
              </a:spcBef>
              <a:spcAft>
                <a:spcPts val="0"/>
              </a:spcAft>
              <a:buClr>
                <a:schemeClr val="hlink"/>
              </a:buClr>
              <a:buFont typeface="Garamond"/>
              <a:buChar char="■"/>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31"/>
        <p:cNvGrpSpPr/>
        <p:nvPr/>
      </p:nvGrpSpPr>
      <p:grpSpPr>
        <a:xfrm>
          <a:off x="0" y="0"/>
          <a:ext cx="0" cy="0"/>
          <a:chOff x="0" y="0"/>
          <a:chExt cx="0" cy="0"/>
        </a:xfrm>
      </p:grpSpPr>
      <p:sp>
        <p:nvSpPr>
          <p:cNvPr id="32" name="Shape 32"/>
          <p:cNvSpPr txBox="1">
            <a:spLocks noGrp="1"/>
          </p:cNvSpPr>
          <p:nvPr>
            <p:ph type="ctrTitle"/>
          </p:nvPr>
        </p:nvSpPr>
        <p:spPr>
          <a:xfrm>
            <a:off x="4495800" y="1676400"/>
            <a:ext cx="4648199" cy="1470024"/>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lt2"/>
              </a:buClr>
              <a:buSzPct val="25000"/>
              <a:buFont typeface="Garamond"/>
              <a:buNone/>
            </a:pPr>
            <a:r>
              <a:rPr lang="en-US" sz="5400" b="1" i="0" u="none" strike="noStrike" cap="none">
                <a:solidFill>
                  <a:schemeClr val="lt2"/>
                </a:solidFill>
                <a:latin typeface="Garamond"/>
                <a:ea typeface="Garamond"/>
                <a:cs typeface="Garamond"/>
                <a:sym typeface="Garamond"/>
              </a:rPr>
              <a:t>Chapter 14</a:t>
            </a:r>
          </a:p>
        </p:txBody>
      </p:sp>
      <p:sp>
        <p:nvSpPr>
          <p:cNvPr id="33" name="Shape 33"/>
          <p:cNvSpPr txBox="1">
            <a:spLocks noGrp="1"/>
          </p:cNvSpPr>
          <p:nvPr>
            <p:ph type="subTitle" idx="1"/>
          </p:nvPr>
        </p:nvSpPr>
        <p:spPr>
          <a:xfrm>
            <a:off x="4495800" y="3200400"/>
            <a:ext cx="4648199" cy="2057400"/>
          </a:xfrm>
          <a:prstGeom prst="rect">
            <a:avLst/>
          </a:prstGeom>
          <a:noFill/>
          <a:ln>
            <a:noFill/>
          </a:ln>
        </p:spPr>
        <p:txBody>
          <a:bodyPr lIns="91425" tIns="45700" rIns="91425" bIns="45700" anchor="t" anchorCtr="0">
            <a:noAutofit/>
          </a:bodyPr>
          <a:lstStyle/>
          <a:p>
            <a:pPr marL="0" marR="0" lvl="0" indent="0" algn="ctr" rtl="0">
              <a:lnSpc>
                <a:spcPct val="100000"/>
              </a:lnSpc>
              <a:spcBef>
                <a:spcPts val="0"/>
              </a:spcBef>
              <a:spcAft>
                <a:spcPts val="0"/>
              </a:spcAft>
              <a:buClr>
                <a:schemeClr val="hlink"/>
              </a:buClr>
              <a:buSzPct val="25000"/>
              <a:buFont typeface="Garamond"/>
              <a:buNone/>
            </a:pPr>
            <a:r>
              <a:rPr lang="en-US" sz="3600" b="0" i="0" u="none" strike="noStrike" cap="none">
                <a:solidFill>
                  <a:schemeClr val="lt1"/>
                </a:solidFill>
                <a:latin typeface="Garamond"/>
                <a:ea typeface="Garamond"/>
                <a:cs typeface="Garamond"/>
                <a:sym typeface="Garamond"/>
              </a:rPr>
              <a:t>Agreement</a:t>
            </a:r>
          </a:p>
        </p:txBody>
      </p:sp>
      <p:sp>
        <p:nvSpPr>
          <p:cNvPr id="34" name="Shape 34"/>
          <p:cNvSpPr txBox="1"/>
          <p:nvPr/>
        </p:nvSpPr>
        <p:spPr>
          <a:xfrm>
            <a:off x="77786" y="6607175"/>
            <a:ext cx="1211261" cy="244474"/>
          </a:xfrm>
          <a:prstGeom prst="rect">
            <a:avLst/>
          </a:prstGeom>
          <a:noFill/>
          <a:ln>
            <a:noFill/>
          </a:ln>
        </p:spPr>
        <p:txBody>
          <a:bodyPr lIns="92075" tIns="46025" rIns="92075" bIns="46025" anchor="t" anchorCtr="0">
            <a:noAutofit/>
          </a:bodyPr>
          <a:lstStyle/>
          <a:p>
            <a:pPr marL="0" marR="0" lvl="0" indent="0" algn="l" rtl="0">
              <a:lnSpc>
                <a:spcPct val="100000"/>
              </a:lnSpc>
              <a:spcBef>
                <a:spcPts val="0"/>
              </a:spcBef>
              <a:spcAft>
                <a:spcPts val="0"/>
              </a:spcAft>
              <a:buClr>
                <a:schemeClr val="lt1"/>
              </a:buClr>
              <a:buSzPct val="25000"/>
              <a:buFont typeface="Times New Roman"/>
              <a:buNone/>
            </a:pPr>
            <a:r>
              <a:rPr lang="en-US" sz="1000" b="1" i="1" u="none" strike="noStrike" cap="none">
                <a:solidFill>
                  <a:schemeClr val="lt1"/>
                </a:solidFill>
                <a:latin typeface="Times New Roman"/>
                <a:ea typeface="Times New Roman"/>
                <a:cs typeface="Times New Roman"/>
                <a:sym typeface="Times New Roman"/>
              </a:rPr>
              <a:t>McGraw-Hill/Irwin</a:t>
            </a:r>
          </a:p>
        </p:txBody>
      </p:sp>
      <p:sp>
        <p:nvSpPr>
          <p:cNvPr id="35" name="Shape 35"/>
          <p:cNvSpPr txBox="1"/>
          <p:nvPr/>
        </p:nvSpPr>
        <p:spPr>
          <a:xfrm>
            <a:off x="4911725" y="6613525"/>
            <a:ext cx="4152899" cy="244474"/>
          </a:xfrm>
          <a:prstGeom prst="rect">
            <a:avLst/>
          </a:prstGeom>
          <a:noFill/>
          <a:ln>
            <a:noFill/>
          </a:ln>
        </p:spPr>
        <p:txBody>
          <a:bodyPr lIns="92075" tIns="46025" rIns="92075" bIns="46025" anchor="t" anchorCtr="0">
            <a:noAutofit/>
          </a:bodyPr>
          <a:lstStyle/>
          <a:p>
            <a:pPr marL="0" marR="0" lvl="0" indent="0" algn="l" rtl="0">
              <a:lnSpc>
                <a:spcPct val="100000"/>
              </a:lnSpc>
              <a:spcBef>
                <a:spcPts val="0"/>
              </a:spcBef>
              <a:spcAft>
                <a:spcPts val="0"/>
              </a:spcAft>
              <a:buClr>
                <a:schemeClr val="lt1"/>
              </a:buClr>
              <a:buSzPct val="25000"/>
              <a:buFont typeface="Times New Roman"/>
              <a:buNone/>
            </a:pPr>
            <a:r>
              <a:rPr lang="en-US" sz="1000" b="1" i="1" u="none" strike="noStrike" cap="none">
                <a:solidFill>
                  <a:schemeClr val="lt1"/>
                </a:solidFill>
                <a:latin typeface="Times New Roman"/>
                <a:ea typeface="Times New Roman"/>
                <a:cs typeface="Times New Roman"/>
                <a:sym typeface="Times New Roman"/>
              </a:rPr>
              <a:t>Copyright © 2012 by The McGraw-Hill Companies, Inc. All rights reserved.</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88"/>
        <p:cNvGrpSpPr/>
        <p:nvPr/>
      </p:nvGrpSpPr>
      <p:grpSpPr>
        <a:xfrm>
          <a:off x="0" y="0"/>
          <a:ext cx="0" cy="0"/>
          <a:chOff x="0" y="0"/>
          <a:chExt cx="0" cy="0"/>
        </a:xfrm>
      </p:grpSpPr>
      <p:sp>
        <p:nvSpPr>
          <p:cNvPr id="89" name="Shape 89"/>
          <p:cNvSpPr txBox="1">
            <a:spLocks noGrp="1"/>
          </p:cNvSpPr>
          <p:nvPr>
            <p:ph type="title"/>
          </p:nvPr>
        </p:nvSpPr>
        <p:spPr>
          <a:xfrm>
            <a:off x="457200" y="274637"/>
            <a:ext cx="8229600" cy="6202362"/>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lt2"/>
              </a:buClr>
              <a:buSzPct val="25000"/>
              <a:buFont typeface="Garamond"/>
              <a:buNone/>
            </a:pPr>
            <a:r>
              <a:rPr lang="en-US" sz="1400" b="1" i="0" u="sng" strike="noStrike" cap="none">
                <a:solidFill>
                  <a:schemeClr val="lt2"/>
                </a:solidFill>
                <a:latin typeface="Garamond"/>
                <a:ea typeface="Garamond"/>
                <a:cs typeface="Garamond"/>
                <a:sym typeface="Garamond"/>
              </a:rPr>
              <a:t>Chapter 14 Case Hypothetical</a:t>
            </a:r>
            <a:r>
              <a:rPr lang="en-US" sz="1400" b="1" i="0" u="none" strike="noStrike" cap="none">
                <a:solidFill>
                  <a:schemeClr val="lt2"/>
                </a:solidFill>
                <a:latin typeface="Garamond"/>
                <a:ea typeface="Garamond"/>
                <a:cs typeface="Garamond"/>
                <a:sym typeface="Garamond"/>
              </a:rPr>
              <a:t/>
            </a:r>
            <a:br>
              <a:rPr lang="en-US" sz="1400" b="1" i="0" u="none" strike="noStrike" cap="none">
                <a:solidFill>
                  <a:schemeClr val="lt2"/>
                </a:solidFill>
                <a:latin typeface="Garamond"/>
                <a:ea typeface="Garamond"/>
                <a:cs typeface="Garamond"/>
                <a:sym typeface="Garamond"/>
              </a:rPr>
            </a:br>
            <a:r>
              <a:rPr lang="en-US" sz="1400" b="1" i="0" u="none" strike="noStrike" cap="none">
                <a:solidFill>
                  <a:schemeClr val="lt2"/>
                </a:solidFill>
                <a:latin typeface="Garamond"/>
                <a:ea typeface="Garamond"/>
                <a:cs typeface="Garamond"/>
                <a:sym typeface="Garamond"/>
              </a:rPr>
              <a:t/>
            </a:r>
            <a:br>
              <a:rPr lang="en-US" sz="1400" b="1" i="0" u="none" strike="noStrike" cap="none">
                <a:solidFill>
                  <a:schemeClr val="lt2"/>
                </a:solidFill>
                <a:latin typeface="Garamond"/>
                <a:ea typeface="Garamond"/>
                <a:cs typeface="Garamond"/>
                <a:sym typeface="Garamond"/>
              </a:rPr>
            </a:br>
            <a:r>
              <a:rPr lang="en-US" sz="1400" b="1" i="0" u="none" strike="noStrike" cap="none">
                <a:solidFill>
                  <a:schemeClr val="lt2"/>
                </a:solidFill>
                <a:latin typeface="Garamond"/>
                <a:ea typeface="Garamond"/>
                <a:cs typeface="Garamond"/>
                <a:sym typeface="Garamond"/>
              </a:rPr>
              <a:t>Tom Garrity, Bill Simmons, and Edward Yang were close friends.  Their friendship had developed over their mutual love for vintage stereo equipment, and the three often spent hours with each other, admiring their electronic collections, monitoring online auctions for vintage receivers and speakers, and playing music.  On several occasions, Edward expressed his interest in a particular stereo receiver Tom owned, the classic Marantz Model 4400.  Edward often told Tom that if he ever wanted to sell the receiver, he would like to be first considered as the buyer.</a:t>
            </a:r>
            <a:br>
              <a:rPr lang="en-US" sz="1400" b="1" i="0" u="none" strike="noStrike" cap="none">
                <a:solidFill>
                  <a:schemeClr val="lt2"/>
                </a:solidFill>
                <a:latin typeface="Garamond"/>
                <a:ea typeface="Garamond"/>
                <a:cs typeface="Garamond"/>
                <a:sym typeface="Garamond"/>
              </a:rPr>
            </a:br>
            <a:r>
              <a:rPr lang="en-US" sz="1400" b="1" i="0" u="none" strike="noStrike" cap="none">
                <a:solidFill>
                  <a:schemeClr val="lt2"/>
                </a:solidFill>
                <a:latin typeface="Garamond"/>
                <a:ea typeface="Garamond"/>
                <a:cs typeface="Garamond"/>
                <a:sym typeface="Garamond"/>
              </a:rPr>
              <a:t/>
            </a:r>
            <a:br>
              <a:rPr lang="en-US" sz="1400" b="1" i="0" u="none" strike="noStrike" cap="none">
                <a:solidFill>
                  <a:schemeClr val="lt2"/>
                </a:solidFill>
                <a:latin typeface="Garamond"/>
                <a:ea typeface="Garamond"/>
                <a:cs typeface="Garamond"/>
                <a:sym typeface="Garamond"/>
              </a:rPr>
            </a:br>
            <a:r>
              <a:rPr lang="en-US" sz="1400" b="1" i="0" u="none" strike="noStrike" cap="none">
                <a:solidFill>
                  <a:schemeClr val="lt2"/>
                </a:solidFill>
                <a:latin typeface="Garamond"/>
                <a:ea typeface="Garamond"/>
                <a:cs typeface="Garamond"/>
                <a:sym typeface="Garamond"/>
              </a:rPr>
              <a:t>Last Saturday morning, Tom and Bill were at Tom’s house.  During their conversation, Tom stated “Bill, I know how much Edward loves my Marantz 4400 receiver, and I have too much stereo equipment in the house.  In fact, Sarah (Tom’s wife) has given me an ultimatum:  Either a good portion of the receivers and speakers go, or I go! I have decided that I will sell my Marantz 4400 to Edward for $200.  It’s worth at least $600, and it’s the only Marantz receiver that I own, but I’ve decided that I would like to continue to live in this house, and my wife hasn’t given me any other options except to sell some of this stuff!”</a:t>
            </a:r>
            <a:br>
              <a:rPr lang="en-US" sz="1400" b="1" i="0" u="none" strike="noStrike" cap="none">
                <a:solidFill>
                  <a:schemeClr val="lt2"/>
                </a:solidFill>
                <a:latin typeface="Garamond"/>
                <a:ea typeface="Garamond"/>
                <a:cs typeface="Garamond"/>
                <a:sym typeface="Garamond"/>
              </a:rPr>
            </a:br>
            <a:r>
              <a:rPr lang="en-US" sz="1400" b="1" i="0" u="none" strike="noStrike" cap="none">
                <a:solidFill>
                  <a:schemeClr val="lt2"/>
                </a:solidFill>
                <a:latin typeface="Garamond"/>
                <a:ea typeface="Garamond"/>
                <a:cs typeface="Garamond"/>
                <a:sym typeface="Garamond"/>
              </a:rPr>
              <a:t/>
            </a:r>
            <a:br>
              <a:rPr lang="en-US" sz="1400" b="1" i="0" u="none" strike="noStrike" cap="none">
                <a:solidFill>
                  <a:schemeClr val="lt2"/>
                </a:solidFill>
                <a:latin typeface="Garamond"/>
                <a:ea typeface="Garamond"/>
                <a:cs typeface="Garamond"/>
                <a:sym typeface="Garamond"/>
              </a:rPr>
            </a:br>
            <a:r>
              <a:rPr lang="en-US" sz="1400" b="1" i="0" u="none" strike="noStrike" cap="none">
                <a:solidFill>
                  <a:schemeClr val="lt2"/>
                </a:solidFill>
                <a:latin typeface="Garamond"/>
                <a:ea typeface="Garamond"/>
                <a:cs typeface="Garamond"/>
                <a:sym typeface="Garamond"/>
              </a:rPr>
              <a:t>Later that day, Edward appeared at Tom’s house.  Edward enthusiastically proclaimed “Tom, Bill told me about your offer, and I will take the Marantz 4400 for $200.  This is </a:t>
            </a:r>
            <a:r>
              <a:rPr lang="en-US" sz="1400" b="1" i="0" u="sng" strike="noStrike" cap="none">
                <a:solidFill>
                  <a:schemeClr val="lt2"/>
                </a:solidFill>
                <a:latin typeface="Garamond"/>
                <a:ea typeface="Garamond"/>
                <a:cs typeface="Garamond"/>
                <a:sym typeface="Garamond"/>
              </a:rPr>
              <a:t>the</a:t>
            </a:r>
            <a:r>
              <a:rPr lang="en-US" sz="1400" b="1" i="0" u="none" strike="noStrike" cap="none">
                <a:solidFill>
                  <a:schemeClr val="lt2"/>
                </a:solidFill>
                <a:latin typeface="Garamond"/>
                <a:ea typeface="Garamond"/>
                <a:cs typeface="Garamond"/>
                <a:sym typeface="Garamond"/>
              </a:rPr>
              <a:t> classic receiver as far as I am concerned, and I am forever grateful to you! I promise I will take care of it, and you can have lifetime visitation rights! Oh, and please tell Sarah I said ‘thanks’!”</a:t>
            </a:r>
            <a:br>
              <a:rPr lang="en-US" sz="1400" b="1" i="0" u="none" strike="noStrike" cap="none">
                <a:solidFill>
                  <a:schemeClr val="lt2"/>
                </a:solidFill>
                <a:latin typeface="Garamond"/>
                <a:ea typeface="Garamond"/>
                <a:cs typeface="Garamond"/>
                <a:sym typeface="Garamond"/>
              </a:rPr>
            </a:br>
            <a:r>
              <a:rPr lang="en-US" sz="1400" b="1" i="0" u="none" strike="noStrike" cap="none">
                <a:solidFill>
                  <a:schemeClr val="lt2"/>
                </a:solidFill>
                <a:latin typeface="Garamond"/>
                <a:ea typeface="Garamond"/>
                <a:cs typeface="Garamond"/>
                <a:sym typeface="Garamond"/>
              </a:rPr>
              <a:t/>
            </a:r>
            <a:br>
              <a:rPr lang="en-US" sz="1400" b="1" i="0" u="none" strike="noStrike" cap="none">
                <a:solidFill>
                  <a:schemeClr val="lt2"/>
                </a:solidFill>
                <a:latin typeface="Garamond"/>
                <a:ea typeface="Garamond"/>
                <a:cs typeface="Garamond"/>
                <a:sym typeface="Garamond"/>
              </a:rPr>
            </a:br>
            <a:r>
              <a:rPr lang="en-US" sz="1400" b="1" i="0" u="none" strike="noStrike" cap="none">
                <a:solidFill>
                  <a:schemeClr val="lt2"/>
                </a:solidFill>
                <a:latin typeface="Garamond"/>
                <a:ea typeface="Garamond"/>
                <a:cs typeface="Garamond"/>
                <a:sym typeface="Garamond"/>
              </a:rPr>
              <a:t>Tom was perplexed.  After his conversation with Bill on Saturday morning, he had decided to keep the Marantz 4400, and sell all of his other receivers.  He knew that his next statement would test Edward’s friendship:  “Edward, I’m sorry, but I have decided not to sell the Marantz 4400.  We can discuss selling any of my other receivers, but the Marantz is ‘off-limits’.”  Edward’s reply? “We have an agreement, Tom.  You made me an offer, and I accepted your offer. Here is the $200.  Where is the receiver?”</a:t>
            </a:r>
            <a:br>
              <a:rPr lang="en-US" sz="1400" b="1" i="0" u="none" strike="noStrike" cap="none">
                <a:solidFill>
                  <a:schemeClr val="lt2"/>
                </a:solidFill>
                <a:latin typeface="Garamond"/>
                <a:ea typeface="Garamond"/>
                <a:cs typeface="Garamond"/>
                <a:sym typeface="Garamond"/>
              </a:rPr>
            </a:br>
            <a:r>
              <a:rPr lang="en-US" sz="1400" b="1" i="0" u="none" strike="noStrike" cap="none">
                <a:solidFill>
                  <a:schemeClr val="lt2"/>
                </a:solidFill>
                <a:latin typeface="Garamond"/>
                <a:ea typeface="Garamond"/>
                <a:cs typeface="Garamond"/>
                <a:sym typeface="Garamond"/>
              </a:rPr>
              <a:t/>
            </a:r>
            <a:br>
              <a:rPr lang="en-US" sz="1400" b="1" i="0" u="none" strike="noStrike" cap="none">
                <a:solidFill>
                  <a:schemeClr val="lt2"/>
                </a:solidFill>
                <a:latin typeface="Garamond"/>
                <a:ea typeface="Garamond"/>
                <a:cs typeface="Garamond"/>
                <a:sym typeface="Garamond"/>
              </a:rPr>
            </a:br>
            <a:r>
              <a:rPr lang="en-US" sz="1400" b="1" i="0" u="none" strike="noStrike" cap="none">
                <a:solidFill>
                  <a:schemeClr val="lt2"/>
                </a:solidFill>
                <a:latin typeface="Garamond"/>
                <a:ea typeface="Garamond"/>
                <a:cs typeface="Garamond"/>
                <a:sym typeface="Garamond"/>
              </a:rPr>
              <a:t>Is there a contract between Tom Garrity and Edward Yang?</a:t>
            </a:r>
            <a:br>
              <a:rPr lang="en-US" sz="1400" b="1" i="0" u="none" strike="noStrike" cap="none">
                <a:solidFill>
                  <a:schemeClr val="lt2"/>
                </a:solidFill>
                <a:latin typeface="Garamond"/>
                <a:ea typeface="Garamond"/>
                <a:cs typeface="Garamond"/>
                <a:sym typeface="Garamond"/>
              </a:rPr>
            </a:br>
            <a:endParaRPr lang="en-US" sz="1400" b="1" i="0" u="none" strike="noStrike" cap="none">
              <a:solidFill>
                <a:schemeClr val="lt2"/>
              </a:solidFill>
              <a:latin typeface="Garamond"/>
              <a:ea typeface="Garamond"/>
              <a:cs typeface="Garamond"/>
              <a:sym typeface="Garamond"/>
            </a:endParaRPr>
          </a:p>
        </p:txBody>
      </p:sp>
      <p:sp>
        <p:nvSpPr>
          <p:cNvPr id="90" name="Shape 90"/>
          <p:cNvSpPr txBox="1"/>
          <p:nvPr/>
        </p:nvSpPr>
        <p:spPr>
          <a:xfrm>
            <a:off x="8305800" y="6591300"/>
            <a:ext cx="838199" cy="304799"/>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lt1"/>
              </a:buClr>
              <a:buSzPct val="25000"/>
              <a:buFont typeface="Times New Roman"/>
              <a:buNone/>
            </a:pPr>
            <a:r>
              <a:rPr lang="en-US" sz="1400" b="0" i="0" u="none" strike="noStrike" cap="none">
                <a:solidFill>
                  <a:schemeClr val="lt1"/>
                </a:solidFill>
                <a:latin typeface="Times New Roman"/>
                <a:ea typeface="Times New Roman"/>
                <a:cs typeface="Times New Roman"/>
                <a:sym typeface="Times New Roman"/>
              </a:rPr>
              <a:t>14-*</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95"/>
        <p:cNvGrpSpPr/>
        <p:nvPr/>
      </p:nvGrpSpPr>
      <p:grpSpPr>
        <a:xfrm>
          <a:off x="0" y="0"/>
          <a:ext cx="0" cy="0"/>
          <a:chOff x="0" y="0"/>
          <a:chExt cx="0" cy="0"/>
        </a:xfrm>
      </p:grpSpPr>
      <p:sp>
        <p:nvSpPr>
          <p:cNvPr id="96" name="Shape 96"/>
          <p:cNvSpPr txBox="1">
            <a:spLocks noGrp="1"/>
          </p:cNvSpPr>
          <p:nvPr>
            <p:ph type="title"/>
          </p:nvPr>
        </p:nvSpPr>
        <p:spPr>
          <a:xfrm>
            <a:off x="457200" y="274637"/>
            <a:ext cx="8229600" cy="6202362"/>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lt2"/>
              </a:buClr>
              <a:buSzPct val="25000"/>
              <a:buFont typeface="Garamond"/>
              <a:buNone/>
            </a:pPr>
            <a:r>
              <a:rPr lang="en-US" sz="2000" b="1" i="0" u="sng" strike="noStrike" cap="none">
                <a:solidFill>
                  <a:schemeClr val="lt2"/>
                </a:solidFill>
                <a:latin typeface="Garamond"/>
                <a:ea typeface="Garamond"/>
                <a:cs typeface="Garamond"/>
                <a:sym typeface="Garamond"/>
              </a:rPr>
              <a:t>Chapter 14 Case Hypothetical</a:t>
            </a:r>
            <a:br>
              <a:rPr lang="en-US" sz="2000" b="1" i="0" u="sng" strike="noStrike" cap="none">
                <a:solidFill>
                  <a:schemeClr val="lt2"/>
                </a:solidFill>
                <a:latin typeface="Garamond"/>
                <a:ea typeface="Garamond"/>
                <a:cs typeface="Garamond"/>
                <a:sym typeface="Garamond"/>
              </a:rPr>
            </a:br>
            <a:r>
              <a:rPr lang="en-US" sz="2000" b="1" i="0" u="sng" strike="noStrike" cap="none">
                <a:solidFill>
                  <a:schemeClr val="lt2"/>
                </a:solidFill>
                <a:latin typeface="Garamond"/>
                <a:ea typeface="Garamond"/>
                <a:cs typeface="Garamond"/>
                <a:sym typeface="Garamond"/>
              </a:rPr>
              <a:t/>
            </a:r>
            <a:br>
              <a:rPr lang="en-US" sz="2000" b="1" i="0" u="sng" strike="noStrike" cap="none">
                <a:solidFill>
                  <a:schemeClr val="lt2"/>
                </a:solidFill>
                <a:latin typeface="Garamond"/>
                <a:ea typeface="Garamond"/>
                <a:cs typeface="Garamond"/>
                <a:sym typeface="Garamond"/>
              </a:rPr>
            </a:br>
            <a:r>
              <a:rPr lang="en-US" sz="1800" b="1" i="0" u="none" strike="noStrike" cap="none">
                <a:solidFill>
                  <a:schemeClr val="lt2"/>
                </a:solidFill>
                <a:latin typeface="Garamond"/>
                <a:ea typeface="Garamond"/>
                <a:cs typeface="Garamond"/>
                <a:sym typeface="Garamond"/>
              </a:rPr>
              <a:t>Keith Avondale is in the market for a new “big screen” flat-panel television.  While reviewing the Sunday newspaper, he notices a full-page advertisement from “Transistor Town.”  The advertisement includes a 45-inch flat-panel television for $299.  Surprised by the remarkably low price, and eager to purchase his new luxury item, Avondale makes plans to “open the store” on Monday morning.</a:t>
            </a:r>
            <a:br>
              <a:rPr lang="en-US" sz="1800" b="1" i="0" u="none" strike="noStrike" cap="none">
                <a:solidFill>
                  <a:schemeClr val="lt2"/>
                </a:solidFill>
                <a:latin typeface="Garamond"/>
                <a:ea typeface="Garamond"/>
                <a:cs typeface="Garamond"/>
                <a:sym typeface="Garamond"/>
              </a:rPr>
            </a:br>
            <a:r>
              <a:rPr lang="en-US" sz="1800" b="1" i="0" u="none" strike="noStrike" cap="none">
                <a:solidFill>
                  <a:schemeClr val="lt2"/>
                </a:solidFill>
                <a:latin typeface="Garamond"/>
                <a:ea typeface="Garamond"/>
                <a:cs typeface="Garamond"/>
                <a:sym typeface="Garamond"/>
              </a:rPr>
              <a:t/>
            </a:r>
            <a:br>
              <a:rPr lang="en-US" sz="1800" b="1" i="0" u="none" strike="noStrike" cap="none">
                <a:solidFill>
                  <a:schemeClr val="lt2"/>
                </a:solidFill>
                <a:latin typeface="Garamond"/>
                <a:ea typeface="Garamond"/>
                <a:cs typeface="Garamond"/>
                <a:sym typeface="Garamond"/>
              </a:rPr>
            </a:br>
            <a:r>
              <a:rPr lang="en-US" sz="1800" b="1" i="0" u="none" strike="noStrike" cap="none">
                <a:solidFill>
                  <a:schemeClr val="lt2"/>
                </a:solidFill>
                <a:latin typeface="Garamond"/>
                <a:ea typeface="Garamond"/>
                <a:cs typeface="Garamond"/>
                <a:sym typeface="Garamond"/>
              </a:rPr>
              <a:t>Avondale is the first customer to arrive at the store on Monday, waiting outside when the front doors open.  He rushes into the store and announces to the first sales representative he sees, “I will take a 45-inch flat-panel television for $299!”</a:t>
            </a:r>
            <a:br>
              <a:rPr lang="en-US" sz="1800" b="1" i="0" u="none" strike="noStrike" cap="none">
                <a:solidFill>
                  <a:schemeClr val="lt2"/>
                </a:solidFill>
                <a:latin typeface="Garamond"/>
                <a:ea typeface="Garamond"/>
                <a:cs typeface="Garamond"/>
                <a:sym typeface="Garamond"/>
              </a:rPr>
            </a:br>
            <a:r>
              <a:rPr lang="en-US" sz="1800" b="1" i="0" u="none" strike="noStrike" cap="none">
                <a:solidFill>
                  <a:schemeClr val="lt2"/>
                </a:solidFill>
                <a:latin typeface="Garamond"/>
                <a:ea typeface="Garamond"/>
                <a:cs typeface="Garamond"/>
                <a:sym typeface="Garamond"/>
              </a:rPr>
              <a:t/>
            </a:r>
            <a:br>
              <a:rPr lang="en-US" sz="1800" b="1" i="0" u="none" strike="noStrike" cap="none">
                <a:solidFill>
                  <a:schemeClr val="lt2"/>
                </a:solidFill>
                <a:latin typeface="Garamond"/>
                <a:ea typeface="Garamond"/>
                <a:cs typeface="Garamond"/>
                <a:sym typeface="Garamond"/>
              </a:rPr>
            </a:br>
            <a:r>
              <a:rPr lang="en-US" sz="1800" b="1" i="0" u="none" strike="noStrike" cap="none">
                <a:solidFill>
                  <a:schemeClr val="lt2"/>
                </a:solidFill>
                <a:latin typeface="Garamond"/>
                <a:ea typeface="Garamond"/>
                <a:cs typeface="Garamond"/>
                <a:sym typeface="Garamond"/>
              </a:rPr>
              <a:t>The sales representative immediately refers Avondale to the store manager, who directs Avondale to his office.  The store manager explains to Avondale that the advertisement was an unfortunate mistake, resulting from miscommunication between Transistor Town and the newspaper publisher.  The manager goes on to say that the intended advertise price was $2,999, but that he would be willing to sell the described television to Avondale for $2,449, Transistor Town’s cost for the television.  Avondale objects, demands that Transistor Town sell the television for $299, and informs the store manager that his brother is a trial lawyer.</a:t>
            </a:r>
            <a:br>
              <a:rPr lang="en-US" sz="1800" b="1" i="0" u="none" strike="noStrike" cap="none">
                <a:solidFill>
                  <a:schemeClr val="lt2"/>
                </a:solidFill>
                <a:latin typeface="Garamond"/>
                <a:ea typeface="Garamond"/>
                <a:cs typeface="Garamond"/>
                <a:sym typeface="Garamond"/>
              </a:rPr>
            </a:br>
            <a:r>
              <a:rPr lang="en-US" sz="1800" b="1" i="0" u="none" strike="noStrike" cap="none">
                <a:solidFill>
                  <a:schemeClr val="lt2"/>
                </a:solidFill>
                <a:latin typeface="Garamond"/>
                <a:ea typeface="Garamond"/>
                <a:cs typeface="Garamond"/>
                <a:sym typeface="Garamond"/>
              </a:rPr>
              <a:t/>
            </a:r>
            <a:br>
              <a:rPr lang="en-US" sz="1800" b="1" i="0" u="none" strike="noStrike" cap="none">
                <a:solidFill>
                  <a:schemeClr val="lt2"/>
                </a:solidFill>
                <a:latin typeface="Garamond"/>
                <a:ea typeface="Garamond"/>
                <a:cs typeface="Garamond"/>
                <a:sym typeface="Garamond"/>
              </a:rPr>
            </a:br>
            <a:r>
              <a:rPr lang="en-US" sz="1800" b="1" i="0" u="none" strike="noStrike" cap="none">
                <a:solidFill>
                  <a:schemeClr val="lt2"/>
                </a:solidFill>
                <a:latin typeface="Garamond"/>
                <a:ea typeface="Garamond"/>
                <a:cs typeface="Garamond"/>
                <a:sym typeface="Garamond"/>
              </a:rPr>
              <a:t>Who wins?</a:t>
            </a:r>
          </a:p>
        </p:txBody>
      </p:sp>
      <p:sp>
        <p:nvSpPr>
          <p:cNvPr id="97" name="Shape 97"/>
          <p:cNvSpPr txBox="1"/>
          <p:nvPr/>
        </p:nvSpPr>
        <p:spPr>
          <a:xfrm>
            <a:off x="8305800" y="6591300"/>
            <a:ext cx="838199" cy="304799"/>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lt1"/>
              </a:buClr>
              <a:buSzPct val="25000"/>
              <a:buFont typeface="Times New Roman"/>
              <a:buNone/>
            </a:pPr>
            <a:r>
              <a:rPr lang="en-US" sz="1400" b="0" i="0" u="none" strike="noStrike" cap="none">
                <a:solidFill>
                  <a:schemeClr val="lt1"/>
                </a:solidFill>
                <a:latin typeface="Times New Roman"/>
                <a:ea typeface="Times New Roman"/>
                <a:cs typeface="Times New Roman"/>
                <a:sym typeface="Times New Roman"/>
              </a:rPr>
              <a:t>14-*</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102"/>
        <p:cNvGrpSpPr/>
        <p:nvPr/>
      </p:nvGrpSpPr>
      <p:grpSpPr>
        <a:xfrm>
          <a:off x="0" y="0"/>
          <a:ext cx="0" cy="0"/>
          <a:chOff x="0" y="0"/>
          <a:chExt cx="0" cy="0"/>
        </a:xfrm>
      </p:grpSpPr>
      <p:sp>
        <p:nvSpPr>
          <p:cNvPr id="103" name="Shape 103"/>
          <p:cNvSpPr txBox="1">
            <a:spLocks noGrp="1"/>
          </p:cNvSpPr>
          <p:nvPr>
            <p:ph type="title"/>
          </p:nvPr>
        </p:nvSpPr>
        <p:spPr>
          <a:xfrm>
            <a:off x="457200" y="228600"/>
            <a:ext cx="8229600" cy="1143000"/>
          </a:xfrm>
          <a:prstGeom prst="rect">
            <a:avLst/>
          </a:prstGeom>
          <a:noFill/>
          <a:ln>
            <a:noFill/>
          </a:ln>
        </p:spPr>
        <p:txBody>
          <a:bodyPr lIns="91425" tIns="45700" rIns="91425" bIns="45700" anchor="ctr" anchorCtr="0">
            <a:noAutofit/>
          </a:bodyPr>
          <a:lstStyle/>
          <a:p>
            <a:pPr lvl="0">
              <a:buClr>
                <a:schemeClr val="lt2"/>
              </a:buClr>
              <a:buSzPct val="25000"/>
            </a:pPr>
            <a:r>
              <a:rPr lang="en-US" sz="3200" b="1" i="0" u="none" strike="noStrike" cap="none" dirty="0">
                <a:solidFill>
                  <a:schemeClr val="lt2"/>
                </a:solidFill>
                <a:latin typeface="Garamond"/>
                <a:ea typeface="Garamond"/>
                <a:cs typeface="Garamond"/>
                <a:sym typeface="Garamond"/>
              </a:rPr>
              <a:t>Elements of a Valid </a:t>
            </a:r>
            <a:r>
              <a:rPr lang="en-US" sz="3200" b="1" i="0" u="none" strike="noStrike" cap="none" dirty="0" smtClean="0">
                <a:solidFill>
                  <a:schemeClr val="lt2"/>
                </a:solidFill>
                <a:latin typeface="Garamond"/>
                <a:ea typeface="Garamond"/>
                <a:cs typeface="Garamond"/>
                <a:sym typeface="Garamond"/>
              </a:rPr>
              <a:t>Offer</a:t>
            </a:r>
            <a:br>
              <a:rPr lang="en-US" sz="3200" b="1" i="0" u="none" strike="noStrike" cap="none" dirty="0" smtClean="0">
                <a:solidFill>
                  <a:schemeClr val="lt2"/>
                </a:solidFill>
                <a:latin typeface="Garamond"/>
                <a:ea typeface="Garamond"/>
                <a:cs typeface="Garamond"/>
                <a:sym typeface="Garamond"/>
              </a:rPr>
            </a:br>
            <a:r>
              <a:rPr lang="ar-SA" sz="3200" b="1" dirty="0">
                <a:solidFill>
                  <a:schemeClr val="lt2"/>
                </a:solidFill>
                <a:latin typeface="Garamond"/>
                <a:ea typeface="Garamond"/>
                <a:cs typeface="Garamond"/>
                <a:sym typeface="Garamond"/>
              </a:rPr>
              <a:t>عناصر عرض </a:t>
            </a:r>
            <a:r>
              <a:rPr lang="ar-SA" sz="3200" b="1" dirty="0" smtClean="0">
                <a:solidFill>
                  <a:schemeClr val="lt2"/>
                </a:solidFill>
                <a:latin typeface="Garamond"/>
                <a:ea typeface="Garamond"/>
                <a:cs typeface="Garamond"/>
                <a:sym typeface="Garamond"/>
              </a:rPr>
              <a:t>فعال او صالح</a:t>
            </a:r>
            <a:endParaRPr lang="en-US" sz="3200" b="1" i="0" u="none" strike="noStrike" cap="none" dirty="0">
              <a:solidFill>
                <a:schemeClr val="lt2"/>
              </a:solidFill>
              <a:latin typeface="Garamond"/>
              <a:ea typeface="Garamond"/>
              <a:cs typeface="Garamond"/>
              <a:sym typeface="Garamond"/>
            </a:endParaRPr>
          </a:p>
        </p:txBody>
      </p:sp>
      <p:sp>
        <p:nvSpPr>
          <p:cNvPr id="104" name="Shape 104"/>
          <p:cNvSpPr txBox="1">
            <a:spLocks noGrp="1"/>
          </p:cNvSpPr>
          <p:nvPr>
            <p:ph type="body" idx="1"/>
          </p:nvPr>
        </p:nvSpPr>
        <p:spPr>
          <a:xfrm>
            <a:off x="457200" y="1371600"/>
            <a:ext cx="8414084" cy="4525961"/>
          </a:xfrm>
          <a:prstGeom prst="rect">
            <a:avLst/>
          </a:prstGeom>
          <a:noFill/>
          <a:ln>
            <a:noFill/>
          </a:ln>
        </p:spPr>
        <p:txBody>
          <a:bodyPr lIns="91425" tIns="45700" rIns="91425" bIns="45700" anchor="t" anchorCtr="0">
            <a:noAutofit/>
          </a:bodyPr>
          <a:lstStyle/>
          <a:p>
            <a:pPr marL="342900" marR="0" lvl="0" indent="-342900" algn="l" rtl="0">
              <a:lnSpc>
                <a:spcPct val="80000"/>
              </a:lnSpc>
              <a:spcBef>
                <a:spcPts val="0"/>
              </a:spcBef>
              <a:spcAft>
                <a:spcPts val="0"/>
              </a:spcAft>
              <a:buClr>
                <a:schemeClr val="hlink"/>
              </a:buClr>
              <a:buSzPct val="70000"/>
              <a:buFont typeface="Garamond"/>
              <a:buChar char="■"/>
            </a:pPr>
            <a:r>
              <a:rPr lang="en-US" sz="2400" b="1" i="0" u="none" strike="noStrike" cap="none" dirty="0">
                <a:solidFill>
                  <a:schemeClr val="lt1"/>
                </a:solidFill>
                <a:latin typeface="Garamond"/>
                <a:ea typeface="Garamond"/>
                <a:cs typeface="Garamond"/>
                <a:sym typeface="Garamond"/>
              </a:rPr>
              <a:t>Manifestation of </a:t>
            </a:r>
            <a:r>
              <a:rPr lang="en-US" sz="2400" b="1" i="0" u="none" strike="noStrike" cap="none" dirty="0" err="1">
                <a:solidFill>
                  <a:schemeClr val="lt1"/>
                </a:solidFill>
                <a:latin typeface="Garamond"/>
                <a:ea typeface="Garamond"/>
                <a:cs typeface="Garamond"/>
                <a:sym typeface="Garamond"/>
              </a:rPr>
              <a:t>offeror’s</a:t>
            </a:r>
            <a:r>
              <a:rPr lang="en-US" sz="2400" b="1" i="0" u="none" strike="noStrike" cap="none" dirty="0">
                <a:solidFill>
                  <a:schemeClr val="lt1"/>
                </a:solidFill>
                <a:latin typeface="Garamond"/>
                <a:ea typeface="Garamond"/>
                <a:cs typeface="Garamond"/>
                <a:sym typeface="Garamond"/>
              </a:rPr>
              <a:t> intent to be bound</a:t>
            </a:r>
          </a:p>
          <a:p>
            <a:pPr lvl="0" indent="-342900">
              <a:lnSpc>
                <a:spcPct val="80000"/>
              </a:lnSpc>
              <a:spcBef>
                <a:spcPts val="480"/>
              </a:spcBef>
              <a:buSzPct val="70000"/>
              <a:buNone/>
            </a:pPr>
            <a:r>
              <a:rPr lang="ar-SA" sz="2400" b="1" dirty="0">
                <a:solidFill>
                  <a:schemeClr val="lt1"/>
                </a:solidFill>
                <a:latin typeface="Garamond"/>
                <a:ea typeface="Garamond"/>
                <a:cs typeface="Garamond"/>
                <a:sym typeface="Garamond"/>
              </a:rPr>
              <a:t>إظهار نية مقدم العرض في الالتزام</a:t>
            </a:r>
            <a:endParaRPr sz="2400" b="1" i="0" u="none" strike="noStrike" cap="none" dirty="0">
              <a:solidFill>
                <a:schemeClr val="lt1"/>
              </a:solidFill>
              <a:latin typeface="Garamond"/>
              <a:ea typeface="Garamond"/>
              <a:cs typeface="Garamond"/>
              <a:sym typeface="Garamond"/>
            </a:endParaRPr>
          </a:p>
          <a:p>
            <a:pPr marL="742950" marR="0" lvl="1" indent="-285750" algn="l" rtl="0">
              <a:lnSpc>
                <a:spcPct val="80000"/>
              </a:lnSpc>
              <a:spcBef>
                <a:spcPts val="400"/>
              </a:spcBef>
              <a:spcAft>
                <a:spcPts val="0"/>
              </a:spcAft>
              <a:buClr>
                <a:schemeClr val="accent2"/>
              </a:buClr>
              <a:buSzPct val="70000"/>
              <a:buFont typeface="Garamond"/>
              <a:buChar char="■"/>
            </a:pPr>
            <a:r>
              <a:rPr lang="en-US" sz="2000" b="1" i="0" u="none" strike="noStrike" cap="none" dirty="0">
                <a:solidFill>
                  <a:schemeClr val="lt1"/>
                </a:solidFill>
                <a:latin typeface="Garamond"/>
                <a:ea typeface="Garamond"/>
                <a:cs typeface="Garamond"/>
                <a:sym typeface="Garamond"/>
              </a:rPr>
              <a:t>Intent determined by objective, “reasonable person” standard</a:t>
            </a:r>
          </a:p>
          <a:p>
            <a:pPr lvl="1" indent="-285750">
              <a:lnSpc>
                <a:spcPct val="80000"/>
              </a:lnSpc>
              <a:spcBef>
                <a:spcPts val="400"/>
              </a:spcBef>
              <a:buSzPct val="70000"/>
              <a:buNone/>
            </a:pPr>
            <a:r>
              <a:rPr lang="ar-SA" sz="2000" b="1" dirty="0">
                <a:solidFill>
                  <a:schemeClr val="lt1"/>
                </a:solidFill>
                <a:latin typeface="Garamond"/>
                <a:ea typeface="Garamond"/>
                <a:cs typeface="Garamond"/>
                <a:sym typeface="Garamond"/>
              </a:rPr>
              <a:t>النية التي يحددها الهدف ، معيار "الشخص المعقول"</a:t>
            </a:r>
            <a:endParaRPr sz="2000" b="1" i="0" u="none" strike="noStrike" cap="none" dirty="0">
              <a:solidFill>
                <a:schemeClr val="lt1"/>
              </a:solidFill>
              <a:latin typeface="Garamond"/>
              <a:ea typeface="Garamond"/>
              <a:cs typeface="Garamond"/>
              <a:sym typeface="Garamond"/>
            </a:endParaRPr>
          </a:p>
          <a:p>
            <a:pPr marL="742950" marR="0" lvl="1" indent="-285750" algn="l" rtl="0">
              <a:lnSpc>
                <a:spcPct val="80000"/>
              </a:lnSpc>
              <a:spcBef>
                <a:spcPts val="400"/>
              </a:spcBef>
              <a:spcAft>
                <a:spcPts val="0"/>
              </a:spcAft>
              <a:buClr>
                <a:schemeClr val="accent2"/>
              </a:buClr>
              <a:buSzPct val="70000"/>
              <a:buFont typeface="Garamond"/>
              <a:buChar char="■"/>
            </a:pPr>
            <a:r>
              <a:rPr lang="en-US" sz="2000" b="1" i="0" u="none" strike="noStrike" cap="none" dirty="0">
                <a:solidFill>
                  <a:schemeClr val="lt1"/>
                </a:solidFill>
                <a:latin typeface="Garamond"/>
                <a:ea typeface="Garamond"/>
                <a:cs typeface="Garamond"/>
                <a:sym typeface="Garamond"/>
              </a:rPr>
              <a:t>Preliminary negotiations and advertisements do not constitute offers</a:t>
            </a:r>
          </a:p>
          <a:p>
            <a:pPr lvl="0" indent="-342900">
              <a:lnSpc>
                <a:spcPct val="80000"/>
              </a:lnSpc>
              <a:spcBef>
                <a:spcPts val="480"/>
              </a:spcBef>
              <a:buSzPct val="25000"/>
              <a:buNone/>
            </a:pPr>
            <a:r>
              <a:rPr lang="ar-SA" sz="2400" b="1" dirty="0">
                <a:solidFill>
                  <a:schemeClr val="lt1"/>
                </a:solidFill>
                <a:latin typeface="Garamond"/>
                <a:ea typeface="Garamond"/>
                <a:cs typeface="Garamond"/>
                <a:sym typeface="Garamond"/>
              </a:rPr>
              <a:t>المفاوضات المبدئية والإعلانات لا تشكل عروض</a:t>
            </a:r>
            <a:endParaRPr sz="2400" b="1" i="0" u="none" strike="noStrike" cap="none" dirty="0">
              <a:solidFill>
                <a:schemeClr val="lt1"/>
              </a:solidFill>
              <a:latin typeface="Garamond"/>
              <a:ea typeface="Garamond"/>
              <a:cs typeface="Garamond"/>
              <a:sym typeface="Garamond"/>
            </a:endParaRPr>
          </a:p>
          <a:p>
            <a:pPr marL="342900" marR="0" lvl="0" indent="-342900" algn="l" rtl="0">
              <a:lnSpc>
                <a:spcPct val="80000"/>
              </a:lnSpc>
              <a:spcBef>
                <a:spcPts val="480"/>
              </a:spcBef>
              <a:spcAft>
                <a:spcPts val="0"/>
              </a:spcAft>
              <a:buClr>
                <a:schemeClr val="hlink"/>
              </a:buClr>
              <a:buSzPct val="70000"/>
              <a:buFont typeface="Garamond"/>
              <a:buChar char="■"/>
            </a:pPr>
            <a:r>
              <a:rPr lang="en-US" sz="2000" b="1" i="0" u="none" strike="noStrike" cap="none" dirty="0">
                <a:solidFill>
                  <a:schemeClr val="lt1"/>
                </a:solidFill>
                <a:latin typeface="Garamond"/>
                <a:ea typeface="Garamond"/>
                <a:cs typeface="Garamond"/>
                <a:sym typeface="Garamond"/>
              </a:rPr>
              <a:t>Definite and certain terms (including subject matter, price, quantity, quality, and parties)</a:t>
            </a:r>
          </a:p>
          <a:p>
            <a:pPr lvl="0" indent="-342900">
              <a:lnSpc>
                <a:spcPct val="80000"/>
              </a:lnSpc>
              <a:spcBef>
                <a:spcPts val="480"/>
              </a:spcBef>
              <a:buSzPct val="25000"/>
              <a:buNone/>
            </a:pPr>
            <a:r>
              <a:rPr lang="ar-SA" sz="2000" b="1" dirty="0">
                <a:solidFill>
                  <a:schemeClr val="lt1"/>
                </a:solidFill>
                <a:latin typeface="Garamond"/>
                <a:ea typeface="Garamond"/>
                <a:cs typeface="Garamond"/>
                <a:sym typeface="Garamond"/>
              </a:rPr>
              <a:t>مصطلحات محددة ومحددة (بما في ذلك الموضوع والسعر والكمية والجودة والأحزاب)</a:t>
            </a:r>
            <a:endParaRPr sz="2000" b="1" i="0" u="none" strike="noStrike" cap="none" dirty="0">
              <a:solidFill>
                <a:schemeClr val="lt1"/>
              </a:solidFill>
              <a:latin typeface="Garamond"/>
              <a:ea typeface="Garamond"/>
              <a:cs typeface="Garamond"/>
              <a:sym typeface="Garamond"/>
            </a:endParaRPr>
          </a:p>
          <a:p>
            <a:pPr marL="342900" marR="0" lvl="0" indent="-342900" algn="l" rtl="0">
              <a:lnSpc>
                <a:spcPct val="80000"/>
              </a:lnSpc>
              <a:spcBef>
                <a:spcPts val="480"/>
              </a:spcBef>
              <a:spcAft>
                <a:spcPts val="0"/>
              </a:spcAft>
              <a:buClr>
                <a:schemeClr val="hlink"/>
              </a:buClr>
              <a:buSzPct val="70000"/>
              <a:buFont typeface="Garamond"/>
              <a:buChar char="■"/>
            </a:pPr>
            <a:r>
              <a:rPr lang="en-US" sz="2400" b="1" i="0" u="none" strike="noStrike" cap="none" dirty="0">
                <a:solidFill>
                  <a:schemeClr val="lt1"/>
                </a:solidFill>
                <a:latin typeface="Garamond"/>
                <a:ea typeface="Garamond"/>
                <a:cs typeface="Garamond"/>
                <a:sym typeface="Garamond"/>
              </a:rPr>
              <a:t>Communication of offer to offeree (or offeree’s agent)</a:t>
            </a:r>
          </a:p>
          <a:p>
            <a:pPr lvl="0" indent="-342900">
              <a:spcBef>
                <a:spcPts val="480"/>
              </a:spcBef>
              <a:buSzPct val="70000"/>
              <a:buNone/>
            </a:pPr>
            <a:r>
              <a:rPr lang="ar-SA" sz="2400" b="1" dirty="0">
                <a:solidFill>
                  <a:schemeClr val="lt1"/>
                </a:solidFill>
                <a:latin typeface="Garamond"/>
                <a:ea typeface="Garamond"/>
                <a:cs typeface="Garamond"/>
                <a:sym typeface="Garamond"/>
              </a:rPr>
              <a:t>إرسال عرض </a:t>
            </a:r>
            <a:r>
              <a:rPr lang="ar-SA" sz="2400" b="1" dirty="0" smtClean="0">
                <a:solidFill>
                  <a:schemeClr val="lt1"/>
                </a:solidFill>
                <a:latin typeface="Garamond"/>
                <a:ea typeface="Garamond"/>
                <a:cs typeface="Garamond"/>
                <a:sym typeface="Garamond"/>
              </a:rPr>
              <a:t>للمخاطب </a:t>
            </a:r>
            <a:r>
              <a:rPr lang="ar-SA" sz="2400" b="1" dirty="0">
                <a:solidFill>
                  <a:schemeClr val="lt1"/>
                </a:solidFill>
                <a:latin typeface="Garamond"/>
                <a:ea typeface="Garamond"/>
                <a:cs typeface="Garamond"/>
                <a:sym typeface="Garamond"/>
              </a:rPr>
              <a:t>(أو وكيل </a:t>
            </a:r>
            <a:r>
              <a:rPr lang="ar-SA" sz="2400" b="1" dirty="0" smtClean="0">
                <a:solidFill>
                  <a:schemeClr val="lt1"/>
                </a:solidFill>
                <a:latin typeface="Garamond"/>
                <a:ea typeface="Garamond"/>
                <a:cs typeface="Garamond"/>
                <a:sym typeface="Garamond"/>
              </a:rPr>
              <a:t>المخاطب)</a:t>
            </a:r>
            <a:endParaRPr sz="2400" b="1" i="0" u="none" strike="noStrike" cap="none" dirty="0">
              <a:solidFill>
                <a:schemeClr val="lt1"/>
              </a:solidFill>
              <a:latin typeface="Garamond"/>
              <a:ea typeface="Garamond"/>
              <a:cs typeface="Garamond"/>
              <a:sym typeface="Garamond"/>
            </a:endParaRPr>
          </a:p>
        </p:txBody>
      </p:sp>
      <p:sp>
        <p:nvSpPr>
          <p:cNvPr id="105" name="Shape 105"/>
          <p:cNvSpPr txBox="1"/>
          <p:nvPr/>
        </p:nvSpPr>
        <p:spPr>
          <a:xfrm>
            <a:off x="8305800" y="6591300"/>
            <a:ext cx="838199" cy="304799"/>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lt1"/>
              </a:buClr>
              <a:buSzPct val="25000"/>
              <a:buFont typeface="Times New Roman"/>
              <a:buNone/>
            </a:pPr>
            <a:r>
              <a:rPr lang="en-US" sz="1400" b="0" i="0" u="none" strike="noStrike" cap="none">
                <a:solidFill>
                  <a:schemeClr val="lt1"/>
                </a:solidFill>
                <a:latin typeface="Times New Roman"/>
                <a:ea typeface="Times New Roman"/>
                <a:cs typeface="Times New Roman"/>
                <a:sym typeface="Times New Roman"/>
              </a:rPr>
              <a:t>14-*</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110"/>
        <p:cNvGrpSpPr/>
        <p:nvPr/>
      </p:nvGrpSpPr>
      <p:grpSpPr>
        <a:xfrm>
          <a:off x="0" y="0"/>
          <a:ext cx="0" cy="0"/>
          <a:chOff x="0" y="0"/>
          <a:chExt cx="0" cy="0"/>
        </a:xfrm>
      </p:grpSpPr>
      <p:sp>
        <p:nvSpPr>
          <p:cNvPr id="111" name="Shape 111"/>
          <p:cNvSpPr txBox="1">
            <a:spLocks noGrp="1"/>
          </p:cNvSpPr>
          <p:nvPr>
            <p:ph type="title"/>
          </p:nvPr>
        </p:nvSpPr>
        <p:spPr>
          <a:xfrm>
            <a:off x="457200" y="152400"/>
            <a:ext cx="82296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lt2"/>
              </a:buClr>
              <a:buSzPct val="25000"/>
              <a:buFont typeface="Garamond"/>
              <a:buNone/>
            </a:pPr>
            <a:r>
              <a:rPr lang="en-US" sz="3200" b="1" i="0" u="none" strike="noStrike" cap="none">
                <a:solidFill>
                  <a:schemeClr val="lt2"/>
                </a:solidFill>
                <a:latin typeface="Garamond"/>
                <a:ea typeface="Garamond"/>
                <a:cs typeface="Garamond"/>
                <a:sym typeface="Garamond"/>
              </a:rPr>
              <a:t>Auctions</a:t>
            </a:r>
          </a:p>
        </p:txBody>
      </p:sp>
      <p:sp>
        <p:nvSpPr>
          <p:cNvPr id="112" name="Shape 112"/>
          <p:cNvSpPr txBox="1">
            <a:spLocks noGrp="1"/>
          </p:cNvSpPr>
          <p:nvPr>
            <p:ph type="body" idx="1"/>
          </p:nvPr>
        </p:nvSpPr>
        <p:spPr>
          <a:xfrm>
            <a:off x="457200" y="1143000"/>
            <a:ext cx="8229600" cy="4525961"/>
          </a:xfrm>
          <a:prstGeom prst="rect">
            <a:avLst/>
          </a:prstGeom>
          <a:noFill/>
          <a:ln>
            <a:noFill/>
          </a:ln>
        </p:spPr>
        <p:txBody>
          <a:bodyPr lIns="91425" tIns="45700" rIns="91425" bIns="45700" anchor="t" anchorCtr="0">
            <a:noAutofit/>
          </a:bodyPr>
          <a:lstStyle/>
          <a:p>
            <a:pPr marL="342900" marR="0" lvl="0" indent="-342900" algn="l" rtl="0">
              <a:lnSpc>
                <a:spcPct val="90000"/>
              </a:lnSpc>
              <a:spcBef>
                <a:spcPts val="0"/>
              </a:spcBef>
              <a:spcAft>
                <a:spcPts val="0"/>
              </a:spcAft>
              <a:buClr>
                <a:schemeClr val="hlink"/>
              </a:buClr>
              <a:buSzPct val="70000"/>
              <a:buFont typeface="Garamond"/>
              <a:buChar char="■"/>
            </a:pPr>
            <a:r>
              <a:rPr lang="en-US" sz="1800" b="0" i="0" u="none" strike="noStrike" cap="none" dirty="0">
                <a:solidFill>
                  <a:schemeClr val="lt1"/>
                </a:solidFill>
                <a:latin typeface="Garamond"/>
                <a:ea typeface="Garamond"/>
                <a:cs typeface="Garamond"/>
                <a:sym typeface="Garamond"/>
              </a:rPr>
              <a:t>Auction With Reserve</a:t>
            </a:r>
          </a:p>
          <a:p>
            <a:pPr indent="-342900">
              <a:lnSpc>
                <a:spcPct val="90000"/>
              </a:lnSpc>
              <a:spcBef>
                <a:spcPts val="480"/>
              </a:spcBef>
              <a:buSzPct val="70000"/>
              <a:buNone/>
            </a:pPr>
            <a:r>
              <a:rPr lang="ar-SA" sz="1800" dirty="0">
                <a:solidFill>
                  <a:schemeClr val="lt1"/>
                </a:solidFill>
                <a:latin typeface="Garamond"/>
                <a:ea typeface="Garamond"/>
                <a:cs typeface="Garamond"/>
                <a:sym typeface="Garamond"/>
              </a:rPr>
              <a:t>مزاد مع </a:t>
            </a:r>
            <a:r>
              <a:rPr lang="ar-SA" sz="1800" dirty="0" smtClean="0">
                <a:solidFill>
                  <a:schemeClr val="lt1"/>
                </a:solidFill>
                <a:latin typeface="Garamond"/>
                <a:ea typeface="Garamond"/>
                <a:cs typeface="Garamond"/>
                <a:sym typeface="Garamond"/>
              </a:rPr>
              <a:t>الحجز</a:t>
            </a:r>
            <a:endParaRPr lang="ar-SA" sz="1800" dirty="0">
              <a:solidFill>
                <a:schemeClr val="lt1"/>
              </a:solidFill>
              <a:latin typeface="Garamond"/>
              <a:ea typeface="Garamond"/>
              <a:cs typeface="Garamond"/>
              <a:sym typeface="Garamond"/>
            </a:endParaRPr>
          </a:p>
          <a:p>
            <a:pPr marL="342900" marR="0" lvl="0" indent="-342900" algn="l" rtl="0">
              <a:lnSpc>
                <a:spcPct val="90000"/>
              </a:lnSpc>
              <a:spcBef>
                <a:spcPts val="480"/>
              </a:spcBef>
              <a:spcAft>
                <a:spcPts val="0"/>
              </a:spcAft>
              <a:buClr>
                <a:schemeClr val="hlink"/>
              </a:buClr>
              <a:buSzPct val="70000"/>
              <a:buFont typeface="Garamond"/>
              <a:buNone/>
            </a:pPr>
            <a:endParaRPr sz="1800" b="0" i="0" u="none" strike="noStrike" cap="none" dirty="0">
              <a:solidFill>
                <a:schemeClr val="lt1"/>
              </a:solidFill>
              <a:latin typeface="Garamond"/>
              <a:ea typeface="Garamond"/>
              <a:cs typeface="Garamond"/>
              <a:sym typeface="Garamond"/>
            </a:endParaRPr>
          </a:p>
          <a:p>
            <a:pPr marL="742950" marR="0" lvl="1" indent="-285750" algn="l" rtl="0">
              <a:lnSpc>
                <a:spcPct val="90000"/>
              </a:lnSpc>
              <a:spcBef>
                <a:spcPts val="480"/>
              </a:spcBef>
              <a:spcAft>
                <a:spcPts val="0"/>
              </a:spcAft>
              <a:buClr>
                <a:schemeClr val="accent2"/>
              </a:buClr>
              <a:buSzPct val="70000"/>
              <a:buFont typeface="Garamond"/>
              <a:buChar char="■"/>
            </a:pPr>
            <a:r>
              <a:rPr lang="en-US" sz="1800" b="0" i="0" u="none" strike="noStrike" cap="none" dirty="0">
                <a:solidFill>
                  <a:schemeClr val="lt1"/>
                </a:solidFill>
                <a:latin typeface="Garamond"/>
                <a:ea typeface="Garamond"/>
                <a:cs typeface="Garamond"/>
                <a:sym typeface="Garamond"/>
              </a:rPr>
              <a:t>Seller merely expresses intent to receive </a:t>
            </a:r>
            <a:r>
              <a:rPr lang="en-US" sz="1800" b="0" i="0" u="none" strike="noStrike" cap="none" dirty="0" smtClean="0">
                <a:solidFill>
                  <a:schemeClr val="lt1"/>
                </a:solidFill>
                <a:latin typeface="Garamond"/>
                <a:ea typeface="Garamond"/>
                <a:cs typeface="Garamond"/>
                <a:sym typeface="Garamond"/>
              </a:rPr>
              <a:t>offers</a:t>
            </a:r>
          </a:p>
          <a:p>
            <a:pPr lvl="1" indent="-285750">
              <a:lnSpc>
                <a:spcPct val="90000"/>
              </a:lnSpc>
              <a:spcBef>
                <a:spcPts val="480"/>
              </a:spcBef>
              <a:buSzPct val="70000"/>
            </a:pPr>
            <a:r>
              <a:rPr lang="ar-SA" sz="1800" dirty="0">
                <a:solidFill>
                  <a:schemeClr val="lt1"/>
                </a:solidFill>
                <a:latin typeface="Garamond"/>
                <a:ea typeface="Garamond"/>
                <a:cs typeface="Garamond"/>
                <a:sym typeface="Garamond"/>
              </a:rPr>
              <a:t>البائع يعبر فقط عن نية لتلقي </a:t>
            </a:r>
            <a:r>
              <a:rPr lang="ar-SA" sz="1800" dirty="0" smtClean="0">
                <a:solidFill>
                  <a:schemeClr val="lt1"/>
                </a:solidFill>
                <a:latin typeface="Garamond"/>
                <a:ea typeface="Garamond"/>
                <a:cs typeface="Garamond"/>
                <a:sym typeface="Garamond"/>
              </a:rPr>
              <a:t>العروض</a:t>
            </a:r>
            <a:endParaRPr lang="en-US" sz="1800" b="0" i="0" u="none" strike="noStrike" cap="none" dirty="0">
              <a:solidFill>
                <a:schemeClr val="lt1"/>
              </a:solidFill>
              <a:latin typeface="Garamond"/>
              <a:ea typeface="Garamond"/>
              <a:cs typeface="Garamond"/>
              <a:sym typeface="Garamond"/>
            </a:endParaRPr>
          </a:p>
          <a:p>
            <a:pPr marL="742950" marR="0" lvl="1" indent="-285750" algn="l" rtl="0">
              <a:lnSpc>
                <a:spcPct val="90000"/>
              </a:lnSpc>
              <a:spcBef>
                <a:spcPts val="480"/>
              </a:spcBef>
              <a:spcAft>
                <a:spcPts val="0"/>
              </a:spcAft>
              <a:buClr>
                <a:schemeClr val="accent2"/>
              </a:buClr>
              <a:buSzPct val="70000"/>
              <a:buFont typeface="Garamond"/>
              <a:buChar char="■"/>
            </a:pPr>
            <a:r>
              <a:rPr lang="en-US" sz="1800" b="0" i="0" u="none" strike="noStrike" cap="none" dirty="0">
                <a:solidFill>
                  <a:schemeClr val="lt1"/>
                </a:solidFill>
                <a:latin typeface="Garamond"/>
                <a:ea typeface="Garamond"/>
                <a:cs typeface="Garamond"/>
                <a:sym typeface="Garamond"/>
              </a:rPr>
              <a:t>Auctioneer (as representative of seller) may withdraw item from auction at any time before “hammer falls</a:t>
            </a:r>
            <a:r>
              <a:rPr lang="en-US" sz="1800" b="0" i="0" u="none" strike="noStrike" cap="none" dirty="0" smtClean="0">
                <a:solidFill>
                  <a:schemeClr val="lt1"/>
                </a:solidFill>
                <a:latin typeface="Garamond"/>
                <a:ea typeface="Garamond"/>
                <a:cs typeface="Garamond"/>
                <a:sym typeface="Garamond"/>
              </a:rPr>
              <a:t>”</a:t>
            </a:r>
          </a:p>
          <a:p>
            <a:pPr lvl="1" indent="-285750">
              <a:lnSpc>
                <a:spcPct val="90000"/>
              </a:lnSpc>
              <a:spcBef>
                <a:spcPts val="480"/>
              </a:spcBef>
              <a:buSzPct val="70000"/>
            </a:pPr>
            <a:r>
              <a:rPr lang="ar-SA" sz="1800" dirty="0">
                <a:solidFill>
                  <a:schemeClr val="lt1"/>
                </a:solidFill>
                <a:latin typeface="Garamond"/>
                <a:ea typeface="Garamond"/>
                <a:cs typeface="Garamond"/>
                <a:sym typeface="Garamond"/>
              </a:rPr>
              <a:t>يجوز </a:t>
            </a:r>
            <a:r>
              <a:rPr lang="ar-SA" sz="1800" dirty="0" smtClean="0">
                <a:solidFill>
                  <a:schemeClr val="lt1"/>
                </a:solidFill>
                <a:latin typeface="Garamond"/>
                <a:ea typeface="Garamond"/>
                <a:cs typeface="Garamond"/>
                <a:sym typeface="Garamond"/>
              </a:rPr>
              <a:t>للدلال </a:t>
            </a:r>
            <a:r>
              <a:rPr lang="ar-SA" sz="1800" dirty="0">
                <a:solidFill>
                  <a:schemeClr val="lt1"/>
                </a:solidFill>
                <a:latin typeface="Garamond"/>
                <a:ea typeface="Garamond"/>
                <a:cs typeface="Garamond"/>
                <a:sym typeface="Garamond"/>
              </a:rPr>
              <a:t>(بصفته ممثلاً للبائع) سحب السلعة من المزاد في أي وقت قبل "سقوط المطرقة</a:t>
            </a:r>
            <a:r>
              <a:rPr lang="ar-SA" sz="1800" dirty="0" smtClean="0">
                <a:solidFill>
                  <a:schemeClr val="lt1"/>
                </a:solidFill>
                <a:latin typeface="Garamond"/>
                <a:ea typeface="Garamond"/>
                <a:cs typeface="Garamond"/>
                <a:sym typeface="Garamond"/>
              </a:rPr>
              <a:t>"</a:t>
            </a:r>
            <a:endParaRPr lang="en-US" sz="1800" b="0" i="0" u="none" strike="noStrike" cap="none" dirty="0">
              <a:solidFill>
                <a:schemeClr val="lt1"/>
              </a:solidFill>
              <a:latin typeface="Garamond"/>
              <a:ea typeface="Garamond"/>
              <a:cs typeface="Garamond"/>
              <a:sym typeface="Garamond"/>
            </a:endParaRPr>
          </a:p>
          <a:p>
            <a:pPr marL="742950" marR="0" lvl="1" indent="-285750" algn="l" rtl="0">
              <a:lnSpc>
                <a:spcPct val="90000"/>
              </a:lnSpc>
              <a:spcBef>
                <a:spcPts val="480"/>
              </a:spcBef>
              <a:spcAft>
                <a:spcPts val="0"/>
              </a:spcAft>
              <a:buClr>
                <a:schemeClr val="accent2"/>
              </a:buClr>
              <a:buSzPct val="70000"/>
              <a:buFont typeface="Garamond"/>
              <a:buChar char="■"/>
            </a:pPr>
            <a:r>
              <a:rPr lang="en-US" sz="1800" b="0" i="0" u="none" strike="noStrike" cap="none" dirty="0">
                <a:solidFill>
                  <a:schemeClr val="lt1"/>
                </a:solidFill>
                <a:latin typeface="Garamond"/>
                <a:ea typeface="Garamond"/>
                <a:cs typeface="Garamond"/>
                <a:sym typeface="Garamond"/>
              </a:rPr>
              <a:t>Before hammer falls (signaling acceptance of offer), bidder/</a:t>
            </a:r>
            <a:r>
              <a:rPr lang="en-US" sz="1800" b="0" i="0" u="none" strike="noStrike" cap="none" dirty="0" err="1">
                <a:solidFill>
                  <a:schemeClr val="lt1"/>
                </a:solidFill>
                <a:latin typeface="Garamond"/>
                <a:ea typeface="Garamond"/>
                <a:cs typeface="Garamond"/>
                <a:sym typeface="Garamond"/>
              </a:rPr>
              <a:t>offeror</a:t>
            </a:r>
            <a:r>
              <a:rPr lang="en-US" sz="1800" b="0" i="0" u="none" strike="noStrike" cap="none" dirty="0">
                <a:solidFill>
                  <a:schemeClr val="lt1"/>
                </a:solidFill>
                <a:latin typeface="Garamond"/>
                <a:ea typeface="Garamond"/>
                <a:cs typeface="Garamond"/>
                <a:sym typeface="Garamond"/>
              </a:rPr>
              <a:t> may revoke bid</a:t>
            </a:r>
          </a:p>
          <a:p>
            <a:pPr indent="-342900">
              <a:lnSpc>
                <a:spcPct val="90000"/>
              </a:lnSpc>
              <a:spcBef>
                <a:spcPts val="480"/>
              </a:spcBef>
              <a:buSzPct val="70000"/>
              <a:buNone/>
            </a:pPr>
            <a:r>
              <a:rPr lang="ar-SA" sz="1800" dirty="0">
                <a:solidFill>
                  <a:schemeClr val="lt1"/>
                </a:solidFill>
                <a:latin typeface="Garamond"/>
                <a:ea typeface="Garamond"/>
                <a:cs typeface="Garamond"/>
                <a:sym typeface="Garamond"/>
              </a:rPr>
              <a:t>قبل سقوط المطرقة (قبول </a:t>
            </a:r>
            <a:r>
              <a:rPr lang="ar-SA" sz="1800" dirty="0" err="1">
                <a:solidFill>
                  <a:schemeClr val="lt1"/>
                </a:solidFill>
                <a:latin typeface="Garamond"/>
                <a:ea typeface="Garamond"/>
                <a:cs typeface="Garamond"/>
                <a:sym typeface="Garamond"/>
              </a:rPr>
              <a:t>قبول</a:t>
            </a:r>
            <a:r>
              <a:rPr lang="ar-SA" sz="1800" dirty="0">
                <a:solidFill>
                  <a:schemeClr val="lt1"/>
                </a:solidFill>
                <a:latin typeface="Garamond"/>
                <a:ea typeface="Garamond"/>
                <a:cs typeface="Garamond"/>
                <a:sym typeface="Garamond"/>
              </a:rPr>
              <a:t> العرض) ، قد يرفض العارض / العارض </a:t>
            </a:r>
            <a:r>
              <a:rPr lang="ar-SA" sz="1800" dirty="0" smtClean="0">
                <a:solidFill>
                  <a:schemeClr val="lt1"/>
                </a:solidFill>
                <a:latin typeface="Garamond"/>
                <a:ea typeface="Garamond"/>
                <a:cs typeface="Garamond"/>
                <a:sym typeface="Garamond"/>
              </a:rPr>
              <a:t>المزايدة</a:t>
            </a:r>
            <a:endParaRPr sz="1800" b="0" i="0" u="none" strike="noStrike" cap="none" dirty="0">
              <a:solidFill>
                <a:schemeClr val="lt1"/>
              </a:solidFill>
              <a:latin typeface="Garamond"/>
              <a:ea typeface="Garamond"/>
              <a:cs typeface="Garamond"/>
              <a:sym typeface="Garamond"/>
            </a:endParaRPr>
          </a:p>
          <a:p>
            <a:pPr marL="342900" marR="0" lvl="0" indent="-342900" algn="l" rtl="0">
              <a:lnSpc>
                <a:spcPct val="90000"/>
              </a:lnSpc>
              <a:spcBef>
                <a:spcPts val="480"/>
              </a:spcBef>
              <a:spcAft>
                <a:spcPts val="0"/>
              </a:spcAft>
              <a:buClr>
                <a:schemeClr val="hlink"/>
              </a:buClr>
              <a:buSzPct val="70000"/>
              <a:buFont typeface="Garamond"/>
              <a:buChar char="■"/>
            </a:pPr>
            <a:r>
              <a:rPr lang="en-US" sz="1800" b="0" i="0" u="none" strike="noStrike" cap="none" dirty="0">
                <a:solidFill>
                  <a:schemeClr val="lt1"/>
                </a:solidFill>
                <a:latin typeface="Garamond"/>
                <a:ea typeface="Garamond"/>
                <a:cs typeface="Garamond"/>
                <a:sym typeface="Garamond"/>
              </a:rPr>
              <a:t>Auction Without Reserve</a:t>
            </a:r>
          </a:p>
          <a:p>
            <a:pPr indent="-342900">
              <a:lnSpc>
                <a:spcPct val="90000"/>
              </a:lnSpc>
              <a:spcBef>
                <a:spcPts val="480"/>
              </a:spcBef>
              <a:buSzPct val="70000"/>
              <a:buNone/>
            </a:pPr>
            <a:r>
              <a:rPr lang="ar-SA" sz="1800" dirty="0">
                <a:solidFill>
                  <a:schemeClr val="lt1"/>
                </a:solidFill>
                <a:latin typeface="Garamond"/>
                <a:ea typeface="Garamond"/>
                <a:cs typeface="Garamond"/>
                <a:sym typeface="Garamond"/>
              </a:rPr>
              <a:t>المزاد بدون </a:t>
            </a:r>
            <a:r>
              <a:rPr lang="ar-SA" sz="1800" dirty="0" smtClean="0">
                <a:solidFill>
                  <a:schemeClr val="lt1"/>
                </a:solidFill>
                <a:latin typeface="Garamond"/>
                <a:ea typeface="Garamond"/>
                <a:cs typeface="Garamond"/>
                <a:sym typeface="Garamond"/>
              </a:rPr>
              <a:t>حجز</a:t>
            </a:r>
            <a:endParaRPr sz="1800" b="0" i="0" u="none" strike="noStrike" cap="none" dirty="0">
              <a:solidFill>
                <a:schemeClr val="lt1"/>
              </a:solidFill>
              <a:latin typeface="Garamond"/>
              <a:ea typeface="Garamond"/>
              <a:cs typeface="Garamond"/>
              <a:sym typeface="Garamond"/>
            </a:endParaRPr>
          </a:p>
          <a:p>
            <a:pPr marL="742950" marR="0" lvl="1" indent="-285750" algn="l" rtl="0">
              <a:lnSpc>
                <a:spcPct val="90000"/>
              </a:lnSpc>
              <a:spcBef>
                <a:spcPts val="480"/>
              </a:spcBef>
              <a:spcAft>
                <a:spcPts val="0"/>
              </a:spcAft>
              <a:buClr>
                <a:schemeClr val="accent2"/>
              </a:buClr>
              <a:buSzPct val="70000"/>
              <a:buFont typeface="Garamond"/>
              <a:buChar char="■"/>
            </a:pPr>
            <a:r>
              <a:rPr lang="en-US" sz="1800" b="0" i="0" u="none" strike="noStrike" cap="none" dirty="0">
                <a:solidFill>
                  <a:schemeClr val="lt1"/>
                </a:solidFill>
                <a:latin typeface="Garamond"/>
                <a:ea typeface="Garamond"/>
                <a:cs typeface="Garamond"/>
                <a:sym typeface="Garamond"/>
              </a:rPr>
              <a:t>Seller must accept highest </a:t>
            </a:r>
            <a:r>
              <a:rPr lang="en-US" sz="1800" b="0" i="0" u="none" strike="noStrike" cap="none" dirty="0" smtClean="0">
                <a:solidFill>
                  <a:schemeClr val="lt1"/>
                </a:solidFill>
                <a:latin typeface="Garamond"/>
                <a:ea typeface="Garamond"/>
                <a:cs typeface="Garamond"/>
                <a:sym typeface="Garamond"/>
              </a:rPr>
              <a:t>bid</a:t>
            </a:r>
            <a:endParaRPr lang="ar-SA" sz="1800" dirty="0">
              <a:solidFill>
                <a:schemeClr val="lt1"/>
              </a:solidFill>
              <a:latin typeface="Garamond"/>
              <a:ea typeface="Garamond"/>
              <a:cs typeface="Garamond"/>
              <a:sym typeface="Garamond"/>
            </a:endParaRPr>
          </a:p>
          <a:p>
            <a:pPr lvl="1" indent="-285750">
              <a:lnSpc>
                <a:spcPct val="90000"/>
              </a:lnSpc>
              <a:spcBef>
                <a:spcPts val="480"/>
              </a:spcBef>
              <a:buSzPct val="70000"/>
              <a:buNone/>
            </a:pPr>
            <a:r>
              <a:rPr lang="ar-SA" sz="1800" dirty="0">
                <a:solidFill>
                  <a:schemeClr val="lt1"/>
                </a:solidFill>
                <a:latin typeface="Garamond"/>
                <a:ea typeface="Garamond"/>
                <a:cs typeface="Garamond"/>
                <a:sym typeface="Garamond"/>
              </a:rPr>
              <a:t>يجب أن يقبل البائع أعلى عرض سعر</a:t>
            </a:r>
            <a:endParaRPr sz="1800" b="0" i="0" u="none" strike="noStrike" cap="none" dirty="0">
              <a:solidFill>
                <a:schemeClr val="lt1"/>
              </a:solidFill>
              <a:latin typeface="Garamond"/>
              <a:ea typeface="Garamond"/>
              <a:cs typeface="Garamond"/>
              <a:sym typeface="Garamond"/>
            </a:endParaRPr>
          </a:p>
          <a:p>
            <a:pPr marL="342900" marR="0" lvl="0" indent="-342900" algn="l" rtl="0">
              <a:spcBef>
                <a:spcPts val="480"/>
              </a:spcBef>
              <a:spcAft>
                <a:spcPts val="0"/>
              </a:spcAft>
              <a:buClr>
                <a:schemeClr val="hlink"/>
              </a:buClr>
              <a:buSzPct val="70000"/>
              <a:buFont typeface="Garamond"/>
              <a:buNone/>
            </a:pPr>
            <a:endParaRPr sz="1800" b="0" i="0" u="none" strike="noStrike" cap="none" dirty="0">
              <a:solidFill>
                <a:schemeClr val="lt1"/>
              </a:solidFill>
              <a:latin typeface="Garamond"/>
              <a:ea typeface="Garamond"/>
              <a:cs typeface="Garamond"/>
              <a:sym typeface="Garamond"/>
            </a:endParaRPr>
          </a:p>
        </p:txBody>
      </p:sp>
      <p:sp>
        <p:nvSpPr>
          <p:cNvPr id="113" name="Shape 113"/>
          <p:cNvSpPr txBox="1"/>
          <p:nvPr/>
        </p:nvSpPr>
        <p:spPr>
          <a:xfrm>
            <a:off x="8305800" y="6591300"/>
            <a:ext cx="838199" cy="304799"/>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lt1"/>
              </a:buClr>
              <a:buSzPct val="25000"/>
              <a:buFont typeface="Times New Roman"/>
              <a:buNone/>
            </a:pPr>
            <a:r>
              <a:rPr lang="en-US" sz="1400" b="0" i="0" u="none" strike="noStrike" cap="none">
                <a:solidFill>
                  <a:schemeClr val="lt1"/>
                </a:solidFill>
                <a:latin typeface="Times New Roman"/>
                <a:ea typeface="Times New Roman"/>
                <a:cs typeface="Times New Roman"/>
                <a:sym typeface="Times New Roman"/>
              </a:rPr>
              <a:t>14-*</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118"/>
        <p:cNvGrpSpPr/>
        <p:nvPr/>
      </p:nvGrpSpPr>
      <p:grpSpPr>
        <a:xfrm>
          <a:off x="0" y="0"/>
          <a:ext cx="0" cy="0"/>
          <a:chOff x="0" y="0"/>
          <a:chExt cx="0" cy="0"/>
        </a:xfrm>
      </p:grpSpPr>
      <p:sp>
        <p:nvSpPr>
          <p:cNvPr id="119" name="Shape 119"/>
          <p:cNvSpPr txBox="1">
            <a:spLocks noGrp="1"/>
          </p:cNvSpPr>
          <p:nvPr>
            <p:ph type="title"/>
          </p:nvPr>
        </p:nvSpPr>
        <p:spPr>
          <a:xfrm>
            <a:off x="457200" y="274637"/>
            <a:ext cx="82296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lt2"/>
              </a:buClr>
              <a:buSzPct val="25000"/>
              <a:buFont typeface="Garamond"/>
              <a:buNone/>
            </a:pPr>
            <a:r>
              <a:rPr lang="en-US" sz="3200" b="1" i="0" u="none" strike="noStrike" cap="none">
                <a:solidFill>
                  <a:schemeClr val="lt2"/>
                </a:solidFill>
                <a:latin typeface="Garamond"/>
                <a:ea typeface="Garamond"/>
                <a:cs typeface="Garamond"/>
                <a:sym typeface="Garamond"/>
              </a:rPr>
              <a:t>Termination of Offer</a:t>
            </a:r>
          </a:p>
        </p:txBody>
      </p:sp>
      <p:sp>
        <p:nvSpPr>
          <p:cNvPr id="120" name="Shape 120"/>
          <p:cNvSpPr txBox="1">
            <a:spLocks noGrp="1"/>
          </p:cNvSpPr>
          <p:nvPr>
            <p:ph type="body" idx="1"/>
          </p:nvPr>
        </p:nvSpPr>
        <p:spPr>
          <a:xfrm>
            <a:off x="457200" y="1600200"/>
            <a:ext cx="8229600" cy="4525961"/>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chemeClr val="hlink"/>
              </a:buClr>
              <a:buSzPct val="70000"/>
              <a:buFont typeface="Garamond"/>
              <a:buChar char="■"/>
            </a:pPr>
            <a:r>
              <a:rPr lang="en-US" sz="2400" b="0" i="0" u="none" strike="noStrike" cap="none">
                <a:solidFill>
                  <a:schemeClr val="lt1"/>
                </a:solidFill>
                <a:latin typeface="Garamond"/>
                <a:ea typeface="Garamond"/>
                <a:cs typeface="Garamond"/>
                <a:sym typeface="Garamond"/>
              </a:rPr>
              <a:t>Revocation</a:t>
            </a:r>
          </a:p>
          <a:p>
            <a:pPr marL="342900" marR="0" lvl="0" indent="-342900" algn="l" rtl="0">
              <a:lnSpc>
                <a:spcPct val="100000"/>
              </a:lnSpc>
              <a:spcBef>
                <a:spcPts val="480"/>
              </a:spcBef>
              <a:spcAft>
                <a:spcPts val="0"/>
              </a:spcAft>
              <a:buClr>
                <a:schemeClr val="hlink"/>
              </a:buClr>
              <a:buSzPct val="70000"/>
              <a:buFont typeface="Garamond"/>
              <a:buChar char="■"/>
            </a:pPr>
            <a:r>
              <a:rPr lang="en-US" sz="2400" b="0" i="0" u="none" strike="noStrike" cap="none">
                <a:solidFill>
                  <a:schemeClr val="lt1"/>
                </a:solidFill>
                <a:latin typeface="Garamond"/>
                <a:ea typeface="Garamond"/>
                <a:cs typeface="Garamond"/>
                <a:sym typeface="Garamond"/>
              </a:rPr>
              <a:t>Rejection</a:t>
            </a:r>
          </a:p>
          <a:p>
            <a:pPr marL="342900" marR="0" lvl="0" indent="-342900" algn="l" rtl="0">
              <a:lnSpc>
                <a:spcPct val="100000"/>
              </a:lnSpc>
              <a:spcBef>
                <a:spcPts val="480"/>
              </a:spcBef>
              <a:spcAft>
                <a:spcPts val="0"/>
              </a:spcAft>
              <a:buClr>
                <a:schemeClr val="hlink"/>
              </a:buClr>
              <a:buSzPct val="70000"/>
              <a:buFont typeface="Garamond"/>
              <a:buChar char="■"/>
            </a:pPr>
            <a:r>
              <a:rPr lang="en-US" sz="2400" b="0" i="0" u="none" strike="noStrike" cap="none">
                <a:solidFill>
                  <a:schemeClr val="lt1"/>
                </a:solidFill>
                <a:latin typeface="Garamond"/>
                <a:ea typeface="Garamond"/>
                <a:cs typeface="Garamond"/>
                <a:sym typeface="Garamond"/>
              </a:rPr>
              <a:t>Counteroffer</a:t>
            </a:r>
          </a:p>
          <a:p>
            <a:pPr marL="342900" marR="0" lvl="0" indent="-342900" algn="l" rtl="0">
              <a:lnSpc>
                <a:spcPct val="100000"/>
              </a:lnSpc>
              <a:spcBef>
                <a:spcPts val="480"/>
              </a:spcBef>
              <a:spcAft>
                <a:spcPts val="0"/>
              </a:spcAft>
              <a:buClr>
                <a:schemeClr val="hlink"/>
              </a:buClr>
              <a:buSzPct val="70000"/>
              <a:buFont typeface="Garamond"/>
              <a:buChar char="■"/>
            </a:pPr>
            <a:r>
              <a:rPr lang="en-US" sz="2400" b="0" i="0" u="none" strike="noStrike" cap="none">
                <a:solidFill>
                  <a:schemeClr val="lt1"/>
                </a:solidFill>
                <a:latin typeface="Garamond"/>
                <a:ea typeface="Garamond"/>
                <a:cs typeface="Garamond"/>
                <a:sym typeface="Garamond"/>
              </a:rPr>
              <a:t>Death/Incapacity of offeror</a:t>
            </a:r>
          </a:p>
          <a:p>
            <a:pPr marL="342900" marR="0" lvl="0" indent="-342900" algn="l" rtl="0">
              <a:lnSpc>
                <a:spcPct val="100000"/>
              </a:lnSpc>
              <a:spcBef>
                <a:spcPts val="480"/>
              </a:spcBef>
              <a:spcAft>
                <a:spcPts val="0"/>
              </a:spcAft>
              <a:buClr>
                <a:schemeClr val="hlink"/>
              </a:buClr>
              <a:buSzPct val="70000"/>
              <a:buFont typeface="Garamond"/>
              <a:buChar char="■"/>
            </a:pPr>
            <a:r>
              <a:rPr lang="en-US" sz="2400" b="0" i="0" u="none" strike="noStrike" cap="none">
                <a:solidFill>
                  <a:schemeClr val="lt1"/>
                </a:solidFill>
                <a:latin typeface="Garamond"/>
                <a:ea typeface="Garamond"/>
                <a:cs typeface="Garamond"/>
                <a:sym typeface="Garamond"/>
              </a:rPr>
              <a:t>Destruction of subject matter of offer</a:t>
            </a:r>
          </a:p>
          <a:p>
            <a:pPr marL="342900" marR="0" lvl="0" indent="-342900" algn="l" rtl="0">
              <a:lnSpc>
                <a:spcPct val="100000"/>
              </a:lnSpc>
              <a:spcBef>
                <a:spcPts val="480"/>
              </a:spcBef>
              <a:spcAft>
                <a:spcPts val="0"/>
              </a:spcAft>
              <a:buClr>
                <a:schemeClr val="hlink"/>
              </a:buClr>
              <a:buSzPct val="70000"/>
              <a:buFont typeface="Garamond"/>
              <a:buChar char="■"/>
            </a:pPr>
            <a:r>
              <a:rPr lang="en-US" sz="2400" b="0" i="0" u="none" strike="noStrike" cap="none">
                <a:solidFill>
                  <a:schemeClr val="lt1"/>
                </a:solidFill>
                <a:latin typeface="Garamond"/>
                <a:ea typeface="Garamond"/>
                <a:cs typeface="Garamond"/>
                <a:sym typeface="Garamond"/>
              </a:rPr>
              <a:t>Subsequent illegality of subject matter of offer</a:t>
            </a:r>
          </a:p>
          <a:p>
            <a:pPr marL="342900" marR="0" lvl="0" indent="-342900" algn="l" rtl="0">
              <a:lnSpc>
                <a:spcPct val="100000"/>
              </a:lnSpc>
              <a:spcBef>
                <a:spcPts val="480"/>
              </a:spcBef>
              <a:spcAft>
                <a:spcPts val="0"/>
              </a:spcAft>
              <a:buClr>
                <a:schemeClr val="hlink"/>
              </a:buClr>
              <a:buSzPct val="70000"/>
              <a:buFont typeface="Garamond"/>
              <a:buChar char="■"/>
            </a:pPr>
            <a:r>
              <a:rPr lang="en-US" sz="2400" b="0" i="0" u="none" strike="noStrike" cap="none">
                <a:solidFill>
                  <a:schemeClr val="lt1"/>
                </a:solidFill>
                <a:latin typeface="Garamond"/>
                <a:ea typeface="Garamond"/>
                <a:cs typeface="Garamond"/>
                <a:sym typeface="Garamond"/>
              </a:rPr>
              <a:t>Lapse of time</a:t>
            </a:r>
          </a:p>
          <a:p>
            <a:pPr marL="342900" marR="0" lvl="0" indent="-342900" algn="l" rtl="0">
              <a:lnSpc>
                <a:spcPct val="100000"/>
              </a:lnSpc>
              <a:spcBef>
                <a:spcPts val="480"/>
              </a:spcBef>
              <a:spcAft>
                <a:spcPts val="0"/>
              </a:spcAft>
              <a:buClr>
                <a:schemeClr val="hlink"/>
              </a:buClr>
              <a:buSzPct val="70000"/>
              <a:buFont typeface="Garamond"/>
              <a:buChar char="■"/>
            </a:pPr>
            <a:r>
              <a:rPr lang="en-US" sz="2400" b="0" i="0" u="none" strike="noStrike" cap="none">
                <a:solidFill>
                  <a:schemeClr val="lt1"/>
                </a:solidFill>
                <a:latin typeface="Garamond"/>
                <a:ea typeface="Garamond"/>
                <a:cs typeface="Garamond"/>
                <a:sym typeface="Garamond"/>
              </a:rPr>
              <a:t>Failure of condition(s) specified in offer</a:t>
            </a:r>
          </a:p>
        </p:txBody>
      </p:sp>
      <p:sp>
        <p:nvSpPr>
          <p:cNvPr id="121" name="Shape 121"/>
          <p:cNvSpPr txBox="1"/>
          <p:nvPr/>
        </p:nvSpPr>
        <p:spPr>
          <a:xfrm>
            <a:off x="8305800" y="6591300"/>
            <a:ext cx="838199" cy="304799"/>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lt1"/>
              </a:buClr>
              <a:buSzPct val="25000"/>
              <a:buFont typeface="Times New Roman"/>
              <a:buNone/>
            </a:pPr>
            <a:r>
              <a:rPr lang="en-US" sz="1400" b="0" i="0" u="none" strike="noStrike" cap="none">
                <a:solidFill>
                  <a:schemeClr val="lt1"/>
                </a:solidFill>
                <a:latin typeface="Times New Roman"/>
                <a:ea typeface="Times New Roman"/>
                <a:cs typeface="Times New Roman"/>
                <a:sym typeface="Times New Roman"/>
              </a:rPr>
              <a:t>14-*</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126"/>
        <p:cNvGrpSpPr/>
        <p:nvPr/>
      </p:nvGrpSpPr>
      <p:grpSpPr>
        <a:xfrm>
          <a:off x="0" y="0"/>
          <a:ext cx="0" cy="0"/>
          <a:chOff x="0" y="0"/>
          <a:chExt cx="0" cy="0"/>
        </a:xfrm>
      </p:grpSpPr>
      <p:sp>
        <p:nvSpPr>
          <p:cNvPr id="127" name="Shape 127"/>
          <p:cNvSpPr txBox="1">
            <a:spLocks noGrp="1"/>
          </p:cNvSpPr>
          <p:nvPr>
            <p:ph type="title"/>
          </p:nvPr>
        </p:nvSpPr>
        <p:spPr>
          <a:xfrm>
            <a:off x="457200" y="381000"/>
            <a:ext cx="8229600" cy="1143000"/>
          </a:xfrm>
          <a:prstGeom prst="rect">
            <a:avLst/>
          </a:prstGeom>
          <a:noFill/>
          <a:ln>
            <a:noFill/>
          </a:ln>
        </p:spPr>
        <p:txBody>
          <a:bodyPr lIns="91425" tIns="45700" rIns="91425" bIns="45700" anchor="ctr" anchorCtr="0">
            <a:noAutofit/>
          </a:bodyPr>
          <a:lstStyle/>
          <a:p>
            <a:pPr lvl="0">
              <a:buClr>
                <a:schemeClr val="lt2"/>
              </a:buClr>
              <a:buSzPct val="25000"/>
            </a:pPr>
            <a:r>
              <a:rPr lang="en-US" sz="2800" b="1" i="0" u="none" strike="noStrike" cap="none" dirty="0" smtClean="0">
                <a:solidFill>
                  <a:schemeClr val="lt2"/>
                </a:solidFill>
                <a:latin typeface="Garamond"/>
                <a:ea typeface="Garamond"/>
                <a:cs typeface="Garamond"/>
                <a:sym typeface="Garamond"/>
              </a:rPr>
              <a:t>Acceptance </a:t>
            </a:r>
            <a:r>
              <a:rPr lang="ar-SA" sz="2800" b="1" dirty="0" smtClean="0">
                <a:solidFill>
                  <a:schemeClr val="lt2"/>
                </a:solidFill>
                <a:latin typeface="Garamond"/>
                <a:ea typeface="Garamond"/>
                <a:cs typeface="Garamond"/>
                <a:sym typeface="Garamond"/>
              </a:rPr>
              <a:t> القبول</a:t>
            </a:r>
            <a:r>
              <a:rPr lang="en-US" sz="2800" b="1" dirty="0" smtClean="0">
                <a:solidFill>
                  <a:schemeClr val="lt2"/>
                </a:solidFill>
                <a:latin typeface="Garamond"/>
                <a:ea typeface="Garamond"/>
                <a:cs typeface="Garamond"/>
                <a:sym typeface="Garamond"/>
              </a:rPr>
              <a:t> </a:t>
            </a:r>
            <a:endParaRPr lang="en-US" sz="2800" b="1" i="0" u="none" strike="noStrike" cap="none" dirty="0">
              <a:solidFill>
                <a:schemeClr val="lt2"/>
              </a:solidFill>
              <a:latin typeface="Garamond"/>
              <a:ea typeface="Garamond"/>
              <a:cs typeface="Garamond"/>
              <a:sym typeface="Garamond"/>
            </a:endParaRPr>
          </a:p>
        </p:txBody>
      </p:sp>
      <p:sp>
        <p:nvSpPr>
          <p:cNvPr id="128" name="Shape 128"/>
          <p:cNvSpPr txBox="1">
            <a:spLocks noGrp="1"/>
          </p:cNvSpPr>
          <p:nvPr>
            <p:ph type="body" idx="1"/>
          </p:nvPr>
        </p:nvSpPr>
        <p:spPr>
          <a:xfrm>
            <a:off x="380999" y="1600200"/>
            <a:ext cx="8586537" cy="4525961"/>
          </a:xfrm>
          <a:prstGeom prst="rect">
            <a:avLst/>
          </a:prstGeom>
          <a:noFill/>
          <a:ln>
            <a:noFill/>
          </a:ln>
        </p:spPr>
        <p:txBody>
          <a:bodyPr lIns="91425" tIns="45700" rIns="91425" bIns="45700" anchor="t" anchorCtr="0">
            <a:noAutofit/>
          </a:bodyPr>
          <a:lstStyle/>
          <a:p>
            <a:pPr marL="342900" marR="0" lvl="0" indent="-342900" algn="l" rtl="0">
              <a:lnSpc>
                <a:spcPct val="80000"/>
              </a:lnSpc>
              <a:spcBef>
                <a:spcPts val="0"/>
              </a:spcBef>
              <a:spcAft>
                <a:spcPts val="0"/>
              </a:spcAft>
              <a:buClr>
                <a:schemeClr val="hlink"/>
              </a:buClr>
              <a:buSzPct val="70000"/>
              <a:buFont typeface="Garamond"/>
              <a:buChar char="■"/>
            </a:pPr>
            <a:r>
              <a:rPr lang="en-US" sz="2000" b="1" i="0" u="none" strike="noStrike" cap="none" dirty="0">
                <a:solidFill>
                  <a:schemeClr val="lt1"/>
                </a:solidFill>
                <a:latin typeface="Garamond"/>
                <a:ea typeface="Garamond"/>
                <a:cs typeface="Garamond"/>
                <a:sym typeface="Garamond"/>
              </a:rPr>
              <a:t>Definition:  Representation of offeree’s intent to be bound by terms of offer</a:t>
            </a:r>
          </a:p>
          <a:p>
            <a:pPr lvl="0" indent="-342900">
              <a:lnSpc>
                <a:spcPct val="80000"/>
              </a:lnSpc>
              <a:spcBef>
                <a:spcPts val="400"/>
              </a:spcBef>
              <a:buSzPct val="70000"/>
              <a:buNone/>
            </a:pPr>
            <a:r>
              <a:rPr lang="ar-SA" sz="2000" b="1" dirty="0">
                <a:solidFill>
                  <a:schemeClr val="lt1"/>
                </a:solidFill>
                <a:latin typeface="Garamond"/>
                <a:ea typeface="Garamond"/>
                <a:cs typeface="Garamond"/>
                <a:sym typeface="Garamond"/>
              </a:rPr>
              <a:t>التعريف: تمثيل نية </a:t>
            </a:r>
            <a:r>
              <a:rPr lang="ar-SA" sz="2000" b="1" dirty="0" smtClean="0">
                <a:solidFill>
                  <a:schemeClr val="lt1"/>
                </a:solidFill>
                <a:latin typeface="Garamond"/>
                <a:ea typeface="Garamond"/>
                <a:cs typeface="Garamond"/>
                <a:sym typeface="Garamond"/>
              </a:rPr>
              <a:t>طالب </a:t>
            </a:r>
            <a:r>
              <a:rPr lang="ar-SA" sz="2000" b="1" dirty="0" err="1" smtClean="0">
                <a:solidFill>
                  <a:schemeClr val="lt1"/>
                </a:solidFill>
                <a:latin typeface="Garamond"/>
                <a:ea typeface="Garamond"/>
                <a:cs typeface="Garamond"/>
                <a:sym typeface="Garamond"/>
              </a:rPr>
              <a:t>السلعه</a:t>
            </a:r>
            <a:r>
              <a:rPr lang="ar-SA" sz="2000" b="1" dirty="0" smtClean="0">
                <a:solidFill>
                  <a:schemeClr val="lt1"/>
                </a:solidFill>
                <a:latin typeface="Garamond"/>
                <a:ea typeface="Garamond"/>
                <a:cs typeface="Garamond"/>
                <a:sym typeface="Garamond"/>
              </a:rPr>
              <a:t> </a:t>
            </a:r>
            <a:r>
              <a:rPr lang="ar-SA" sz="2000" b="1" dirty="0">
                <a:solidFill>
                  <a:schemeClr val="lt1"/>
                </a:solidFill>
                <a:latin typeface="Garamond"/>
                <a:ea typeface="Garamond"/>
                <a:cs typeface="Garamond"/>
                <a:sym typeface="Garamond"/>
              </a:rPr>
              <a:t>التقيد بشروط العرض</a:t>
            </a:r>
            <a:endParaRPr sz="2000" b="1" i="0" u="none" strike="noStrike" cap="none" dirty="0">
              <a:solidFill>
                <a:schemeClr val="lt1"/>
              </a:solidFill>
              <a:latin typeface="Garamond"/>
              <a:ea typeface="Garamond"/>
              <a:cs typeface="Garamond"/>
              <a:sym typeface="Garamond"/>
            </a:endParaRPr>
          </a:p>
          <a:p>
            <a:pPr marL="342900" marR="0" lvl="0" indent="-342900" algn="l" rtl="0">
              <a:lnSpc>
                <a:spcPct val="80000"/>
              </a:lnSpc>
              <a:spcBef>
                <a:spcPts val="400"/>
              </a:spcBef>
              <a:spcAft>
                <a:spcPts val="0"/>
              </a:spcAft>
              <a:buClr>
                <a:schemeClr val="hlink"/>
              </a:buClr>
              <a:buSzPct val="70000"/>
              <a:buFont typeface="Garamond"/>
              <a:buChar char="■"/>
            </a:pPr>
            <a:r>
              <a:rPr lang="en-US" sz="2000" b="1" i="0" u="none" strike="noStrike" cap="none" dirty="0">
                <a:solidFill>
                  <a:schemeClr val="lt1"/>
                </a:solidFill>
                <a:latin typeface="Garamond"/>
                <a:ea typeface="Garamond"/>
                <a:cs typeface="Garamond"/>
                <a:sym typeface="Garamond"/>
              </a:rPr>
              <a:t>Silence generally does not constitute acceptance</a:t>
            </a:r>
          </a:p>
          <a:p>
            <a:pPr lvl="0" indent="-342900">
              <a:lnSpc>
                <a:spcPct val="80000"/>
              </a:lnSpc>
              <a:spcBef>
                <a:spcPts val="400"/>
              </a:spcBef>
              <a:buSzPct val="70000"/>
              <a:buNone/>
            </a:pPr>
            <a:r>
              <a:rPr lang="ar-SA" sz="2000" b="1" dirty="0">
                <a:solidFill>
                  <a:schemeClr val="lt1"/>
                </a:solidFill>
                <a:latin typeface="Garamond"/>
                <a:ea typeface="Garamond"/>
                <a:cs typeface="Garamond"/>
                <a:sym typeface="Garamond"/>
              </a:rPr>
              <a:t>الصمت عموما لا يشكل القبول</a:t>
            </a:r>
            <a:endParaRPr sz="2000" b="1" i="0" u="none" strike="noStrike" cap="none" dirty="0">
              <a:solidFill>
                <a:schemeClr val="lt1"/>
              </a:solidFill>
              <a:latin typeface="Garamond"/>
              <a:ea typeface="Garamond"/>
              <a:cs typeface="Garamond"/>
              <a:sym typeface="Garamond"/>
            </a:endParaRPr>
          </a:p>
          <a:p>
            <a:pPr marL="342900" marR="0" lvl="0" indent="-342900" algn="l" rtl="0">
              <a:lnSpc>
                <a:spcPct val="80000"/>
              </a:lnSpc>
              <a:spcBef>
                <a:spcPts val="400"/>
              </a:spcBef>
              <a:spcAft>
                <a:spcPts val="0"/>
              </a:spcAft>
              <a:buClr>
                <a:schemeClr val="hlink"/>
              </a:buClr>
              <a:buSzPct val="70000"/>
              <a:buFont typeface="Garamond"/>
              <a:buChar char="■"/>
            </a:pPr>
            <a:r>
              <a:rPr lang="en-US" sz="2000" b="1" i="0" u="none" strike="noStrike" cap="none" dirty="0">
                <a:solidFill>
                  <a:schemeClr val="lt1"/>
                </a:solidFill>
                <a:latin typeface="Garamond"/>
                <a:ea typeface="Garamond"/>
                <a:cs typeface="Garamond"/>
                <a:sym typeface="Garamond"/>
              </a:rPr>
              <a:t>Terms of acceptance must be identical to terms of offer (“Mirror-Image” Rule)</a:t>
            </a:r>
          </a:p>
          <a:p>
            <a:pPr lvl="0" indent="-342900">
              <a:lnSpc>
                <a:spcPct val="80000"/>
              </a:lnSpc>
              <a:spcBef>
                <a:spcPts val="400"/>
              </a:spcBef>
              <a:buSzPct val="70000"/>
              <a:buNone/>
            </a:pPr>
            <a:r>
              <a:rPr lang="ar-SA" sz="2000" b="1" dirty="0">
                <a:solidFill>
                  <a:schemeClr val="lt1"/>
                </a:solidFill>
                <a:latin typeface="Garamond"/>
                <a:ea typeface="Garamond"/>
                <a:cs typeface="Garamond"/>
                <a:sym typeface="Garamond"/>
              </a:rPr>
              <a:t>شروط القبول يجب أن تكون مطابقة لشروط العرض</a:t>
            </a:r>
            <a:endParaRPr sz="2000" b="1" i="0" u="none" strike="noStrike" cap="none" dirty="0">
              <a:solidFill>
                <a:schemeClr val="lt1"/>
              </a:solidFill>
              <a:latin typeface="Garamond"/>
              <a:ea typeface="Garamond"/>
              <a:cs typeface="Garamond"/>
              <a:sym typeface="Garamond"/>
            </a:endParaRPr>
          </a:p>
          <a:p>
            <a:pPr marL="342900" marR="0" lvl="0" indent="-342900" algn="l" rtl="0">
              <a:lnSpc>
                <a:spcPct val="80000"/>
              </a:lnSpc>
              <a:spcBef>
                <a:spcPts val="400"/>
              </a:spcBef>
              <a:spcAft>
                <a:spcPts val="0"/>
              </a:spcAft>
              <a:buClr>
                <a:schemeClr val="hlink"/>
              </a:buClr>
              <a:buSzPct val="70000"/>
              <a:buFont typeface="Garamond"/>
              <a:buChar char="■"/>
            </a:pPr>
            <a:r>
              <a:rPr lang="en-US" sz="2000" b="1" i="0" u="none" strike="noStrike" cap="none" dirty="0">
                <a:solidFill>
                  <a:schemeClr val="lt1"/>
                </a:solidFill>
                <a:latin typeface="Garamond"/>
                <a:ea typeface="Garamond"/>
                <a:cs typeface="Garamond"/>
                <a:sym typeface="Garamond"/>
              </a:rPr>
              <a:t>Effective when communicated by offeree to </a:t>
            </a:r>
            <a:r>
              <a:rPr lang="en-US" sz="2000" b="1" i="0" u="none" strike="noStrike" cap="none" dirty="0" err="1">
                <a:solidFill>
                  <a:schemeClr val="lt1"/>
                </a:solidFill>
                <a:latin typeface="Garamond"/>
                <a:ea typeface="Garamond"/>
                <a:cs typeface="Garamond"/>
                <a:sym typeface="Garamond"/>
              </a:rPr>
              <a:t>offeror</a:t>
            </a:r>
            <a:endParaRPr lang="en-US" sz="2000" b="1" i="0" u="none" strike="noStrike" cap="none" dirty="0">
              <a:solidFill>
                <a:schemeClr val="lt1"/>
              </a:solidFill>
              <a:latin typeface="Garamond"/>
              <a:ea typeface="Garamond"/>
              <a:cs typeface="Garamond"/>
              <a:sym typeface="Garamond"/>
            </a:endParaRPr>
          </a:p>
          <a:p>
            <a:pPr lvl="0" indent="-342900">
              <a:lnSpc>
                <a:spcPct val="80000"/>
              </a:lnSpc>
              <a:spcBef>
                <a:spcPts val="400"/>
              </a:spcBef>
              <a:buSzPct val="70000"/>
              <a:buNone/>
            </a:pPr>
            <a:r>
              <a:rPr lang="ar-SA" sz="2000" b="1" dirty="0">
                <a:solidFill>
                  <a:schemeClr val="lt1"/>
                </a:solidFill>
                <a:latin typeface="Garamond"/>
                <a:ea typeface="Garamond"/>
                <a:cs typeface="Garamond"/>
                <a:sym typeface="Garamond"/>
              </a:rPr>
              <a:t>فعالة عندما يتم إبلاغها من قبل </a:t>
            </a:r>
            <a:r>
              <a:rPr lang="ar-SA" sz="2000" b="1" dirty="0" smtClean="0">
                <a:solidFill>
                  <a:schemeClr val="lt1"/>
                </a:solidFill>
                <a:latin typeface="Garamond"/>
                <a:ea typeface="Garamond"/>
                <a:cs typeface="Garamond"/>
                <a:sym typeface="Garamond"/>
              </a:rPr>
              <a:t>الطالب </a:t>
            </a:r>
            <a:r>
              <a:rPr lang="ar-SA" sz="2000" b="1" dirty="0" err="1" smtClean="0">
                <a:solidFill>
                  <a:schemeClr val="lt1"/>
                </a:solidFill>
                <a:latin typeface="Garamond"/>
                <a:ea typeface="Garamond"/>
                <a:cs typeface="Garamond"/>
                <a:sym typeface="Garamond"/>
              </a:rPr>
              <a:t>للسلعه</a:t>
            </a:r>
            <a:r>
              <a:rPr lang="ar-SA" sz="2000" b="1" dirty="0" smtClean="0">
                <a:solidFill>
                  <a:schemeClr val="lt1"/>
                </a:solidFill>
                <a:latin typeface="Garamond"/>
                <a:ea typeface="Garamond"/>
                <a:cs typeface="Garamond"/>
                <a:sym typeface="Garamond"/>
              </a:rPr>
              <a:t> </a:t>
            </a:r>
            <a:r>
              <a:rPr lang="ar-SA" sz="2000" b="1" dirty="0">
                <a:solidFill>
                  <a:schemeClr val="lt1"/>
                </a:solidFill>
                <a:latin typeface="Garamond"/>
                <a:ea typeface="Garamond"/>
                <a:cs typeface="Garamond"/>
                <a:sym typeface="Garamond"/>
              </a:rPr>
              <a:t>إلى العارض</a:t>
            </a:r>
            <a:endParaRPr sz="2000" b="1" i="0" u="none" strike="noStrike" cap="none" dirty="0">
              <a:solidFill>
                <a:schemeClr val="lt1"/>
              </a:solidFill>
              <a:latin typeface="Garamond"/>
              <a:ea typeface="Garamond"/>
              <a:cs typeface="Garamond"/>
              <a:sym typeface="Garamond"/>
            </a:endParaRPr>
          </a:p>
          <a:p>
            <a:pPr marL="342900" marR="0" lvl="0" indent="-342900" algn="l" rtl="0">
              <a:lnSpc>
                <a:spcPct val="80000"/>
              </a:lnSpc>
              <a:spcBef>
                <a:spcPts val="400"/>
              </a:spcBef>
              <a:spcAft>
                <a:spcPts val="0"/>
              </a:spcAft>
              <a:buClr>
                <a:schemeClr val="hlink"/>
              </a:buClr>
              <a:buSzPct val="70000"/>
              <a:buFont typeface="Garamond"/>
              <a:buChar char="■"/>
            </a:pPr>
            <a:r>
              <a:rPr lang="en-US" sz="2000" b="1" i="0" u="none" strike="noStrike" cap="none" dirty="0">
                <a:solidFill>
                  <a:schemeClr val="lt1"/>
                </a:solidFill>
                <a:latin typeface="Garamond"/>
                <a:ea typeface="Garamond"/>
                <a:cs typeface="Garamond"/>
                <a:sym typeface="Garamond"/>
              </a:rPr>
              <a:t>If no method of communicating acceptance specified in offer, any reasonable means of acceptance effective (Examples:  telephone, mail, fax, e-mail</a:t>
            </a:r>
            <a:r>
              <a:rPr lang="en-US" sz="2000" b="1" i="0" u="none" strike="noStrike" cap="none" dirty="0" smtClean="0">
                <a:solidFill>
                  <a:schemeClr val="lt1"/>
                </a:solidFill>
                <a:latin typeface="Garamond"/>
                <a:ea typeface="Garamond"/>
                <a:cs typeface="Garamond"/>
                <a:sym typeface="Garamond"/>
              </a:rPr>
              <a:t>)</a:t>
            </a:r>
          </a:p>
          <a:p>
            <a:pPr lvl="0" indent="-342900">
              <a:lnSpc>
                <a:spcPct val="80000"/>
              </a:lnSpc>
              <a:spcBef>
                <a:spcPts val="400"/>
              </a:spcBef>
              <a:buSzPct val="70000"/>
            </a:pPr>
            <a:r>
              <a:rPr lang="ar-SA" sz="2000" b="1" dirty="0">
                <a:solidFill>
                  <a:schemeClr val="lt1"/>
                </a:solidFill>
                <a:latin typeface="Garamond"/>
                <a:ea typeface="Garamond"/>
                <a:cs typeface="Garamond"/>
                <a:sym typeface="Garamond"/>
              </a:rPr>
              <a:t>في حالة عدم وجود طريقة لتوصيل القبول المحدد في العرض ، فإن أي وسيلة معقولة للقبول تكون فعالة (أمثلة: الهاتف ، البريد ، الفاكس ، البريد الإلكتروني)</a:t>
            </a:r>
            <a:endParaRPr lang="en-US" sz="2000" b="1" i="0" u="none" strike="noStrike" cap="none" dirty="0">
              <a:solidFill>
                <a:schemeClr val="lt1"/>
              </a:solidFill>
              <a:latin typeface="Garamond"/>
              <a:ea typeface="Garamond"/>
              <a:cs typeface="Garamond"/>
              <a:sym typeface="Garamond"/>
            </a:endParaRPr>
          </a:p>
        </p:txBody>
      </p:sp>
      <p:sp>
        <p:nvSpPr>
          <p:cNvPr id="129" name="Shape 129"/>
          <p:cNvSpPr txBox="1"/>
          <p:nvPr/>
        </p:nvSpPr>
        <p:spPr>
          <a:xfrm>
            <a:off x="8305800" y="6591300"/>
            <a:ext cx="838199" cy="304799"/>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lt1"/>
              </a:buClr>
              <a:buSzPct val="25000"/>
              <a:buFont typeface="Times New Roman"/>
              <a:buNone/>
            </a:pPr>
            <a:r>
              <a:rPr lang="en-US" sz="1400" b="0" i="0" u="none" strike="noStrike" cap="none">
                <a:solidFill>
                  <a:schemeClr val="lt1"/>
                </a:solidFill>
                <a:latin typeface="Times New Roman"/>
                <a:ea typeface="Times New Roman"/>
                <a:cs typeface="Times New Roman"/>
                <a:sym typeface="Times New Roman"/>
              </a:rPr>
              <a:t>14-*</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134"/>
        <p:cNvGrpSpPr/>
        <p:nvPr/>
      </p:nvGrpSpPr>
      <p:grpSpPr>
        <a:xfrm>
          <a:off x="0" y="0"/>
          <a:ext cx="0" cy="0"/>
          <a:chOff x="0" y="0"/>
          <a:chExt cx="0" cy="0"/>
        </a:xfrm>
      </p:grpSpPr>
      <p:sp>
        <p:nvSpPr>
          <p:cNvPr id="135" name="Shape 135"/>
          <p:cNvSpPr txBox="1">
            <a:spLocks noGrp="1"/>
          </p:cNvSpPr>
          <p:nvPr>
            <p:ph type="ctrTitle"/>
          </p:nvPr>
        </p:nvSpPr>
        <p:spPr>
          <a:xfrm>
            <a:off x="762000" y="1371600"/>
            <a:ext cx="7772400" cy="1470024"/>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lt2"/>
              </a:buClr>
              <a:buSzPct val="25000"/>
              <a:buFont typeface="Garamond"/>
              <a:buNone/>
            </a:pPr>
            <a:r>
              <a:rPr lang="en-US" sz="5400" b="1" i="0" u="none" strike="noStrike" cap="none">
                <a:solidFill>
                  <a:schemeClr val="lt2"/>
                </a:solidFill>
                <a:latin typeface="Garamond"/>
                <a:ea typeface="Garamond"/>
                <a:cs typeface="Garamond"/>
                <a:sym typeface="Garamond"/>
              </a:rPr>
              <a:t>The Mailbox Rule</a:t>
            </a:r>
          </a:p>
        </p:txBody>
      </p:sp>
      <p:sp>
        <p:nvSpPr>
          <p:cNvPr id="136" name="Shape 136"/>
          <p:cNvSpPr txBox="1">
            <a:spLocks noGrp="1"/>
          </p:cNvSpPr>
          <p:nvPr>
            <p:ph type="subTitle" idx="1"/>
          </p:nvPr>
        </p:nvSpPr>
        <p:spPr>
          <a:xfrm>
            <a:off x="1447800" y="3276600"/>
            <a:ext cx="6400799" cy="2867526"/>
          </a:xfrm>
          <a:prstGeom prst="rect">
            <a:avLst/>
          </a:prstGeom>
          <a:noFill/>
          <a:ln>
            <a:noFill/>
          </a:ln>
        </p:spPr>
        <p:txBody>
          <a:bodyPr lIns="91425" tIns="45700" rIns="91425" bIns="45700" anchor="t" anchorCtr="0">
            <a:noAutofit/>
          </a:bodyPr>
          <a:lstStyle/>
          <a:p>
            <a:pPr marL="0" marR="0" lvl="0" indent="0" algn="ctr" rtl="0">
              <a:lnSpc>
                <a:spcPct val="90000"/>
              </a:lnSpc>
              <a:spcBef>
                <a:spcPts val="0"/>
              </a:spcBef>
              <a:spcAft>
                <a:spcPts val="0"/>
              </a:spcAft>
              <a:buClr>
                <a:schemeClr val="hlink"/>
              </a:buClr>
              <a:buSzPct val="25000"/>
              <a:buFont typeface="Garamond"/>
              <a:buNone/>
            </a:pPr>
            <a:r>
              <a:rPr lang="en-US" sz="2800" b="0" i="0" u="none" strike="noStrike" cap="none" dirty="0">
                <a:solidFill>
                  <a:schemeClr val="lt1"/>
                </a:solidFill>
                <a:latin typeface="Garamond"/>
                <a:ea typeface="Garamond"/>
                <a:cs typeface="Garamond"/>
                <a:sym typeface="Garamond"/>
              </a:rPr>
              <a:t>Acceptance by mail effective when placed in mailbox; however, revocation of offer effective only when received </a:t>
            </a:r>
            <a:r>
              <a:rPr lang="en-US" sz="2800" b="0" i="0" u="none" strike="noStrike" cap="none" dirty="0" smtClean="0">
                <a:solidFill>
                  <a:schemeClr val="lt1"/>
                </a:solidFill>
                <a:latin typeface="Garamond"/>
                <a:ea typeface="Garamond"/>
                <a:cs typeface="Garamond"/>
                <a:sym typeface="Garamond"/>
              </a:rPr>
              <a:t>by offeree</a:t>
            </a:r>
          </a:p>
          <a:p>
            <a:pPr lvl="0">
              <a:lnSpc>
                <a:spcPct val="90000"/>
              </a:lnSpc>
              <a:spcBef>
                <a:spcPts val="0"/>
              </a:spcBef>
              <a:buSzPct val="25000"/>
            </a:pPr>
            <a:r>
              <a:rPr lang="ar-SA" sz="2800" dirty="0">
                <a:solidFill>
                  <a:schemeClr val="lt1"/>
                </a:solidFill>
                <a:latin typeface="Garamond"/>
                <a:ea typeface="Garamond"/>
                <a:cs typeface="Garamond"/>
                <a:sym typeface="Garamond"/>
              </a:rPr>
              <a:t>القبول عن طريق البريد فعال عند وضعه في صندوق البريد ؛ ومع ذلك ، يكون إلغاء العرض ساريًا فقط عندما يتم استلامه من قبل </a:t>
            </a:r>
            <a:r>
              <a:rPr lang="ar-SA" sz="2800" dirty="0" smtClean="0">
                <a:solidFill>
                  <a:schemeClr val="lt1"/>
                </a:solidFill>
                <a:latin typeface="Garamond"/>
                <a:ea typeface="Garamond"/>
                <a:cs typeface="Garamond"/>
                <a:sym typeface="Garamond"/>
              </a:rPr>
              <a:t>طالب </a:t>
            </a:r>
            <a:r>
              <a:rPr lang="ar-SA" sz="2800" dirty="0">
                <a:solidFill>
                  <a:schemeClr val="lt1"/>
                </a:solidFill>
                <a:latin typeface="Garamond"/>
                <a:ea typeface="Garamond"/>
                <a:cs typeface="Garamond"/>
                <a:sym typeface="Garamond"/>
              </a:rPr>
              <a:t>العرض</a:t>
            </a:r>
            <a:endParaRPr lang="en-US" sz="2800" b="0" i="0" u="none" strike="noStrike" cap="none" dirty="0">
              <a:solidFill>
                <a:schemeClr val="lt1"/>
              </a:solidFill>
              <a:latin typeface="Garamond"/>
              <a:ea typeface="Garamond"/>
              <a:cs typeface="Garamond"/>
              <a:sym typeface="Garamond"/>
            </a:endParaRPr>
          </a:p>
        </p:txBody>
      </p:sp>
      <p:sp>
        <p:nvSpPr>
          <p:cNvPr id="137" name="Shape 137"/>
          <p:cNvSpPr txBox="1"/>
          <p:nvPr/>
        </p:nvSpPr>
        <p:spPr>
          <a:xfrm>
            <a:off x="8305800" y="6591300"/>
            <a:ext cx="838199" cy="304799"/>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lt1"/>
              </a:buClr>
              <a:buSzPct val="25000"/>
              <a:buFont typeface="Times New Roman"/>
              <a:buNone/>
            </a:pPr>
            <a:r>
              <a:rPr lang="en-US" sz="1400" b="0" i="0" u="none" strike="noStrike" cap="none">
                <a:solidFill>
                  <a:schemeClr val="lt1"/>
                </a:solidFill>
                <a:latin typeface="Times New Roman"/>
                <a:ea typeface="Times New Roman"/>
                <a:cs typeface="Times New Roman"/>
                <a:sym typeface="Times New Roman"/>
              </a:rPr>
              <a:t>14-*</a:t>
            </a:r>
          </a:p>
        </p:txBody>
      </p:sp>
    </p:spTree>
  </p:cSld>
  <p:clrMapOvr>
    <a:masterClrMapping/>
  </p:clrMapOvr>
  <p:transition spd="slow">
    <p:cut/>
  </p:transition>
</p:sld>
</file>

<file path=ppt/theme/theme1.xml><?xml version="1.0" encoding="utf-8"?>
<a:theme xmlns:a="http://schemas.openxmlformats.org/drawingml/2006/main" name="1_Stream">
  <a:themeElements>
    <a:clrScheme name="Solstice">
      <a:dk1>
        <a:srgbClr val="000000"/>
      </a:dk1>
      <a:lt1>
        <a:srgbClr val="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tream">
  <a:themeElements>
    <a:clrScheme name="Solstice">
      <a:dk1>
        <a:srgbClr val="000000"/>
      </a:dk1>
      <a:lt1>
        <a:srgbClr val="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TotalTime>
  <Words>1897</Words>
  <Application>Microsoft Office PowerPoint</Application>
  <PresentationFormat>عرض على الشاشة (4:3)</PresentationFormat>
  <Paragraphs>85</Paragraphs>
  <Slides>8</Slides>
  <Notes>8</Notes>
  <HiddenSlides>0</HiddenSlides>
  <MMClips>0</MMClips>
  <ScaleCrop>false</ScaleCrop>
  <HeadingPairs>
    <vt:vector size="6" baseType="variant">
      <vt:variant>
        <vt:lpstr>الخطوط المستخدمة</vt:lpstr>
      </vt:variant>
      <vt:variant>
        <vt:i4>3</vt:i4>
      </vt:variant>
      <vt:variant>
        <vt:lpstr>نسق</vt:lpstr>
      </vt:variant>
      <vt:variant>
        <vt:i4>2</vt:i4>
      </vt:variant>
      <vt:variant>
        <vt:lpstr>عناوين الشرائح</vt:lpstr>
      </vt:variant>
      <vt:variant>
        <vt:i4>8</vt:i4>
      </vt:variant>
    </vt:vector>
  </HeadingPairs>
  <TitlesOfParts>
    <vt:vector size="13" baseType="lpstr">
      <vt:lpstr>Arial</vt:lpstr>
      <vt:lpstr>Garamond</vt:lpstr>
      <vt:lpstr>Times New Roman</vt:lpstr>
      <vt:lpstr>1_Stream</vt:lpstr>
      <vt:lpstr>Stream</vt:lpstr>
      <vt:lpstr>Chapter 14</vt:lpstr>
      <vt:lpstr>Chapter 14 Case Hypothetical  Tom Garrity, Bill Simmons, and Edward Yang were close friends.  Their friendship had developed over their mutual love for vintage stereo equipment, and the three often spent hours with each other, admiring their electronic collections, monitoring online auctions for vintage receivers and speakers, and playing music.  On several occasions, Edward expressed his interest in a particular stereo receiver Tom owned, the classic Marantz Model 4400.  Edward often told Tom that if he ever wanted to sell the receiver, he would like to be first considered as the buyer.  Last Saturday morning, Tom and Bill were at Tom’s house.  During their conversation, Tom stated “Bill, I know how much Edward loves my Marantz 4400 receiver, and I have too much stereo equipment in the house.  In fact, Sarah (Tom’s wife) has given me an ultimatum:  Either a good portion of the receivers and speakers go, or I go! I have decided that I will sell my Marantz 4400 to Edward for $200.  It’s worth at least $600, and it’s the only Marantz receiver that I own, but I’ve decided that I would like to continue to live in this house, and my wife hasn’t given me any other options except to sell some of this stuff!”  Later that day, Edward appeared at Tom’s house.  Edward enthusiastically proclaimed “Tom, Bill told me about your offer, and I will take the Marantz 4400 for $200.  This is the classic receiver as far as I am concerned, and I am forever grateful to you! I promise I will take care of it, and you can have lifetime visitation rights! Oh, and please tell Sarah I said ‘thanks’!”  Tom was perplexed.  After his conversation with Bill on Saturday morning, he had decided to keep the Marantz 4400, and sell all of his other receivers.  He knew that his next statement would test Edward’s friendship:  “Edward, I’m sorry, but I have decided not to sell the Marantz 4400.  We can discuss selling any of my other receivers, but the Marantz is ‘off-limits’.”  Edward’s reply? “We have an agreement, Tom.  You made me an offer, and I accepted your offer. Here is the $200.  Where is the receiver?”  Is there a contract between Tom Garrity and Edward Yang? </vt:lpstr>
      <vt:lpstr>Chapter 14 Case Hypothetical  Keith Avondale is in the market for a new “big screen” flat-panel television.  While reviewing the Sunday newspaper, he notices a full-page advertisement from “Transistor Town.”  The advertisement includes a 45-inch flat-panel television for $299.  Surprised by the remarkably low price, and eager to purchase his new luxury item, Avondale makes plans to “open the store” on Monday morning.  Avondale is the first customer to arrive at the store on Monday, waiting outside when the front doors open.  He rushes into the store and announces to the first sales representative he sees, “I will take a 45-inch flat-panel television for $299!”  The sales representative immediately refers Avondale to the store manager, who directs Avondale to his office.  The store manager explains to Avondale that the advertisement was an unfortunate mistake, resulting from miscommunication between Transistor Town and the newspaper publisher.  The manager goes on to say that the intended advertise price was $2,999, but that he would be willing to sell the described television to Avondale for $2,449, Transistor Town’s cost for the television.  Avondale objects, demands that Transistor Town sell the television for $299, and informs the store manager that his brother is a trial lawyer.  Who wins?</vt:lpstr>
      <vt:lpstr>Elements of a Valid Offer عناصر عرض فعال او صالح</vt:lpstr>
      <vt:lpstr>Auctions</vt:lpstr>
      <vt:lpstr>Termination of Offer</vt:lpstr>
      <vt:lpstr>Acceptance  القبول </vt:lpstr>
      <vt:lpstr>The Mailbox Rule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14</dc:title>
  <cp:lastModifiedBy>sairi</cp:lastModifiedBy>
  <cp:revision>6</cp:revision>
  <dcterms:modified xsi:type="dcterms:W3CDTF">2018-09-21T00:02:09Z</dcterms:modified>
</cp:coreProperties>
</file>