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72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B1CA-F698-48E5-8898-594E9DA29906}" type="datetimeFigureOut">
              <a:rPr lang="ar-JO" smtClean="0"/>
              <a:pPr/>
              <a:t>17/12/1436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57BEE-4C4F-422B-B106-439B19A9D70E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QI: </a:t>
            </a:r>
            <a:r>
              <a:rPr lang="en-US" dirty="0" smtClean="0"/>
              <a:t>Multiply</a:t>
            </a:r>
            <a:endParaRPr lang="ar-JO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0" y="2143125"/>
          <a:ext cx="9029700" cy="1757363"/>
        </p:xfrm>
        <a:graphic>
          <a:graphicData uri="http://schemas.openxmlformats.org/presentationml/2006/ole">
            <p:oleObj spid="_x0000_s38914" r:id="rId3" imgW="3022600" imgH="482600" progId="Unknown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Divide</a:t>
            </a:r>
            <a:endParaRPr lang="ar-JO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0" y="2071678"/>
          <a:ext cx="8858250" cy="4543425"/>
        </p:xfrm>
        <a:graphic>
          <a:graphicData uri="http://schemas.openxmlformats.org/presentationml/2006/ole">
            <p:oleObj spid="_x0000_s39938" r:id="rId3" imgW="2362200" imgH="1168400" progId="Unknown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r>
              <a:rPr lang="ar-JO" dirty="0" smtClean="0"/>
              <a:t>:</a:t>
            </a:r>
            <a:r>
              <a:rPr lang="en-US" dirty="0" smtClean="0"/>
              <a:t>Q3</a:t>
            </a:r>
            <a:endParaRPr lang="ar-JO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714480" y="2357430"/>
          <a:ext cx="5099574" cy="1143008"/>
        </p:xfrm>
        <a:graphic>
          <a:graphicData uri="http://schemas.openxmlformats.org/presentationml/2006/ole">
            <p:oleObj spid="_x0000_s31746" r:id="rId3" imgW="1091726" imgH="253890" progId="Unknown">
              <p:embed/>
            </p:oleObj>
          </a:graphicData>
        </a:graphic>
      </p:graphicFrame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3500430" y="3571876"/>
          <a:ext cx="1571636" cy="2349689"/>
        </p:xfrm>
        <a:graphic>
          <a:graphicData uri="http://schemas.openxmlformats.org/presentationml/2006/ole">
            <p:oleObj spid="_x0000_s31745" r:id="rId4" imgW="431613" imgH="863225" progId="Unknown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r>
              <a:rPr lang="ar-JO" dirty="0" smtClean="0"/>
              <a:t>:</a:t>
            </a:r>
            <a:r>
              <a:rPr lang="en-US" dirty="0" smtClean="0"/>
              <a:t>Q4</a:t>
            </a:r>
            <a:endParaRPr lang="ar-JO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3500430" y="1509468"/>
          <a:ext cx="2000264" cy="5348532"/>
        </p:xfrm>
        <a:graphic>
          <a:graphicData uri="http://schemas.openxmlformats.org/presentationml/2006/ole">
            <p:oleObj spid="_x0000_s37889" r:id="rId3" imgW="889000" imgH="2438400" progId="Unknown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en-US" dirty="0" smtClean="0"/>
              <a:t>Q5:  Graph </a:t>
            </a:r>
            <a:r>
              <a:rPr lang="en-US" dirty="0" smtClean="0"/>
              <a:t>the </a:t>
            </a:r>
            <a:r>
              <a:rPr lang="en-US" dirty="0" smtClean="0"/>
              <a:t>line</a:t>
            </a:r>
            <a:endParaRPr lang="ar-JO" dirty="0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2143108" y="1857364"/>
          <a:ext cx="5007464" cy="1143008"/>
        </p:xfrm>
        <a:graphic>
          <a:graphicData uri="http://schemas.openxmlformats.org/presentationml/2006/ole">
            <p:oleObj spid="_x0000_s36865" r:id="rId3" imgW="850900" imgH="203200" progId="Unknown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</Words>
  <Application>Microsoft Office PowerPoint</Application>
  <PresentationFormat>عرض على الشاشة (3:4)‏</PresentationFormat>
  <Paragraphs>6</Paragraphs>
  <Slides>5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7" baseType="lpstr">
      <vt:lpstr>سمة Office</vt:lpstr>
      <vt:lpstr>Unknown</vt:lpstr>
      <vt:lpstr>QI: Multiply</vt:lpstr>
      <vt:lpstr>Q2: Divide</vt:lpstr>
      <vt:lpstr>Solve:Q3</vt:lpstr>
      <vt:lpstr>Solve:Q4</vt:lpstr>
      <vt:lpstr>Q5:  Graph the 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windows</dc:creator>
  <cp:lastModifiedBy>windows</cp:lastModifiedBy>
  <cp:revision>10</cp:revision>
  <dcterms:created xsi:type="dcterms:W3CDTF">2015-09-30T11:38:31Z</dcterms:created>
  <dcterms:modified xsi:type="dcterms:W3CDTF">2015-09-30T12:44:59Z</dcterms:modified>
</cp:coreProperties>
</file>