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4" r:id="rId5"/>
    <p:sldId id="263" r:id="rId6"/>
    <p:sldId id="280" r:id="rId7"/>
    <p:sldId id="262" r:id="rId8"/>
    <p:sldId id="287" r:id="rId9"/>
    <p:sldId id="288" r:id="rId10"/>
    <p:sldId id="289" r:id="rId11"/>
    <p:sldId id="290" r:id="rId12"/>
    <p:sldId id="292" r:id="rId13"/>
    <p:sldId id="293" r:id="rId14"/>
    <p:sldId id="317" r:id="rId15"/>
    <p:sldId id="296" r:id="rId16"/>
    <p:sldId id="295" r:id="rId17"/>
    <p:sldId id="318" r:id="rId18"/>
    <p:sldId id="298" r:id="rId19"/>
    <p:sldId id="299" r:id="rId20"/>
    <p:sldId id="300" r:id="rId21"/>
    <p:sldId id="301" r:id="rId22"/>
    <p:sldId id="303" r:id="rId23"/>
    <p:sldId id="304" r:id="rId24"/>
    <p:sldId id="305" r:id="rId25"/>
    <p:sldId id="306" r:id="rId26"/>
    <p:sldId id="314" r:id="rId27"/>
    <p:sldId id="321" r:id="rId28"/>
    <p:sldId id="307" r:id="rId29"/>
    <p:sldId id="308" r:id="rId30"/>
    <p:sldId id="316" r:id="rId31"/>
    <p:sldId id="286" r:id="rId32"/>
    <p:sldId id="310" r:id="rId33"/>
    <p:sldId id="311" r:id="rId34"/>
    <p:sldId id="319" r:id="rId35"/>
    <p:sldId id="312" r:id="rId36"/>
    <p:sldId id="32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FF"/>
    <a:srgbClr val="FF99FF"/>
    <a:srgbClr val="CCCCFF"/>
    <a:srgbClr val="EEEEEE"/>
    <a:srgbClr val="FFFF99"/>
    <a:srgbClr val="CC00FF"/>
    <a:srgbClr val="CC99FF"/>
    <a:srgbClr val="EAEAEA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69CB83-FC72-49A8-8FA5-1E82CD7EEFE0}" v="1552" dt="2020-03-17T08:49:39.861"/>
  </p1510:revLst>
</p1510:revInfo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74" autoAdjust="0"/>
    <p:restoredTop sz="94660"/>
  </p:normalViewPr>
  <p:slideViewPr>
    <p:cSldViewPr snapToGrid="0">
      <p:cViewPr varScale="1">
        <p:scale>
          <a:sx n="74" d="100"/>
          <a:sy n="74" d="100"/>
        </p:scale>
        <p:origin x="6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dulhameed Hamed Mohammed" userId="72b6c4c3-b8a4-4ddf-b0f7-c9d8b1a2987e" providerId="ADAL" clId="{D169CB83-FC72-49A8-8FA5-1E82CD7EEFE0}"/>
    <pc:docChg chg="undo custSel addSld delSld modSld sldOrd">
      <pc:chgData name="Abdulhameed Hamed Mohammed" userId="72b6c4c3-b8a4-4ddf-b0f7-c9d8b1a2987e" providerId="ADAL" clId="{D169CB83-FC72-49A8-8FA5-1E82CD7EEFE0}" dt="2020-03-17T08:49:47.718" v="1933" actId="1076"/>
      <pc:docMkLst>
        <pc:docMk/>
      </pc:docMkLst>
      <pc:sldChg chg="addSp delSp modSp delAnim modAnim">
        <pc:chgData name="Abdulhameed Hamed Mohammed" userId="72b6c4c3-b8a4-4ddf-b0f7-c9d8b1a2987e" providerId="ADAL" clId="{D169CB83-FC72-49A8-8FA5-1E82CD7EEFE0}" dt="2020-03-17T07:49:00.101" v="1889" actId="1076"/>
        <pc:sldMkLst>
          <pc:docMk/>
          <pc:sldMk cId="3947870565" sldId="262"/>
        </pc:sldMkLst>
        <pc:spChg chg="mod">
          <ac:chgData name="Abdulhameed Hamed Mohammed" userId="72b6c4c3-b8a4-4ddf-b0f7-c9d8b1a2987e" providerId="ADAL" clId="{D169CB83-FC72-49A8-8FA5-1E82CD7EEFE0}" dt="2020-03-16T07:14:42.013" v="333"/>
          <ac:spMkLst>
            <pc:docMk/>
            <pc:sldMk cId="3947870565" sldId="262"/>
            <ac:spMk id="2" creationId="{30410546-A8D3-4CE8-B84C-67BC92BC3D96}"/>
          </ac:spMkLst>
        </pc:spChg>
        <pc:spChg chg="del">
          <ac:chgData name="Abdulhameed Hamed Mohammed" userId="72b6c4c3-b8a4-4ddf-b0f7-c9d8b1a2987e" providerId="ADAL" clId="{D169CB83-FC72-49A8-8FA5-1E82CD7EEFE0}" dt="2020-03-16T05:48:38.932" v="20" actId="478"/>
          <ac:spMkLst>
            <pc:docMk/>
            <pc:sldMk cId="3947870565" sldId="262"/>
            <ac:spMk id="4" creationId="{DB743E41-F5F0-4C59-AB1C-080F6B88B1DC}"/>
          </ac:spMkLst>
        </pc:spChg>
        <pc:spChg chg="del">
          <ac:chgData name="Abdulhameed Hamed Mohammed" userId="72b6c4c3-b8a4-4ddf-b0f7-c9d8b1a2987e" providerId="ADAL" clId="{D169CB83-FC72-49A8-8FA5-1E82CD7EEFE0}" dt="2020-03-16T05:48:38.932" v="20" actId="478"/>
          <ac:spMkLst>
            <pc:docMk/>
            <pc:sldMk cId="3947870565" sldId="262"/>
            <ac:spMk id="5" creationId="{FD249582-6F6E-41C0-A079-719AEC5218AD}"/>
          </ac:spMkLst>
        </pc:spChg>
        <pc:spChg chg="mod">
          <ac:chgData name="Abdulhameed Hamed Mohammed" userId="72b6c4c3-b8a4-4ddf-b0f7-c9d8b1a2987e" providerId="ADAL" clId="{D169CB83-FC72-49A8-8FA5-1E82CD7EEFE0}" dt="2020-03-17T05:03:34.109" v="1543" actId="6549"/>
          <ac:spMkLst>
            <pc:docMk/>
            <pc:sldMk cId="3947870565" sldId="262"/>
            <ac:spMk id="7" creationId="{3DC50EBC-7D22-44F2-8ADA-F8A674B9637E}"/>
          </ac:spMkLst>
        </pc:spChg>
        <pc:spChg chg="mod">
          <ac:chgData name="Abdulhameed Hamed Mohammed" userId="72b6c4c3-b8a4-4ddf-b0f7-c9d8b1a2987e" providerId="ADAL" clId="{D169CB83-FC72-49A8-8FA5-1E82CD7EEFE0}" dt="2020-03-16T07:20:41.388" v="410" actId="404"/>
          <ac:spMkLst>
            <pc:docMk/>
            <pc:sldMk cId="3947870565" sldId="262"/>
            <ac:spMk id="8" creationId="{9D79EED4-2AF4-4063-A52A-3427D1AB786E}"/>
          </ac:spMkLst>
        </pc:spChg>
        <pc:spChg chg="add mod">
          <ac:chgData name="Abdulhameed Hamed Mohammed" userId="72b6c4c3-b8a4-4ddf-b0f7-c9d8b1a2987e" providerId="ADAL" clId="{D169CB83-FC72-49A8-8FA5-1E82CD7EEFE0}" dt="2020-03-16T07:08:00.924" v="269"/>
          <ac:spMkLst>
            <pc:docMk/>
            <pc:sldMk cId="3947870565" sldId="262"/>
            <ac:spMk id="9" creationId="{6DF21B5D-6E3F-4D51-9217-D04B81E59A20}"/>
          </ac:spMkLst>
        </pc:spChg>
        <pc:picChg chg="add del mod">
          <ac:chgData name="Abdulhameed Hamed Mohammed" userId="72b6c4c3-b8a4-4ddf-b0f7-c9d8b1a2987e" providerId="ADAL" clId="{D169CB83-FC72-49A8-8FA5-1E82CD7EEFE0}" dt="2020-03-16T06:56:50.508" v="169" actId="478"/>
          <ac:picMkLst>
            <pc:docMk/>
            <pc:sldMk cId="3947870565" sldId="262"/>
            <ac:picMk id="3" creationId="{5FBF14D8-1774-4FA9-960D-4ECA28567C4E}"/>
          </ac:picMkLst>
        </pc:picChg>
        <pc:picChg chg="add mod">
          <ac:chgData name="Abdulhameed Hamed Mohammed" userId="72b6c4c3-b8a4-4ddf-b0f7-c9d8b1a2987e" providerId="ADAL" clId="{D169CB83-FC72-49A8-8FA5-1E82CD7EEFE0}" dt="2020-03-17T07:49:00.101" v="1889" actId="1076"/>
          <ac:picMkLst>
            <pc:docMk/>
            <pc:sldMk cId="3947870565" sldId="262"/>
            <ac:picMk id="3" creationId="{A208C430-BC7D-49E3-B380-C39ED3D0837A}"/>
          </ac:picMkLst>
        </pc:picChg>
      </pc:sldChg>
      <pc:sldChg chg="addSp delSp modSp delAnim modAnim">
        <pc:chgData name="Abdulhameed Hamed Mohammed" userId="72b6c4c3-b8a4-4ddf-b0f7-c9d8b1a2987e" providerId="ADAL" clId="{D169CB83-FC72-49A8-8FA5-1E82CD7EEFE0}" dt="2020-03-16T10:13:36.219" v="1521" actId="1076"/>
        <pc:sldMkLst>
          <pc:docMk/>
          <pc:sldMk cId="421722658" sldId="264"/>
        </pc:sldMkLst>
        <pc:spChg chg="add del">
          <ac:chgData name="Abdulhameed Hamed Mohammed" userId="72b6c4c3-b8a4-4ddf-b0f7-c9d8b1a2987e" providerId="ADAL" clId="{D169CB83-FC72-49A8-8FA5-1E82CD7EEFE0}" dt="2020-03-16T05:54:38.092" v="86"/>
          <ac:spMkLst>
            <pc:docMk/>
            <pc:sldMk cId="421722658" sldId="264"/>
            <ac:spMk id="4" creationId="{BEA11592-384E-4EAF-8A66-533C0645F6A3}"/>
          </ac:spMkLst>
        </pc:spChg>
        <pc:graphicFrameChg chg="del mod modGraphic">
          <ac:chgData name="Abdulhameed Hamed Mohammed" userId="72b6c4c3-b8a4-4ddf-b0f7-c9d8b1a2987e" providerId="ADAL" clId="{D169CB83-FC72-49A8-8FA5-1E82CD7EEFE0}" dt="2020-03-16T10:13:32.564" v="1520" actId="478"/>
          <ac:graphicFrameMkLst>
            <pc:docMk/>
            <pc:sldMk cId="421722658" sldId="264"/>
            <ac:graphicFrameMk id="3" creationId="{E5C70DB6-253B-4D33-BA57-ACAE90D5C2AD}"/>
          </ac:graphicFrameMkLst>
        </pc:graphicFrameChg>
        <pc:graphicFrameChg chg="add mod modGraphic">
          <ac:chgData name="Abdulhameed Hamed Mohammed" userId="72b6c4c3-b8a4-4ddf-b0f7-c9d8b1a2987e" providerId="ADAL" clId="{D169CB83-FC72-49A8-8FA5-1E82CD7EEFE0}" dt="2020-03-16T10:13:36.219" v="1521" actId="1076"/>
          <ac:graphicFrameMkLst>
            <pc:docMk/>
            <pc:sldMk cId="421722658" sldId="264"/>
            <ac:graphicFrameMk id="5" creationId="{BB624197-40B5-491E-99BA-76B7FA2ADBC1}"/>
          </ac:graphicFrameMkLst>
        </pc:graphicFrameChg>
      </pc:sldChg>
      <pc:sldChg chg="modSp">
        <pc:chgData name="Abdulhameed Hamed Mohammed" userId="72b6c4c3-b8a4-4ddf-b0f7-c9d8b1a2987e" providerId="ADAL" clId="{D169CB83-FC72-49A8-8FA5-1E82CD7EEFE0}" dt="2020-03-16T07:07:48.950" v="268" actId="20577"/>
        <pc:sldMkLst>
          <pc:docMk/>
          <pc:sldMk cId="761034365" sldId="280"/>
        </pc:sldMkLst>
        <pc:spChg chg="mod">
          <ac:chgData name="Abdulhameed Hamed Mohammed" userId="72b6c4c3-b8a4-4ddf-b0f7-c9d8b1a2987e" providerId="ADAL" clId="{D169CB83-FC72-49A8-8FA5-1E82CD7EEFE0}" dt="2020-03-16T05:48:01.341" v="19" actId="27636"/>
          <ac:spMkLst>
            <pc:docMk/>
            <pc:sldMk cId="761034365" sldId="280"/>
            <ac:spMk id="2" creationId="{E6CCE063-E854-484E-B23F-3C09CB5484D1}"/>
          </ac:spMkLst>
        </pc:spChg>
        <pc:spChg chg="mod">
          <ac:chgData name="Abdulhameed Hamed Mohammed" userId="72b6c4c3-b8a4-4ddf-b0f7-c9d8b1a2987e" providerId="ADAL" clId="{D169CB83-FC72-49A8-8FA5-1E82CD7EEFE0}" dt="2020-03-16T07:04:36.449" v="194" actId="20577"/>
          <ac:spMkLst>
            <pc:docMk/>
            <pc:sldMk cId="761034365" sldId="280"/>
            <ac:spMk id="4" creationId="{198461D3-49A6-4952-8AAC-01E9BED3A0F6}"/>
          </ac:spMkLst>
        </pc:spChg>
        <pc:spChg chg="mod">
          <ac:chgData name="Abdulhameed Hamed Mohammed" userId="72b6c4c3-b8a4-4ddf-b0f7-c9d8b1a2987e" providerId="ADAL" clId="{D169CB83-FC72-49A8-8FA5-1E82CD7EEFE0}" dt="2020-03-16T07:05:29.807" v="215" actId="20577"/>
          <ac:spMkLst>
            <pc:docMk/>
            <pc:sldMk cId="761034365" sldId="280"/>
            <ac:spMk id="5" creationId="{7230415A-7FC9-47FC-8F8A-006A2DA1C937}"/>
          </ac:spMkLst>
        </pc:spChg>
        <pc:spChg chg="mod">
          <ac:chgData name="Abdulhameed Hamed Mohammed" userId="72b6c4c3-b8a4-4ddf-b0f7-c9d8b1a2987e" providerId="ADAL" clId="{D169CB83-FC72-49A8-8FA5-1E82CD7EEFE0}" dt="2020-03-16T07:06:26.139" v="236" actId="20577"/>
          <ac:spMkLst>
            <pc:docMk/>
            <pc:sldMk cId="761034365" sldId="280"/>
            <ac:spMk id="6" creationId="{D340950F-469B-451D-992C-424550074576}"/>
          </ac:spMkLst>
        </pc:spChg>
        <pc:spChg chg="mod">
          <ac:chgData name="Abdulhameed Hamed Mohammed" userId="72b6c4c3-b8a4-4ddf-b0f7-c9d8b1a2987e" providerId="ADAL" clId="{D169CB83-FC72-49A8-8FA5-1E82CD7EEFE0}" dt="2020-03-16T07:07:13.854" v="253" actId="20577"/>
          <ac:spMkLst>
            <pc:docMk/>
            <pc:sldMk cId="761034365" sldId="280"/>
            <ac:spMk id="7" creationId="{FB8E19C3-E218-48E0-B1A9-927C1694BAF2}"/>
          </ac:spMkLst>
        </pc:spChg>
        <pc:spChg chg="mod">
          <ac:chgData name="Abdulhameed Hamed Mohammed" userId="72b6c4c3-b8a4-4ddf-b0f7-c9d8b1a2987e" providerId="ADAL" clId="{D169CB83-FC72-49A8-8FA5-1E82CD7EEFE0}" dt="2020-03-16T07:07:48.950" v="268" actId="20577"/>
          <ac:spMkLst>
            <pc:docMk/>
            <pc:sldMk cId="761034365" sldId="280"/>
            <ac:spMk id="8" creationId="{B2D28E81-E640-415E-A551-871D0911109D}"/>
          </ac:spMkLst>
        </pc:spChg>
      </pc:sldChg>
      <pc:sldChg chg="addSp delSp modSp delAnim modAnim">
        <pc:chgData name="Abdulhameed Hamed Mohammed" userId="72b6c4c3-b8a4-4ddf-b0f7-c9d8b1a2987e" providerId="ADAL" clId="{D169CB83-FC72-49A8-8FA5-1E82CD7EEFE0}" dt="2020-03-17T08:49:47.718" v="1933" actId="1076"/>
        <pc:sldMkLst>
          <pc:docMk/>
          <pc:sldMk cId="2079397376" sldId="286"/>
        </pc:sldMkLst>
        <pc:spChg chg="add mod">
          <ac:chgData name="Abdulhameed Hamed Mohammed" userId="72b6c4c3-b8a4-4ddf-b0f7-c9d8b1a2987e" providerId="ADAL" clId="{D169CB83-FC72-49A8-8FA5-1E82CD7EEFE0}" dt="2020-03-17T08:00:35.091" v="1928" actId="20577"/>
          <ac:spMkLst>
            <pc:docMk/>
            <pc:sldMk cId="2079397376" sldId="286"/>
            <ac:spMk id="2" creationId="{2F50F214-79FF-462F-8EC3-936160392160}"/>
          </ac:spMkLst>
        </pc:spChg>
        <pc:spChg chg="mod">
          <ac:chgData name="Abdulhameed Hamed Mohammed" userId="72b6c4c3-b8a4-4ddf-b0f7-c9d8b1a2987e" providerId="ADAL" clId="{D169CB83-FC72-49A8-8FA5-1E82CD7EEFE0}" dt="2020-03-17T06:03:54.476" v="1882" actId="1076"/>
          <ac:spMkLst>
            <pc:docMk/>
            <pc:sldMk cId="2079397376" sldId="286"/>
            <ac:spMk id="8" creationId="{9D79EED4-2AF4-4063-A52A-3427D1AB786E}"/>
          </ac:spMkLst>
        </pc:spChg>
        <pc:spChg chg="mod">
          <ac:chgData name="Abdulhameed Hamed Mohammed" userId="72b6c4c3-b8a4-4ddf-b0f7-c9d8b1a2987e" providerId="ADAL" clId="{D169CB83-FC72-49A8-8FA5-1E82CD7EEFE0}" dt="2020-03-16T08:02:43.333" v="1135" actId="20577"/>
          <ac:spMkLst>
            <pc:docMk/>
            <pc:sldMk cId="2079397376" sldId="286"/>
            <ac:spMk id="10" creationId="{75F67EB5-7B1D-47C7-80D6-B0B2B9F67E1B}"/>
          </ac:spMkLst>
        </pc:spChg>
        <pc:spChg chg="mod">
          <ac:chgData name="Abdulhameed Hamed Mohammed" userId="72b6c4c3-b8a4-4ddf-b0f7-c9d8b1a2987e" providerId="ADAL" clId="{D169CB83-FC72-49A8-8FA5-1E82CD7EEFE0}" dt="2020-03-16T08:03:36.392" v="1155" actId="20577"/>
          <ac:spMkLst>
            <pc:docMk/>
            <pc:sldMk cId="2079397376" sldId="286"/>
            <ac:spMk id="11" creationId="{0BAD1FB5-C1CA-4177-B31F-7617FB370AEA}"/>
          </ac:spMkLst>
        </pc:spChg>
        <pc:spChg chg="mod">
          <ac:chgData name="Abdulhameed Hamed Mohammed" userId="72b6c4c3-b8a4-4ddf-b0f7-c9d8b1a2987e" providerId="ADAL" clId="{D169CB83-FC72-49A8-8FA5-1E82CD7EEFE0}" dt="2020-03-16T08:02:47.773" v="1136" actId="20577"/>
          <ac:spMkLst>
            <pc:docMk/>
            <pc:sldMk cId="2079397376" sldId="286"/>
            <ac:spMk id="13" creationId="{16E3321A-9921-48AC-B0B4-B22B10EE5F01}"/>
          </ac:spMkLst>
        </pc:spChg>
        <pc:picChg chg="add del mod">
          <ac:chgData name="Abdulhameed Hamed Mohammed" userId="72b6c4c3-b8a4-4ddf-b0f7-c9d8b1a2987e" providerId="ADAL" clId="{D169CB83-FC72-49A8-8FA5-1E82CD7EEFE0}" dt="2020-03-17T08:40:18.960" v="1929" actId="478"/>
          <ac:picMkLst>
            <pc:docMk/>
            <pc:sldMk cId="2079397376" sldId="286"/>
            <ac:picMk id="4" creationId="{F79ABA4F-98B6-4E84-A3A0-2F25CEC16F9C}"/>
          </ac:picMkLst>
        </pc:picChg>
        <pc:picChg chg="add del mod">
          <ac:chgData name="Abdulhameed Hamed Mohammed" userId="72b6c4c3-b8a4-4ddf-b0f7-c9d8b1a2987e" providerId="ADAL" clId="{D169CB83-FC72-49A8-8FA5-1E82CD7EEFE0}" dt="2020-03-17T08:45:35.347" v="1931" actId="478"/>
          <ac:picMkLst>
            <pc:docMk/>
            <pc:sldMk cId="2079397376" sldId="286"/>
            <ac:picMk id="5" creationId="{858A7C16-BE79-4E79-BF31-79398A1FFB1D}"/>
          </ac:picMkLst>
        </pc:picChg>
        <pc:picChg chg="add mod">
          <ac:chgData name="Abdulhameed Hamed Mohammed" userId="72b6c4c3-b8a4-4ddf-b0f7-c9d8b1a2987e" providerId="ADAL" clId="{D169CB83-FC72-49A8-8FA5-1E82CD7EEFE0}" dt="2020-03-17T08:49:47.718" v="1933" actId="1076"/>
          <ac:picMkLst>
            <pc:docMk/>
            <pc:sldMk cId="2079397376" sldId="286"/>
            <ac:picMk id="6" creationId="{B7B370C1-99DB-414C-8768-CF86D5595AE3}"/>
          </ac:picMkLst>
        </pc:picChg>
      </pc:sldChg>
      <pc:sldChg chg="addSp delSp modSp delAnim modAnim">
        <pc:chgData name="Abdulhameed Hamed Mohammed" userId="72b6c4c3-b8a4-4ddf-b0f7-c9d8b1a2987e" providerId="ADAL" clId="{D169CB83-FC72-49A8-8FA5-1E82CD7EEFE0}" dt="2020-03-17T07:49:05.865" v="1890"/>
        <pc:sldMkLst>
          <pc:docMk/>
          <pc:sldMk cId="1645844335" sldId="287"/>
        </pc:sldMkLst>
        <pc:spChg chg="mod">
          <ac:chgData name="Abdulhameed Hamed Mohammed" userId="72b6c4c3-b8a4-4ddf-b0f7-c9d8b1a2987e" providerId="ADAL" clId="{D169CB83-FC72-49A8-8FA5-1E82CD7EEFE0}" dt="2020-03-16T07:14:42.013" v="333"/>
          <ac:spMkLst>
            <pc:docMk/>
            <pc:sldMk cId="1645844335" sldId="287"/>
            <ac:spMk id="2" creationId="{30410546-A8D3-4CE8-B84C-67BC92BC3D96}"/>
          </ac:spMkLst>
        </pc:spChg>
        <pc:spChg chg="del">
          <ac:chgData name="Abdulhameed Hamed Mohammed" userId="72b6c4c3-b8a4-4ddf-b0f7-c9d8b1a2987e" providerId="ADAL" clId="{D169CB83-FC72-49A8-8FA5-1E82CD7EEFE0}" dt="2020-03-16T05:48:49.841" v="22" actId="478"/>
          <ac:spMkLst>
            <pc:docMk/>
            <pc:sldMk cId="1645844335" sldId="287"/>
            <ac:spMk id="4" creationId="{DB743E41-F5F0-4C59-AB1C-080F6B88B1DC}"/>
          </ac:spMkLst>
        </pc:spChg>
        <pc:spChg chg="del">
          <ac:chgData name="Abdulhameed Hamed Mohammed" userId="72b6c4c3-b8a4-4ddf-b0f7-c9d8b1a2987e" providerId="ADAL" clId="{D169CB83-FC72-49A8-8FA5-1E82CD7EEFE0}" dt="2020-03-16T05:48:49.841" v="22" actId="478"/>
          <ac:spMkLst>
            <pc:docMk/>
            <pc:sldMk cId="1645844335" sldId="287"/>
            <ac:spMk id="5" creationId="{FD249582-6F6E-41C0-A079-719AEC5218AD}"/>
          </ac:spMkLst>
        </pc:spChg>
        <pc:spChg chg="mod">
          <ac:chgData name="Abdulhameed Hamed Mohammed" userId="72b6c4c3-b8a4-4ddf-b0f7-c9d8b1a2987e" providerId="ADAL" clId="{D169CB83-FC72-49A8-8FA5-1E82CD7EEFE0}" dt="2020-03-17T05:02:47.699" v="1534" actId="20577"/>
          <ac:spMkLst>
            <pc:docMk/>
            <pc:sldMk cId="1645844335" sldId="287"/>
            <ac:spMk id="7" creationId="{3DC50EBC-7D22-44F2-8ADA-F8A674B9637E}"/>
          </ac:spMkLst>
        </pc:spChg>
        <pc:spChg chg="mod">
          <ac:chgData name="Abdulhameed Hamed Mohammed" userId="72b6c4c3-b8a4-4ddf-b0f7-c9d8b1a2987e" providerId="ADAL" clId="{D169CB83-FC72-49A8-8FA5-1E82CD7EEFE0}" dt="2020-03-16T07:17:37.305" v="354"/>
          <ac:spMkLst>
            <pc:docMk/>
            <pc:sldMk cId="1645844335" sldId="287"/>
            <ac:spMk id="8" creationId="{9D79EED4-2AF4-4063-A52A-3427D1AB786E}"/>
          </ac:spMkLst>
        </pc:spChg>
        <pc:spChg chg="add mod">
          <ac:chgData name="Abdulhameed Hamed Mohammed" userId="72b6c4c3-b8a4-4ddf-b0f7-c9d8b1a2987e" providerId="ADAL" clId="{D169CB83-FC72-49A8-8FA5-1E82CD7EEFE0}" dt="2020-03-16T07:08:08.794" v="270"/>
          <ac:spMkLst>
            <pc:docMk/>
            <pc:sldMk cId="1645844335" sldId="287"/>
            <ac:spMk id="9" creationId="{7B1B554F-FB23-4F37-840F-8E053353AD75}"/>
          </ac:spMkLst>
        </pc:spChg>
        <pc:picChg chg="add del mod">
          <ac:chgData name="Abdulhameed Hamed Mohammed" userId="72b6c4c3-b8a4-4ddf-b0f7-c9d8b1a2987e" providerId="ADAL" clId="{D169CB83-FC72-49A8-8FA5-1E82CD7EEFE0}" dt="2020-03-16T06:56:47.717" v="168" actId="478"/>
          <ac:picMkLst>
            <pc:docMk/>
            <pc:sldMk cId="1645844335" sldId="287"/>
            <ac:picMk id="3" creationId="{6FEF8F57-83BF-4359-B677-6D4CA54C3BC7}"/>
          </ac:picMkLst>
        </pc:picChg>
        <pc:picChg chg="add mod">
          <ac:chgData name="Abdulhameed Hamed Mohammed" userId="72b6c4c3-b8a4-4ddf-b0f7-c9d8b1a2987e" providerId="ADAL" clId="{D169CB83-FC72-49A8-8FA5-1E82CD7EEFE0}" dt="2020-03-17T07:49:05.865" v="1890"/>
          <ac:picMkLst>
            <pc:docMk/>
            <pc:sldMk cId="1645844335" sldId="287"/>
            <ac:picMk id="3" creationId="{85643059-B6D6-43E2-88D8-10612EE6AA69}"/>
          </ac:picMkLst>
        </pc:picChg>
      </pc:sldChg>
      <pc:sldChg chg="addSp delSp modSp delAnim modAnim">
        <pc:chgData name="Abdulhameed Hamed Mohammed" userId="72b6c4c3-b8a4-4ddf-b0f7-c9d8b1a2987e" providerId="ADAL" clId="{D169CB83-FC72-49A8-8FA5-1E82CD7EEFE0}" dt="2020-03-17T07:49:11.446" v="1891"/>
        <pc:sldMkLst>
          <pc:docMk/>
          <pc:sldMk cId="1166733797" sldId="288"/>
        </pc:sldMkLst>
        <pc:spChg chg="mod">
          <ac:chgData name="Abdulhameed Hamed Mohammed" userId="72b6c4c3-b8a4-4ddf-b0f7-c9d8b1a2987e" providerId="ADAL" clId="{D169CB83-FC72-49A8-8FA5-1E82CD7EEFE0}" dt="2020-03-16T07:14:42.013" v="333"/>
          <ac:spMkLst>
            <pc:docMk/>
            <pc:sldMk cId="1166733797" sldId="288"/>
            <ac:spMk id="2" creationId="{30410546-A8D3-4CE8-B84C-67BC92BC3D96}"/>
          </ac:spMkLst>
        </pc:spChg>
        <pc:spChg chg="del">
          <ac:chgData name="Abdulhameed Hamed Mohammed" userId="72b6c4c3-b8a4-4ddf-b0f7-c9d8b1a2987e" providerId="ADAL" clId="{D169CB83-FC72-49A8-8FA5-1E82CD7EEFE0}" dt="2020-03-16T05:49:02.115" v="25" actId="478"/>
          <ac:spMkLst>
            <pc:docMk/>
            <pc:sldMk cId="1166733797" sldId="288"/>
            <ac:spMk id="4" creationId="{DB743E41-F5F0-4C59-AB1C-080F6B88B1DC}"/>
          </ac:spMkLst>
        </pc:spChg>
        <pc:spChg chg="del">
          <ac:chgData name="Abdulhameed Hamed Mohammed" userId="72b6c4c3-b8a4-4ddf-b0f7-c9d8b1a2987e" providerId="ADAL" clId="{D169CB83-FC72-49A8-8FA5-1E82CD7EEFE0}" dt="2020-03-16T05:49:02.115" v="25" actId="478"/>
          <ac:spMkLst>
            <pc:docMk/>
            <pc:sldMk cId="1166733797" sldId="288"/>
            <ac:spMk id="5" creationId="{FD249582-6F6E-41C0-A079-719AEC5218AD}"/>
          </ac:spMkLst>
        </pc:spChg>
        <pc:spChg chg="add mod">
          <ac:chgData name="Abdulhameed Hamed Mohammed" userId="72b6c4c3-b8a4-4ddf-b0f7-c9d8b1a2987e" providerId="ADAL" clId="{D169CB83-FC72-49A8-8FA5-1E82CD7EEFE0}" dt="2020-03-16T07:08:21.153" v="271"/>
          <ac:spMkLst>
            <pc:docMk/>
            <pc:sldMk cId="1166733797" sldId="288"/>
            <ac:spMk id="7" creationId="{F93D232B-D436-44A3-9A62-A3C8CBF47EB0}"/>
          </ac:spMkLst>
        </pc:spChg>
        <pc:spChg chg="mod">
          <ac:chgData name="Abdulhameed Hamed Mohammed" userId="72b6c4c3-b8a4-4ddf-b0f7-c9d8b1a2987e" providerId="ADAL" clId="{D169CB83-FC72-49A8-8FA5-1E82CD7EEFE0}" dt="2020-03-16T07:24:23.683" v="471" actId="20577"/>
          <ac:spMkLst>
            <pc:docMk/>
            <pc:sldMk cId="1166733797" sldId="288"/>
            <ac:spMk id="9" creationId="{D1740705-E160-4970-AB00-861826B7A9F9}"/>
          </ac:spMkLst>
        </pc:spChg>
        <pc:picChg chg="add mod">
          <ac:chgData name="Abdulhameed Hamed Mohammed" userId="72b6c4c3-b8a4-4ddf-b0f7-c9d8b1a2987e" providerId="ADAL" clId="{D169CB83-FC72-49A8-8FA5-1E82CD7EEFE0}" dt="2020-03-17T07:49:11.446" v="1891"/>
          <ac:picMkLst>
            <pc:docMk/>
            <pc:sldMk cId="1166733797" sldId="288"/>
            <ac:picMk id="3" creationId="{0C07AB03-6636-416C-BCFB-690817644BCE}"/>
          </ac:picMkLst>
        </pc:picChg>
        <pc:picChg chg="add del mod">
          <ac:chgData name="Abdulhameed Hamed Mohammed" userId="72b6c4c3-b8a4-4ddf-b0f7-c9d8b1a2987e" providerId="ADAL" clId="{D169CB83-FC72-49A8-8FA5-1E82CD7EEFE0}" dt="2020-03-16T06:56:44.775" v="167" actId="478"/>
          <ac:picMkLst>
            <pc:docMk/>
            <pc:sldMk cId="1166733797" sldId="288"/>
            <ac:picMk id="3" creationId="{576F38EC-0047-4788-A5C7-5EC4359D5A7F}"/>
          </ac:picMkLst>
        </pc:picChg>
      </pc:sldChg>
      <pc:sldChg chg="addSp delSp modSp delAnim modAnim">
        <pc:chgData name="Abdulhameed Hamed Mohammed" userId="72b6c4c3-b8a4-4ddf-b0f7-c9d8b1a2987e" providerId="ADAL" clId="{D169CB83-FC72-49A8-8FA5-1E82CD7EEFE0}" dt="2020-03-17T07:49:19.440" v="1892"/>
        <pc:sldMkLst>
          <pc:docMk/>
          <pc:sldMk cId="2203368379" sldId="289"/>
        </pc:sldMkLst>
        <pc:spChg chg="mod">
          <ac:chgData name="Abdulhameed Hamed Mohammed" userId="72b6c4c3-b8a4-4ddf-b0f7-c9d8b1a2987e" providerId="ADAL" clId="{D169CB83-FC72-49A8-8FA5-1E82CD7EEFE0}" dt="2020-03-16T07:14:42.013" v="333"/>
          <ac:spMkLst>
            <pc:docMk/>
            <pc:sldMk cId="2203368379" sldId="289"/>
            <ac:spMk id="2" creationId="{30410546-A8D3-4CE8-B84C-67BC92BC3D96}"/>
          </ac:spMkLst>
        </pc:spChg>
        <pc:spChg chg="del">
          <ac:chgData name="Abdulhameed Hamed Mohammed" userId="72b6c4c3-b8a4-4ddf-b0f7-c9d8b1a2987e" providerId="ADAL" clId="{D169CB83-FC72-49A8-8FA5-1E82CD7EEFE0}" dt="2020-03-16T05:49:18.348" v="29" actId="478"/>
          <ac:spMkLst>
            <pc:docMk/>
            <pc:sldMk cId="2203368379" sldId="289"/>
            <ac:spMk id="4" creationId="{DB743E41-F5F0-4C59-AB1C-080F6B88B1DC}"/>
          </ac:spMkLst>
        </pc:spChg>
        <pc:spChg chg="del">
          <ac:chgData name="Abdulhameed Hamed Mohammed" userId="72b6c4c3-b8a4-4ddf-b0f7-c9d8b1a2987e" providerId="ADAL" clId="{D169CB83-FC72-49A8-8FA5-1E82CD7EEFE0}" dt="2020-03-16T05:49:18.348" v="29" actId="478"/>
          <ac:spMkLst>
            <pc:docMk/>
            <pc:sldMk cId="2203368379" sldId="289"/>
            <ac:spMk id="5" creationId="{FD249582-6F6E-41C0-A079-719AEC5218AD}"/>
          </ac:spMkLst>
        </pc:spChg>
        <pc:spChg chg="mod">
          <ac:chgData name="Abdulhameed Hamed Mohammed" userId="72b6c4c3-b8a4-4ddf-b0f7-c9d8b1a2987e" providerId="ADAL" clId="{D169CB83-FC72-49A8-8FA5-1E82CD7EEFE0}" dt="2020-03-16T07:25:56.043" v="500" actId="20577"/>
          <ac:spMkLst>
            <pc:docMk/>
            <pc:sldMk cId="2203368379" sldId="289"/>
            <ac:spMk id="8" creationId="{2D02AC05-2875-4684-A698-C01C84382F0D}"/>
          </ac:spMkLst>
        </pc:spChg>
        <pc:spChg chg="mod">
          <ac:chgData name="Abdulhameed Hamed Mohammed" userId="72b6c4c3-b8a4-4ddf-b0f7-c9d8b1a2987e" providerId="ADAL" clId="{D169CB83-FC72-49A8-8FA5-1E82CD7EEFE0}" dt="2020-03-16T08:12:45.438" v="1232" actId="1076"/>
          <ac:spMkLst>
            <pc:docMk/>
            <pc:sldMk cId="2203368379" sldId="289"/>
            <ac:spMk id="11" creationId="{EFA43904-5D5C-4E43-A000-CD4E0A353CAD}"/>
          </ac:spMkLst>
        </pc:spChg>
        <pc:spChg chg="mod">
          <ac:chgData name="Abdulhameed Hamed Mohammed" userId="72b6c4c3-b8a4-4ddf-b0f7-c9d8b1a2987e" providerId="ADAL" clId="{D169CB83-FC72-49A8-8FA5-1E82CD7EEFE0}" dt="2020-03-16T07:25:50.214" v="498" actId="20577"/>
          <ac:spMkLst>
            <pc:docMk/>
            <pc:sldMk cId="2203368379" sldId="289"/>
            <ac:spMk id="12" creationId="{F65929D0-54EE-44DB-9B20-8A4D9F0AD8AC}"/>
          </ac:spMkLst>
        </pc:spChg>
        <pc:spChg chg="add mod">
          <ac:chgData name="Abdulhameed Hamed Mohammed" userId="72b6c4c3-b8a4-4ddf-b0f7-c9d8b1a2987e" providerId="ADAL" clId="{D169CB83-FC72-49A8-8FA5-1E82CD7EEFE0}" dt="2020-03-16T07:08:26.549" v="272"/>
          <ac:spMkLst>
            <pc:docMk/>
            <pc:sldMk cId="2203368379" sldId="289"/>
            <ac:spMk id="13" creationId="{46E72687-FFCA-475F-AE9E-1B6540BF6BB1}"/>
          </ac:spMkLst>
        </pc:spChg>
        <pc:spChg chg="mod">
          <ac:chgData name="Abdulhameed Hamed Mohammed" userId="72b6c4c3-b8a4-4ddf-b0f7-c9d8b1a2987e" providerId="ADAL" clId="{D169CB83-FC72-49A8-8FA5-1E82CD7EEFE0}" dt="2020-03-16T07:26:02.495" v="502" actId="20577"/>
          <ac:spMkLst>
            <pc:docMk/>
            <pc:sldMk cId="2203368379" sldId="289"/>
            <ac:spMk id="14" creationId="{259D84A8-01DD-4273-8245-5D80B57FAA5C}"/>
          </ac:spMkLst>
        </pc:spChg>
        <pc:picChg chg="add mod">
          <ac:chgData name="Abdulhameed Hamed Mohammed" userId="72b6c4c3-b8a4-4ddf-b0f7-c9d8b1a2987e" providerId="ADAL" clId="{D169CB83-FC72-49A8-8FA5-1E82CD7EEFE0}" dt="2020-03-16T08:12:45.438" v="1232" actId="1076"/>
          <ac:picMkLst>
            <pc:docMk/>
            <pc:sldMk cId="2203368379" sldId="289"/>
            <ac:picMk id="3" creationId="{BE4308F4-39C9-4C80-B73B-2F01EE4C626A}"/>
          </ac:picMkLst>
        </pc:picChg>
        <pc:picChg chg="add mod">
          <ac:chgData name="Abdulhameed Hamed Mohammed" userId="72b6c4c3-b8a4-4ddf-b0f7-c9d8b1a2987e" providerId="ADAL" clId="{D169CB83-FC72-49A8-8FA5-1E82CD7EEFE0}" dt="2020-03-17T07:49:19.440" v="1892"/>
          <ac:picMkLst>
            <pc:docMk/>
            <pc:sldMk cId="2203368379" sldId="289"/>
            <ac:picMk id="4" creationId="{00841025-4C5A-4680-8C41-C75C480D9B0E}"/>
          </ac:picMkLst>
        </pc:picChg>
        <pc:picChg chg="add del mod">
          <ac:chgData name="Abdulhameed Hamed Mohammed" userId="72b6c4c3-b8a4-4ddf-b0f7-c9d8b1a2987e" providerId="ADAL" clId="{D169CB83-FC72-49A8-8FA5-1E82CD7EEFE0}" dt="2020-03-16T06:56:39.538" v="166" actId="478"/>
          <ac:picMkLst>
            <pc:docMk/>
            <pc:sldMk cId="2203368379" sldId="289"/>
            <ac:picMk id="6" creationId="{5B47A08A-D781-4110-80A6-E49977517D8A}"/>
          </ac:picMkLst>
        </pc:picChg>
        <pc:picChg chg="del mod">
          <ac:chgData name="Abdulhameed Hamed Mohammed" userId="72b6c4c3-b8a4-4ddf-b0f7-c9d8b1a2987e" providerId="ADAL" clId="{D169CB83-FC72-49A8-8FA5-1E82CD7EEFE0}" dt="2020-03-16T08:10:29.407" v="1216" actId="478"/>
          <ac:picMkLst>
            <pc:docMk/>
            <pc:sldMk cId="2203368379" sldId="289"/>
            <ac:picMk id="7" creationId="{88CE1C26-E186-4322-A41E-F60FC582A186}"/>
          </ac:picMkLst>
        </pc:picChg>
        <pc:picChg chg="add mod">
          <ac:chgData name="Abdulhameed Hamed Mohammed" userId="72b6c4c3-b8a4-4ddf-b0f7-c9d8b1a2987e" providerId="ADAL" clId="{D169CB83-FC72-49A8-8FA5-1E82CD7EEFE0}" dt="2020-03-16T08:11:55.310" v="1224" actId="1076"/>
          <ac:picMkLst>
            <pc:docMk/>
            <pc:sldMk cId="2203368379" sldId="289"/>
            <ac:picMk id="16" creationId="{FA83BDDF-4158-409B-8C8B-6A53AB4ADDC8}"/>
          </ac:picMkLst>
        </pc:picChg>
        <pc:picChg chg="add mod">
          <ac:chgData name="Abdulhameed Hamed Mohammed" userId="72b6c4c3-b8a4-4ddf-b0f7-c9d8b1a2987e" providerId="ADAL" clId="{D169CB83-FC72-49A8-8FA5-1E82CD7EEFE0}" dt="2020-03-16T08:12:45.438" v="1232" actId="1076"/>
          <ac:picMkLst>
            <pc:docMk/>
            <pc:sldMk cId="2203368379" sldId="289"/>
            <ac:picMk id="17" creationId="{D10B16B3-C6ED-4A1D-990F-FC9CD569A0E1}"/>
          </ac:picMkLst>
        </pc:picChg>
      </pc:sldChg>
      <pc:sldChg chg="addSp delSp modSp delAnim modAnim">
        <pc:chgData name="Abdulhameed Hamed Mohammed" userId="72b6c4c3-b8a4-4ddf-b0f7-c9d8b1a2987e" providerId="ADAL" clId="{D169CB83-FC72-49A8-8FA5-1E82CD7EEFE0}" dt="2020-03-17T07:49:23.547" v="1893"/>
        <pc:sldMkLst>
          <pc:docMk/>
          <pc:sldMk cId="2315447343" sldId="290"/>
        </pc:sldMkLst>
        <pc:spChg chg="mod">
          <ac:chgData name="Abdulhameed Hamed Mohammed" userId="72b6c4c3-b8a4-4ddf-b0f7-c9d8b1a2987e" providerId="ADAL" clId="{D169CB83-FC72-49A8-8FA5-1E82CD7EEFE0}" dt="2020-03-16T07:14:42.013" v="333"/>
          <ac:spMkLst>
            <pc:docMk/>
            <pc:sldMk cId="2315447343" sldId="290"/>
            <ac:spMk id="2" creationId="{30410546-A8D3-4CE8-B84C-67BC92BC3D96}"/>
          </ac:spMkLst>
        </pc:spChg>
        <pc:spChg chg="del">
          <ac:chgData name="Abdulhameed Hamed Mohammed" userId="72b6c4c3-b8a4-4ddf-b0f7-c9d8b1a2987e" providerId="ADAL" clId="{D169CB83-FC72-49A8-8FA5-1E82CD7EEFE0}" dt="2020-03-16T05:49:52.482" v="33" actId="478"/>
          <ac:spMkLst>
            <pc:docMk/>
            <pc:sldMk cId="2315447343" sldId="290"/>
            <ac:spMk id="4" creationId="{DB743E41-F5F0-4C59-AB1C-080F6B88B1DC}"/>
          </ac:spMkLst>
        </pc:spChg>
        <pc:spChg chg="del">
          <ac:chgData name="Abdulhameed Hamed Mohammed" userId="72b6c4c3-b8a4-4ddf-b0f7-c9d8b1a2987e" providerId="ADAL" clId="{D169CB83-FC72-49A8-8FA5-1E82CD7EEFE0}" dt="2020-03-16T05:49:52.482" v="33" actId="478"/>
          <ac:spMkLst>
            <pc:docMk/>
            <pc:sldMk cId="2315447343" sldId="290"/>
            <ac:spMk id="5" creationId="{FD249582-6F6E-41C0-A079-719AEC5218AD}"/>
          </ac:spMkLst>
        </pc:spChg>
        <pc:spChg chg="mod">
          <ac:chgData name="Abdulhameed Hamed Mohammed" userId="72b6c4c3-b8a4-4ddf-b0f7-c9d8b1a2987e" providerId="ADAL" clId="{D169CB83-FC72-49A8-8FA5-1E82CD7EEFE0}" dt="2020-03-16T07:27:08.961" v="515" actId="20577"/>
          <ac:spMkLst>
            <pc:docMk/>
            <pc:sldMk cId="2315447343" sldId="290"/>
            <ac:spMk id="8" creationId="{2D02AC05-2875-4684-A698-C01C84382F0D}"/>
          </ac:spMkLst>
        </pc:spChg>
        <pc:spChg chg="add mod">
          <ac:chgData name="Abdulhameed Hamed Mohammed" userId="72b6c4c3-b8a4-4ddf-b0f7-c9d8b1a2987e" providerId="ADAL" clId="{D169CB83-FC72-49A8-8FA5-1E82CD7EEFE0}" dt="2020-03-16T07:08:34.451" v="273"/>
          <ac:spMkLst>
            <pc:docMk/>
            <pc:sldMk cId="2315447343" sldId="290"/>
            <ac:spMk id="10" creationId="{507FE7BA-123C-4F70-9702-2824C0F0541F}"/>
          </ac:spMkLst>
        </pc:spChg>
        <pc:spChg chg="mod">
          <ac:chgData name="Abdulhameed Hamed Mohammed" userId="72b6c4c3-b8a4-4ddf-b0f7-c9d8b1a2987e" providerId="ADAL" clId="{D169CB83-FC72-49A8-8FA5-1E82CD7EEFE0}" dt="2020-03-16T07:26:36.171" v="503"/>
          <ac:spMkLst>
            <pc:docMk/>
            <pc:sldMk cId="2315447343" sldId="290"/>
            <ac:spMk id="12" creationId="{F65929D0-54EE-44DB-9B20-8A4D9F0AD8AC}"/>
          </ac:spMkLst>
        </pc:spChg>
        <pc:spChg chg="mod">
          <ac:chgData name="Abdulhameed Hamed Mohammed" userId="72b6c4c3-b8a4-4ddf-b0f7-c9d8b1a2987e" providerId="ADAL" clId="{D169CB83-FC72-49A8-8FA5-1E82CD7EEFE0}" dt="2020-03-16T07:27:34.703" v="521" actId="20577"/>
          <ac:spMkLst>
            <pc:docMk/>
            <pc:sldMk cId="2315447343" sldId="290"/>
            <ac:spMk id="14" creationId="{259D84A8-01DD-4273-8245-5D80B57FAA5C}"/>
          </ac:spMkLst>
        </pc:spChg>
        <pc:picChg chg="add mod">
          <ac:chgData name="Abdulhameed Hamed Mohammed" userId="72b6c4c3-b8a4-4ddf-b0f7-c9d8b1a2987e" providerId="ADAL" clId="{D169CB83-FC72-49A8-8FA5-1E82CD7EEFE0}" dt="2020-03-17T07:49:23.547" v="1893"/>
          <ac:picMkLst>
            <pc:docMk/>
            <pc:sldMk cId="2315447343" sldId="290"/>
            <ac:picMk id="3" creationId="{44EC6386-140A-4A39-ACAB-C973B52CD9CB}"/>
          </ac:picMkLst>
        </pc:picChg>
        <pc:picChg chg="add del mod">
          <ac:chgData name="Abdulhameed Hamed Mohammed" userId="72b6c4c3-b8a4-4ddf-b0f7-c9d8b1a2987e" providerId="ADAL" clId="{D169CB83-FC72-49A8-8FA5-1E82CD7EEFE0}" dt="2020-03-16T06:56:21.175" v="165" actId="478"/>
          <ac:picMkLst>
            <pc:docMk/>
            <pc:sldMk cId="2315447343" sldId="290"/>
            <ac:picMk id="3" creationId="{58819420-07E0-4DDB-94E0-18395DB02B10}"/>
          </ac:picMkLst>
        </pc:picChg>
      </pc:sldChg>
      <pc:sldChg chg="addSp delSp modSp del delAnim modAnim">
        <pc:chgData name="Abdulhameed Hamed Mohammed" userId="72b6c4c3-b8a4-4ddf-b0f7-c9d8b1a2987e" providerId="ADAL" clId="{D169CB83-FC72-49A8-8FA5-1E82CD7EEFE0}" dt="2020-03-17T05:08:27.182" v="1545" actId="2696"/>
        <pc:sldMkLst>
          <pc:docMk/>
          <pc:sldMk cId="3910483898" sldId="291"/>
        </pc:sldMkLst>
        <pc:spChg chg="mod">
          <ac:chgData name="Abdulhameed Hamed Mohammed" userId="72b6c4c3-b8a4-4ddf-b0f7-c9d8b1a2987e" providerId="ADAL" clId="{D169CB83-FC72-49A8-8FA5-1E82CD7EEFE0}" dt="2020-03-16T07:15:15.542" v="341" actId="20577"/>
          <ac:spMkLst>
            <pc:docMk/>
            <pc:sldMk cId="3910483898" sldId="291"/>
            <ac:spMk id="2" creationId="{30410546-A8D3-4CE8-B84C-67BC92BC3D96}"/>
          </ac:spMkLst>
        </pc:spChg>
        <pc:spChg chg="del">
          <ac:chgData name="Abdulhameed Hamed Mohammed" userId="72b6c4c3-b8a4-4ddf-b0f7-c9d8b1a2987e" providerId="ADAL" clId="{D169CB83-FC72-49A8-8FA5-1E82CD7EEFE0}" dt="2020-03-16T05:50:10.940" v="36" actId="478"/>
          <ac:spMkLst>
            <pc:docMk/>
            <pc:sldMk cId="3910483898" sldId="291"/>
            <ac:spMk id="4" creationId="{DB743E41-F5F0-4C59-AB1C-080F6B88B1DC}"/>
          </ac:spMkLst>
        </pc:spChg>
        <pc:spChg chg="del">
          <ac:chgData name="Abdulhameed Hamed Mohammed" userId="72b6c4c3-b8a4-4ddf-b0f7-c9d8b1a2987e" providerId="ADAL" clId="{D169CB83-FC72-49A8-8FA5-1E82CD7EEFE0}" dt="2020-03-16T05:50:10.940" v="36" actId="478"/>
          <ac:spMkLst>
            <pc:docMk/>
            <pc:sldMk cId="3910483898" sldId="291"/>
            <ac:spMk id="5" creationId="{FD249582-6F6E-41C0-A079-719AEC5218AD}"/>
          </ac:spMkLst>
        </pc:spChg>
        <pc:spChg chg="add mod">
          <ac:chgData name="Abdulhameed Hamed Mohammed" userId="72b6c4c3-b8a4-4ddf-b0f7-c9d8b1a2987e" providerId="ADAL" clId="{D169CB83-FC72-49A8-8FA5-1E82CD7EEFE0}" dt="2020-03-16T07:08:39.607" v="274"/>
          <ac:spMkLst>
            <pc:docMk/>
            <pc:sldMk cId="3910483898" sldId="291"/>
            <ac:spMk id="9" creationId="{1146B63F-B1B9-4B01-A1C6-F5FF3551399D}"/>
          </ac:spMkLst>
        </pc:spChg>
        <pc:spChg chg="mod">
          <ac:chgData name="Abdulhameed Hamed Mohammed" userId="72b6c4c3-b8a4-4ddf-b0f7-c9d8b1a2987e" providerId="ADAL" clId="{D169CB83-FC72-49A8-8FA5-1E82CD7EEFE0}" dt="2020-03-16T07:31:12.030" v="528" actId="20577"/>
          <ac:spMkLst>
            <pc:docMk/>
            <pc:sldMk cId="3910483898" sldId="291"/>
            <ac:spMk id="12" creationId="{F65929D0-54EE-44DB-9B20-8A4D9F0AD8AC}"/>
          </ac:spMkLst>
        </pc:spChg>
        <pc:spChg chg="mod">
          <ac:chgData name="Abdulhameed Hamed Mohammed" userId="72b6c4c3-b8a4-4ddf-b0f7-c9d8b1a2987e" providerId="ADAL" clId="{D169CB83-FC72-49A8-8FA5-1E82CD7EEFE0}" dt="2020-03-16T07:31:49.076" v="543" actId="20577"/>
          <ac:spMkLst>
            <pc:docMk/>
            <pc:sldMk cId="3910483898" sldId="291"/>
            <ac:spMk id="16" creationId="{5F02C6C9-83EB-4E87-A271-16DB036AECFE}"/>
          </ac:spMkLst>
        </pc:spChg>
        <pc:picChg chg="add del mod">
          <ac:chgData name="Abdulhameed Hamed Mohammed" userId="72b6c4c3-b8a4-4ddf-b0f7-c9d8b1a2987e" providerId="ADAL" clId="{D169CB83-FC72-49A8-8FA5-1E82CD7EEFE0}" dt="2020-03-16T06:56:16.953" v="164" actId="478"/>
          <ac:picMkLst>
            <pc:docMk/>
            <pc:sldMk cId="3910483898" sldId="291"/>
            <ac:picMk id="3" creationId="{7B8F44A5-CB76-45F0-BA1D-E36C1F40D01B}"/>
          </ac:picMkLst>
        </pc:picChg>
      </pc:sldChg>
      <pc:sldChg chg="addSp delSp modSp delAnim modAnim">
        <pc:chgData name="Abdulhameed Hamed Mohammed" userId="72b6c4c3-b8a4-4ddf-b0f7-c9d8b1a2987e" providerId="ADAL" clId="{D169CB83-FC72-49A8-8FA5-1E82CD7EEFE0}" dt="2020-03-17T07:49:29.848" v="1894"/>
        <pc:sldMkLst>
          <pc:docMk/>
          <pc:sldMk cId="708330402" sldId="292"/>
        </pc:sldMkLst>
        <pc:spChg chg="mod">
          <ac:chgData name="Abdulhameed Hamed Mohammed" userId="72b6c4c3-b8a4-4ddf-b0f7-c9d8b1a2987e" providerId="ADAL" clId="{D169CB83-FC72-49A8-8FA5-1E82CD7EEFE0}" dt="2020-03-16T07:15:26.890" v="342"/>
          <ac:spMkLst>
            <pc:docMk/>
            <pc:sldMk cId="708330402" sldId="292"/>
            <ac:spMk id="2" creationId="{30410546-A8D3-4CE8-B84C-67BC92BC3D96}"/>
          </ac:spMkLst>
        </pc:spChg>
        <pc:spChg chg="del">
          <ac:chgData name="Abdulhameed Hamed Mohammed" userId="72b6c4c3-b8a4-4ddf-b0f7-c9d8b1a2987e" providerId="ADAL" clId="{D169CB83-FC72-49A8-8FA5-1E82CD7EEFE0}" dt="2020-03-16T05:50:28.502" v="40" actId="478"/>
          <ac:spMkLst>
            <pc:docMk/>
            <pc:sldMk cId="708330402" sldId="292"/>
            <ac:spMk id="4" creationId="{DB743E41-F5F0-4C59-AB1C-080F6B88B1DC}"/>
          </ac:spMkLst>
        </pc:spChg>
        <pc:spChg chg="del">
          <ac:chgData name="Abdulhameed Hamed Mohammed" userId="72b6c4c3-b8a4-4ddf-b0f7-c9d8b1a2987e" providerId="ADAL" clId="{D169CB83-FC72-49A8-8FA5-1E82CD7EEFE0}" dt="2020-03-16T05:50:28.502" v="40" actId="478"/>
          <ac:spMkLst>
            <pc:docMk/>
            <pc:sldMk cId="708330402" sldId="292"/>
            <ac:spMk id="5" creationId="{FD249582-6F6E-41C0-A079-719AEC5218AD}"/>
          </ac:spMkLst>
        </pc:spChg>
        <pc:spChg chg="add mod">
          <ac:chgData name="Abdulhameed Hamed Mohammed" userId="72b6c4c3-b8a4-4ddf-b0f7-c9d8b1a2987e" providerId="ADAL" clId="{D169CB83-FC72-49A8-8FA5-1E82CD7EEFE0}" dt="2020-03-16T07:08:49.049" v="275"/>
          <ac:spMkLst>
            <pc:docMk/>
            <pc:sldMk cId="708330402" sldId="292"/>
            <ac:spMk id="11" creationId="{E03B6E63-9217-4CBB-8743-75C12006AB77}"/>
          </ac:spMkLst>
        </pc:spChg>
        <pc:spChg chg="mod">
          <ac:chgData name="Abdulhameed Hamed Mohammed" userId="72b6c4c3-b8a4-4ddf-b0f7-c9d8b1a2987e" providerId="ADAL" clId="{D169CB83-FC72-49A8-8FA5-1E82CD7EEFE0}" dt="2020-03-16T07:32:39.171" v="548" actId="1076"/>
          <ac:spMkLst>
            <pc:docMk/>
            <pc:sldMk cId="708330402" sldId="292"/>
            <ac:spMk id="12" creationId="{F65929D0-54EE-44DB-9B20-8A4D9F0AD8AC}"/>
          </ac:spMkLst>
        </pc:spChg>
        <pc:spChg chg="mod">
          <ac:chgData name="Abdulhameed Hamed Mohammed" userId="72b6c4c3-b8a4-4ddf-b0f7-c9d8b1a2987e" providerId="ADAL" clId="{D169CB83-FC72-49A8-8FA5-1E82CD7EEFE0}" dt="2020-03-16T07:32:27.161" v="546"/>
          <ac:spMkLst>
            <pc:docMk/>
            <pc:sldMk cId="708330402" sldId="292"/>
            <ac:spMk id="16" creationId="{5F02C6C9-83EB-4E87-A271-16DB036AECFE}"/>
          </ac:spMkLst>
        </pc:spChg>
        <pc:picChg chg="add mod">
          <ac:chgData name="Abdulhameed Hamed Mohammed" userId="72b6c4c3-b8a4-4ddf-b0f7-c9d8b1a2987e" providerId="ADAL" clId="{D169CB83-FC72-49A8-8FA5-1E82CD7EEFE0}" dt="2020-03-17T07:49:29.848" v="1894"/>
          <ac:picMkLst>
            <pc:docMk/>
            <pc:sldMk cId="708330402" sldId="292"/>
            <ac:picMk id="3" creationId="{CC3DAC5A-860B-4F30-8F4D-DC894C4F5891}"/>
          </ac:picMkLst>
        </pc:picChg>
      </pc:sldChg>
      <pc:sldChg chg="addSp delSp modSp delAnim modAnim">
        <pc:chgData name="Abdulhameed Hamed Mohammed" userId="72b6c4c3-b8a4-4ddf-b0f7-c9d8b1a2987e" providerId="ADAL" clId="{D169CB83-FC72-49A8-8FA5-1E82CD7EEFE0}" dt="2020-03-17T07:49:34.470" v="1895"/>
        <pc:sldMkLst>
          <pc:docMk/>
          <pc:sldMk cId="966101229" sldId="293"/>
        </pc:sldMkLst>
        <pc:spChg chg="mod">
          <ac:chgData name="Abdulhameed Hamed Mohammed" userId="72b6c4c3-b8a4-4ddf-b0f7-c9d8b1a2987e" providerId="ADAL" clId="{D169CB83-FC72-49A8-8FA5-1E82CD7EEFE0}" dt="2020-03-16T07:15:32.937" v="343"/>
          <ac:spMkLst>
            <pc:docMk/>
            <pc:sldMk cId="966101229" sldId="293"/>
            <ac:spMk id="2" creationId="{30410546-A8D3-4CE8-B84C-67BC92BC3D96}"/>
          </ac:spMkLst>
        </pc:spChg>
        <pc:spChg chg="del">
          <ac:chgData name="Abdulhameed Hamed Mohammed" userId="72b6c4c3-b8a4-4ddf-b0f7-c9d8b1a2987e" providerId="ADAL" clId="{D169CB83-FC72-49A8-8FA5-1E82CD7EEFE0}" dt="2020-03-16T05:50:41.892" v="44" actId="478"/>
          <ac:spMkLst>
            <pc:docMk/>
            <pc:sldMk cId="966101229" sldId="293"/>
            <ac:spMk id="4" creationId="{DB743E41-F5F0-4C59-AB1C-080F6B88B1DC}"/>
          </ac:spMkLst>
        </pc:spChg>
        <pc:spChg chg="del">
          <ac:chgData name="Abdulhameed Hamed Mohammed" userId="72b6c4c3-b8a4-4ddf-b0f7-c9d8b1a2987e" providerId="ADAL" clId="{D169CB83-FC72-49A8-8FA5-1E82CD7EEFE0}" dt="2020-03-16T05:50:41.892" v="44" actId="478"/>
          <ac:spMkLst>
            <pc:docMk/>
            <pc:sldMk cId="966101229" sldId="293"/>
            <ac:spMk id="5" creationId="{FD249582-6F6E-41C0-A079-719AEC5218AD}"/>
          </ac:spMkLst>
        </pc:spChg>
        <pc:spChg chg="add mod">
          <ac:chgData name="Abdulhameed Hamed Mohammed" userId="72b6c4c3-b8a4-4ddf-b0f7-c9d8b1a2987e" providerId="ADAL" clId="{D169CB83-FC72-49A8-8FA5-1E82CD7EEFE0}" dt="2020-03-16T07:08:55.025" v="276"/>
          <ac:spMkLst>
            <pc:docMk/>
            <pc:sldMk cId="966101229" sldId="293"/>
            <ac:spMk id="13" creationId="{E89A70EB-A267-4630-A6C3-96258760E965}"/>
          </ac:spMkLst>
        </pc:spChg>
        <pc:spChg chg="mod">
          <ac:chgData name="Abdulhameed Hamed Mohammed" userId="72b6c4c3-b8a4-4ddf-b0f7-c9d8b1a2987e" providerId="ADAL" clId="{D169CB83-FC72-49A8-8FA5-1E82CD7EEFE0}" dt="2020-03-16T07:35:28.898" v="585" actId="207"/>
          <ac:spMkLst>
            <pc:docMk/>
            <pc:sldMk cId="966101229" sldId="293"/>
            <ac:spMk id="16" creationId="{5F02C6C9-83EB-4E87-A271-16DB036AECFE}"/>
          </ac:spMkLst>
        </pc:spChg>
        <pc:spChg chg="mod">
          <ac:chgData name="Abdulhameed Hamed Mohammed" userId="72b6c4c3-b8a4-4ddf-b0f7-c9d8b1a2987e" providerId="ADAL" clId="{D169CB83-FC72-49A8-8FA5-1E82CD7EEFE0}" dt="2020-03-16T07:34:18.068" v="576" actId="113"/>
          <ac:spMkLst>
            <pc:docMk/>
            <pc:sldMk cId="966101229" sldId="293"/>
            <ac:spMk id="23" creationId="{5EC4179D-E73F-4CDB-81CF-60E060F958BE}"/>
          </ac:spMkLst>
        </pc:spChg>
        <pc:spChg chg="mod">
          <ac:chgData name="Abdulhameed Hamed Mohammed" userId="72b6c4c3-b8a4-4ddf-b0f7-c9d8b1a2987e" providerId="ADAL" clId="{D169CB83-FC72-49A8-8FA5-1E82CD7EEFE0}" dt="2020-03-16T07:34:09.363" v="574" actId="113"/>
          <ac:spMkLst>
            <pc:docMk/>
            <pc:sldMk cId="966101229" sldId="293"/>
            <ac:spMk id="25" creationId="{CDB3376E-7735-4D80-A7B7-B674786AE80E}"/>
          </ac:spMkLst>
        </pc:spChg>
        <pc:spChg chg="mod">
          <ac:chgData name="Abdulhameed Hamed Mohammed" userId="72b6c4c3-b8a4-4ddf-b0f7-c9d8b1a2987e" providerId="ADAL" clId="{D169CB83-FC72-49A8-8FA5-1E82CD7EEFE0}" dt="2020-03-16T07:34:23.217" v="577"/>
          <ac:spMkLst>
            <pc:docMk/>
            <pc:sldMk cId="966101229" sldId="293"/>
            <ac:spMk id="26" creationId="{5789DC12-FE7F-4307-A8E5-9DFC0083ED4B}"/>
          </ac:spMkLst>
        </pc:spChg>
        <pc:spChg chg="mod">
          <ac:chgData name="Abdulhameed Hamed Mohammed" userId="72b6c4c3-b8a4-4ddf-b0f7-c9d8b1a2987e" providerId="ADAL" clId="{D169CB83-FC72-49A8-8FA5-1E82CD7EEFE0}" dt="2020-03-16T07:34:14.074" v="575"/>
          <ac:spMkLst>
            <pc:docMk/>
            <pc:sldMk cId="966101229" sldId="293"/>
            <ac:spMk id="27" creationId="{64CBE953-0C1B-4E77-90A4-35C424285B72}"/>
          </ac:spMkLst>
        </pc:spChg>
        <pc:picChg chg="add mod">
          <ac:chgData name="Abdulhameed Hamed Mohammed" userId="72b6c4c3-b8a4-4ddf-b0f7-c9d8b1a2987e" providerId="ADAL" clId="{D169CB83-FC72-49A8-8FA5-1E82CD7EEFE0}" dt="2020-03-17T07:49:34.470" v="1895"/>
          <ac:picMkLst>
            <pc:docMk/>
            <pc:sldMk cId="966101229" sldId="293"/>
            <ac:picMk id="3" creationId="{26B1D75C-A046-4591-91DB-D67729762AE3}"/>
          </ac:picMkLst>
        </pc:picChg>
      </pc:sldChg>
      <pc:sldChg chg="addSp delSp modSp ord delAnim modAnim">
        <pc:chgData name="Abdulhameed Hamed Mohammed" userId="72b6c4c3-b8a4-4ddf-b0f7-c9d8b1a2987e" providerId="ADAL" clId="{D169CB83-FC72-49A8-8FA5-1E82CD7EEFE0}" dt="2020-03-17T07:49:46.394" v="1897"/>
        <pc:sldMkLst>
          <pc:docMk/>
          <pc:sldMk cId="3336056209" sldId="295"/>
        </pc:sldMkLst>
        <pc:spChg chg="del">
          <ac:chgData name="Abdulhameed Hamed Mohammed" userId="72b6c4c3-b8a4-4ddf-b0f7-c9d8b1a2987e" providerId="ADAL" clId="{D169CB83-FC72-49A8-8FA5-1E82CD7EEFE0}" dt="2020-03-16T05:51:54.814" v="58" actId="478"/>
          <ac:spMkLst>
            <pc:docMk/>
            <pc:sldMk cId="3336056209" sldId="295"/>
            <ac:spMk id="2" creationId="{30410546-A8D3-4CE8-B84C-67BC92BC3D96}"/>
          </ac:spMkLst>
        </pc:spChg>
        <pc:spChg chg="mod">
          <ac:chgData name="Abdulhameed Hamed Mohammed" userId="72b6c4c3-b8a4-4ddf-b0f7-c9d8b1a2987e" providerId="ADAL" clId="{D169CB83-FC72-49A8-8FA5-1E82CD7EEFE0}" dt="2020-03-16T07:37:31.119" v="617" actId="20577"/>
          <ac:spMkLst>
            <pc:docMk/>
            <pc:sldMk cId="3336056209" sldId="295"/>
            <ac:spMk id="3" creationId="{CB362355-BF03-4C69-9594-98734DAA9951}"/>
          </ac:spMkLst>
        </pc:spChg>
        <pc:spChg chg="del">
          <ac:chgData name="Abdulhameed Hamed Mohammed" userId="72b6c4c3-b8a4-4ddf-b0f7-c9d8b1a2987e" providerId="ADAL" clId="{D169CB83-FC72-49A8-8FA5-1E82CD7EEFE0}" dt="2020-03-16T05:51:58.805" v="60" actId="478"/>
          <ac:spMkLst>
            <pc:docMk/>
            <pc:sldMk cId="3336056209" sldId="295"/>
            <ac:spMk id="4" creationId="{DB743E41-F5F0-4C59-AB1C-080F6B88B1DC}"/>
          </ac:spMkLst>
        </pc:spChg>
        <pc:spChg chg="del">
          <ac:chgData name="Abdulhameed Hamed Mohammed" userId="72b6c4c3-b8a4-4ddf-b0f7-c9d8b1a2987e" providerId="ADAL" clId="{D169CB83-FC72-49A8-8FA5-1E82CD7EEFE0}" dt="2020-03-16T05:51:54.814" v="58" actId="478"/>
          <ac:spMkLst>
            <pc:docMk/>
            <pc:sldMk cId="3336056209" sldId="295"/>
            <ac:spMk id="5" creationId="{FD249582-6F6E-41C0-A079-719AEC5218AD}"/>
          </ac:spMkLst>
        </pc:spChg>
        <pc:spChg chg="add mod">
          <ac:chgData name="Abdulhameed Hamed Mohammed" userId="72b6c4c3-b8a4-4ddf-b0f7-c9d8b1a2987e" providerId="ADAL" clId="{D169CB83-FC72-49A8-8FA5-1E82CD7EEFE0}" dt="2020-03-16T06:22:49.015" v="123" actId="1076"/>
          <ac:spMkLst>
            <pc:docMk/>
            <pc:sldMk cId="3336056209" sldId="295"/>
            <ac:spMk id="6" creationId="{BA1A288C-F863-4483-B282-06C438E20E40}"/>
          </ac:spMkLst>
        </pc:spChg>
        <pc:spChg chg="mod">
          <ac:chgData name="Abdulhameed Hamed Mohammed" userId="72b6c4c3-b8a4-4ddf-b0f7-c9d8b1a2987e" providerId="ADAL" clId="{D169CB83-FC72-49A8-8FA5-1E82CD7EEFE0}" dt="2020-03-16T07:37:25.859" v="616" actId="20577"/>
          <ac:spMkLst>
            <pc:docMk/>
            <pc:sldMk cId="3336056209" sldId="295"/>
            <ac:spMk id="8" creationId="{9D79EED4-2AF4-4063-A52A-3427D1AB786E}"/>
          </ac:spMkLst>
        </pc:spChg>
        <pc:spChg chg="mod">
          <ac:chgData name="Abdulhameed Hamed Mohammed" userId="72b6c4c3-b8a4-4ddf-b0f7-c9d8b1a2987e" providerId="ADAL" clId="{D169CB83-FC72-49A8-8FA5-1E82CD7EEFE0}" dt="2020-03-16T07:37:58.889" v="627" actId="20577"/>
          <ac:spMkLst>
            <pc:docMk/>
            <pc:sldMk cId="3336056209" sldId="295"/>
            <ac:spMk id="11" creationId="{B60AE5B5-D170-4584-83CC-DC91A67BD0F0}"/>
          </ac:spMkLst>
        </pc:spChg>
        <pc:spChg chg="add mod">
          <ac:chgData name="Abdulhameed Hamed Mohammed" userId="72b6c4c3-b8a4-4ddf-b0f7-c9d8b1a2987e" providerId="ADAL" clId="{D169CB83-FC72-49A8-8FA5-1E82CD7EEFE0}" dt="2020-03-16T07:16:32.068" v="345"/>
          <ac:spMkLst>
            <pc:docMk/>
            <pc:sldMk cId="3336056209" sldId="295"/>
            <ac:spMk id="13" creationId="{13343DAF-7AC2-4630-9649-51E8F07196D9}"/>
          </ac:spMkLst>
        </pc:spChg>
        <pc:spChg chg="add mod">
          <ac:chgData name="Abdulhameed Hamed Mohammed" userId="72b6c4c3-b8a4-4ddf-b0f7-c9d8b1a2987e" providerId="ADAL" clId="{D169CB83-FC72-49A8-8FA5-1E82CD7EEFE0}" dt="2020-03-16T07:09:48.301" v="295"/>
          <ac:spMkLst>
            <pc:docMk/>
            <pc:sldMk cId="3336056209" sldId="295"/>
            <ac:spMk id="14" creationId="{F834CBC1-7524-4C07-AA0E-54D1BBF28A6D}"/>
          </ac:spMkLst>
        </pc:spChg>
        <pc:picChg chg="add mod">
          <ac:chgData name="Abdulhameed Hamed Mohammed" userId="72b6c4c3-b8a4-4ddf-b0f7-c9d8b1a2987e" providerId="ADAL" clId="{D169CB83-FC72-49A8-8FA5-1E82CD7EEFE0}" dt="2020-03-17T07:49:46.394" v="1897"/>
          <ac:picMkLst>
            <pc:docMk/>
            <pc:sldMk cId="3336056209" sldId="295"/>
            <ac:picMk id="2" creationId="{6871005C-0B5D-4104-A34E-0860C559B7FC}"/>
          </ac:picMkLst>
        </pc:picChg>
        <pc:picChg chg="mod">
          <ac:chgData name="Abdulhameed Hamed Mohammed" userId="72b6c4c3-b8a4-4ddf-b0f7-c9d8b1a2987e" providerId="ADAL" clId="{D169CB83-FC72-49A8-8FA5-1E82CD7EEFE0}" dt="2020-03-16T06:24:44.961" v="143" actId="1076"/>
          <ac:picMkLst>
            <pc:docMk/>
            <pc:sldMk cId="3336056209" sldId="295"/>
            <ac:picMk id="10" creationId="{8206FCE7-D184-4ECB-9E74-382757E1EA5F}"/>
          </ac:picMkLst>
        </pc:picChg>
      </pc:sldChg>
      <pc:sldChg chg="addSp delSp modSp delAnim modAnim">
        <pc:chgData name="Abdulhameed Hamed Mohammed" userId="72b6c4c3-b8a4-4ddf-b0f7-c9d8b1a2987e" providerId="ADAL" clId="{D169CB83-FC72-49A8-8FA5-1E82CD7EEFE0}" dt="2020-03-17T07:49:40.789" v="1896"/>
        <pc:sldMkLst>
          <pc:docMk/>
          <pc:sldMk cId="407688321" sldId="296"/>
        </pc:sldMkLst>
        <pc:spChg chg="mod">
          <ac:chgData name="Abdulhameed Hamed Mohammed" userId="72b6c4c3-b8a4-4ddf-b0f7-c9d8b1a2987e" providerId="ADAL" clId="{D169CB83-FC72-49A8-8FA5-1E82CD7EEFE0}" dt="2020-03-16T07:16:32.068" v="345"/>
          <ac:spMkLst>
            <pc:docMk/>
            <pc:sldMk cId="407688321" sldId="296"/>
            <ac:spMk id="2" creationId="{30410546-A8D3-4CE8-B84C-67BC92BC3D96}"/>
          </ac:spMkLst>
        </pc:spChg>
        <pc:spChg chg="add mod">
          <ac:chgData name="Abdulhameed Hamed Mohammed" userId="72b6c4c3-b8a4-4ddf-b0f7-c9d8b1a2987e" providerId="ADAL" clId="{D169CB83-FC72-49A8-8FA5-1E82CD7EEFE0}" dt="2020-03-17T05:19:36.289" v="1654" actId="1038"/>
          <ac:spMkLst>
            <pc:docMk/>
            <pc:sldMk cId="407688321" sldId="296"/>
            <ac:spMk id="3" creationId="{DC88F945-987D-447D-B59D-8E8B59B26114}"/>
          </ac:spMkLst>
        </pc:spChg>
        <pc:spChg chg="del">
          <ac:chgData name="Abdulhameed Hamed Mohammed" userId="72b6c4c3-b8a4-4ddf-b0f7-c9d8b1a2987e" providerId="ADAL" clId="{D169CB83-FC72-49A8-8FA5-1E82CD7EEFE0}" dt="2020-03-16T05:51:25.808" v="52" actId="478"/>
          <ac:spMkLst>
            <pc:docMk/>
            <pc:sldMk cId="407688321" sldId="296"/>
            <ac:spMk id="4" creationId="{DB743E41-F5F0-4C59-AB1C-080F6B88B1DC}"/>
          </ac:spMkLst>
        </pc:spChg>
        <pc:spChg chg="del">
          <ac:chgData name="Abdulhameed Hamed Mohammed" userId="72b6c4c3-b8a4-4ddf-b0f7-c9d8b1a2987e" providerId="ADAL" clId="{D169CB83-FC72-49A8-8FA5-1E82CD7EEFE0}" dt="2020-03-16T05:51:25.808" v="52" actId="478"/>
          <ac:spMkLst>
            <pc:docMk/>
            <pc:sldMk cId="407688321" sldId="296"/>
            <ac:spMk id="5" creationId="{FD249582-6F6E-41C0-A079-719AEC5218AD}"/>
          </ac:spMkLst>
        </pc:spChg>
        <pc:spChg chg="add mod">
          <ac:chgData name="Abdulhameed Hamed Mohammed" userId="72b6c4c3-b8a4-4ddf-b0f7-c9d8b1a2987e" providerId="ADAL" clId="{D169CB83-FC72-49A8-8FA5-1E82CD7EEFE0}" dt="2020-03-16T07:09:42.684" v="294" actId="1035"/>
          <ac:spMkLst>
            <pc:docMk/>
            <pc:sldMk cId="407688321" sldId="296"/>
            <ac:spMk id="6" creationId="{0D2372FB-4739-4FEA-B323-9DC1733C3976}"/>
          </ac:spMkLst>
        </pc:spChg>
        <pc:picChg chg="add mod">
          <ac:chgData name="Abdulhameed Hamed Mohammed" userId="72b6c4c3-b8a4-4ddf-b0f7-c9d8b1a2987e" providerId="ADAL" clId="{D169CB83-FC72-49A8-8FA5-1E82CD7EEFE0}" dt="2020-03-17T07:49:40.789" v="1896"/>
          <ac:picMkLst>
            <pc:docMk/>
            <pc:sldMk cId="407688321" sldId="296"/>
            <ac:picMk id="4" creationId="{3DFB1FF4-5A15-4EFD-8A27-0474D2B05773}"/>
          </ac:picMkLst>
        </pc:picChg>
        <pc:picChg chg="mod modCrop">
          <ac:chgData name="Abdulhameed Hamed Mohammed" userId="72b6c4c3-b8a4-4ddf-b0f7-c9d8b1a2987e" providerId="ADAL" clId="{D169CB83-FC72-49A8-8FA5-1E82CD7EEFE0}" dt="2020-03-17T05:19:10.211" v="1580" actId="1076"/>
          <ac:picMkLst>
            <pc:docMk/>
            <pc:sldMk cId="407688321" sldId="296"/>
            <ac:picMk id="9" creationId="{C874168F-4246-41B8-AEC0-2C49EE5C3973}"/>
          </ac:picMkLst>
        </pc:picChg>
      </pc:sldChg>
      <pc:sldChg chg="addSp delSp modSp del delAnim modAnim">
        <pc:chgData name="Abdulhameed Hamed Mohammed" userId="72b6c4c3-b8a4-4ddf-b0f7-c9d8b1a2987e" providerId="ADAL" clId="{D169CB83-FC72-49A8-8FA5-1E82CD7EEFE0}" dt="2020-03-16T08:20:49.363" v="1273" actId="2696"/>
        <pc:sldMkLst>
          <pc:docMk/>
          <pc:sldMk cId="2701487895" sldId="297"/>
        </pc:sldMkLst>
        <pc:spChg chg="del">
          <ac:chgData name="Abdulhameed Hamed Mohammed" userId="72b6c4c3-b8a4-4ddf-b0f7-c9d8b1a2987e" providerId="ADAL" clId="{D169CB83-FC72-49A8-8FA5-1E82CD7EEFE0}" dt="2020-03-16T05:52:06.391" v="61" actId="478"/>
          <ac:spMkLst>
            <pc:docMk/>
            <pc:sldMk cId="2701487895" sldId="297"/>
            <ac:spMk id="2" creationId="{30410546-A8D3-4CE8-B84C-67BC92BC3D96}"/>
          </ac:spMkLst>
        </pc:spChg>
        <pc:spChg chg="del">
          <ac:chgData name="Abdulhameed Hamed Mohammed" userId="72b6c4c3-b8a4-4ddf-b0f7-c9d8b1a2987e" providerId="ADAL" clId="{D169CB83-FC72-49A8-8FA5-1E82CD7EEFE0}" dt="2020-03-16T05:52:06.391" v="61" actId="478"/>
          <ac:spMkLst>
            <pc:docMk/>
            <pc:sldMk cId="2701487895" sldId="297"/>
            <ac:spMk id="4" creationId="{DB743E41-F5F0-4C59-AB1C-080F6B88B1DC}"/>
          </ac:spMkLst>
        </pc:spChg>
        <pc:spChg chg="del">
          <ac:chgData name="Abdulhameed Hamed Mohammed" userId="72b6c4c3-b8a4-4ddf-b0f7-c9d8b1a2987e" providerId="ADAL" clId="{D169CB83-FC72-49A8-8FA5-1E82CD7EEFE0}" dt="2020-03-16T05:52:06.391" v="61" actId="478"/>
          <ac:spMkLst>
            <pc:docMk/>
            <pc:sldMk cId="2701487895" sldId="297"/>
            <ac:spMk id="5" creationId="{FD249582-6F6E-41C0-A079-719AEC5218AD}"/>
          </ac:spMkLst>
        </pc:spChg>
        <pc:spChg chg="mod">
          <ac:chgData name="Abdulhameed Hamed Mohammed" userId="72b6c4c3-b8a4-4ddf-b0f7-c9d8b1a2987e" providerId="ADAL" clId="{D169CB83-FC72-49A8-8FA5-1E82CD7EEFE0}" dt="2020-03-16T07:38:18.500" v="628"/>
          <ac:spMkLst>
            <pc:docMk/>
            <pc:sldMk cId="2701487895" sldId="297"/>
            <ac:spMk id="11" creationId="{B60AE5B5-D170-4584-83CC-DC91A67BD0F0}"/>
          </ac:spMkLst>
        </pc:spChg>
        <pc:spChg chg="mod">
          <ac:chgData name="Abdulhameed Hamed Mohammed" userId="72b6c4c3-b8a4-4ddf-b0f7-c9d8b1a2987e" providerId="ADAL" clId="{D169CB83-FC72-49A8-8FA5-1E82CD7EEFE0}" dt="2020-03-16T07:39:04.683" v="654" actId="20577"/>
          <ac:spMkLst>
            <pc:docMk/>
            <pc:sldMk cId="2701487895" sldId="297"/>
            <ac:spMk id="12" creationId="{B2BD81CD-3CB4-4473-BE3B-6A5EBA7C3924}"/>
          </ac:spMkLst>
        </pc:spChg>
        <pc:spChg chg="add mod">
          <ac:chgData name="Abdulhameed Hamed Mohammed" userId="72b6c4c3-b8a4-4ddf-b0f7-c9d8b1a2987e" providerId="ADAL" clId="{D169CB83-FC72-49A8-8FA5-1E82CD7EEFE0}" dt="2020-03-16T07:16:32.068" v="345"/>
          <ac:spMkLst>
            <pc:docMk/>
            <pc:sldMk cId="2701487895" sldId="297"/>
            <ac:spMk id="13" creationId="{E3767499-6ABB-4032-A21C-093436B3B718}"/>
          </ac:spMkLst>
        </pc:spChg>
        <pc:spChg chg="add mod">
          <ac:chgData name="Abdulhameed Hamed Mohammed" userId="72b6c4c3-b8a4-4ddf-b0f7-c9d8b1a2987e" providerId="ADAL" clId="{D169CB83-FC72-49A8-8FA5-1E82CD7EEFE0}" dt="2020-03-16T07:09:54.670" v="296"/>
          <ac:spMkLst>
            <pc:docMk/>
            <pc:sldMk cId="2701487895" sldId="297"/>
            <ac:spMk id="14" creationId="{378E1CA1-32EB-4FE0-9F90-11169973EDCF}"/>
          </ac:spMkLst>
        </pc:spChg>
      </pc:sldChg>
      <pc:sldChg chg="addSp delSp modSp ord delAnim modAnim">
        <pc:chgData name="Abdulhameed Hamed Mohammed" userId="72b6c4c3-b8a4-4ddf-b0f7-c9d8b1a2987e" providerId="ADAL" clId="{D169CB83-FC72-49A8-8FA5-1E82CD7EEFE0}" dt="2020-03-17T07:49:56.103" v="1899"/>
        <pc:sldMkLst>
          <pc:docMk/>
          <pc:sldMk cId="303393486" sldId="298"/>
        </pc:sldMkLst>
        <pc:spChg chg="del">
          <ac:chgData name="Abdulhameed Hamed Mohammed" userId="72b6c4c3-b8a4-4ddf-b0f7-c9d8b1a2987e" providerId="ADAL" clId="{D169CB83-FC72-49A8-8FA5-1E82CD7EEFE0}" dt="2020-03-16T05:52:12.866" v="63" actId="478"/>
          <ac:spMkLst>
            <pc:docMk/>
            <pc:sldMk cId="303393486" sldId="298"/>
            <ac:spMk id="2" creationId="{30410546-A8D3-4CE8-B84C-67BC92BC3D96}"/>
          </ac:spMkLst>
        </pc:spChg>
        <pc:spChg chg="del">
          <ac:chgData name="Abdulhameed Hamed Mohammed" userId="72b6c4c3-b8a4-4ddf-b0f7-c9d8b1a2987e" providerId="ADAL" clId="{D169CB83-FC72-49A8-8FA5-1E82CD7EEFE0}" dt="2020-03-16T05:52:12.866" v="63" actId="478"/>
          <ac:spMkLst>
            <pc:docMk/>
            <pc:sldMk cId="303393486" sldId="298"/>
            <ac:spMk id="4" creationId="{DB743E41-F5F0-4C59-AB1C-080F6B88B1DC}"/>
          </ac:spMkLst>
        </pc:spChg>
        <pc:spChg chg="del">
          <ac:chgData name="Abdulhameed Hamed Mohammed" userId="72b6c4c3-b8a4-4ddf-b0f7-c9d8b1a2987e" providerId="ADAL" clId="{D169CB83-FC72-49A8-8FA5-1E82CD7EEFE0}" dt="2020-03-16T05:52:12.866" v="63" actId="478"/>
          <ac:spMkLst>
            <pc:docMk/>
            <pc:sldMk cId="303393486" sldId="298"/>
            <ac:spMk id="5" creationId="{FD249582-6F6E-41C0-A079-719AEC5218AD}"/>
          </ac:spMkLst>
        </pc:spChg>
        <pc:spChg chg="add mod">
          <ac:chgData name="Abdulhameed Hamed Mohammed" userId="72b6c4c3-b8a4-4ddf-b0f7-c9d8b1a2987e" providerId="ADAL" clId="{D169CB83-FC72-49A8-8FA5-1E82CD7EEFE0}" dt="2020-03-16T07:16:32.068" v="345"/>
          <ac:spMkLst>
            <pc:docMk/>
            <pc:sldMk cId="303393486" sldId="298"/>
            <ac:spMk id="7" creationId="{0C7B1B94-D3F2-4440-BAD9-A2B5DC82E29F}"/>
          </ac:spMkLst>
        </pc:spChg>
        <pc:spChg chg="mod">
          <ac:chgData name="Abdulhameed Hamed Mohammed" userId="72b6c4c3-b8a4-4ddf-b0f7-c9d8b1a2987e" providerId="ADAL" clId="{D169CB83-FC72-49A8-8FA5-1E82CD7EEFE0}" dt="2020-03-16T07:40:15.223" v="661" actId="207"/>
          <ac:spMkLst>
            <pc:docMk/>
            <pc:sldMk cId="303393486" sldId="298"/>
            <ac:spMk id="8" creationId="{9D79EED4-2AF4-4063-A52A-3427D1AB786E}"/>
          </ac:spMkLst>
        </pc:spChg>
        <pc:spChg chg="add mod">
          <ac:chgData name="Abdulhameed Hamed Mohammed" userId="72b6c4c3-b8a4-4ddf-b0f7-c9d8b1a2987e" providerId="ADAL" clId="{D169CB83-FC72-49A8-8FA5-1E82CD7EEFE0}" dt="2020-03-16T07:09:59.542" v="297"/>
          <ac:spMkLst>
            <pc:docMk/>
            <pc:sldMk cId="303393486" sldId="298"/>
            <ac:spMk id="9" creationId="{58A8CE15-D0EE-45A0-B679-1FCAF54B3042}"/>
          </ac:spMkLst>
        </pc:spChg>
        <pc:picChg chg="add mod">
          <ac:chgData name="Abdulhameed Hamed Mohammed" userId="72b6c4c3-b8a4-4ddf-b0f7-c9d8b1a2987e" providerId="ADAL" clId="{D169CB83-FC72-49A8-8FA5-1E82CD7EEFE0}" dt="2020-03-17T07:49:56.103" v="1899"/>
          <ac:picMkLst>
            <pc:docMk/>
            <pc:sldMk cId="303393486" sldId="298"/>
            <ac:picMk id="2" creationId="{128D25C3-B6CE-4F4C-852D-8F9A00554912}"/>
          </ac:picMkLst>
        </pc:picChg>
      </pc:sldChg>
      <pc:sldChg chg="addSp delSp modSp ord delAnim modAnim">
        <pc:chgData name="Abdulhameed Hamed Mohammed" userId="72b6c4c3-b8a4-4ddf-b0f7-c9d8b1a2987e" providerId="ADAL" clId="{D169CB83-FC72-49A8-8FA5-1E82CD7EEFE0}" dt="2020-03-17T07:50:00.837" v="1900"/>
        <pc:sldMkLst>
          <pc:docMk/>
          <pc:sldMk cId="1325088883" sldId="299"/>
        </pc:sldMkLst>
        <pc:spChg chg="del">
          <ac:chgData name="Abdulhameed Hamed Mohammed" userId="72b6c4c3-b8a4-4ddf-b0f7-c9d8b1a2987e" providerId="ADAL" clId="{D169CB83-FC72-49A8-8FA5-1E82CD7EEFE0}" dt="2020-03-16T05:52:26.994" v="65" actId="478"/>
          <ac:spMkLst>
            <pc:docMk/>
            <pc:sldMk cId="1325088883" sldId="299"/>
            <ac:spMk id="2" creationId="{30410546-A8D3-4CE8-B84C-67BC92BC3D96}"/>
          </ac:spMkLst>
        </pc:spChg>
        <pc:spChg chg="del">
          <ac:chgData name="Abdulhameed Hamed Mohammed" userId="72b6c4c3-b8a4-4ddf-b0f7-c9d8b1a2987e" providerId="ADAL" clId="{D169CB83-FC72-49A8-8FA5-1E82CD7EEFE0}" dt="2020-03-16T05:52:26.994" v="65" actId="478"/>
          <ac:spMkLst>
            <pc:docMk/>
            <pc:sldMk cId="1325088883" sldId="299"/>
            <ac:spMk id="4" creationId="{DB743E41-F5F0-4C59-AB1C-080F6B88B1DC}"/>
          </ac:spMkLst>
        </pc:spChg>
        <pc:spChg chg="del">
          <ac:chgData name="Abdulhameed Hamed Mohammed" userId="72b6c4c3-b8a4-4ddf-b0f7-c9d8b1a2987e" providerId="ADAL" clId="{D169CB83-FC72-49A8-8FA5-1E82CD7EEFE0}" dt="2020-03-16T05:52:26.994" v="65" actId="478"/>
          <ac:spMkLst>
            <pc:docMk/>
            <pc:sldMk cId="1325088883" sldId="299"/>
            <ac:spMk id="5" creationId="{FD249582-6F6E-41C0-A079-719AEC5218AD}"/>
          </ac:spMkLst>
        </pc:spChg>
        <pc:spChg chg="add mod">
          <ac:chgData name="Abdulhameed Hamed Mohammed" userId="72b6c4c3-b8a4-4ddf-b0f7-c9d8b1a2987e" providerId="ADAL" clId="{D169CB83-FC72-49A8-8FA5-1E82CD7EEFE0}" dt="2020-03-16T07:16:32.068" v="345"/>
          <ac:spMkLst>
            <pc:docMk/>
            <pc:sldMk cId="1325088883" sldId="299"/>
            <ac:spMk id="7" creationId="{BA9634E2-ACAF-40CB-B056-45C0A244D540}"/>
          </ac:spMkLst>
        </pc:spChg>
        <pc:spChg chg="mod">
          <ac:chgData name="Abdulhameed Hamed Mohammed" userId="72b6c4c3-b8a4-4ddf-b0f7-c9d8b1a2987e" providerId="ADAL" clId="{D169CB83-FC72-49A8-8FA5-1E82CD7EEFE0}" dt="2020-03-17T05:41:56.935" v="1762" actId="14100"/>
          <ac:spMkLst>
            <pc:docMk/>
            <pc:sldMk cId="1325088883" sldId="299"/>
            <ac:spMk id="8" creationId="{9D79EED4-2AF4-4063-A52A-3427D1AB786E}"/>
          </ac:spMkLst>
        </pc:spChg>
        <pc:spChg chg="add mod">
          <ac:chgData name="Abdulhameed Hamed Mohammed" userId="72b6c4c3-b8a4-4ddf-b0f7-c9d8b1a2987e" providerId="ADAL" clId="{D169CB83-FC72-49A8-8FA5-1E82CD7EEFE0}" dt="2020-03-16T07:10:05.455" v="298"/>
          <ac:spMkLst>
            <pc:docMk/>
            <pc:sldMk cId="1325088883" sldId="299"/>
            <ac:spMk id="9" creationId="{344485D2-A814-4F24-9970-2041F25C86DD}"/>
          </ac:spMkLst>
        </pc:spChg>
        <pc:picChg chg="add mod">
          <ac:chgData name="Abdulhameed Hamed Mohammed" userId="72b6c4c3-b8a4-4ddf-b0f7-c9d8b1a2987e" providerId="ADAL" clId="{D169CB83-FC72-49A8-8FA5-1E82CD7EEFE0}" dt="2020-03-17T07:50:00.837" v="1900"/>
          <ac:picMkLst>
            <pc:docMk/>
            <pc:sldMk cId="1325088883" sldId="299"/>
            <ac:picMk id="2" creationId="{9105D41E-3594-4400-8737-6B5BBC1E75A1}"/>
          </ac:picMkLst>
        </pc:picChg>
      </pc:sldChg>
      <pc:sldChg chg="addSp delSp modSp ord delAnim modAnim">
        <pc:chgData name="Abdulhameed Hamed Mohammed" userId="72b6c4c3-b8a4-4ddf-b0f7-c9d8b1a2987e" providerId="ADAL" clId="{D169CB83-FC72-49A8-8FA5-1E82CD7EEFE0}" dt="2020-03-17T07:53:38.797" v="1905"/>
        <pc:sldMkLst>
          <pc:docMk/>
          <pc:sldMk cId="1719783927" sldId="300"/>
        </pc:sldMkLst>
        <pc:spChg chg="del">
          <ac:chgData name="Abdulhameed Hamed Mohammed" userId="72b6c4c3-b8a4-4ddf-b0f7-c9d8b1a2987e" providerId="ADAL" clId="{D169CB83-FC72-49A8-8FA5-1E82CD7EEFE0}" dt="2020-03-16T05:52:34.970" v="67" actId="478"/>
          <ac:spMkLst>
            <pc:docMk/>
            <pc:sldMk cId="1719783927" sldId="300"/>
            <ac:spMk id="2" creationId="{30410546-A8D3-4CE8-B84C-67BC92BC3D96}"/>
          </ac:spMkLst>
        </pc:spChg>
        <pc:spChg chg="del">
          <ac:chgData name="Abdulhameed Hamed Mohammed" userId="72b6c4c3-b8a4-4ddf-b0f7-c9d8b1a2987e" providerId="ADAL" clId="{D169CB83-FC72-49A8-8FA5-1E82CD7EEFE0}" dt="2020-03-16T05:52:34.970" v="67" actId="478"/>
          <ac:spMkLst>
            <pc:docMk/>
            <pc:sldMk cId="1719783927" sldId="300"/>
            <ac:spMk id="4" creationId="{DB743E41-F5F0-4C59-AB1C-080F6B88B1DC}"/>
          </ac:spMkLst>
        </pc:spChg>
        <pc:spChg chg="del">
          <ac:chgData name="Abdulhameed Hamed Mohammed" userId="72b6c4c3-b8a4-4ddf-b0f7-c9d8b1a2987e" providerId="ADAL" clId="{D169CB83-FC72-49A8-8FA5-1E82CD7EEFE0}" dt="2020-03-16T05:52:34.970" v="67" actId="478"/>
          <ac:spMkLst>
            <pc:docMk/>
            <pc:sldMk cId="1719783927" sldId="300"/>
            <ac:spMk id="5" creationId="{FD249582-6F6E-41C0-A079-719AEC5218AD}"/>
          </ac:spMkLst>
        </pc:spChg>
        <pc:spChg chg="add mod">
          <ac:chgData name="Abdulhameed Hamed Mohammed" userId="72b6c4c3-b8a4-4ddf-b0f7-c9d8b1a2987e" providerId="ADAL" clId="{D169CB83-FC72-49A8-8FA5-1E82CD7EEFE0}" dt="2020-03-16T07:16:32.068" v="345"/>
          <ac:spMkLst>
            <pc:docMk/>
            <pc:sldMk cId="1719783927" sldId="300"/>
            <ac:spMk id="10" creationId="{4FC2A956-857B-4FCA-949F-7B9EE7DBC10C}"/>
          </ac:spMkLst>
        </pc:spChg>
        <pc:spChg chg="mod">
          <ac:chgData name="Abdulhameed Hamed Mohammed" userId="72b6c4c3-b8a4-4ddf-b0f7-c9d8b1a2987e" providerId="ADAL" clId="{D169CB83-FC72-49A8-8FA5-1E82CD7EEFE0}" dt="2020-03-16T07:43:14.308" v="727" actId="20577"/>
          <ac:spMkLst>
            <pc:docMk/>
            <pc:sldMk cId="1719783927" sldId="300"/>
            <ac:spMk id="11" creationId="{52F714C2-A4F3-40A7-AF4C-F10CA170D55C}"/>
          </ac:spMkLst>
        </pc:spChg>
        <pc:spChg chg="add mod">
          <ac:chgData name="Abdulhameed Hamed Mohammed" userId="72b6c4c3-b8a4-4ddf-b0f7-c9d8b1a2987e" providerId="ADAL" clId="{D169CB83-FC72-49A8-8FA5-1E82CD7EEFE0}" dt="2020-03-16T07:10:11.150" v="299"/>
          <ac:spMkLst>
            <pc:docMk/>
            <pc:sldMk cId="1719783927" sldId="300"/>
            <ac:spMk id="12" creationId="{47F83BCD-A8DE-4CE5-8D06-0EB966A2FEA6}"/>
          </ac:spMkLst>
        </pc:spChg>
        <pc:picChg chg="add del mod">
          <ac:chgData name="Abdulhameed Hamed Mohammed" userId="72b6c4c3-b8a4-4ddf-b0f7-c9d8b1a2987e" providerId="ADAL" clId="{D169CB83-FC72-49A8-8FA5-1E82CD7EEFE0}" dt="2020-03-17T07:53:32.420" v="1904" actId="478"/>
          <ac:picMkLst>
            <pc:docMk/>
            <pc:sldMk cId="1719783927" sldId="300"/>
            <ac:picMk id="2" creationId="{D342B4B4-A6EB-46F5-9E72-640845D119DB}"/>
          </ac:picMkLst>
        </pc:picChg>
        <pc:picChg chg="add mod">
          <ac:chgData name="Abdulhameed Hamed Mohammed" userId="72b6c4c3-b8a4-4ddf-b0f7-c9d8b1a2987e" providerId="ADAL" clId="{D169CB83-FC72-49A8-8FA5-1E82CD7EEFE0}" dt="2020-03-17T07:53:38.797" v="1905"/>
          <ac:picMkLst>
            <pc:docMk/>
            <pc:sldMk cId="1719783927" sldId="300"/>
            <ac:picMk id="3" creationId="{D34D6AF2-2416-4DF3-BE3A-9B72CCF3DD33}"/>
          </ac:picMkLst>
        </pc:picChg>
      </pc:sldChg>
      <pc:sldChg chg="addSp delSp modSp ord delAnim modAnim">
        <pc:chgData name="Abdulhameed Hamed Mohammed" userId="72b6c4c3-b8a4-4ddf-b0f7-c9d8b1a2987e" providerId="ADAL" clId="{D169CB83-FC72-49A8-8FA5-1E82CD7EEFE0}" dt="2020-03-17T07:53:53.837" v="1907"/>
        <pc:sldMkLst>
          <pc:docMk/>
          <pc:sldMk cId="2156357493" sldId="301"/>
        </pc:sldMkLst>
        <pc:spChg chg="del">
          <ac:chgData name="Abdulhameed Hamed Mohammed" userId="72b6c4c3-b8a4-4ddf-b0f7-c9d8b1a2987e" providerId="ADAL" clId="{D169CB83-FC72-49A8-8FA5-1E82CD7EEFE0}" dt="2020-03-16T05:52:42.202" v="69" actId="478"/>
          <ac:spMkLst>
            <pc:docMk/>
            <pc:sldMk cId="2156357493" sldId="301"/>
            <ac:spMk id="2" creationId="{30410546-A8D3-4CE8-B84C-67BC92BC3D96}"/>
          </ac:spMkLst>
        </pc:spChg>
        <pc:spChg chg="del">
          <ac:chgData name="Abdulhameed Hamed Mohammed" userId="72b6c4c3-b8a4-4ddf-b0f7-c9d8b1a2987e" providerId="ADAL" clId="{D169CB83-FC72-49A8-8FA5-1E82CD7EEFE0}" dt="2020-03-16T05:52:42.202" v="69" actId="478"/>
          <ac:spMkLst>
            <pc:docMk/>
            <pc:sldMk cId="2156357493" sldId="301"/>
            <ac:spMk id="4" creationId="{DB743E41-F5F0-4C59-AB1C-080F6B88B1DC}"/>
          </ac:spMkLst>
        </pc:spChg>
        <pc:spChg chg="del">
          <ac:chgData name="Abdulhameed Hamed Mohammed" userId="72b6c4c3-b8a4-4ddf-b0f7-c9d8b1a2987e" providerId="ADAL" clId="{D169CB83-FC72-49A8-8FA5-1E82CD7EEFE0}" dt="2020-03-16T05:52:42.202" v="69" actId="478"/>
          <ac:spMkLst>
            <pc:docMk/>
            <pc:sldMk cId="2156357493" sldId="301"/>
            <ac:spMk id="5" creationId="{FD249582-6F6E-41C0-A079-719AEC5218AD}"/>
          </ac:spMkLst>
        </pc:spChg>
        <pc:spChg chg="add mod">
          <ac:chgData name="Abdulhameed Hamed Mohammed" userId="72b6c4c3-b8a4-4ddf-b0f7-c9d8b1a2987e" providerId="ADAL" clId="{D169CB83-FC72-49A8-8FA5-1E82CD7EEFE0}" dt="2020-03-16T07:16:32.068" v="345"/>
          <ac:spMkLst>
            <pc:docMk/>
            <pc:sldMk cId="2156357493" sldId="301"/>
            <ac:spMk id="10" creationId="{D2FD6DC9-D2ED-42C2-A944-F6445D87FFBC}"/>
          </ac:spMkLst>
        </pc:spChg>
        <pc:spChg chg="mod">
          <ac:chgData name="Abdulhameed Hamed Mohammed" userId="72b6c4c3-b8a4-4ddf-b0f7-c9d8b1a2987e" providerId="ADAL" clId="{D169CB83-FC72-49A8-8FA5-1E82CD7EEFE0}" dt="2020-03-16T07:43:56.507" v="742" actId="20577"/>
          <ac:spMkLst>
            <pc:docMk/>
            <pc:sldMk cId="2156357493" sldId="301"/>
            <ac:spMk id="11" creationId="{52F714C2-A4F3-40A7-AF4C-F10CA170D55C}"/>
          </ac:spMkLst>
        </pc:spChg>
        <pc:spChg chg="mod">
          <ac:chgData name="Abdulhameed Hamed Mohammed" userId="72b6c4c3-b8a4-4ddf-b0f7-c9d8b1a2987e" providerId="ADAL" clId="{D169CB83-FC72-49A8-8FA5-1E82CD7EEFE0}" dt="2020-03-16T07:45:51.853" v="817" actId="20577"/>
          <ac:spMkLst>
            <pc:docMk/>
            <pc:sldMk cId="2156357493" sldId="301"/>
            <ac:spMk id="12" creationId="{8EA65F04-6EC4-4A22-A862-44A54466B386}"/>
          </ac:spMkLst>
        </pc:spChg>
        <pc:spChg chg="add mod">
          <ac:chgData name="Abdulhameed Hamed Mohammed" userId="72b6c4c3-b8a4-4ddf-b0f7-c9d8b1a2987e" providerId="ADAL" clId="{D169CB83-FC72-49A8-8FA5-1E82CD7EEFE0}" dt="2020-03-16T07:10:16.193" v="300"/>
          <ac:spMkLst>
            <pc:docMk/>
            <pc:sldMk cId="2156357493" sldId="301"/>
            <ac:spMk id="13" creationId="{0CBA1355-51DC-4B8F-972C-22F1B50EA34A}"/>
          </ac:spMkLst>
        </pc:spChg>
        <pc:picChg chg="add del mod">
          <ac:chgData name="Abdulhameed Hamed Mohammed" userId="72b6c4c3-b8a4-4ddf-b0f7-c9d8b1a2987e" providerId="ADAL" clId="{D169CB83-FC72-49A8-8FA5-1E82CD7EEFE0}" dt="2020-03-17T07:53:49.476" v="1906" actId="478"/>
          <ac:picMkLst>
            <pc:docMk/>
            <pc:sldMk cId="2156357493" sldId="301"/>
            <ac:picMk id="2" creationId="{C8B76221-82A4-4E64-B9D6-A1CDDE07F3E9}"/>
          </ac:picMkLst>
        </pc:picChg>
        <pc:picChg chg="add mod">
          <ac:chgData name="Abdulhameed Hamed Mohammed" userId="72b6c4c3-b8a4-4ddf-b0f7-c9d8b1a2987e" providerId="ADAL" clId="{D169CB83-FC72-49A8-8FA5-1E82CD7EEFE0}" dt="2020-03-17T07:53:53.837" v="1907"/>
          <ac:picMkLst>
            <pc:docMk/>
            <pc:sldMk cId="2156357493" sldId="301"/>
            <ac:picMk id="3" creationId="{9C5DF31B-8C79-4B9D-9AF8-08B9F7EF6005}"/>
          </ac:picMkLst>
        </pc:picChg>
      </pc:sldChg>
      <pc:sldChg chg="addSp delSp modSp del delAnim modAnim">
        <pc:chgData name="Abdulhameed Hamed Mohammed" userId="72b6c4c3-b8a4-4ddf-b0f7-c9d8b1a2987e" providerId="ADAL" clId="{D169CB83-FC72-49A8-8FA5-1E82CD7EEFE0}" dt="2020-03-16T08:25:13.287" v="1291" actId="2696"/>
        <pc:sldMkLst>
          <pc:docMk/>
          <pc:sldMk cId="1720054085" sldId="302"/>
        </pc:sldMkLst>
        <pc:spChg chg="mod">
          <ac:chgData name="Abdulhameed Hamed Mohammed" userId="72b6c4c3-b8a4-4ddf-b0f7-c9d8b1a2987e" providerId="ADAL" clId="{D169CB83-FC72-49A8-8FA5-1E82CD7EEFE0}" dt="2020-03-16T07:16:32.068" v="345"/>
          <ac:spMkLst>
            <pc:docMk/>
            <pc:sldMk cId="1720054085" sldId="302"/>
            <ac:spMk id="2" creationId="{30410546-A8D3-4CE8-B84C-67BC92BC3D96}"/>
          </ac:spMkLst>
        </pc:spChg>
        <pc:spChg chg="del">
          <ac:chgData name="Abdulhameed Hamed Mohammed" userId="72b6c4c3-b8a4-4ddf-b0f7-c9d8b1a2987e" providerId="ADAL" clId="{D169CB83-FC72-49A8-8FA5-1E82CD7EEFE0}" dt="2020-03-16T05:53:08.718" v="71" actId="478"/>
          <ac:spMkLst>
            <pc:docMk/>
            <pc:sldMk cId="1720054085" sldId="302"/>
            <ac:spMk id="4" creationId="{DB743E41-F5F0-4C59-AB1C-080F6B88B1DC}"/>
          </ac:spMkLst>
        </pc:spChg>
        <pc:spChg chg="del">
          <ac:chgData name="Abdulhameed Hamed Mohammed" userId="72b6c4c3-b8a4-4ddf-b0f7-c9d8b1a2987e" providerId="ADAL" clId="{D169CB83-FC72-49A8-8FA5-1E82CD7EEFE0}" dt="2020-03-16T05:53:08.718" v="71" actId="478"/>
          <ac:spMkLst>
            <pc:docMk/>
            <pc:sldMk cId="1720054085" sldId="302"/>
            <ac:spMk id="5" creationId="{FD249582-6F6E-41C0-A079-719AEC5218AD}"/>
          </ac:spMkLst>
        </pc:spChg>
        <pc:spChg chg="add mod">
          <ac:chgData name="Abdulhameed Hamed Mohammed" userId="72b6c4c3-b8a4-4ddf-b0f7-c9d8b1a2987e" providerId="ADAL" clId="{D169CB83-FC72-49A8-8FA5-1E82CD7EEFE0}" dt="2020-03-16T07:10:56.720" v="301"/>
          <ac:spMkLst>
            <pc:docMk/>
            <pc:sldMk cId="1720054085" sldId="302"/>
            <ac:spMk id="10" creationId="{A7918367-86F0-473B-836C-9B5CB77DA187}"/>
          </ac:spMkLst>
        </pc:spChg>
        <pc:spChg chg="mod">
          <ac:chgData name="Abdulhameed Hamed Mohammed" userId="72b6c4c3-b8a4-4ddf-b0f7-c9d8b1a2987e" providerId="ADAL" clId="{D169CB83-FC72-49A8-8FA5-1E82CD7EEFE0}" dt="2020-03-16T07:47:57.983" v="846" actId="20577"/>
          <ac:spMkLst>
            <pc:docMk/>
            <pc:sldMk cId="1720054085" sldId="302"/>
            <ac:spMk id="11" creationId="{52F714C2-A4F3-40A7-AF4C-F10CA170D55C}"/>
          </ac:spMkLst>
        </pc:spChg>
      </pc:sldChg>
      <pc:sldChg chg="addSp delSp modSp delAnim modAnim">
        <pc:chgData name="Abdulhameed Hamed Mohammed" userId="72b6c4c3-b8a4-4ddf-b0f7-c9d8b1a2987e" providerId="ADAL" clId="{D169CB83-FC72-49A8-8FA5-1E82CD7EEFE0}" dt="2020-03-17T07:54:10.518" v="1908"/>
        <pc:sldMkLst>
          <pc:docMk/>
          <pc:sldMk cId="2508507940" sldId="303"/>
        </pc:sldMkLst>
        <pc:spChg chg="del">
          <ac:chgData name="Abdulhameed Hamed Mohammed" userId="72b6c4c3-b8a4-4ddf-b0f7-c9d8b1a2987e" providerId="ADAL" clId="{D169CB83-FC72-49A8-8FA5-1E82CD7EEFE0}" dt="2020-03-16T05:53:35.224" v="75" actId="478"/>
          <ac:spMkLst>
            <pc:docMk/>
            <pc:sldMk cId="2508507940" sldId="303"/>
            <ac:spMk id="2" creationId="{30410546-A8D3-4CE8-B84C-67BC92BC3D96}"/>
          </ac:spMkLst>
        </pc:spChg>
        <pc:spChg chg="del">
          <ac:chgData name="Abdulhameed Hamed Mohammed" userId="72b6c4c3-b8a4-4ddf-b0f7-c9d8b1a2987e" providerId="ADAL" clId="{D169CB83-FC72-49A8-8FA5-1E82CD7EEFE0}" dt="2020-03-16T05:53:35.224" v="75" actId="478"/>
          <ac:spMkLst>
            <pc:docMk/>
            <pc:sldMk cId="2508507940" sldId="303"/>
            <ac:spMk id="4" creationId="{DB743E41-F5F0-4C59-AB1C-080F6B88B1DC}"/>
          </ac:spMkLst>
        </pc:spChg>
        <pc:spChg chg="del">
          <ac:chgData name="Abdulhameed Hamed Mohammed" userId="72b6c4c3-b8a4-4ddf-b0f7-c9d8b1a2987e" providerId="ADAL" clId="{D169CB83-FC72-49A8-8FA5-1E82CD7EEFE0}" dt="2020-03-16T05:53:35.224" v="75" actId="478"/>
          <ac:spMkLst>
            <pc:docMk/>
            <pc:sldMk cId="2508507940" sldId="303"/>
            <ac:spMk id="5" creationId="{FD249582-6F6E-41C0-A079-719AEC5218AD}"/>
          </ac:spMkLst>
        </pc:spChg>
        <pc:spChg chg="add mod">
          <ac:chgData name="Abdulhameed Hamed Mohammed" userId="72b6c4c3-b8a4-4ddf-b0f7-c9d8b1a2987e" providerId="ADAL" clId="{D169CB83-FC72-49A8-8FA5-1E82CD7EEFE0}" dt="2020-03-17T05:44:01.457" v="1764" actId="1076"/>
          <ac:spMkLst>
            <pc:docMk/>
            <pc:sldMk cId="2508507940" sldId="303"/>
            <ac:spMk id="10" creationId="{4D9A80DA-9206-4542-A744-FB5D22B828A1}"/>
          </ac:spMkLst>
        </pc:spChg>
        <pc:spChg chg="mod">
          <ac:chgData name="Abdulhameed Hamed Mohammed" userId="72b6c4c3-b8a4-4ddf-b0f7-c9d8b1a2987e" providerId="ADAL" clId="{D169CB83-FC72-49A8-8FA5-1E82CD7EEFE0}" dt="2020-03-17T05:46:13.346" v="1767" actId="20577"/>
          <ac:spMkLst>
            <pc:docMk/>
            <pc:sldMk cId="2508507940" sldId="303"/>
            <ac:spMk id="11" creationId="{52F714C2-A4F3-40A7-AF4C-F10CA170D55C}"/>
          </ac:spMkLst>
        </pc:spChg>
        <pc:spChg chg="add mod">
          <ac:chgData name="Abdulhameed Hamed Mohammed" userId="72b6c4c3-b8a4-4ddf-b0f7-c9d8b1a2987e" providerId="ADAL" clId="{D169CB83-FC72-49A8-8FA5-1E82CD7EEFE0}" dt="2020-03-17T05:44:03.964" v="1765" actId="1076"/>
          <ac:spMkLst>
            <pc:docMk/>
            <pc:sldMk cId="2508507940" sldId="303"/>
            <ac:spMk id="13" creationId="{D0B72823-CDA4-4168-AA18-F7D7890ED551}"/>
          </ac:spMkLst>
        </pc:spChg>
        <pc:picChg chg="add mod">
          <ac:chgData name="Abdulhameed Hamed Mohammed" userId="72b6c4c3-b8a4-4ddf-b0f7-c9d8b1a2987e" providerId="ADAL" clId="{D169CB83-FC72-49A8-8FA5-1E82CD7EEFE0}" dt="2020-03-17T07:54:10.518" v="1908"/>
          <ac:picMkLst>
            <pc:docMk/>
            <pc:sldMk cId="2508507940" sldId="303"/>
            <ac:picMk id="2" creationId="{E803AD99-B6EB-4A24-AA3B-D3C8FE88062E}"/>
          </ac:picMkLst>
        </pc:picChg>
        <pc:picChg chg="mod">
          <ac:chgData name="Abdulhameed Hamed Mohammed" userId="72b6c4c3-b8a4-4ddf-b0f7-c9d8b1a2987e" providerId="ADAL" clId="{D169CB83-FC72-49A8-8FA5-1E82CD7EEFE0}" dt="2020-03-17T05:43:58.804" v="1763" actId="1076"/>
          <ac:picMkLst>
            <pc:docMk/>
            <pc:sldMk cId="2508507940" sldId="303"/>
            <ac:picMk id="12" creationId="{F42608D9-577F-4AED-9172-059F8290D0FD}"/>
          </ac:picMkLst>
        </pc:picChg>
      </pc:sldChg>
      <pc:sldChg chg="addSp delSp modSp delAnim modAnim">
        <pc:chgData name="Abdulhameed Hamed Mohammed" userId="72b6c4c3-b8a4-4ddf-b0f7-c9d8b1a2987e" providerId="ADAL" clId="{D169CB83-FC72-49A8-8FA5-1E82CD7EEFE0}" dt="2020-03-17T07:54:33.328" v="1909"/>
        <pc:sldMkLst>
          <pc:docMk/>
          <pc:sldMk cId="563329770" sldId="304"/>
        </pc:sldMkLst>
        <pc:spChg chg="del">
          <ac:chgData name="Abdulhameed Hamed Mohammed" userId="72b6c4c3-b8a4-4ddf-b0f7-c9d8b1a2987e" providerId="ADAL" clId="{D169CB83-FC72-49A8-8FA5-1E82CD7EEFE0}" dt="2020-03-16T05:53:41.800" v="77" actId="478"/>
          <ac:spMkLst>
            <pc:docMk/>
            <pc:sldMk cId="563329770" sldId="304"/>
            <ac:spMk id="2" creationId="{30410546-A8D3-4CE8-B84C-67BC92BC3D96}"/>
          </ac:spMkLst>
        </pc:spChg>
        <pc:spChg chg="del">
          <ac:chgData name="Abdulhameed Hamed Mohammed" userId="72b6c4c3-b8a4-4ddf-b0f7-c9d8b1a2987e" providerId="ADAL" clId="{D169CB83-FC72-49A8-8FA5-1E82CD7EEFE0}" dt="2020-03-16T05:53:41.800" v="77" actId="478"/>
          <ac:spMkLst>
            <pc:docMk/>
            <pc:sldMk cId="563329770" sldId="304"/>
            <ac:spMk id="4" creationId="{DB743E41-F5F0-4C59-AB1C-080F6B88B1DC}"/>
          </ac:spMkLst>
        </pc:spChg>
        <pc:spChg chg="del">
          <ac:chgData name="Abdulhameed Hamed Mohammed" userId="72b6c4c3-b8a4-4ddf-b0f7-c9d8b1a2987e" providerId="ADAL" clId="{D169CB83-FC72-49A8-8FA5-1E82CD7EEFE0}" dt="2020-03-16T05:53:41.800" v="77" actId="478"/>
          <ac:spMkLst>
            <pc:docMk/>
            <pc:sldMk cId="563329770" sldId="304"/>
            <ac:spMk id="5" creationId="{FD249582-6F6E-41C0-A079-719AEC5218AD}"/>
          </ac:spMkLst>
        </pc:spChg>
        <pc:spChg chg="add mod">
          <ac:chgData name="Abdulhameed Hamed Mohammed" userId="72b6c4c3-b8a4-4ddf-b0f7-c9d8b1a2987e" providerId="ADAL" clId="{D169CB83-FC72-49A8-8FA5-1E82CD7EEFE0}" dt="2020-03-16T07:16:32.068" v="345"/>
          <ac:spMkLst>
            <pc:docMk/>
            <pc:sldMk cId="563329770" sldId="304"/>
            <ac:spMk id="10" creationId="{36FAAFBB-996B-460C-ADA3-FFF7631DB1CD}"/>
          </ac:spMkLst>
        </pc:spChg>
        <pc:spChg chg="mod">
          <ac:chgData name="Abdulhameed Hamed Mohammed" userId="72b6c4c3-b8a4-4ddf-b0f7-c9d8b1a2987e" providerId="ADAL" clId="{D169CB83-FC72-49A8-8FA5-1E82CD7EEFE0}" dt="2020-03-16T07:50:22.614" v="890" actId="207"/>
          <ac:spMkLst>
            <pc:docMk/>
            <pc:sldMk cId="563329770" sldId="304"/>
            <ac:spMk id="11" creationId="{52F714C2-A4F3-40A7-AF4C-F10CA170D55C}"/>
          </ac:spMkLst>
        </pc:spChg>
        <pc:spChg chg="add mod">
          <ac:chgData name="Abdulhameed Hamed Mohammed" userId="72b6c4c3-b8a4-4ddf-b0f7-c9d8b1a2987e" providerId="ADAL" clId="{D169CB83-FC72-49A8-8FA5-1E82CD7EEFE0}" dt="2020-03-16T07:11:07.692" v="303"/>
          <ac:spMkLst>
            <pc:docMk/>
            <pc:sldMk cId="563329770" sldId="304"/>
            <ac:spMk id="13" creationId="{4E7FF542-3FD7-48CB-BB9F-629C3000A406}"/>
          </ac:spMkLst>
        </pc:spChg>
        <pc:picChg chg="add mod">
          <ac:chgData name="Abdulhameed Hamed Mohammed" userId="72b6c4c3-b8a4-4ddf-b0f7-c9d8b1a2987e" providerId="ADAL" clId="{D169CB83-FC72-49A8-8FA5-1E82CD7EEFE0}" dt="2020-03-17T07:54:33.328" v="1909"/>
          <ac:picMkLst>
            <pc:docMk/>
            <pc:sldMk cId="563329770" sldId="304"/>
            <ac:picMk id="2" creationId="{18A79EE9-880F-4675-A039-94FFC5AA9625}"/>
          </ac:picMkLst>
        </pc:picChg>
      </pc:sldChg>
      <pc:sldChg chg="addSp delSp modSp delAnim modAnim">
        <pc:chgData name="Abdulhameed Hamed Mohammed" userId="72b6c4c3-b8a4-4ddf-b0f7-c9d8b1a2987e" providerId="ADAL" clId="{D169CB83-FC72-49A8-8FA5-1E82CD7EEFE0}" dt="2020-03-17T07:54:44.753" v="1910"/>
        <pc:sldMkLst>
          <pc:docMk/>
          <pc:sldMk cId="888466295" sldId="305"/>
        </pc:sldMkLst>
        <pc:spChg chg="del">
          <ac:chgData name="Abdulhameed Hamed Mohammed" userId="72b6c4c3-b8a4-4ddf-b0f7-c9d8b1a2987e" providerId="ADAL" clId="{D169CB83-FC72-49A8-8FA5-1E82CD7EEFE0}" dt="2020-03-16T05:53:52.483" v="79" actId="478"/>
          <ac:spMkLst>
            <pc:docMk/>
            <pc:sldMk cId="888466295" sldId="305"/>
            <ac:spMk id="2" creationId="{30410546-A8D3-4CE8-B84C-67BC92BC3D96}"/>
          </ac:spMkLst>
        </pc:spChg>
        <pc:spChg chg="del">
          <ac:chgData name="Abdulhameed Hamed Mohammed" userId="72b6c4c3-b8a4-4ddf-b0f7-c9d8b1a2987e" providerId="ADAL" clId="{D169CB83-FC72-49A8-8FA5-1E82CD7EEFE0}" dt="2020-03-16T05:53:52.483" v="79" actId="478"/>
          <ac:spMkLst>
            <pc:docMk/>
            <pc:sldMk cId="888466295" sldId="305"/>
            <ac:spMk id="4" creationId="{DB743E41-F5F0-4C59-AB1C-080F6B88B1DC}"/>
          </ac:spMkLst>
        </pc:spChg>
        <pc:spChg chg="del">
          <ac:chgData name="Abdulhameed Hamed Mohammed" userId="72b6c4c3-b8a4-4ddf-b0f7-c9d8b1a2987e" providerId="ADAL" clId="{D169CB83-FC72-49A8-8FA5-1E82CD7EEFE0}" dt="2020-03-16T05:53:52.483" v="79" actId="478"/>
          <ac:spMkLst>
            <pc:docMk/>
            <pc:sldMk cId="888466295" sldId="305"/>
            <ac:spMk id="5" creationId="{FD249582-6F6E-41C0-A079-719AEC5218AD}"/>
          </ac:spMkLst>
        </pc:spChg>
        <pc:spChg chg="add mod">
          <ac:chgData name="Abdulhameed Hamed Mohammed" userId="72b6c4c3-b8a4-4ddf-b0f7-c9d8b1a2987e" providerId="ADAL" clId="{D169CB83-FC72-49A8-8FA5-1E82CD7EEFE0}" dt="2020-03-16T07:16:32.068" v="345"/>
          <ac:spMkLst>
            <pc:docMk/>
            <pc:sldMk cId="888466295" sldId="305"/>
            <ac:spMk id="7" creationId="{D7F123E1-78AA-49E6-8E03-4898789E1264}"/>
          </ac:spMkLst>
        </pc:spChg>
        <pc:spChg chg="mod">
          <ac:chgData name="Abdulhameed Hamed Mohammed" userId="72b6c4c3-b8a4-4ddf-b0f7-c9d8b1a2987e" providerId="ADAL" clId="{D169CB83-FC72-49A8-8FA5-1E82CD7EEFE0}" dt="2020-03-16T07:52:10.469" v="919" actId="20577"/>
          <ac:spMkLst>
            <pc:docMk/>
            <pc:sldMk cId="888466295" sldId="305"/>
            <ac:spMk id="8" creationId="{9D79EED4-2AF4-4063-A52A-3427D1AB786E}"/>
          </ac:spMkLst>
        </pc:spChg>
        <pc:spChg chg="mod">
          <ac:chgData name="Abdulhameed Hamed Mohammed" userId="72b6c4c3-b8a4-4ddf-b0f7-c9d8b1a2987e" providerId="ADAL" clId="{D169CB83-FC72-49A8-8FA5-1E82CD7EEFE0}" dt="2020-03-16T07:50:44.645" v="894" actId="20577"/>
          <ac:spMkLst>
            <pc:docMk/>
            <pc:sldMk cId="888466295" sldId="305"/>
            <ac:spMk id="9" creationId="{C427ECB6-B85B-44E4-9673-D4870842EB66}"/>
          </ac:spMkLst>
        </pc:spChg>
        <pc:spChg chg="add mod">
          <ac:chgData name="Abdulhameed Hamed Mohammed" userId="72b6c4c3-b8a4-4ddf-b0f7-c9d8b1a2987e" providerId="ADAL" clId="{D169CB83-FC72-49A8-8FA5-1E82CD7EEFE0}" dt="2020-03-16T07:11:13.490" v="304"/>
          <ac:spMkLst>
            <pc:docMk/>
            <pc:sldMk cId="888466295" sldId="305"/>
            <ac:spMk id="10" creationId="{CD8FC1BA-3359-4AB0-8FCD-1A49C9F12246}"/>
          </ac:spMkLst>
        </pc:spChg>
        <pc:picChg chg="add mod">
          <ac:chgData name="Abdulhameed Hamed Mohammed" userId="72b6c4c3-b8a4-4ddf-b0f7-c9d8b1a2987e" providerId="ADAL" clId="{D169CB83-FC72-49A8-8FA5-1E82CD7EEFE0}" dt="2020-03-17T07:54:44.753" v="1910"/>
          <ac:picMkLst>
            <pc:docMk/>
            <pc:sldMk cId="888466295" sldId="305"/>
            <ac:picMk id="2" creationId="{FDCFAFD5-1474-4DE2-845A-1B708CC9FF1F}"/>
          </ac:picMkLst>
        </pc:picChg>
      </pc:sldChg>
      <pc:sldChg chg="addSp delSp modSp addAnim delAnim modAnim">
        <pc:chgData name="Abdulhameed Hamed Mohammed" userId="72b6c4c3-b8a4-4ddf-b0f7-c9d8b1a2987e" providerId="ADAL" clId="{D169CB83-FC72-49A8-8FA5-1E82CD7EEFE0}" dt="2020-03-17T07:54:58.809" v="1911"/>
        <pc:sldMkLst>
          <pc:docMk/>
          <pc:sldMk cId="2706648516" sldId="306"/>
        </pc:sldMkLst>
        <pc:spChg chg="add del mod">
          <ac:chgData name="Abdulhameed Hamed Mohammed" userId="72b6c4c3-b8a4-4ddf-b0f7-c9d8b1a2987e" providerId="ADAL" clId="{D169CB83-FC72-49A8-8FA5-1E82CD7EEFE0}" dt="2020-03-16T07:16:32.068" v="345"/>
          <ac:spMkLst>
            <pc:docMk/>
            <pc:sldMk cId="2706648516" sldId="306"/>
            <ac:spMk id="2" creationId="{30410546-A8D3-4CE8-B84C-67BC92BC3D96}"/>
          </ac:spMkLst>
        </pc:spChg>
        <pc:spChg chg="add del">
          <ac:chgData name="Abdulhameed Hamed Mohammed" userId="72b6c4c3-b8a4-4ddf-b0f7-c9d8b1a2987e" providerId="ADAL" clId="{D169CB83-FC72-49A8-8FA5-1E82CD7EEFE0}" dt="2020-03-16T05:55:02.222" v="89" actId="478"/>
          <ac:spMkLst>
            <pc:docMk/>
            <pc:sldMk cId="2706648516" sldId="306"/>
            <ac:spMk id="4" creationId="{DB743E41-F5F0-4C59-AB1C-080F6B88B1DC}"/>
          </ac:spMkLst>
        </pc:spChg>
        <pc:spChg chg="add del">
          <ac:chgData name="Abdulhameed Hamed Mohammed" userId="72b6c4c3-b8a4-4ddf-b0f7-c9d8b1a2987e" providerId="ADAL" clId="{D169CB83-FC72-49A8-8FA5-1E82CD7EEFE0}" dt="2020-03-16T05:55:02.222" v="89" actId="478"/>
          <ac:spMkLst>
            <pc:docMk/>
            <pc:sldMk cId="2706648516" sldId="306"/>
            <ac:spMk id="5" creationId="{FD249582-6F6E-41C0-A079-719AEC5218AD}"/>
          </ac:spMkLst>
        </pc:spChg>
        <pc:spChg chg="mod">
          <ac:chgData name="Abdulhameed Hamed Mohammed" userId="72b6c4c3-b8a4-4ddf-b0f7-c9d8b1a2987e" providerId="ADAL" clId="{D169CB83-FC72-49A8-8FA5-1E82CD7EEFE0}" dt="2020-03-16T07:54:06.039" v="951" actId="207"/>
          <ac:spMkLst>
            <pc:docMk/>
            <pc:sldMk cId="2706648516" sldId="306"/>
            <ac:spMk id="7" creationId="{F5252461-774F-406B-9AB4-626EAEAFD83F}"/>
          </ac:spMkLst>
        </pc:spChg>
        <pc:spChg chg="add del">
          <ac:chgData name="Abdulhameed Hamed Mohammed" userId="72b6c4c3-b8a4-4ddf-b0f7-c9d8b1a2987e" providerId="ADAL" clId="{D169CB83-FC72-49A8-8FA5-1E82CD7EEFE0}" dt="2020-03-16T05:54:08.014" v="83"/>
          <ac:spMkLst>
            <pc:docMk/>
            <pc:sldMk cId="2706648516" sldId="306"/>
            <ac:spMk id="8" creationId="{9C634295-1D6D-43D7-AD14-43138CBE5B07}"/>
          </ac:spMkLst>
        </pc:spChg>
        <pc:spChg chg="mod">
          <ac:chgData name="Abdulhameed Hamed Mohammed" userId="72b6c4c3-b8a4-4ddf-b0f7-c9d8b1a2987e" providerId="ADAL" clId="{D169CB83-FC72-49A8-8FA5-1E82CD7EEFE0}" dt="2020-03-16T07:52:26.972" v="920" actId="20577"/>
          <ac:spMkLst>
            <pc:docMk/>
            <pc:sldMk cId="2706648516" sldId="306"/>
            <ac:spMk id="9" creationId="{C427ECB6-B85B-44E4-9673-D4870842EB66}"/>
          </ac:spMkLst>
        </pc:spChg>
        <pc:spChg chg="add del">
          <ac:chgData name="Abdulhameed Hamed Mohammed" userId="72b6c4c3-b8a4-4ddf-b0f7-c9d8b1a2987e" providerId="ADAL" clId="{D169CB83-FC72-49A8-8FA5-1E82CD7EEFE0}" dt="2020-03-16T05:54:08.014" v="83"/>
          <ac:spMkLst>
            <pc:docMk/>
            <pc:sldMk cId="2706648516" sldId="306"/>
            <ac:spMk id="10" creationId="{338A85EF-67D9-4632-95AF-8924A3F77762}"/>
          </ac:spMkLst>
        </pc:spChg>
        <pc:spChg chg="add mod">
          <ac:chgData name="Abdulhameed Hamed Mohammed" userId="72b6c4c3-b8a4-4ddf-b0f7-c9d8b1a2987e" providerId="ADAL" clId="{D169CB83-FC72-49A8-8FA5-1E82CD7EEFE0}" dt="2020-03-16T07:12:18.697" v="311" actId="6549"/>
          <ac:spMkLst>
            <pc:docMk/>
            <pc:sldMk cId="2706648516" sldId="306"/>
            <ac:spMk id="11" creationId="{C96ABD4F-BE27-4831-A4A2-6924918C3792}"/>
          </ac:spMkLst>
        </pc:spChg>
        <pc:picChg chg="add mod">
          <ac:chgData name="Abdulhameed Hamed Mohammed" userId="72b6c4c3-b8a4-4ddf-b0f7-c9d8b1a2987e" providerId="ADAL" clId="{D169CB83-FC72-49A8-8FA5-1E82CD7EEFE0}" dt="2020-03-17T07:54:58.809" v="1911"/>
          <ac:picMkLst>
            <pc:docMk/>
            <pc:sldMk cId="2706648516" sldId="306"/>
            <ac:picMk id="3" creationId="{CBEA9508-4064-46C8-9CA2-1DBE8959BCF5}"/>
          </ac:picMkLst>
        </pc:picChg>
      </pc:sldChg>
      <pc:sldChg chg="addSp delSp modSp delAnim modAnim">
        <pc:chgData name="Abdulhameed Hamed Mohammed" userId="72b6c4c3-b8a4-4ddf-b0f7-c9d8b1a2987e" providerId="ADAL" clId="{D169CB83-FC72-49A8-8FA5-1E82CD7EEFE0}" dt="2020-03-16T08:31:39.259" v="1307"/>
        <pc:sldMkLst>
          <pc:docMk/>
          <pc:sldMk cId="2172893159" sldId="307"/>
        </pc:sldMkLst>
        <pc:spChg chg="add mod">
          <ac:chgData name="Abdulhameed Hamed Mohammed" userId="72b6c4c3-b8a4-4ddf-b0f7-c9d8b1a2987e" providerId="ADAL" clId="{D169CB83-FC72-49A8-8FA5-1E82CD7EEFE0}" dt="2020-03-16T07:12:56.923" v="313"/>
          <ac:spMkLst>
            <pc:docMk/>
            <pc:sldMk cId="2172893159" sldId="307"/>
            <ac:spMk id="6" creationId="{3C922DC3-965E-4007-965D-1CEBBA066643}"/>
          </ac:spMkLst>
        </pc:spChg>
        <pc:spChg chg="del">
          <ac:chgData name="Abdulhameed Hamed Mohammed" userId="72b6c4c3-b8a4-4ddf-b0f7-c9d8b1a2987e" providerId="ADAL" clId="{D169CB83-FC72-49A8-8FA5-1E82CD7EEFE0}" dt="2020-03-16T05:55:58.811" v="97" actId="478"/>
          <ac:spMkLst>
            <pc:docMk/>
            <pc:sldMk cId="2172893159" sldId="307"/>
            <ac:spMk id="7" creationId="{BFCEC5B3-FE6E-475C-8AA0-C28978E30260}"/>
          </ac:spMkLst>
        </pc:spChg>
        <pc:spChg chg="mod">
          <ac:chgData name="Abdulhameed Hamed Mohammed" userId="72b6c4c3-b8a4-4ddf-b0f7-c9d8b1a2987e" providerId="ADAL" clId="{D169CB83-FC72-49A8-8FA5-1E82CD7EEFE0}" dt="2020-03-16T07:56:34.858" v="988" actId="20577"/>
          <ac:spMkLst>
            <pc:docMk/>
            <pc:sldMk cId="2172893159" sldId="307"/>
            <ac:spMk id="8" creationId="{9D79EED4-2AF4-4063-A52A-3427D1AB786E}"/>
          </ac:spMkLst>
        </pc:spChg>
        <pc:spChg chg="del">
          <ac:chgData name="Abdulhameed Hamed Mohammed" userId="72b6c4c3-b8a4-4ddf-b0f7-c9d8b1a2987e" providerId="ADAL" clId="{D169CB83-FC72-49A8-8FA5-1E82CD7EEFE0}" dt="2020-03-16T05:55:58.811" v="97" actId="478"/>
          <ac:spMkLst>
            <pc:docMk/>
            <pc:sldMk cId="2172893159" sldId="307"/>
            <ac:spMk id="10" creationId="{48AF1117-1AC3-4729-B117-C52BA8C1823C}"/>
          </ac:spMkLst>
        </pc:spChg>
        <pc:spChg chg="mod">
          <ac:chgData name="Abdulhameed Hamed Mohammed" userId="72b6c4c3-b8a4-4ddf-b0f7-c9d8b1a2987e" providerId="ADAL" clId="{D169CB83-FC72-49A8-8FA5-1E82CD7EEFE0}" dt="2020-03-16T05:56:10.389" v="99" actId="1076"/>
          <ac:spMkLst>
            <pc:docMk/>
            <pc:sldMk cId="2172893159" sldId="307"/>
            <ac:spMk id="11" creationId="{4172B659-CA99-4554-A7C6-4C7E43D9247D}"/>
          </ac:spMkLst>
        </pc:spChg>
      </pc:sldChg>
      <pc:sldChg chg="addSp delSp modSp delAnim modAnim">
        <pc:chgData name="Abdulhameed Hamed Mohammed" userId="72b6c4c3-b8a4-4ddf-b0f7-c9d8b1a2987e" providerId="ADAL" clId="{D169CB83-FC72-49A8-8FA5-1E82CD7EEFE0}" dt="2020-03-17T07:55:48.784" v="1914"/>
        <pc:sldMkLst>
          <pc:docMk/>
          <pc:sldMk cId="2262514922" sldId="308"/>
        </pc:sldMkLst>
        <pc:spChg chg="mod">
          <ac:chgData name="Abdulhameed Hamed Mohammed" userId="72b6c4c3-b8a4-4ddf-b0f7-c9d8b1a2987e" providerId="ADAL" clId="{D169CB83-FC72-49A8-8FA5-1E82CD7EEFE0}" dt="2020-03-16T07:57:15.863" v="996" actId="20577"/>
          <ac:spMkLst>
            <pc:docMk/>
            <pc:sldMk cId="2262514922" sldId="308"/>
            <ac:spMk id="3" creationId="{39F626D3-8020-4A4C-B19F-4C8A2AE42FAD}"/>
          </ac:spMkLst>
        </pc:spChg>
        <pc:spChg chg="mod">
          <ac:chgData name="Abdulhameed Hamed Mohammed" userId="72b6c4c3-b8a4-4ddf-b0f7-c9d8b1a2987e" providerId="ADAL" clId="{D169CB83-FC72-49A8-8FA5-1E82CD7EEFE0}" dt="2020-03-16T08:02:16.890" v="1130" actId="207"/>
          <ac:spMkLst>
            <pc:docMk/>
            <pc:sldMk cId="2262514922" sldId="308"/>
            <ac:spMk id="6" creationId="{82ABA511-6C87-4DF8-A602-2A383699A874}"/>
          </ac:spMkLst>
        </pc:spChg>
        <pc:spChg chg="mod">
          <ac:chgData name="Abdulhameed Hamed Mohammed" userId="72b6c4c3-b8a4-4ddf-b0f7-c9d8b1a2987e" providerId="ADAL" clId="{D169CB83-FC72-49A8-8FA5-1E82CD7EEFE0}" dt="2020-03-17T05:52:05.133" v="1792" actId="20577"/>
          <ac:spMkLst>
            <pc:docMk/>
            <pc:sldMk cId="2262514922" sldId="308"/>
            <ac:spMk id="8" creationId="{9D79EED4-2AF4-4063-A52A-3427D1AB786E}"/>
          </ac:spMkLst>
        </pc:spChg>
        <pc:spChg chg="mod">
          <ac:chgData name="Abdulhameed Hamed Mohammed" userId="72b6c4c3-b8a4-4ddf-b0f7-c9d8b1a2987e" providerId="ADAL" clId="{D169CB83-FC72-49A8-8FA5-1E82CD7EEFE0}" dt="2020-03-16T07:57:24.905" v="1000" actId="20577"/>
          <ac:spMkLst>
            <pc:docMk/>
            <pc:sldMk cId="2262514922" sldId="308"/>
            <ac:spMk id="11" creationId="{2AB903DE-14E8-4439-9B4E-8AF9B44C400A}"/>
          </ac:spMkLst>
        </pc:spChg>
        <pc:spChg chg="mod">
          <ac:chgData name="Abdulhameed Hamed Mohammed" userId="72b6c4c3-b8a4-4ddf-b0f7-c9d8b1a2987e" providerId="ADAL" clId="{D169CB83-FC72-49A8-8FA5-1E82CD7EEFE0}" dt="2020-03-16T08:02:27.889" v="1131" actId="207"/>
          <ac:spMkLst>
            <pc:docMk/>
            <pc:sldMk cId="2262514922" sldId="308"/>
            <ac:spMk id="13" creationId="{CFE07147-EE1E-4209-A633-C9BFAE050E4F}"/>
          </ac:spMkLst>
        </pc:spChg>
        <pc:spChg chg="add">
          <ac:chgData name="Abdulhameed Hamed Mohammed" userId="72b6c4c3-b8a4-4ddf-b0f7-c9d8b1a2987e" providerId="ADAL" clId="{D169CB83-FC72-49A8-8FA5-1E82CD7EEFE0}" dt="2020-03-16T05:56:20.348" v="101"/>
          <ac:spMkLst>
            <pc:docMk/>
            <pc:sldMk cId="2262514922" sldId="308"/>
            <ac:spMk id="14" creationId="{FDE7E0EB-AE07-4ECC-A0F7-9D4DAFD684D4}"/>
          </ac:spMkLst>
        </pc:spChg>
        <pc:spChg chg="add mod">
          <ac:chgData name="Abdulhameed Hamed Mohammed" userId="72b6c4c3-b8a4-4ddf-b0f7-c9d8b1a2987e" providerId="ADAL" clId="{D169CB83-FC72-49A8-8FA5-1E82CD7EEFE0}" dt="2020-03-16T07:13:11.490" v="330" actId="1035"/>
          <ac:spMkLst>
            <pc:docMk/>
            <pc:sldMk cId="2262514922" sldId="308"/>
            <ac:spMk id="15" creationId="{48FF8D26-387D-4B0A-AB0B-DC789B01CE51}"/>
          </ac:spMkLst>
        </pc:spChg>
        <pc:spChg chg="del">
          <ac:chgData name="Abdulhameed Hamed Mohammed" userId="72b6c4c3-b8a4-4ddf-b0f7-c9d8b1a2987e" providerId="ADAL" clId="{D169CB83-FC72-49A8-8FA5-1E82CD7EEFE0}" dt="2020-03-16T05:56:19.494" v="100" actId="478"/>
          <ac:spMkLst>
            <pc:docMk/>
            <pc:sldMk cId="2262514922" sldId="308"/>
            <ac:spMk id="18" creationId="{F4960805-22F7-4114-BDFE-5E26B2007CC5}"/>
          </ac:spMkLst>
        </pc:spChg>
        <pc:spChg chg="del">
          <ac:chgData name="Abdulhameed Hamed Mohammed" userId="72b6c4c3-b8a4-4ddf-b0f7-c9d8b1a2987e" providerId="ADAL" clId="{D169CB83-FC72-49A8-8FA5-1E82CD7EEFE0}" dt="2020-03-16T05:56:19.494" v="100" actId="478"/>
          <ac:spMkLst>
            <pc:docMk/>
            <pc:sldMk cId="2262514922" sldId="308"/>
            <ac:spMk id="19" creationId="{72E51A4F-C06D-425F-A758-CB2BA356F33A}"/>
          </ac:spMkLst>
        </pc:spChg>
        <pc:picChg chg="add mod">
          <ac:chgData name="Abdulhameed Hamed Mohammed" userId="72b6c4c3-b8a4-4ddf-b0f7-c9d8b1a2987e" providerId="ADAL" clId="{D169CB83-FC72-49A8-8FA5-1E82CD7EEFE0}" dt="2020-03-17T07:55:48.784" v="1914"/>
          <ac:picMkLst>
            <pc:docMk/>
            <pc:sldMk cId="2262514922" sldId="308"/>
            <ac:picMk id="5" creationId="{9127B39A-48C4-492B-BDDD-3581940315C9}"/>
          </ac:picMkLst>
        </pc:picChg>
      </pc:sldChg>
      <pc:sldChg chg="addSp delSp modSp del delAnim modAnim">
        <pc:chgData name="Abdulhameed Hamed Mohammed" userId="72b6c4c3-b8a4-4ddf-b0f7-c9d8b1a2987e" providerId="ADAL" clId="{D169CB83-FC72-49A8-8FA5-1E82CD7EEFE0}" dt="2020-03-16T08:00:36.070" v="1064" actId="2696"/>
        <pc:sldMkLst>
          <pc:docMk/>
          <pc:sldMk cId="55127658" sldId="309"/>
        </pc:sldMkLst>
        <pc:spChg chg="del">
          <ac:chgData name="Abdulhameed Hamed Mohammed" userId="72b6c4c3-b8a4-4ddf-b0f7-c9d8b1a2987e" providerId="ADAL" clId="{D169CB83-FC72-49A8-8FA5-1E82CD7EEFE0}" dt="2020-03-16T05:56:26.276" v="102" actId="478"/>
          <ac:spMkLst>
            <pc:docMk/>
            <pc:sldMk cId="55127658" sldId="309"/>
            <ac:spMk id="14" creationId="{68BA6FDE-F615-4CC2-81F6-E1CC988A9115}"/>
          </ac:spMkLst>
        </pc:spChg>
        <pc:spChg chg="del">
          <ac:chgData name="Abdulhameed Hamed Mohammed" userId="72b6c4c3-b8a4-4ddf-b0f7-c9d8b1a2987e" providerId="ADAL" clId="{D169CB83-FC72-49A8-8FA5-1E82CD7EEFE0}" dt="2020-03-16T05:56:26.276" v="102" actId="478"/>
          <ac:spMkLst>
            <pc:docMk/>
            <pc:sldMk cId="55127658" sldId="309"/>
            <ac:spMk id="15" creationId="{C5FC16F1-11DD-4602-8869-5557218A6615}"/>
          </ac:spMkLst>
        </pc:spChg>
        <pc:spChg chg="add">
          <ac:chgData name="Abdulhameed Hamed Mohammed" userId="72b6c4c3-b8a4-4ddf-b0f7-c9d8b1a2987e" providerId="ADAL" clId="{D169CB83-FC72-49A8-8FA5-1E82CD7EEFE0}" dt="2020-03-16T05:56:27.078" v="103"/>
          <ac:spMkLst>
            <pc:docMk/>
            <pc:sldMk cId="55127658" sldId="309"/>
            <ac:spMk id="16" creationId="{5B9D3F6F-2F79-4DCB-8C9A-19926B005BCB}"/>
          </ac:spMkLst>
        </pc:spChg>
        <pc:spChg chg="add mod">
          <ac:chgData name="Abdulhameed Hamed Mohammed" userId="72b6c4c3-b8a4-4ddf-b0f7-c9d8b1a2987e" providerId="ADAL" clId="{D169CB83-FC72-49A8-8FA5-1E82CD7EEFE0}" dt="2020-03-16T07:13:18.441" v="331"/>
          <ac:spMkLst>
            <pc:docMk/>
            <pc:sldMk cId="55127658" sldId="309"/>
            <ac:spMk id="17" creationId="{00D83616-6339-473A-8DF6-755A54A6C5D8}"/>
          </ac:spMkLst>
        </pc:spChg>
      </pc:sldChg>
      <pc:sldChg chg="addSp delSp modSp delAnim modAnim">
        <pc:chgData name="Abdulhameed Hamed Mohammed" userId="72b6c4c3-b8a4-4ddf-b0f7-c9d8b1a2987e" providerId="ADAL" clId="{D169CB83-FC72-49A8-8FA5-1E82CD7EEFE0}" dt="2020-03-17T06:01:46.122" v="1821"/>
        <pc:sldMkLst>
          <pc:docMk/>
          <pc:sldMk cId="2047700375" sldId="310"/>
        </pc:sldMkLst>
        <pc:spChg chg="del mod">
          <ac:chgData name="Abdulhameed Hamed Mohammed" userId="72b6c4c3-b8a4-4ddf-b0f7-c9d8b1a2987e" providerId="ADAL" clId="{D169CB83-FC72-49A8-8FA5-1E82CD7EEFE0}" dt="2020-03-17T06:01:45.277" v="1820" actId="478"/>
          <ac:spMkLst>
            <pc:docMk/>
            <pc:sldMk cId="2047700375" sldId="310"/>
            <ac:spMk id="8" creationId="{9D79EED4-2AF4-4063-A52A-3427D1AB786E}"/>
          </ac:spMkLst>
        </pc:spChg>
        <pc:spChg chg="mod">
          <ac:chgData name="Abdulhameed Hamed Mohammed" userId="72b6c4c3-b8a4-4ddf-b0f7-c9d8b1a2987e" providerId="ADAL" clId="{D169CB83-FC72-49A8-8FA5-1E82CD7EEFE0}" dt="2020-03-16T08:06:45.779" v="1197" actId="20577"/>
          <ac:spMkLst>
            <pc:docMk/>
            <pc:sldMk cId="2047700375" sldId="310"/>
            <ac:spMk id="10" creationId="{75F67EB5-7B1D-47C7-80D6-B0B2B9F67E1B}"/>
          </ac:spMkLst>
        </pc:spChg>
        <pc:spChg chg="mod">
          <ac:chgData name="Abdulhameed Hamed Mohammed" userId="72b6c4c3-b8a4-4ddf-b0f7-c9d8b1a2987e" providerId="ADAL" clId="{D169CB83-FC72-49A8-8FA5-1E82CD7EEFE0}" dt="2020-03-16T08:03:58.124" v="1156"/>
          <ac:spMkLst>
            <pc:docMk/>
            <pc:sldMk cId="2047700375" sldId="310"/>
            <ac:spMk id="11" creationId="{0BAD1FB5-C1CA-4177-B31F-7617FB370AEA}"/>
          </ac:spMkLst>
        </pc:spChg>
        <pc:spChg chg="mod">
          <ac:chgData name="Abdulhameed Hamed Mohammed" userId="72b6c4c3-b8a4-4ddf-b0f7-c9d8b1a2987e" providerId="ADAL" clId="{D169CB83-FC72-49A8-8FA5-1E82CD7EEFE0}" dt="2020-03-16T08:06:50.329" v="1198" actId="20577"/>
          <ac:spMkLst>
            <pc:docMk/>
            <pc:sldMk cId="2047700375" sldId="310"/>
            <ac:spMk id="13" creationId="{16E3321A-9921-48AC-B0B4-B22B10EE5F01}"/>
          </ac:spMkLst>
        </pc:spChg>
        <pc:spChg chg="mod">
          <ac:chgData name="Abdulhameed Hamed Mohammed" userId="72b6c4c3-b8a4-4ddf-b0f7-c9d8b1a2987e" providerId="ADAL" clId="{D169CB83-FC72-49A8-8FA5-1E82CD7EEFE0}" dt="2020-03-16T08:05:14.782" v="1183" actId="20577"/>
          <ac:spMkLst>
            <pc:docMk/>
            <pc:sldMk cId="2047700375" sldId="310"/>
            <ac:spMk id="14" creationId="{B347B0AB-1AB3-4668-B112-DFA55A50C6D6}"/>
          </ac:spMkLst>
        </pc:spChg>
        <pc:spChg chg="add">
          <ac:chgData name="Abdulhameed Hamed Mohammed" userId="72b6c4c3-b8a4-4ddf-b0f7-c9d8b1a2987e" providerId="ADAL" clId="{D169CB83-FC72-49A8-8FA5-1E82CD7EEFE0}" dt="2020-03-17T06:01:46.122" v="1821"/>
          <ac:spMkLst>
            <pc:docMk/>
            <pc:sldMk cId="2047700375" sldId="310"/>
            <ac:spMk id="15" creationId="{7192FBF6-6DF9-49F8-9F26-08BC448C2B68}"/>
          </ac:spMkLst>
        </pc:spChg>
      </pc:sldChg>
      <pc:sldChg chg="addSp delSp modSp delAnim modAnim">
        <pc:chgData name="Abdulhameed Hamed Mohammed" userId="72b6c4c3-b8a4-4ddf-b0f7-c9d8b1a2987e" providerId="ADAL" clId="{D169CB83-FC72-49A8-8FA5-1E82CD7EEFE0}" dt="2020-03-17T06:01:50.976" v="1823"/>
        <pc:sldMkLst>
          <pc:docMk/>
          <pc:sldMk cId="2144481111" sldId="311"/>
        </pc:sldMkLst>
        <pc:spChg chg="del mod">
          <ac:chgData name="Abdulhameed Hamed Mohammed" userId="72b6c4c3-b8a4-4ddf-b0f7-c9d8b1a2987e" providerId="ADAL" clId="{D169CB83-FC72-49A8-8FA5-1E82CD7EEFE0}" dt="2020-03-17T06:01:49.974" v="1822" actId="478"/>
          <ac:spMkLst>
            <pc:docMk/>
            <pc:sldMk cId="2144481111" sldId="311"/>
            <ac:spMk id="8" creationId="{9D79EED4-2AF4-4063-A52A-3427D1AB786E}"/>
          </ac:spMkLst>
        </pc:spChg>
        <pc:spChg chg="mod">
          <ac:chgData name="Abdulhameed Hamed Mohammed" userId="72b6c4c3-b8a4-4ddf-b0f7-c9d8b1a2987e" providerId="ADAL" clId="{D169CB83-FC72-49A8-8FA5-1E82CD7EEFE0}" dt="2020-03-16T08:06:59.890" v="1199"/>
          <ac:spMkLst>
            <pc:docMk/>
            <pc:sldMk cId="2144481111" sldId="311"/>
            <ac:spMk id="10" creationId="{75F67EB5-7B1D-47C7-80D6-B0B2B9F67E1B}"/>
          </ac:spMkLst>
        </pc:spChg>
        <pc:spChg chg="mod">
          <ac:chgData name="Abdulhameed Hamed Mohammed" userId="72b6c4c3-b8a4-4ddf-b0f7-c9d8b1a2987e" providerId="ADAL" clId="{D169CB83-FC72-49A8-8FA5-1E82CD7EEFE0}" dt="2020-03-16T08:37:19.596" v="1437" actId="20577"/>
          <ac:spMkLst>
            <pc:docMk/>
            <pc:sldMk cId="2144481111" sldId="311"/>
            <ac:spMk id="11" creationId="{0BAD1FB5-C1CA-4177-B31F-7617FB370AEA}"/>
          </ac:spMkLst>
        </pc:spChg>
        <pc:spChg chg="mod">
          <ac:chgData name="Abdulhameed Hamed Mohammed" userId="72b6c4c3-b8a4-4ddf-b0f7-c9d8b1a2987e" providerId="ADAL" clId="{D169CB83-FC72-49A8-8FA5-1E82CD7EEFE0}" dt="2020-03-16T08:07:16.451" v="1201"/>
          <ac:spMkLst>
            <pc:docMk/>
            <pc:sldMk cId="2144481111" sldId="311"/>
            <ac:spMk id="13" creationId="{16E3321A-9921-48AC-B0B4-B22B10EE5F01}"/>
          </ac:spMkLst>
        </pc:spChg>
        <pc:spChg chg="add">
          <ac:chgData name="Abdulhameed Hamed Mohammed" userId="72b6c4c3-b8a4-4ddf-b0f7-c9d8b1a2987e" providerId="ADAL" clId="{D169CB83-FC72-49A8-8FA5-1E82CD7EEFE0}" dt="2020-03-17T06:01:50.976" v="1823"/>
          <ac:spMkLst>
            <pc:docMk/>
            <pc:sldMk cId="2144481111" sldId="311"/>
            <ac:spMk id="15" creationId="{628699B7-450F-4641-BB8B-908B16BB4ED9}"/>
          </ac:spMkLst>
        </pc:spChg>
      </pc:sldChg>
      <pc:sldChg chg="addSp delSp modSp delAnim modAnim">
        <pc:chgData name="Abdulhameed Hamed Mohammed" userId="72b6c4c3-b8a4-4ddf-b0f7-c9d8b1a2987e" providerId="ADAL" clId="{D169CB83-FC72-49A8-8FA5-1E82CD7EEFE0}" dt="2020-03-17T06:02:03.334" v="1827"/>
        <pc:sldMkLst>
          <pc:docMk/>
          <pc:sldMk cId="4000105487" sldId="312"/>
        </pc:sldMkLst>
        <pc:spChg chg="del mod">
          <ac:chgData name="Abdulhameed Hamed Mohammed" userId="72b6c4c3-b8a4-4ddf-b0f7-c9d8b1a2987e" providerId="ADAL" clId="{D169CB83-FC72-49A8-8FA5-1E82CD7EEFE0}" dt="2020-03-17T06:02:02.286" v="1826" actId="478"/>
          <ac:spMkLst>
            <pc:docMk/>
            <pc:sldMk cId="4000105487" sldId="312"/>
            <ac:spMk id="8" creationId="{9D79EED4-2AF4-4063-A52A-3427D1AB786E}"/>
          </ac:spMkLst>
        </pc:spChg>
        <pc:spChg chg="mod">
          <ac:chgData name="Abdulhameed Hamed Mohammed" userId="72b6c4c3-b8a4-4ddf-b0f7-c9d8b1a2987e" providerId="ADAL" clId="{D169CB83-FC72-49A8-8FA5-1E82CD7EEFE0}" dt="2020-03-16T08:07:05.009" v="1200"/>
          <ac:spMkLst>
            <pc:docMk/>
            <pc:sldMk cId="4000105487" sldId="312"/>
            <ac:spMk id="10" creationId="{75F67EB5-7B1D-47C7-80D6-B0B2B9F67E1B}"/>
          </ac:spMkLst>
        </pc:spChg>
        <pc:spChg chg="mod">
          <ac:chgData name="Abdulhameed Hamed Mohammed" userId="72b6c4c3-b8a4-4ddf-b0f7-c9d8b1a2987e" providerId="ADAL" clId="{D169CB83-FC72-49A8-8FA5-1E82CD7EEFE0}" dt="2020-03-16T08:39:06.172" v="1478" actId="20577"/>
          <ac:spMkLst>
            <pc:docMk/>
            <pc:sldMk cId="4000105487" sldId="312"/>
            <ac:spMk id="11" creationId="{0BAD1FB5-C1CA-4177-B31F-7617FB370AEA}"/>
          </ac:spMkLst>
        </pc:spChg>
        <pc:spChg chg="mod">
          <ac:chgData name="Abdulhameed Hamed Mohammed" userId="72b6c4c3-b8a4-4ddf-b0f7-c9d8b1a2987e" providerId="ADAL" clId="{D169CB83-FC72-49A8-8FA5-1E82CD7EEFE0}" dt="2020-03-16T08:07:21.458" v="1202"/>
          <ac:spMkLst>
            <pc:docMk/>
            <pc:sldMk cId="4000105487" sldId="312"/>
            <ac:spMk id="13" creationId="{16E3321A-9921-48AC-B0B4-B22B10EE5F01}"/>
          </ac:spMkLst>
        </pc:spChg>
        <pc:spChg chg="add">
          <ac:chgData name="Abdulhameed Hamed Mohammed" userId="72b6c4c3-b8a4-4ddf-b0f7-c9d8b1a2987e" providerId="ADAL" clId="{D169CB83-FC72-49A8-8FA5-1E82CD7EEFE0}" dt="2020-03-17T06:02:03.334" v="1827"/>
          <ac:spMkLst>
            <pc:docMk/>
            <pc:sldMk cId="4000105487" sldId="312"/>
            <ac:spMk id="15" creationId="{01049CDB-F54B-40AA-BB78-DC39F1648167}"/>
          </ac:spMkLst>
        </pc:spChg>
      </pc:sldChg>
      <pc:sldChg chg="addSp delSp modSp del delAnim modAnim">
        <pc:chgData name="Abdulhameed Hamed Mohammed" userId="72b6c4c3-b8a4-4ddf-b0f7-c9d8b1a2987e" providerId="ADAL" clId="{D169CB83-FC72-49A8-8FA5-1E82CD7EEFE0}" dt="2020-03-16T08:19:02.013" v="1264" actId="2696"/>
        <pc:sldMkLst>
          <pc:docMk/>
          <pc:sldMk cId="3997983725" sldId="313"/>
        </pc:sldMkLst>
        <pc:spChg chg="mod">
          <ac:chgData name="Abdulhameed Hamed Mohammed" userId="72b6c4c3-b8a4-4ddf-b0f7-c9d8b1a2987e" providerId="ADAL" clId="{D169CB83-FC72-49A8-8FA5-1E82CD7EEFE0}" dt="2020-03-16T07:15:38.945" v="344"/>
          <ac:spMkLst>
            <pc:docMk/>
            <pc:sldMk cId="3997983725" sldId="313"/>
            <ac:spMk id="2" creationId="{30410546-A8D3-4CE8-B84C-67BC92BC3D96}"/>
          </ac:spMkLst>
        </pc:spChg>
        <pc:spChg chg="del">
          <ac:chgData name="Abdulhameed Hamed Mohammed" userId="72b6c4c3-b8a4-4ddf-b0f7-c9d8b1a2987e" providerId="ADAL" clId="{D169CB83-FC72-49A8-8FA5-1E82CD7EEFE0}" dt="2020-03-16T05:50:57.304" v="48" actId="478"/>
          <ac:spMkLst>
            <pc:docMk/>
            <pc:sldMk cId="3997983725" sldId="313"/>
            <ac:spMk id="4" creationId="{DB743E41-F5F0-4C59-AB1C-080F6B88B1DC}"/>
          </ac:spMkLst>
        </pc:spChg>
        <pc:spChg chg="del">
          <ac:chgData name="Abdulhameed Hamed Mohammed" userId="72b6c4c3-b8a4-4ddf-b0f7-c9d8b1a2987e" providerId="ADAL" clId="{D169CB83-FC72-49A8-8FA5-1E82CD7EEFE0}" dt="2020-03-16T05:50:57.304" v="48" actId="478"/>
          <ac:spMkLst>
            <pc:docMk/>
            <pc:sldMk cId="3997983725" sldId="313"/>
            <ac:spMk id="5" creationId="{FD249582-6F6E-41C0-A079-719AEC5218AD}"/>
          </ac:spMkLst>
        </pc:spChg>
        <pc:spChg chg="add mod">
          <ac:chgData name="Abdulhameed Hamed Mohammed" userId="72b6c4c3-b8a4-4ddf-b0f7-c9d8b1a2987e" providerId="ADAL" clId="{D169CB83-FC72-49A8-8FA5-1E82CD7EEFE0}" dt="2020-03-16T07:09:02.293" v="277"/>
          <ac:spMkLst>
            <pc:docMk/>
            <pc:sldMk cId="3997983725" sldId="313"/>
            <ac:spMk id="15" creationId="{93560F14-A077-4927-8211-E6568355D14B}"/>
          </ac:spMkLst>
        </pc:spChg>
        <pc:spChg chg="mod">
          <ac:chgData name="Abdulhameed Hamed Mohammed" userId="72b6c4c3-b8a4-4ddf-b0f7-c9d8b1a2987e" providerId="ADAL" clId="{D169CB83-FC72-49A8-8FA5-1E82CD7EEFE0}" dt="2020-03-16T07:35:40.957" v="586"/>
          <ac:spMkLst>
            <pc:docMk/>
            <pc:sldMk cId="3997983725" sldId="313"/>
            <ac:spMk id="16" creationId="{5F02C6C9-83EB-4E87-A271-16DB036AECFE}"/>
          </ac:spMkLst>
        </pc:spChg>
        <pc:spChg chg="mod">
          <ac:chgData name="Abdulhameed Hamed Mohammed" userId="72b6c4c3-b8a4-4ddf-b0f7-c9d8b1a2987e" providerId="ADAL" clId="{D169CB83-FC72-49A8-8FA5-1E82CD7EEFE0}" dt="2020-03-16T07:34:36.636" v="579"/>
          <ac:spMkLst>
            <pc:docMk/>
            <pc:sldMk cId="3997983725" sldId="313"/>
            <ac:spMk id="23" creationId="{5EC4179D-E73F-4CDB-81CF-60E060F958BE}"/>
          </ac:spMkLst>
        </pc:spChg>
        <pc:spChg chg="mod">
          <ac:chgData name="Abdulhameed Hamed Mohammed" userId="72b6c4c3-b8a4-4ddf-b0f7-c9d8b1a2987e" providerId="ADAL" clId="{D169CB83-FC72-49A8-8FA5-1E82CD7EEFE0}" dt="2020-03-16T07:34:49.238" v="580"/>
          <ac:spMkLst>
            <pc:docMk/>
            <pc:sldMk cId="3997983725" sldId="313"/>
            <ac:spMk id="25" creationId="{CDB3376E-7735-4D80-A7B7-B674786AE80E}"/>
          </ac:spMkLst>
        </pc:spChg>
        <pc:spChg chg="mod">
          <ac:chgData name="Abdulhameed Hamed Mohammed" userId="72b6c4c3-b8a4-4ddf-b0f7-c9d8b1a2987e" providerId="ADAL" clId="{D169CB83-FC72-49A8-8FA5-1E82CD7EEFE0}" dt="2020-03-16T07:34:33.200" v="578"/>
          <ac:spMkLst>
            <pc:docMk/>
            <pc:sldMk cId="3997983725" sldId="313"/>
            <ac:spMk id="26" creationId="{5789DC12-FE7F-4307-A8E5-9DFC0083ED4B}"/>
          </ac:spMkLst>
        </pc:spChg>
        <pc:spChg chg="mod">
          <ac:chgData name="Abdulhameed Hamed Mohammed" userId="72b6c4c3-b8a4-4ddf-b0f7-c9d8b1a2987e" providerId="ADAL" clId="{D169CB83-FC72-49A8-8FA5-1E82CD7EEFE0}" dt="2020-03-16T07:34:52.874" v="581"/>
          <ac:spMkLst>
            <pc:docMk/>
            <pc:sldMk cId="3997983725" sldId="313"/>
            <ac:spMk id="27" creationId="{64CBE953-0C1B-4E77-90A4-35C424285B72}"/>
          </ac:spMkLst>
        </pc:spChg>
      </pc:sldChg>
      <pc:sldChg chg="addSp delSp modSp delAnim modAnim">
        <pc:chgData name="Abdulhameed Hamed Mohammed" userId="72b6c4c3-b8a4-4ddf-b0f7-c9d8b1a2987e" providerId="ADAL" clId="{D169CB83-FC72-49A8-8FA5-1E82CD7EEFE0}" dt="2020-03-17T07:55:21.914" v="1912"/>
        <pc:sldMkLst>
          <pc:docMk/>
          <pc:sldMk cId="1674603188" sldId="314"/>
        </pc:sldMkLst>
        <pc:spChg chg="del">
          <ac:chgData name="Abdulhameed Hamed Mohammed" userId="72b6c4c3-b8a4-4ddf-b0f7-c9d8b1a2987e" providerId="ADAL" clId="{D169CB83-FC72-49A8-8FA5-1E82CD7EEFE0}" dt="2020-03-16T05:55:32.457" v="94" actId="478"/>
          <ac:spMkLst>
            <pc:docMk/>
            <pc:sldMk cId="1674603188" sldId="314"/>
            <ac:spMk id="2" creationId="{30410546-A8D3-4CE8-B84C-67BC92BC3D96}"/>
          </ac:spMkLst>
        </pc:spChg>
        <pc:spChg chg="del">
          <ac:chgData name="Abdulhameed Hamed Mohammed" userId="72b6c4c3-b8a4-4ddf-b0f7-c9d8b1a2987e" providerId="ADAL" clId="{D169CB83-FC72-49A8-8FA5-1E82CD7EEFE0}" dt="2020-03-16T05:55:32.457" v="94" actId="478"/>
          <ac:spMkLst>
            <pc:docMk/>
            <pc:sldMk cId="1674603188" sldId="314"/>
            <ac:spMk id="4" creationId="{DB743E41-F5F0-4C59-AB1C-080F6B88B1DC}"/>
          </ac:spMkLst>
        </pc:spChg>
        <pc:spChg chg="del">
          <ac:chgData name="Abdulhameed Hamed Mohammed" userId="72b6c4c3-b8a4-4ddf-b0f7-c9d8b1a2987e" providerId="ADAL" clId="{D169CB83-FC72-49A8-8FA5-1E82CD7EEFE0}" dt="2020-03-16T05:55:32.457" v="94" actId="478"/>
          <ac:spMkLst>
            <pc:docMk/>
            <pc:sldMk cId="1674603188" sldId="314"/>
            <ac:spMk id="5" creationId="{FD249582-6F6E-41C0-A079-719AEC5218AD}"/>
          </ac:spMkLst>
        </pc:spChg>
        <pc:spChg chg="mod">
          <ac:chgData name="Abdulhameed Hamed Mohammed" userId="72b6c4c3-b8a4-4ddf-b0f7-c9d8b1a2987e" providerId="ADAL" clId="{D169CB83-FC72-49A8-8FA5-1E82CD7EEFE0}" dt="2020-03-16T08:31:16.755" v="1304"/>
          <ac:spMkLst>
            <pc:docMk/>
            <pc:sldMk cId="1674603188" sldId="314"/>
            <ac:spMk id="7" creationId="{F5252461-774F-406B-9AB4-626EAEAFD83F}"/>
          </ac:spMkLst>
        </pc:spChg>
        <pc:spChg chg="add mod">
          <ac:chgData name="Abdulhameed Hamed Mohammed" userId="72b6c4c3-b8a4-4ddf-b0f7-c9d8b1a2987e" providerId="ADAL" clId="{D169CB83-FC72-49A8-8FA5-1E82CD7EEFE0}" dt="2020-03-16T07:16:32.068" v="345"/>
          <ac:spMkLst>
            <pc:docMk/>
            <pc:sldMk cId="1674603188" sldId="314"/>
            <ac:spMk id="8" creationId="{91B209CC-7002-47DB-8209-C809C5409DCE}"/>
          </ac:spMkLst>
        </pc:spChg>
        <pc:spChg chg="add mod">
          <ac:chgData name="Abdulhameed Hamed Mohammed" userId="72b6c4c3-b8a4-4ddf-b0f7-c9d8b1a2987e" providerId="ADAL" clId="{D169CB83-FC72-49A8-8FA5-1E82CD7EEFE0}" dt="2020-03-16T07:12:28.181" v="312"/>
          <ac:spMkLst>
            <pc:docMk/>
            <pc:sldMk cId="1674603188" sldId="314"/>
            <ac:spMk id="10" creationId="{FB3A1675-8AF6-4E15-93E1-8D0B64375A12}"/>
          </ac:spMkLst>
        </pc:spChg>
        <pc:picChg chg="add mod">
          <ac:chgData name="Abdulhameed Hamed Mohammed" userId="72b6c4c3-b8a4-4ddf-b0f7-c9d8b1a2987e" providerId="ADAL" clId="{D169CB83-FC72-49A8-8FA5-1E82CD7EEFE0}" dt="2020-03-17T07:55:21.914" v="1912"/>
          <ac:picMkLst>
            <pc:docMk/>
            <pc:sldMk cId="1674603188" sldId="314"/>
            <ac:picMk id="2" creationId="{A59A735B-F820-4EA6-873C-10993698A515}"/>
          </ac:picMkLst>
        </pc:picChg>
      </pc:sldChg>
      <pc:sldChg chg="addSp modSp add del modAnim">
        <pc:chgData name="Abdulhameed Hamed Mohammed" userId="72b6c4c3-b8a4-4ddf-b0f7-c9d8b1a2987e" providerId="ADAL" clId="{D169CB83-FC72-49A8-8FA5-1E82CD7EEFE0}" dt="2020-03-17T05:06:11.159" v="1544" actId="2696"/>
        <pc:sldMkLst>
          <pc:docMk/>
          <pc:sldMk cId="2209224766" sldId="315"/>
        </pc:sldMkLst>
        <pc:picChg chg="add mod">
          <ac:chgData name="Abdulhameed Hamed Mohammed" userId="72b6c4c3-b8a4-4ddf-b0f7-c9d8b1a2987e" providerId="ADAL" clId="{D169CB83-FC72-49A8-8FA5-1E82CD7EEFE0}" dt="2020-03-16T06:30:11.267" v="149" actId="14100"/>
          <ac:picMkLst>
            <pc:docMk/>
            <pc:sldMk cId="2209224766" sldId="315"/>
            <ac:picMk id="2" creationId="{BAED9A69-1BDA-4A36-90F1-298C3DCB00FE}"/>
          </ac:picMkLst>
        </pc:picChg>
        <pc:picChg chg="add mod">
          <ac:chgData name="Abdulhameed Hamed Mohammed" userId="72b6c4c3-b8a4-4ddf-b0f7-c9d8b1a2987e" providerId="ADAL" clId="{D169CB83-FC72-49A8-8FA5-1E82CD7EEFE0}" dt="2020-03-16T06:31:03.672" v="154" actId="14100"/>
          <ac:picMkLst>
            <pc:docMk/>
            <pc:sldMk cId="2209224766" sldId="315"/>
            <ac:picMk id="3" creationId="{AA6BD8C8-C709-4F93-A377-52DADB83E224}"/>
          </ac:picMkLst>
        </pc:picChg>
      </pc:sldChg>
      <pc:sldChg chg="addSp modSp add modAnim">
        <pc:chgData name="Abdulhameed Hamed Mohammed" userId="72b6c4c3-b8a4-4ddf-b0f7-c9d8b1a2987e" providerId="ADAL" clId="{D169CB83-FC72-49A8-8FA5-1E82CD7EEFE0}" dt="2020-03-17T07:56:01.159" v="1915"/>
        <pc:sldMkLst>
          <pc:docMk/>
          <pc:sldMk cId="356333534" sldId="316"/>
        </pc:sldMkLst>
        <pc:spChg chg="mod">
          <ac:chgData name="Abdulhameed Hamed Mohammed" userId="72b6c4c3-b8a4-4ddf-b0f7-c9d8b1a2987e" providerId="ADAL" clId="{D169CB83-FC72-49A8-8FA5-1E82CD7EEFE0}" dt="2020-03-16T08:02:02.689" v="1128" actId="207"/>
          <ac:spMkLst>
            <pc:docMk/>
            <pc:sldMk cId="356333534" sldId="316"/>
            <ac:spMk id="6" creationId="{82ABA511-6C87-4DF8-A602-2A383699A874}"/>
          </ac:spMkLst>
        </pc:spChg>
        <pc:spChg chg="mod">
          <ac:chgData name="Abdulhameed Hamed Mohammed" userId="72b6c4c3-b8a4-4ddf-b0f7-c9d8b1a2987e" providerId="ADAL" clId="{D169CB83-FC72-49A8-8FA5-1E82CD7EEFE0}" dt="2020-03-17T06:00:44.010" v="1816" actId="14100"/>
          <ac:spMkLst>
            <pc:docMk/>
            <pc:sldMk cId="356333534" sldId="316"/>
            <ac:spMk id="10" creationId="{E5197226-0415-4C2B-8DC1-87F7C9A79E98}"/>
          </ac:spMkLst>
        </pc:spChg>
        <pc:spChg chg="mod">
          <ac:chgData name="Abdulhameed Hamed Mohammed" userId="72b6c4c3-b8a4-4ddf-b0f7-c9d8b1a2987e" providerId="ADAL" clId="{D169CB83-FC72-49A8-8FA5-1E82CD7EEFE0}" dt="2020-03-17T06:00:55.793" v="1818" actId="14100"/>
          <ac:spMkLst>
            <pc:docMk/>
            <pc:sldMk cId="356333534" sldId="316"/>
            <ac:spMk id="11" creationId="{2AB903DE-14E8-4439-9B4E-8AF9B44C400A}"/>
          </ac:spMkLst>
        </pc:spChg>
        <pc:spChg chg="mod">
          <ac:chgData name="Abdulhameed Hamed Mohammed" userId="72b6c4c3-b8a4-4ddf-b0f7-c9d8b1a2987e" providerId="ADAL" clId="{D169CB83-FC72-49A8-8FA5-1E82CD7EEFE0}" dt="2020-03-17T06:00:50.136" v="1817" actId="14100"/>
          <ac:spMkLst>
            <pc:docMk/>
            <pc:sldMk cId="356333534" sldId="316"/>
            <ac:spMk id="13" creationId="{CFE07147-EE1E-4209-A633-C9BFAE050E4F}"/>
          </ac:spMkLst>
        </pc:spChg>
        <pc:picChg chg="add mod">
          <ac:chgData name="Abdulhameed Hamed Mohammed" userId="72b6c4c3-b8a4-4ddf-b0f7-c9d8b1a2987e" providerId="ADAL" clId="{D169CB83-FC72-49A8-8FA5-1E82CD7EEFE0}" dt="2020-03-17T07:56:01.159" v="1915"/>
          <ac:picMkLst>
            <pc:docMk/>
            <pc:sldMk cId="356333534" sldId="316"/>
            <ac:picMk id="5" creationId="{E8B06B4B-F5E8-4646-AA4A-D2D129A8EA1E}"/>
          </ac:picMkLst>
        </pc:picChg>
      </pc:sldChg>
      <pc:sldChg chg="addSp add modAnim">
        <pc:chgData name="Abdulhameed Hamed Mohammed" userId="72b6c4c3-b8a4-4ddf-b0f7-c9d8b1a2987e" providerId="ADAL" clId="{D169CB83-FC72-49A8-8FA5-1E82CD7EEFE0}" dt="2020-03-16T08:19:16.475" v="1265"/>
        <pc:sldMkLst>
          <pc:docMk/>
          <pc:sldMk cId="553930574" sldId="317"/>
        </pc:sldMkLst>
        <pc:spChg chg="add">
          <ac:chgData name="Abdulhameed Hamed Mohammed" userId="72b6c4c3-b8a4-4ddf-b0f7-c9d8b1a2987e" providerId="ADAL" clId="{D169CB83-FC72-49A8-8FA5-1E82CD7EEFE0}" dt="2020-03-16T08:18:58.775" v="1263"/>
          <ac:spMkLst>
            <pc:docMk/>
            <pc:sldMk cId="553930574" sldId="317"/>
            <ac:spMk id="12" creationId="{6AA1CDE7-B45C-4C03-84C7-90BA7FAEDC7D}"/>
          </ac:spMkLst>
        </pc:spChg>
        <pc:spChg chg="add">
          <ac:chgData name="Abdulhameed Hamed Mohammed" userId="72b6c4c3-b8a4-4ddf-b0f7-c9d8b1a2987e" providerId="ADAL" clId="{D169CB83-FC72-49A8-8FA5-1E82CD7EEFE0}" dt="2020-03-16T08:18:58.775" v="1263"/>
          <ac:spMkLst>
            <pc:docMk/>
            <pc:sldMk cId="553930574" sldId="317"/>
            <ac:spMk id="14" creationId="{1BA3D043-472A-42EE-9AF2-0C43A7F98847}"/>
          </ac:spMkLst>
        </pc:spChg>
      </pc:sldChg>
      <pc:sldChg chg="addSp delSp modSp add ord delAnim modAnim">
        <pc:chgData name="Abdulhameed Hamed Mohammed" userId="72b6c4c3-b8a4-4ddf-b0f7-c9d8b1a2987e" providerId="ADAL" clId="{D169CB83-FC72-49A8-8FA5-1E82CD7EEFE0}" dt="2020-03-17T07:49:51.092" v="1898"/>
        <pc:sldMkLst>
          <pc:docMk/>
          <pc:sldMk cId="3045246809" sldId="318"/>
        </pc:sldMkLst>
        <pc:spChg chg="del">
          <ac:chgData name="Abdulhameed Hamed Mohammed" userId="72b6c4c3-b8a4-4ddf-b0f7-c9d8b1a2987e" providerId="ADAL" clId="{D169CB83-FC72-49A8-8FA5-1E82CD7EEFE0}" dt="2020-03-16T08:20:42.016" v="1270" actId="478"/>
          <ac:spMkLst>
            <pc:docMk/>
            <pc:sldMk cId="3045246809" sldId="318"/>
            <ac:spMk id="12" creationId="{B2BD81CD-3CB4-4473-BE3B-6A5EBA7C3924}"/>
          </ac:spMkLst>
        </pc:spChg>
        <pc:spChg chg="add del">
          <ac:chgData name="Abdulhameed Hamed Mohammed" userId="72b6c4c3-b8a4-4ddf-b0f7-c9d8b1a2987e" providerId="ADAL" clId="{D169CB83-FC72-49A8-8FA5-1E82CD7EEFE0}" dt="2020-03-16T08:20:33.101" v="1269"/>
          <ac:spMkLst>
            <pc:docMk/>
            <pc:sldMk cId="3045246809" sldId="318"/>
            <ac:spMk id="15" creationId="{3149A7C5-F229-43CE-8446-A197265A833B}"/>
          </ac:spMkLst>
        </pc:spChg>
        <pc:spChg chg="add del">
          <ac:chgData name="Abdulhameed Hamed Mohammed" userId="72b6c4c3-b8a4-4ddf-b0f7-c9d8b1a2987e" providerId="ADAL" clId="{D169CB83-FC72-49A8-8FA5-1E82CD7EEFE0}" dt="2020-03-16T08:20:33.101" v="1269"/>
          <ac:spMkLst>
            <pc:docMk/>
            <pc:sldMk cId="3045246809" sldId="318"/>
            <ac:spMk id="16" creationId="{9FCB751B-5C71-490D-8B47-48F0E40305EA}"/>
          </ac:spMkLst>
        </pc:spChg>
        <pc:spChg chg="add mod">
          <ac:chgData name="Abdulhameed Hamed Mohammed" userId="72b6c4c3-b8a4-4ddf-b0f7-c9d8b1a2987e" providerId="ADAL" clId="{D169CB83-FC72-49A8-8FA5-1E82CD7EEFE0}" dt="2020-03-16T08:20:46.774" v="1272" actId="1076"/>
          <ac:spMkLst>
            <pc:docMk/>
            <pc:sldMk cId="3045246809" sldId="318"/>
            <ac:spMk id="17" creationId="{7E516E58-AE2E-47F4-836B-74BD3A61F90A}"/>
          </ac:spMkLst>
        </pc:spChg>
        <pc:picChg chg="add mod">
          <ac:chgData name="Abdulhameed Hamed Mohammed" userId="72b6c4c3-b8a4-4ddf-b0f7-c9d8b1a2987e" providerId="ADAL" clId="{D169CB83-FC72-49A8-8FA5-1E82CD7EEFE0}" dt="2020-03-17T07:49:51.092" v="1898"/>
          <ac:picMkLst>
            <pc:docMk/>
            <pc:sldMk cId="3045246809" sldId="318"/>
            <ac:picMk id="2" creationId="{76C66F16-D497-4EB6-85E1-BF9EB3D656EF}"/>
          </ac:picMkLst>
        </pc:picChg>
      </pc:sldChg>
      <pc:sldChg chg="addSp delSp modSp add delAnim modAnim">
        <pc:chgData name="Abdulhameed Hamed Mohammed" userId="72b6c4c3-b8a4-4ddf-b0f7-c9d8b1a2987e" providerId="ADAL" clId="{D169CB83-FC72-49A8-8FA5-1E82CD7EEFE0}" dt="2020-03-17T06:01:57.188" v="1825"/>
        <pc:sldMkLst>
          <pc:docMk/>
          <pc:sldMk cId="1807165988" sldId="319"/>
        </pc:sldMkLst>
        <pc:spChg chg="del">
          <ac:chgData name="Abdulhameed Hamed Mohammed" userId="72b6c4c3-b8a4-4ddf-b0f7-c9d8b1a2987e" providerId="ADAL" clId="{D169CB83-FC72-49A8-8FA5-1E82CD7EEFE0}" dt="2020-03-17T06:01:55.235" v="1824" actId="478"/>
          <ac:spMkLst>
            <pc:docMk/>
            <pc:sldMk cId="1807165988" sldId="319"/>
            <ac:spMk id="8" creationId="{9D79EED4-2AF4-4063-A52A-3427D1AB786E}"/>
          </ac:spMkLst>
        </pc:spChg>
        <pc:spChg chg="mod">
          <ac:chgData name="Abdulhameed Hamed Mohammed" userId="72b6c4c3-b8a4-4ddf-b0f7-c9d8b1a2987e" providerId="ADAL" clId="{D169CB83-FC72-49A8-8FA5-1E82CD7EEFE0}" dt="2020-03-16T08:37:36.943" v="1438"/>
          <ac:spMkLst>
            <pc:docMk/>
            <pc:sldMk cId="1807165988" sldId="319"/>
            <ac:spMk id="11" creationId="{0BAD1FB5-C1CA-4177-B31F-7617FB370AEA}"/>
          </ac:spMkLst>
        </pc:spChg>
        <pc:spChg chg="mod">
          <ac:chgData name="Abdulhameed Hamed Mohammed" userId="72b6c4c3-b8a4-4ddf-b0f7-c9d8b1a2987e" providerId="ADAL" clId="{D169CB83-FC72-49A8-8FA5-1E82CD7EEFE0}" dt="2020-03-16T08:38:14.137" v="1460" actId="20577"/>
          <ac:spMkLst>
            <pc:docMk/>
            <pc:sldMk cId="1807165988" sldId="319"/>
            <ac:spMk id="14" creationId="{B347B0AB-1AB3-4668-B112-DFA55A50C6D6}"/>
          </ac:spMkLst>
        </pc:spChg>
        <pc:spChg chg="add">
          <ac:chgData name="Abdulhameed Hamed Mohammed" userId="72b6c4c3-b8a4-4ddf-b0f7-c9d8b1a2987e" providerId="ADAL" clId="{D169CB83-FC72-49A8-8FA5-1E82CD7EEFE0}" dt="2020-03-17T06:01:57.188" v="1825"/>
          <ac:spMkLst>
            <pc:docMk/>
            <pc:sldMk cId="1807165988" sldId="319"/>
            <ac:spMk id="15" creationId="{53C58603-E60B-4256-A4D9-2CE7B323A235}"/>
          </ac:spMkLst>
        </pc:spChg>
      </pc:sldChg>
      <pc:sldChg chg="add del">
        <pc:chgData name="Abdulhameed Hamed Mohammed" userId="72b6c4c3-b8a4-4ddf-b0f7-c9d8b1a2987e" providerId="ADAL" clId="{D169CB83-FC72-49A8-8FA5-1E82CD7EEFE0}" dt="2020-03-16T08:35:30.104" v="1350" actId="2696"/>
        <pc:sldMkLst>
          <pc:docMk/>
          <pc:sldMk cId="3091869718" sldId="319"/>
        </pc:sldMkLst>
      </pc:sldChg>
      <pc:sldChg chg="addSp delSp modSp add delAnim modAnim">
        <pc:chgData name="Abdulhameed Hamed Mohammed" userId="72b6c4c3-b8a4-4ddf-b0f7-c9d8b1a2987e" providerId="ADAL" clId="{D169CB83-FC72-49A8-8FA5-1E82CD7EEFE0}" dt="2020-03-17T06:02:13.957" v="1829"/>
        <pc:sldMkLst>
          <pc:docMk/>
          <pc:sldMk cId="1817807726" sldId="320"/>
        </pc:sldMkLst>
        <pc:spChg chg="del">
          <ac:chgData name="Abdulhameed Hamed Mohammed" userId="72b6c4c3-b8a4-4ddf-b0f7-c9d8b1a2987e" providerId="ADAL" clId="{D169CB83-FC72-49A8-8FA5-1E82CD7EEFE0}" dt="2020-03-17T06:02:12.892" v="1828" actId="478"/>
          <ac:spMkLst>
            <pc:docMk/>
            <pc:sldMk cId="1817807726" sldId="320"/>
            <ac:spMk id="8" creationId="{9D79EED4-2AF4-4063-A52A-3427D1AB786E}"/>
          </ac:spMkLst>
        </pc:spChg>
        <pc:spChg chg="mod">
          <ac:chgData name="Abdulhameed Hamed Mohammed" userId="72b6c4c3-b8a4-4ddf-b0f7-c9d8b1a2987e" providerId="ADAL" clId="{D169CB83-FC72-49A8-8FA5-1E82CD7EEFE0}" dt="2020-03-16T08:39:15.858" v="1479"/>
          <ac:spMkLst>
            <pc:docMk/>
            <pc:sldMk cId="1817807726" sldId="320"/>
            <ac:spMk id="11" creationId="{0BAD1FB5-C1CA-4177-B31F-7617FB370AEA}"/>
          </ac:spMkLst>
        </pc:spChg>
        <pc:spChg chg="mod">
          <ac:chgData name="Abdulhameed Hamed Mohammed" userId="72b6c4c3-b8a4-4ddf-b0f7-c9d8b1a2987e" providerId="ADAL" clId="{D169CB83-FC72-49A8-8FA5-1E82CD7EEFE0}" dt="2020-03-16T08:39:37.278" v="1485" actId="20577"/>
          <ac:spMkLst>
            <pc:docMk/>
            <pc:sldMk cId="1817807726" sldId="320"/>
            <ac:spMk id="14" creationId="{B347B0AB-1AB3-4668-B112-DFA55A50C6D6}"/>
          </ac:spMkLst>
        </pc:spChg>
        <pc:spChg chg="add">
          <ac:chgData name="Abdulhameed Hamed Mohammed" userId="72b6c4c3-b8a4-4ddf-b0f7-c9d8b1a2987e" providerId="ADAL" clId="{D169CB83-FC72-49A8-8FA5-1E82CD7EEFE0}" dt="2020-03-17T06:02:13.957" v="1829"/>
          <ac:spMkLst>
            <pc:docMk/>
            <pc:sldMk cId="1817807726" sldId="320"/>
            <ac:spMk id="15" creationId="{A2042F06-FC7D-4C0F-B189-128F442F8292}"/>
          </ac:spMkLst>
        </pc:spChg>
      </pc:sldChg>
      <pc:sldChg chg="addSp delSp modSp add ord delAnim modAnim">
        <pc:chgData name="Abdulhameed Hamed Mohammed" userId="72b6c4c3-b8a4-4ddf-b0f7-c9d8b1a2987e" providerId="ADAL" clId="{D169CB83-FC72-49A8-8FA5-1E82CD7EEFE0}" dt="2020-03-17T07:55:33.246" v="1913"/>
        <pc:sldMkLst>
          <pc:docMk/>
          <pc:sldMk cId="1353957879" sldId="321"/>
        </pc:sldMkLst>
        <pc:spChg chg="del">
          <ac:chgData name="Abdulhameed Hamed Mohammed" userId="72b6c4c3-b8a4-4ddf-b0f7-c9d8b1a2987e" providerId="ADAL" clId="{D169CB83-FC72-49A8-8FA5-1E82CD7EEFE0}" dt="2020-03-17T05:14:05.551" v="1553" actId="478"/>
          <ac:spMkLst>
            <pc:docMk/>
            <pc:sldMk cId="1353957879" sldId="321"/>
            <ac:spMk id="3" creationId="{DC88F945-987D-447D-B59D-8E8B59B26114}"/>
          </ac:spMkLst>
        </pc:spChg>
        <pc:spChg chg="add mod">
          <ac:chgData name="Abdulhameed Hamed Mohammed" userId="72b6c4c3-b8a4-4ddf-b0f7-c9d8b1a2987e" providerId="ADAL" clId="{D169CB83-FC72-49A8-8FA5-1E82CD7EEFE0}" dt="2020-03-17T05:34:30.863" v="1756" actId="1076"/>
          <ac:spMkLst>
            <pc:docMk/>
            <pc:sldMk cId="1353957879" sldId="321"/>
            <ac:spMk id="7" creationId="{06878022-8AB8-465D-A9C4-8365EADA6996}"/>
          </ac:spMkLst>
        </pc:spChg>
        <pc:picChg chg="add del mod modCrop">
          <ac:chgData name="Abdulhameed Hamed Mohammed" userId="72b6c4c3-b8a4-4ddf-b0f7-c9d8b1a2987e" providerId="ADAL" clId="{D169CB83-FC72-49A8-8FA5-1E82CD7EEFE0}" dt="2020-03-17T05:26:59.901" v="1706" actId="478"/>
          <ac:picMkLst>
            <pc:docMk/>
            <pc:sldMk cId="1353957879" sldId="321"/>
            <ac:picMk id="4" creationId="{3BDAFB52-56DE-442F-930A-00E34B69E721}"/>
          </ac:picMkLst>
        </pc:picChg>
        <pc:picChg chg="add mod modCrop">
          <ac:chgData name="Abdulhameed Hamed Mohammed" userId="72b6c4c3-b8a4-4ddf-b0f7-c9d8b1a2987e" providerId="ADAL" clId="{D169CB83-FC72-49A8-8FA5-1E82CD7EEFE0}" dt="2020-03-17T05:27:10.265" v="1709" actId="1076"/>
          <ac:picMkLst>
            <pc:docMk/>
            <pc:sldMk cId="1353957879" sldId="321"/>
            <ac:picMk id="5" creationId="{A5C310D9-1322-483D-BFD6-320169BABBFD}"/>
          </ac:picMkLst>
        </pc:picChg>
        <pc:picChg chg="add mod">
          <ac:chgData name="Abdulhameed Hamed Mohammed" userId="72b6c4c3-b8a4-4ddf-b0f7-c9d8b1a2987e" providerId="ADAL" clId="{D169CB83-FC72-49A8-8FA5-1E82CD7EEFE0}" dt="2020-03-17T07:55:33.246" v="1913"/>
          <ac:picMkLst>
            <pc:docMk/>
            <pc:sldMk cId="1353957879" sldId="321"/>
            <ac:picMk id="8" creationId="{ABB6BD32-AAFB-4E5E-A177-923BA25E0B5F}"/>
          </ac:picMkLst>
        </pc:picChg>
        <pc:picChg chg="del mod modCrop">
          <ac:chgData name="Abdulhameed Hamed Mohammed" userId="72b6c4c3-b8a4-4ddf-b0f7-c9d8b1a2987e" providerId="ADAL" clId="{D169CB83-FC72-49A8-8FA5-1E82CD7EEFE0}" dt="2020-03-17T05:22:34.807" v="1679" actId="478"/>
          <ac:picMkLst>
            <pc:docMk/>
            <pc:sldMk cId="1353957879" sldId="321"/>
            <ac:picMk id="9" creationId="{C874168F-4246-41B8-AEC0-2C49EE5C397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235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3/19/2020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5.png"/><Relationship Id="rId4" Type="http://schemas.openxmlformats.org/officeDocument/2006/relationships/image" Target="../media/image1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10">
            <a:extLst>
              <a:ext uri="{FF2B5EF4-FFF2-40B4-BE49-F238E27FC236}">
                <a16:creationId xmlns:a16="http://schemas.microsoft.com/office/drawing/2014/main" xmlns="" id="{BB624197-40B5-491E-99BA-76B7FA2ADB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9240774"/>
              </p:ext>
            </p:extLst>
          </p:nvPr>
        </p:nvGraphicFramePr>
        <p:xfrm>
          <a:off x="2032000" y="1793462"/>
          <a:ext cx="8128000" cy="396240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5338466">
                  <a:extLst>
                    <a:ext uri="{9D8B030D-6E8A-4147-A177-3AD203B41FA5}">
                      <a16:colId xmlns:a16="http://schemas.microsoft.com/office/drawing/2014/main" xmlns="" val="1016024147"/>
                    </a:ext>
                  </a:extLst>
                </a:gridCol>
                <a:gridCol w="2789534">
                  <a:extLst>
                    <a:ext uri="{9D8B030D-6E8A-4147-A177-3AD203B41FA5}">
                      <a16:colId xmlns:a16="http://schemas.microsoft.com/office/drawing/2014/main" xmlns="" val="879990646"/>
                    </a:ext>
                  </a:extLst>
                </a:gridCol>
              </a:tblGrid>
              <a:tr h="408825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4400" dirty="0">
                          <a:solidFill>
                            <a:schemeClr val="tx1"/>
                          </a:solidFill>
                        </a:rPr>
                        <a:t>العلوم</a:t>
                      </a:r>
                      <a:endParaRPr lang="en-US" sz="4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4400" dirty="0">
                          <a:solidFill>
                            <a:schemeClr val="tx1"/>
                          </a:solidFill>
                        </a:rPr>
                        <a:t>المادة</a:t>
                      </a:r>
                      <a:endParaRPr lang="en-US" sz="4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52888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3600" dirty="0"/>
                        <a:t>الثاني الابتدائي</a:t>
                      </a:r>
                      <a:endParaRPr lang="en-US" sz="3600" b="1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3600" dirty="0"/>
                        <a:t>الصف</a:t>
                      </a:r>
                      <a:endParaRPr lang="en-US" sz="3600" b="1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70410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EG" sz="3600" dirty="0"/>
                        <a:t>الس</a:t>
                      </a:r>
                      <a:r>
                        <a:rPr lang="ar-BH" sz="3600" dirty="0"/>
                        <a:t>ّ</a:t>
                      </a:r>
                      <a:r>
                        <a:rPr lang="ar-EG" sz="3600" dirty="0" err="1"/>
                        <a:t>ادسة</a:t>
                      </a:r>
                      <a:r>
                        <a:rPr lang="ar-BH" sz="3600" dirty="0"/>
                        <a:t> (القوى والطاقة)</a:t>
                      </a:r>
                      <a:endParaRPr lang="en-US" sz="3600" b="1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3600" dirty="0"/>
                        <a:t>الوحدة</a:t>
                      </a:r>
                      <a:endParaRPr lang="en-US" sz="3600" b="1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64070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EG" sz="3600" dirty="0"/>
                        <a:t>الحادي عشر</a:t>
                      </a:r>
                      <a:r>
                        <a:rPr lang="ar-BH" sz="3600" dirty="0"/>
                        <a:t> (</a:t>
                      </a:r>
                      <a:r>
                        <a:rPr lang="en-GB" sz="3600" dirty="0" err="1" smtClean="0"/>
                        <a:t>القوى</a:t>
                      </a:r>
                      <a:r>
                        <a:rPr lang="ar-BH" sz="3600" dirty="0" smtClean="0"/>
                        <a:t>)</a:t>
                      </a:r>
                      <a:endParaRPr lang="en-US" sz="3600" b="1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3600" dirty="0"/>
                        <a:t>الفصل</a:t>
                      </a:r>
                      <a:endParaRPr lang="en-US" sz="3600" b="1" dirty="0">
                        <a:solidFill>
                          <a:schemeClr val="bg1"/>
                        </a:solidFill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23270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3600" dirty="0"/>
                        <a:t>الق</a:t>
                      </a:r>
                      <a:r>
                        <a:rPr lang="ar-EG" sz="3600" dirty="0"/>
                        <a:t>ُ</a:t>
                      </a:r>
                      <a:r>
                        <a:rPr lang="ar-BH" sz="3600" dirty="0" err="1"/>
                        <a:t>وى</a:t>
                      </a:r>
                      <a:r>
                        <a:rPr lang="ar-BH" sz="3600" dirty="0"/>
                        <a:t> ت</a:t>
                      </a:r>
                      <a:r>
                        <a:rPr lang="ar-EG" sz="3600" dirty="0"/>
                        <a:t>ُ</a:t>
                      </a:r>
                      <a:r>
                        <a:rPr lang="ar-BH" sz="3600" dirty="0"/>
                        <a:t>حر</a:t>
                      </a:r>
                      <a:r>
                        <a:rPr lang="ar-EG" sz="3600" dirty="0"/>
                        <a:t>ِّ</a:t>
                      </a:r>
                      <a:r>
                        <a:rPr lang="ar-BH" sz="3600" dirty="0"/>
                        <a:t>ك</a:t>
                      </a:r>
                      <a:r>
                        <a:rPr lang="ar-EG" sz="3600" dirty="0"/>
                        <a:t>ُ</a:t>
                      </a:r>
                      <a:r>
                        <a:rPr lang="ar-BH" sz="3600" dirty="0"/>
                        <a:t> </a:t>
                      </a:r>
                      <a:r>
                        <a:rPr lang="ar-BH" sz="3600" dirty="0" err="1"/>
                        <a:t>الأش</a:t>
                      </a:r>
                      <a:r>
                        <a:rPr lang="ar-EG" sz="3600" dirty="0"/>
                        <a:t>ْ</a:t>
                      </a:r>
                      <a:r>
                        <a:rPr lang="ar-BH" sz="3600" dirty="0"/>
                        <a:t>ياء</a:t>
                      </a:r>
                      <a:endParaRPr lang="en-US" sz="3600" b="1" kern="1200" dirty="0">
                        <a:solidFill>
                          <a:schemeClr val="bg1"/>
                        </a:solidFill>
                        <a:latin typeface="Arabic Typesetting" panose="03020402040406030203" pitchFamily="66" charset="-78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3600" kern="1200" dirty="0"/>
                        <a:t>الدرس الأول</a:t>
                      </a:r>
                      <a:endParaRPr lang="en-US" sz="3600" b="1" kern="1200" dirty="0">
                        <a:solidFill>
                          <a:schemeClr val="bg1"/>
                        </a:solidFill>
                        <a:latin typeface="Arabic Typesetting" panose="03020402040406030203" pitchFamily="66" charset="-78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04385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en-US" sz="3600" kern="1200" dirty="0"/>
                        <a:t>80</a:t>
                      </a:r>
                      <a:endParaRPr lang="en-US" sz="3600" b="1" kern="1200" dirty="0">
                        <a:solidFill>
                          <a:schemeClr val="tx1"/>
                        </a:solidFill>
                        <a:latin typeface="Arabic Typesetting" panose="03020402040406030203" pitchFamily="66" charset="-78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3600" kern="1200" dirty="0"/>
                        <a:t>الصفحة</a:t>
                      </a:r>
                      <a:endParaRPr lang="en-US" sz="3600" b="1" kern="1200" dirty="0">
                        <a:solidFill>
                          <a:schemeClr val="tx1"/>
                        </a:solidFill>
                        <a:latin typeface="Arabic Typesetting" panose="03020402040406030203" pitchFamily="66" charset="-78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671747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72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410546-A8D3-4CE8-B84C-67BC92BC3D96}"/>
              </a:ext>
            </a:extLst>
          </p:cNvPr>
          <p:cNvSpPr txBox="1">
            <a:spLocks/>
          </p:cNvSpPr>
          <p:nvPr/>
        </p:nvSpPr>
        <p:spPr>
          <a:xfrm>
            <a:off x="1690704" y="341778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م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َ</a:t>
            </a:r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ف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ْ</a:t>
            </a:r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هوم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ُ</a:t>
            </a:r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 ال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ْ</a:t>
            </a:r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ق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ُ</a:t>
            </a:r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و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َّ</a:t>
            </a:r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ة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ِ</a:t>
            </a:r>
            <a:endParaRPr lang="en-US" sz="32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5F02C6C9-83EB-4E87-A271-16DB036AECFE}"/>
              </a:ext>
            </a:extLst>
          </p:cNvPr>
          <p:cNvSpPr/>
          <p:nvPr/>
        </p:nvSpPr>
        <p:spPr>
          <a:xfrm>
            <a:off x="2379532" y="1624797"/>
            <a:ext cx="7000875" cy="68302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4000" b="1" dirty="0">
                <a:solidFill>
                  <a:srgbClr val="0070C0"/>
                </a:solidFill>
              </a:rPr>
              <a:t>نشاط:</a:t>
            </a:r>
            <a:r>
              <a:rPr lang="ar-BH" sz="3200" dirty="0">
                <a:solidFill>
                  <a:srgbClr val="0070C0"/>
                </a:solidFill>
              </a:rPr>
              <a:t> </a:t>
            </a:r>
            <a:r>
              <a:rPr lang="ar-BH" sz="3200" b="1" dirty="0"/>
              <a:t>ح</a:t>
            </a:r>
            <a:r>
              <a:rPr lang="ar-EG" sz="3200" b="1" dirty="0"/>
              <a:t>َ</a:t>
            </a:r>
            <a:r>
              <a:rPr lang="ar-BH" sz="3200" b="1" dirty="0"/>
              <a:t>وّ</a:t>
            </a:r>
            <a:r>
              <a:rPr lang="ar-EG" sz="3200" b="1" dirty="0"/>
              <a:t>ِ</a:t>
            </a:r>
            <a:r>
              <a:rPr lang="ar-BH" sz="3200" b="1" dirty="0"/>
              <a:t>ط</a:t>
            </a:r>
            <a:r>
              <a:rPr lang="ar-EG" sz="3200" b="1" dirty="0"/>
              <a:t>ْ</a:t>
            </a:r>
            <a:r>
              <a:rPr lang="ar-BH" sz="3200" b="1" dirty="0"/>
              <a:t> ن</a:t>
            </a:r>
            <a:r>
              <a:rPr lang="ar-EG" sz="3200" b="1" dirty="0"/>
              <a:t>َ</a:t>
            </a:r>
            <a:r>
              <a:rPr lang="ar-BH" sz="3200" b="1" dirty="0"/>
              <a:t>و</a:t>
            </a:r>
            <a:r>
              <a:rPr lang="ar-EG" sz="3200" b="1" dirty="0"/>
              <a:t>ْ</a:t>
            </a:r>
            <a:r>
              <a:rPr lang="ar-BH" sz="3200" b="1" dirty="0"/>
              <a:t>ع</a:t>
            </a:r>
            <a:r>
              <a:rPr lang="ar-EG" sz="3200" b="1" dirty="0"/>
              <a:t>َ</a:t>
            </a:r>
            <a:r>
              <a:rPr lang="ar-BH" sz="3200" b="1" dirty="0"/>
              <a:t> ال</a:t>
            </a:r>
            <a:r>
              <a:rPr lang="ar-EG" sz="3200" b="1" dirty="0"/>
              <a:t>ْ</a:t>
            </a:r>
            <a:r>
              <a:rPr lang="ar-BH" sz="3200" b="1" dirty="0"/>
              <a:t>ق</a:t>
            </a:r>
            <a:r>
              <a:rPr lang="ar-EG" sz="3200" b="1" dirty="0"/>
              <a:t>ُ</a:t>
            </a:r>
            <a:r>
              <a:rPr lang="ar-BH" sz="3200" b="1" dirty="0"/>
              <a:t>و</a:t>
            </a:r>
            <a:r>
              <a:rPr lang="ar-EG" sz="3200" b="1" dirty="0"/>
              <a:t>َّ</a:t>
            </a:r>
            <a:r>
              <a:rPr lang="ar-BH" sz="3200" b="1" dirty="0"/>
              <a:t>ة</a:t>
            </a:r>
            <a:r>
              <a:rPr lang="ar-EG" sz="3200" b="1" dirty="0"/>
              <a:t>ِ</a:t>
            </a:r>
            <a:r>
              <a:rPr lang="ar-BH" sz="3200" b="1" dirty="0"/>
              <a:t> في الص</a:t>
            </a:r>
            <a:r>
              <a:rPr lang="ar-EG" sz="3200" b="1" dirty="0"/>
              <a:t>ُّ</a:t>
            </a:r>
            <a:r>
              <a:rPr lang="ar-BH" sz="3200" b="1" dirty="0"/>
              <a:t>و</a:t>
            </a:r>
            <a:r>
              <a:rPr lang="ar-EG" sz="3200" b="1" dirty="0"/>
              <a:t>َ</a:t>
            </a:r>
            <a:r>
              <a:rPr lang="ar-BH" sz="3200" b="1" dirty="0"/>
              <a:t>ر</a:t>
            </a:r>
            <a:r>
              <a:rPr lang="ar-EG" sz="3200" b="1" dirty="0"/>
              <a:t>ِ </a:t>
            </a:r>
            <a:r>
              <a:rPr lang="ar-BH" sz="3200" b="1" dirty="0"/>
              <a:t>الت</a:t>
            </a:r>
            <a:r>
              <a:rPr lang="ar-EG" sz="3200" b="1" dirty="0"/>
              <a:t>ّ</a:t>
            </a:r>
            <a:r>
              <a:rPr lang="ar-BH" sz="3200" b="1" dirty="0"/>
              <a:t>الية</a:t>
            </a:r>
            <a:r>
              <a:rPr lang="ar-EG" sz="3200" b="1" dirty="0"/>
              <a:t>ِ</a:t>
            </a:r>
            <a:r>
              <a:rPr lang="ar-BH" sz="3200" b="1" dirty="0"/>
              <a:t>: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F34CDE47-E7CE-43B5-B29F-8AD1890A0951}"/>
              </a:ext>
            </a:extLst>
          </p:cNvPr>
          <p:cNvCxnSpPr>
            <a:cxnSpLocks/>
          </p:cNvCxnSpPr>
          <p:nvPr/>
        </p:nvCxnSpPr>
        <p:spPr>
          <a:xfrm>
            <a:off x="5851396" y="2552700"/>
            <a:ext cx="28575" cy="36576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5EC4179D-E73F-4CDB-81CF-60E060F958BE}"/>
              </a:ext>
            </a:extLst>
          </p:cNvPr>
          <p:cNvSpPr/>
          <p:nvPr/>
        </p:nvSpPr>
        <p:spPr>
          <a:xfrm>
            <a:off x="9147046" y="4552175"/>
            <a:ext cx="1533525" cy="10668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22250" h="215900"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>
                <a:solidFill>
                  <a:srgbClr val="FFFF00"/>
                </a:solidFill>
              </a:rPr>
              <a:t>د</a:t>
            </a:r>
            <a:r>
              <a:rPr lang="ar-EG" sz="4000" b="1" dirty="0">
                <a:solidFill>
                  <a:srgbClr val="FFFF00"/>
                </a:solidFill>
              </a:rPr>
              <a:t>َ</a:t>
            </a:r>
            <a:r>
              <a:rPr lang="ar-BH" sz="4000" b="1" dirty="0">
                <a:solidFill>
                  <a:srgbClr val="FFFF00"/>
                </a:solidFill>
              </a:rPr>
              <a:t>ف</a:t>
            </a:r>
            <a:r>
              <a:rPr lang="ar-EG" sz="4000" b="1" dirty="0">
                <a:solidFill>
                  <a:srgbClr val="FFFF00"/>
                </a:solidFill>
              </a:rPr>
              <a:t>ْ</a:t>
            </a:r>
            <a:r>
              <a:rPr lang="ar-BH" sz="4000" b="1" dirty="0">
                <a:solidFill>
                  <a:srgbClr val="FFFF00"/>
                </a:solidFill>
              </a:rPr>
              <a:t>ع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CDB3376E-7735-4D80-A7B7-B674786AE80E}"/>
              </a:ext>
            </a:extLst>
          </p:cNvPr>
          <p:cNvSpPr/>
          <p:nvPr/>
        </p:nvSpPr>
        <p:spPr>
          <a:xfrm>
            <a:off x="6937246" y="4552175"/>
            <a:ext cx="1552575" cy="10668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222250" h="215900"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>
                <a:solidFill>
                  <a:srgbClr val="002060"/>
                </a:solidFill>
              </a:rPr>
              <a:t>س</a:t>
            </a:r>
            <a:r>
              <a:rPr lang="ar-EG" sz="4000" b="1" dirty="0">
                <a:solidFill>
                  <a:srgbClr val="002060"/>
                </a:solidFill>
              </a:rPr>
              <a:t>َ</a:t>
            </a:r>
            <a:r>
              <a:rPr lang="ar-BH" sz="4000" b="1" dirty="0">
                <a:solidFill>
                  <a:srgbClr val="002060"/>
                </a:solidFill>
              </a:rPr>
              <a:t>ح</a:t>
            </a:r>
            <a:r>
              <a:rPr lang="ar-EG" sz="4000" b="1" dirty="0">
                <a:solidFill>
                  <a:srgbClr val="002060"/>
                </a:solidFill>
              </a:rPr>
              <a:t>ْ</a:t>
            </a:r>
            <a:r>
              <a:rPr lang="ar-BH" sz="4000" b="1" dirty="0">
                <a:solidFill>
                  <a:srgbClr val="002060"/>
                </a:solidFill>
              </a:rPr>
              <a:t>ب</a:t>
            </a:r>
            <a:endParaRPr lang="en-US" sz="4800" b="1" dirty="0">
              <a:solidFill>
                <a:srgbClr val="00206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5789DC12-FE7F-4307-A8E5-9DFC0083ED4B}"/>
              </a:ext>
            </a:extLst>
          </p:cNvPr>
          <p:cNvSpPr/>
          <p:nvPr/>
        </p:nvSpPr>
        <p:spPr>
          <a:xfrm>
            <a:off x="3536821" y="4552175"/>
            <a:ext cx="1533525" cy="10668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22250" h="215900"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>
                <a:solidFill>
                  <a:srgbClr val="FFFF00"/>
                </a:solidFill>
              </a:rPr>
              <a:t>د</a:t>
            </a:r>
            <a:r>
              <a:rPr lang="ar-EG" sz="4000" b="1" dirty="0">
                <a:solidFill>
                  <a:srgbClr val="FFFF00"/>
                </a:solidFill>
              </a:rPr>
              <a:t>َ</a:t>
            </a:r>
            <a:r>
              <a:rPr lang="ar-BH" sz="4000" b="1" dirty="0">
                <a:solidFill>
                  <a:srgbClr val="FFFF00"/>
                </a:solidFill>
              </a:rPr>
              <a:t>ف</a:t>
            </a:r>
            <a:r>
              <a:rPr lang="ar-EG" sz="4000" b="1" dirty="0">
                <a:solidFill>
                  <a:srgbClr val="FFFF00"/>
                </a:solidFill>
              </a:rPr>
              <a:t>ْ</a:t>
            </a:r>
            <a:r>
              <a:rPr lang="ar-BH" sz="4000" b="1" dirty="0">
                <a:solidFill>
                  <a:srgbClr val="FFFF00"/>
                </a:solidFill>
              </a:rPr>
              <a:t>ع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64CBE953-0C1B-4E77-90A4-35C424285B72}"/>
              </a:ext>
            </a:extLst>
          </p:cNvPr>
          <p:cNvSpPr/>
          <p:nvPr/>
        </p:nvSpPr>
        <p:spPr>
          <a:xfrm>
            <a:off x="1327021" y="4552175"/>
            <a:ext cx="1552575" cy="1066800"/>
          </a:xfrm>
          <a:prstGeom prst="ellips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222250" h="215900"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>
                <a:solidFill>
                  <a:srgbClr val="002060"/>
                </a:solidFill>
              </a:rPr>
              <a:t>س</a:t>
            </a:r>
            <a:r>
              <a:rPr lang="ar-EG" sz="4000" b="1" dirty="0">
                <a:solidFill>
                  <a:srgbClr val="002060"/>
                </a:solidFill>
              </a:rPr>
              <a:t>َ</a:t>
            </a:r>
            <a:r>
              <a:rPr lang="ar-BH" sz="4000" b="1" dirty="0">
                <a:solidFill>
                  <a:srgbClr val="002060"/>
                </a:solidFill>
              </a:rPr>
              <a:t>ح</a:t>
            </a:r>
            <a:r>
              <a:rPr lang="ar-EG" sz="4000" b="1" dirty="0">
                <a:solidFill>
                  <a:srgbClr val="002060"/>
                </a:solidFill>
              </a:rPr>
              <a:t>ْ</a:t>
            </a:r>
            <a:r>
              <a:rPr lang="ar-BH" sz="4000" b="1" dirty="0">
                <a:solidFill>
                  <a:srgbClr val="002060"/>
                </a:solidFill>
              </a:rPr>
              <a:t>ب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89186C3-7C87-4370-88FF-4B970838257D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9" t="68725" r="47274" b="12010"/>
          <a:stretch/>
        </p:blipFill>
        <p:spPr bwMode="auto">
          <a:xfrm>
            <a:off x="7238121" y="2795587"/>
            <a:ext cx="2599767" cy="12668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C6C2FAE5-8778-496C-AD32-BEB8FBAE5D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418" y="2795587"/>
            <a:ext cx="2568163" cy="13694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89A70EB-A267-4630-A6C3-96258760E965}"/>
              </a:ext>
            </a:extLst>
          </p:cNvPr>
          <p:cNvSpPr/>
          <p:nvPr/>
        </p:nvSpPr>
        <p:spPr>
          <a:xfrm>
            <a:off x="1327021" y="887930"/>
            <a:ext cx="9983404" cy="6093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الأوّل: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إد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راك أن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الد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ف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ع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والس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ح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ب ق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وى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ً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ت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حر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ك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الأش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ياء.</a:t>
            </a:r>
          </a:p>
        </p:txBody>
      </p:sp>
      <p:pic>
        <p:nvPicPr>
          <p:cNvPr id="3" name="الشريحة ١٠">
            <a:hlinkClick r:id="" action="ppaction://media"/>
            <a:extLst>
              <a:ext uri="{FF2B5EF4-FFF2-40B4-BE49-F238E27FC236}">
                <a16:creationId xmlns:a16="http://schemas.microsoft.com/office/drawing/2014/main" xmlns="" id="{26B1D75C-A046-4591-91DB-D67729762A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2798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0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55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16" grpId="0" animBg="1"/>
      <p:bldP spid="23" grpId="0" animBg="1"/>
      <p:bldP spid="25" grpId="0" animBg="1"/>
      <p:bldP spid="26" grpId="0" animBg="1"/>
      <p:bldP spid="27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410546-A8D3-4CE8-B84C-67BC92BC3D96}"/>
              </a:ext>
            </a:extLst>
          </p:cNvPr>
          <p:cNvSpPr txBox="1">
            <a:spLocks/>
          </p:cNvSpPr>
          <p:nvPr/>
        </p:nvSpPr>
        <p:spPr>
          <a:xfrm>
            <a:off x="1690706" y="199513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م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َ</a:t>
            </a:r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ف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ْ</a:t>
            </a:r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هوم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ُ</a:t>
            </a:r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 ال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ْ</a:t>
            </a:r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ق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ُ</a:t>
            </a:r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و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َّ</a:t>
            </a:r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ة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ِ</a:t>
            </a:r>
            <a:endParaRPr lang="en-US" sz="32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5F02C6C9-83EB-4E87-A271-16DB036AECFE}"/>
              </a:ext>
            </a:extLst>
          </p:cNvPr>
          <p:cNvSpPr/>
          <p:nvPr/>
        </p:nvSpPr>
        <p:spPr>
          <a:xfrm>
            <a:off x="2379532" y="1645553"/>
            <a:ext cx="7000875" cy="68302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4000" b="1" dirty="0">
                <a:solidFill>
                  <a:srgbClr val="0070C0"/>
                </a:solidFill>
              </a:rPr>
              <a:t>نشاط:</a:t>
            </a:r>
            <a:r>
              <a:rPr lang="ar-BH" sz="3200" dirty="0">
                <a:solidFill>
                  <a:srgbClr val="0070C0"/>
                </a:solidFill>
              </a:rPr>
              <a:t> </a:t>
            </a:r>
            <a:r>
              <a:rPr lang="ar-BH" sz="3200" b="1" dirty="0"/>
              <a:t>ح</a:t>
            </a:r>
            <a:r>
              <a:rPr lang="ar-EG" sz="3200" b="1" dirty="0"/>
              <a:t>َ</a:t>
            </a:r>
            <a:r>
              <a:rPr lang="ar-BH" sz="3200" b="1" dirty="0"/>
              <a:t>وّ</a:t>
            </a:r>
            <a:r>
              <a:rPr lang="ar-EG" sz="3200" b="1" dirty="0"/>
              <a:t>ِ</a:t>
            </a:r>
            <a:r>
              <a:rPr lang="ar-BH" sz="3200" b="1" dirty="0"/>
              <a:t>ط</a:t>
            </a:r>
            <a:r>
              <a:rPr lang="ar-EG" sz="3200" b="1" dirty="0"/>
              <a:t>ْ</a:t>
            </a:r>
            <a:r>
              <a:rPr lang="ar-BH" sz="3200" b="1" dirty="0"/>
              <a:t> ن</a:t>
            </a:r>
            <a:r>
              <a:rPr lang="ar-EG" sz="3200" b="1" dirty="0"/>
              <a:t>َ</a:t>
            </a:r>
            <a:r>
              <a:rPr lang="ar-BH" sz="3200" b="1" dirty="0"/>
              <a:t>و</a:t>
            </a:r>
            <a:r>
              <a:rPr lang="ar-EG" sz="3200" b="1" dirty="0"/>
              <a:t>ْ</a:t>
            </a:r>
            <a:r>
              <a:rPr lang="ar-BH" sz="3200" b="1" dirty="0"/>
              <a:t>ع</a:t>
            </a:r>
            <a:r>
              <a:rPr lang="ar-EG" sz="3200" b="1" dirty="0"/>
              <a:t>َ</a:t>
            </a:r>
            <a:r>
              <a:rPr lang="ar-BH" sz="3200" b="1" dirty="0"/>
              <a:t> ال</a:t>
            </a:r>
            <a:r>
              <a:rPr lang="ar-EG" sz="3200" b="1" dirty="0"/>
              <a:t>ْ</a:t>
            </a:r>
            <a:r>
              <a:rPr lang="ar-BH" sz="3200" b="1" dirty="0"/>
              <a:t>ق</a:t>
            </a:r>
            <a:r>
              <a:rPr lang="ar-EG" sz="3200" b="1" dirty="0"/>
              <a:t>ُ</a:t>
            </a:r>
            <a:r>
              <a:rPr lang="ar-BH" sz="3200" b="1" dirty="0"/>
              <a:t>و</a:t>
            </a:r>
            <a:r>
              <a:rPr lang="ar-EG" sz="3200" b="1" dirty="0"/>
              <a:t>َّ</a:t>
            </a:r>
            <a:r>
              <a:rPr lang="ar-BH" sz="3200" b="1" dirty="0"/>
              <a:t>ة</a:t>
            </a:r>
            <a:r>
              <a:rPr lang="ar-EG" sz="3200" b="1" dirty="0"/>
              <a:t>ِ</a:t>
            </a:r>
            <a:r>
              <a:rPr lang="ar-BH" sz="3200" b="1" dirty="0"/>
              <a:t> في الص</a:t>
            </a:r>
            <a:r>
              <a:rPr lang="ar-EG" sz="3200" b="1" dirty="0"/>
              <a:t>ُّ</a:t>
            </a:r>
            <a:r>
              <a:rPr lang="ar-BH" sz="3200" b="1" dirty="0"/>
              <a:t>و</a:t>
            </a:r>
            <a:r>
              <a:rPr lang="ar-EG" sz="3200" b="1" dirty="0"/>
              <a:t>َ</a:t>
            </a:r>
            <a:r>
              <a:rPr lang="ar-BH" sz="3200" b="1" dirty="0"/>
              <a:t>ر</a:t>
            </a:r>
            <a:r>
              <a:rPr lang="ar-EG" sz="3200" b="1" dirty="0"/>
              <a:t>ِ </a:t>
            </a:r>
            <a:r>
              <a:rPr lang="ar-BH" sz="3200" b="1" dirty="0"/>
              <a:t>الت</a:t>
            </a:r>
            <a:r>
              <a:rPr lang="ar-EG" sz="3200" b="1" dirty="0"/>
              <a:t>ّ</a:t>
            </a:r>
            <a:r>
              <a:rPr lang="ar-BH" sz="3200" b="1" dirty="0"/>
              <a:t>الية</a:t>
            </a:r>
            <a:r>
              <a:rPr lang="ar-EG" sz="3200" b="1" dirty="0"/>
              <a:t>ِ</a:t>
            </a:r>
            <a:r>
              <a:rPr lang="ar-BH" sz="3200" b="1" dirty="0"/>
              <a:t>: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F34CDE47-E7CE-43B5-B29F-8AD1890A0951}"/>
              </a:ext>
            </a:extLst>
          </p:cNvPr>
          <p:cNvCxnSpPr>
            <a:cxnSpLocks/>
          </p:cNvCxnSpPr>
          <p:nvPr/>
        </p:nvCxnSpPr>
        <p:spPr>
          <a:xfrm>
            <a:off x="5851396" y="2552700"/>
            <a:ext cx="28575" cy="365760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5EC4179D-E73F-4CDB-81CF-60E060F958BE}"/>
              </a:ext>
            </a:extLst>
          </p:cNvPr>
          <p:cNvSpPr/>
          <p:nvPr/>
        </p:nvSpPr>
        <p:spPr>
          <a:xfrm>
            <a:off x="9147046" y="4552175"/>
            <a:ext cx="1533525" cy="10668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22250" h="215900"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>
                <a:solidFill>
                  <a:srgbClr val="FFFF00"/>
                </a:solidFill>
              </a:rPr>
              <a:t>د</a:t>
            </a:r>
            <a:r>
              <a:rPr lang="ar-EG" sz="4000" b="1" dirty="0">
                <a:solidFill>
                  <a:srgbClr val="FFFF00"/>
                </a:solidFill>
              </a:rPr>
              <a:t>َ</a:t>
            </a:r>
            <a:r>
              <a:rPr lang="ar-BH" sz="4000" b="1" dirty="0">
                <a:solidFill>
                  <a:srgbClr val="FFFF00"/>
                </a:solidFill>
              </a:rPr>
              <a:t>ف</a:t>
            </a:r>
            <a:r>
              <a:rPr lang="ar-EG" sz="4000" b="1" dirty="0">
                <a:solidFill>
                  <a:srgbClr val="FFFF00"/>
                </a:solidFill>
              </a:rPr>
              <a:t>ْ</a:t>
            </a:r>
            <a:r>
              <a:rPr lang="ar-BH" sz="4000" b="1" dirty="0">
                <a:solidFill>
                  <a:srgbClr val="FFFF00"/>
                </a:solidFill>
              </a:rPr>
              <a:t>ع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CDB3376E-7735-4D80-A7B7-B674786AE80E}"/>
              </a:ext>
            </a:extLst>
          </p:cNvPr>
          <p:cNvSpPr/>
          <p:nvPr/>
        </p:nvSpPr>
        <p:spPr>
          <a:xfrm>
            <a:off x="6937246" y="4552175"/>
            <a:ext cx="1552575" cy="1066800"/>
          </a:xfrm>
          <a:prstGeom prst="ellips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222250" h="215900"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>
                <a:solidFill>
                  <a:srgbClr val="002060"/>
                </a:solidFill>
              </a:rPr>
              <a:t>س</a:t>
            </a:r>
            <a:r>
              <a:rPr lang="ar-EG" sz="4000" b="1" dirty="0">
                <a:solidFill>
                  <a:srgbClr val="002060"/>
                </a:solidFill>
              </a:rPr>
              <a:t>َ</a:t>
            </a:r>
            <a:r>
              <a:rPr lang="ar-BH" sz="4000" b="1" dirty="0">
                <a:solidFill>
                  <a:srgbClr val="002060"/>
                </a:solidFill>
              </a:rPr>
              <a:t>ح</a:t>
            </a:r>
            <a:r>
              <a:rPr lang="ar-EG" sz="4000" b="1" dirty="0">
                <a:solidFill>
                  <a:srgbClr val="002060"/>
                </a:solidFill>
              </a:rPr>
              <a:t>ْ</a:t>
            </a:r>
            <a:r>
              <a:rPr lang="ar-BH" sz="4000" b="1" dirty="0">
                <a:solidFill>
                  <a:srgbClr val="002060"/>
                </a:solidFill>
              </a:rPr>
              <a:t>ب</a:t>
            </a:r>
            <a:endParaRPr lang="en-US" sz="4800" b="1" dirty="0">
              <a:solidFill>
                <a:srgbClr val="002060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5789DC12-FE7F-4307-A8E5-9DFC0083ED4B}"/>
              </a:ext>
            </a:extLst>
          </p:cNvPr>
          <p:cNvSpPr/>
          <p:nvPr/>
        </p:nvSpPr>
        <p:spPr>
          <a:xfrm>
            <a:off x="3536821" y="4552175"/>
            <a:ext cx="1533525" cy="10668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222250" h="215900"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>
                <a:solidFill>
                  <a:srgbClr val="FFFF00"/>
                </a:solidFill>
              </a:rPr>
              <a:t>د</a:t>
            </a:r>
            <a:r>
              <a:rPr lang="ar-EG" sz="4000" b="1" dirty="0">
                <a:solidFill>
                  <a:srgbClr val="FFFF00"/>
                </a:solidFill>
              </a:rPr>
              <a:t>َ</a:t>
            </a:r>
            <a:r>
              <a:rPr lang="ar-BH" sz="4000" b="1" dirty="0">
                <a:solidFill>
                  <a:srgbClr val="FFFF00"/>
                </a:solidFill>
              </a:rPr>
              <a:t>ف</a:t>
            </a:r>
            <a:r>
              <a:rPr lang="ar-EG" sz="4000" b="1" dirty="0">
                <a:solidFill>
                  <a:srgbClr val="FFFF00"/>
                </a:solidFill>
              </a:rPr>
              <a:t>ْ</a:t>
            </a:r>
            <a:r>
              <a:rPr lang="ar-BH" sz="4000" b="1" dirty="0">
                <a:solidFill>
                  <a:srgbClr val="FFFF00"/>
                </a:solidFill>
              </a:rPr>
              <a:t>ع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64CBE953-0C1B-4E77-90A4-35C424285B72}"/>
              </a:ext>
            </a:extLst>
          </p:cNvPr>
          <p:cNvSpPr/>
          <p:nvPr/>
        </p:nvSpPr>
        <p:spPr>
          <a:xfrm>
            <a:off x="1327021" y="4552175"/>
            <a:ext cx="1552575" cy="1066800"/>
          </a:xfrm>
          <a:prstGeom prst="ellipse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222250" h="215900"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4000" b="1" dirty="0">
                <a:solidFill>
                  <a:srgbClr val="002060"/>
                </a:solidFill>
              </a:rPr>
              <a:t>س</a:t>
            </a:r>
            <a:r>
              <a:rPr lang="ar-EG" sz="4000" b="1" dirty="0">
                <a:solidFill>
                  <a:srgbClr val="002060"/>
                </a:solidFill>
              </a:rPr>
              <a:t>َ</a:t>
            </a:r>
            <a:r>
              <a:rPr lang="ar-BH" sz="4000" b="1" dirty="0">
                <a:solidFill>
                  <a:srgbClr val="002060"/>
                </a:solidFill>
              </a:rPr>
              <a:t>ح</a:t>
            </a:r>
            <a:r>
              <a:rPr lang="ar-EG" sz="4000" b="1" dirty="0">
                <a:solidFill>
                  <a:srgbClr val="002060"/>
                </a:solidFill>
              </a:rPr>
              <a:t>ْ</a:t>
            </a:r>
            <a:r>
              <a:rPr lang="ar-BH" sz="4000" b="1" dirty="0">
                <a:solidFill>
                  <a:srgbClr val="002060"/>
                </a:solidFill>
              </a:rPr>
              <a:t>ب</a:t>
            </a:r>
            <a:endParaRPr lang="en-US" sz="4800" b="1" dirty="0">
              <a:solidFill>
                <a:srgbClr val="002060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89186C3-7C87-4370-88FF-4B970838257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9" t="68725" r="47274" b="12010"/>
          <a:stretch/>
        </p:blipFill>
        <p:spPr bwMode="auto">
          <a:xfrm>
            <a:off x="7238121" y="2795587"/>
            <a:ext cx="2599767" cy="12668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C6C2FAE5-8778-496C-AD32-BEB8FBAE5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418" y="2795587"/>
            <a:ext cx="2568163" cy="13694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89A70EB-A267-4630-A6C3-96258760E965}"/>
              </a:ext>
            </a:extLst>
          </p:cNvPr>
          <p:cNvSpPr/>
          <p:nvPr/>
        </p:nvSpPr>
        <p:spPr>
          <a:xfrm>
            <a:off x="1545201" y="887930"/>
            <a:ext cx="9446154" cy="6093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الأوّل: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إد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راك أن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الد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ف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ع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والس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ح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ب ق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وى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ً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ت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حر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ك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الأش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ياء.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6AA1CDE7-B45C-4C03-84C7-90BA7FAEDC7D}"/>
              </a:ext>
            </a:extLst>
          </p:cNvPr>
          <p:cNvSpPr/>
          <p:nvPr/>
        </p:nvSpPr>
        <p:spPr>
          <a:xfrm>
            <a:off x="3070096" y="4430883"/>
            <a:ext cx="2390775" cy="1343025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1BA3D043-472A-42EE-9AF2-0C43A7F98847}"/>
              </a:ext>
            </a:extLst>
          </p:cNvPr>
          <p:cNvSpPr/>
          <p:nvPr/>
        </p:nvSpPr>
        <p:spPr>
          <a:xfrm>
            <a:off x="6509038" y="4414062"/>
            <a:ext cx="2390775" cy="1343025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93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0"/>
                            </p:stCondLst>
                            <p:childTnLst>
                              <p:par>
                                <p:cTn id="6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00"/>
                            </p:stCondLst>
                            <p:childTnLst>
                              <p:par>
                                <p:cTn id="6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 animBg="1"/>
      <p:bldP spid="23" grpId="0" animBg="1"/>
      <p:bldP spid="25" grpId="0" animBg="1"/>
      <p:bldP spid="26" grpId="0" animBg="1"/>
      <p:bldP spid="27" grpId="0" animBg="1"/>
      <p:bldP spid="13" grpId="0" animBg="1"/>
      <p:bldP spid="12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410546-A8D3-4CE8-B84C-67BC92BC3D96}"/>
              </a:ext>
            </a:extLst>
          </p:cNvPr>
          <p:cNvSpPr txBox="1">
            <a:spLocks/>
          </p:cNvSpPr>
          <p:nvPr/>
        </p:nvSpPr>
        <p:spPr>
          <a:xfrm>
            <a:off x="1906734" y="249008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ما بَعْضُ أَنْواعِ الْقُوى؟</a:t>
            </a:r>
            <a:endParaRPr lang="en-US" sz="32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874168F-4246-41B8-AEC0-2C49EE5C3973}"/>
              </a:ext>
            </a:extLst>
          </p:cNvPr>
          <p:cNvPicPr/>
          <p:nvPr/>
        </p:nvPicPr>
        <p:blipFill rotWithShape="1">
          <a:blip r:embed="rId4"/>
          <a:srcRect l="36471" t="19080" r="37895" b="40708"/>
          <a:stretch/>
        </p:blipFill>
        <p:spPr bwMode="auto">
          <a:xfrm>
            <a:off x="3896750" y="1782004"/>
            <a:ext cx="5881308" cy="4392520"/>
          </a:xfrm>
          <a:prstGeom prst="rect">
            <a:avLst/>
          </a:prstGeom>
          <a:ln w="1016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D2372FB-4739-4FEA-B323-9DC1733C3976}"/>
              </a:ext>
            </a:extLst>
          </p:cNvPr>
          <p:cNvSpPr/>
          <p:nvPr/>
        </p:nvSpPr>
        <p:spPr>
          <a:xfrm>
            <a:off x="1372922" y="851549"/>
            <a:ext cx="9446154" cy="6093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الثاني: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تف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سير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بع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ض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الظ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واهر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م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تبطة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ب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قو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 ال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جاذبي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 الأر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ضي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DC88F945-987D-447D-B59D-8E8B59B26114}"/>
              </a:ext>
            </a:extLst>
          </p:cNvPr>
          <p:cNvSpPr/>
          <p:nvPr/>
        </p:nvSpPr>
        <p:spPr>
          <a:xfrm>
            <a:off x="6273490" y="3978264"/>
            <a:ext cx="106018" cy="1689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الشريحة ١٢">
            <a:hlinkClick r:id="" action="ppaction://media"/>
            <a:extLst>
              <a:ext uri="{FF2B5EF4-FFF2-40B4-BE49-F238E27FC236}">
                <a16:creationId xmlns:a16="http://schemas.microsoft.com/office/drawing/2014/main" xmlns="" id="{3DFB1FF4-5A15-4EFD-8A27-0474D2B057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7338" y="2559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8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.0007 L 0.09583 0.0252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1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83 0.02454 L 0.10339 0.2365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93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6" grpId="0" animBg="1"/>
      <p:bldP spid="3" grpId="0" animBg="1"/>
      <p:bldP spid="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206FCE7-D184-4ECB-9E74-382757E1EA5F}"/>
              </a:ext>
            </a:extLst>
          </p:cNvPr>
          <p:cNvPicPr/>
          <p:nvPr/>
        </p:nvPicPr>
        <p:blipFill rotWithShape="1">
          <a:blip r:embed="rId4"/>
          <a:srcRect l="36471" t="36492" r="37895" b="45354"/>
          <a:stretch/>
        </p:blipFill>
        <p:spPr bwMode="auto">
          <a:xfrm>
            <a:off x="206182" y="1999168"/>
            <a:ext cx="3514725" cy="35634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 contourW="107950">
            <a:contourClr>
              <a:srgbClr val="FF000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4304714" y="2996418"/>
            <a:ext cx="6904823" cy="3120829"/>
            <a:chOff x="4867422" y="3137095"/>
            <a:chExt cx="6904823" cy="3120829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xmlns="" id="{9D79EED4-2AF4-4063-A52A-3427D1AB786E}"/>
                </a:ext>
              </a:extLst>
            </p:cNvPr>
            <p:cNvSpPr/>
            <p:nvPr/>
          </p:nvSpPr>
          <p:spPr>
            <a:xfrm>
              <a:off x="4867422" y="3137095"/>
              <a:ext cx="6904823" cy="3120829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 w="50800">
              <a:noFill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ع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ن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د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َ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ما ت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َ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ت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َ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دح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َ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ج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ك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BH" sz="3200" b="1" dirty="0" err="1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رة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ٌ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ع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َ</a:t>
              </a:r>
              <a:r>
                <a:rPr lang="ar-BH" sz="3200" b="1" dirty="0" err="1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لى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س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َ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ط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ح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طاو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BH" sz="3200" b="1" dirty="0" err="1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لة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ٍ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ف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َ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إن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ها ت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َ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س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ق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ط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</a:t>
              </a:r>
              <a:r>
                <a:rPr lang="ar-BH" sz="3200" b="1" dirty="0" smtClean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باتجاه </a:t>
              </a:r>
              <a:r>
                <a:rPr lang="ar-BH" sz="3200" b="1" dirty="0" err="1" smtClean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الأ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َ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ض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.</a:t>
              </a:r>
            </a:p>
            <a:p>
              <a:pPr algn="ctr"/>
              <a:endPara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endParaRPr>
            </a:p>
            <a:p>
              <a:pPr algn="ctr"/>
              <a:endPara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CB362355-BF03-4C69-9594-98734DAA9951}"/>
                </a:ext>
              </a:extLst>
            </p:cNvPr>
            <p:cNvSpPr/>
            <p:nvPr/>
          </p:nvSpPr>
          <p:spPr>
            <a:xfrm>
              <a:off x="10039350" y="4781739"/>
              <a:ext cx="981076" cy="56007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400" b="1" dirty="0">
                  <a:solidFill>
                    <a:srgbClr val="C00000"/>
                  </a:solidFill>
                </a:rPr>
                <a:t>س</a:t>
              </a:r>
              <a:r>
                <a:rPr lang="ar-EG" sz="2400" b="1" dirty="0">
                  <a:solidFill>
                    <a:srgbClr val="C00000"/>
                  </a:solidFill>
                </a:rPr>
                <a:t>ُ</a:t>
              </a:r>
              <a:r>
                <a:rPr lang="ar-BH" sz="2400" b="1" dirty="0" err="1" smtClean="0">
                  <a:solidFill>
                    <a:srgbClr val="C00000"/>
                  </a:solidFill>
                </a:rPr>
                <a:t>ؤال</a:t>
              </a:r>
              <a:endParaRPr lang="en-US" sz="1400" b="1" dirty="0">
                <a:solidFill>
                  <a:srgbClr val="C0000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60AE5B5-D170-4584-83CC-DC91A67BD0F0}"/>
                </a:ext>
              </a:extLst>
            </p:cNvPr>
            <p:cNvSpPr/>
            <p:nvPr/>
          </p:nvSpPr>
          <p:spPr>
            <a:xfrm>
              <a:off x="6212199" y="4765509"/>
              <a:ext cx="3827152" cy="56007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4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ما </a:t>
              </a:r>
              <a:r>
                <a:rPr lang="ar-BH" sz="2400" b="1" dirty="0" err="1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القو</a:t>
              </a:r>
              <a:r>
                <a:rPr lang="ar-EG" sz="24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BH" sz="24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ة</a:t>
              </a:r>
              <a:r>
                <a:rPr lang="ar-EG" sz="24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BH" sz="24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ال</a:t>
              </a:r>
              <a:r>
                <a:rPr lang="ar-EG" sz="24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BH" sz="24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تي س</a:t>
              </a:r>
              <a:r>
                <a:rPr lang="ar-EG" sz="24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َ</a:t>
              </a:r>
              <a:r>
                <a:rPr lang="ar-BH" sz="24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بَّبت</a:t>
              </a:r>
              <a:r>
                <a:rPr lang="ar-EG" sz="24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BH" sz="24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س</a:t>
              </a:r>
              <a:r>
                <a:rPr lang="ar-EG" sz="24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BH" sz="24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قوط</a:t>
              </a:r>
              <a:r>
                <a:rPr lang="ar-EG" sz="24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َ</a:t>
              </a:r>
              <a:r>
                <a:rPr lang="ar-BH" sz="24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الك</a:t>
              </a:r>
              <a:r>
                <a:rPr lang="ar-EG" sz="24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BH" sz="2400" b="1" dirty="0" err="1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رة</a:t>
              </a:r>
              <a:r>
                <a:rPr lang="ar-BH" sz="24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؟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B2BD81CD-3CB4-4473-BE3B-6A5EBA7C3924}"/>
                </a:ext>
              </a:extLst>
            </p:cNvPr>
            <p:cNvSpPr/>
            <p:nvPr/>
          </p:nvSpPr>
          <p:spPr>
            <a:xfrm>
              <a:off x="6212198" y="5320111"/>
              <a:ext cx="3827152" cy="56007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24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.......................................</a:t>
              </a:r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13343DAF-7AC2-4630-9649-51E8F07196D9}"/>
              </a:ext>
            </a:extLst>
          </p:cNvPr>
          <p:cNvSpPr txBox="1">
            <a:spLocks/>
          </p:cNvSpPr>
          <p:nvPr/>
        </p:nvSpPr>
        <p:spPr>
          <a:xfrm>
            <a:off x="1906735" y="345347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ما بَعْضُ أَنْواعِ الْقُوى؟</a:t>
            </a:r>
            <a:endParaRPr lang="en-US" sz="32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834CBC1-7524-4C07-AA0E-54D1BBF28A6D}"/>
              </a:ext>
            </a:extLst>
          </p:cNvPr>
          <p:cNvSpPr/>
          <p:nvPr/>
        </p:nvSpPr>
        <p:spPr>
          <a:xfrm>
            <a:off x="206182" y="924147"/>
            <a:ext cx="11003355" cy="6093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الثاني: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تف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سير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بع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ض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الظ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واهر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م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تبطة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ب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قو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 ال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جاذبي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 الأر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ضي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BA1A288C-F863-4483-B282-06C438E20E40}"/>
              </a:ext>
            </a:extLst>
          </p:cNvPr>
          <p:cNvSpPr/>
          <p:nvPr/>
        </p:nvSpPr>
        <p:spPr>
          <a:xfrm>
            <a:off x="1905946" y="2618539"/>
            <a:ext cx="160604" cy="2385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الشريحة ١٣">
            <a:hlinkClick r:id="" action="ppaction://media"/>
            <a:extLst>
              <a:ext uri="{FF2B5EF4-FFF2-40B4-BE49-F238E27FC236}">
                <a16:creationId xmlns:a16="http://schemas.microsoft.com/office/drawing/2014/main" xmlns="" id="{6871005C-0B5D-4104-A34E-0860C559B7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45570" y="17159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05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21 0.06621 L 0.05221 0.3162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7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xmlns="" id="{9D79EED4-2AF4-4063-A52A-3427D1AB786E}"/>
              </a:ext>
            </a:extLst>
          </p:cNvPr>
          <p:cNvSpPr/>
          <p:nvPr/>
        </p:nvSpPr>
        <p:spPr>
          <a:xfrm>
            <a:off x="3887665" y="3024554"/>
            <a:ext cx="7729835" cy="302148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0800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ع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ن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د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ما ت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ت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دح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ج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ك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رة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ٌ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ع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لى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س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ط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ح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طاو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لة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ٍ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ف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إن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ها ت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س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ق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ط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</a:t>
            </a:r>
            <a:r>
              <a:rPr lang="ar-BH" sz="32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باتجاه </a:t>
            </a:r>
            <a:r>
              <a:rPr lang="ar-BH" sz="3200" b="1" dirty="0" err="1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الأ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ض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.</a:t>
            </a:r>
          </a:p>
          <a:p>
            <a:pPr algn="ctr"/>
            <a:endParaRPr lang="ar-BH" sz="32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  <a:p>
            <a:pPr algn="ctr"/>
            <a:endParaRPr lang="ar-BH" sz="24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206FCE7-D184-4ECB-9E74-382757E1EA5F}"/>
              </a:ext>
            </a:extLst>
          </p:cNvPr>
          <p:cNvPicPr/>
          <p:nvPr/>
        </p:nvPicPr>
        <p:blipFill rotWithShape="1">
          <a:blip r:embed="rId4"/>
          <a:srcRect l="36471" t="36492" r="37895" b="45354"/>
          <a:stretch/>
        </p:blipFill>
        <p:spPr bwMode="auto">
          <a:xfrm>
            <a:off x="206182" y="1999168"/>
            <a:ext cx="3514725" cy="35634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 contourW="107950">
            <a:contourClr>
              <a:srgbClr val="FF000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B362355-BF03-4C69-9594-98734DAA9951}"/>
              </a:ext>
            </a:extLst>
          </p:cNvPr>
          <p:cNvSpPr/>
          <p:nvPr/>
        </p:nvSpPr>
        <p:spPr>
          <a:xfrm>
            <a:off x="9827910" y="4580826"/>
            <a:ext cx="981076" cy="56007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 dirty="0">
                <a:solidFill>
                  <a:srgbClr val="C00000"/>
                </a:solidFill>
              </a:rPr>
              <a:t>س</a:t>
            </a:r>
            <a:r>
              <a:rPr lang="ar-EG" sz="2400" b="1" dirty="0">
                <a:solidFill>
                  <a:srgbClr val="C00000"/>
                </a:solidFill>
              </a:rPr>
              <a:t>ُ</a:t>
            </a:r>
            <a:r>
              <a:rPr lang="ar-BH" sz="2400" b="1" dirty="0" err="1" smtClean="0">
                <a:solidFill>
                  <a:srgbClr val="C00000"/>
                </a:solidFill>
              </a:rPr>
              <a:t>ؤال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60AE5B5-D170-4584-83CC-DC91A67BD0F0}"/>
              </a:ext>
            </a:extLst>
          </p:cNvPr>
          <p:cNvSpPr/>
          <p:nvPr/>
        </p:nvSpPr>
        <p:spPr>
          <a:xfrm>
            <a:off x="5853348" y="4580826"/>
            <a:ext cx="3981895" cy="56007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ما </a:t>
            </a:r>
            <a:r>
              <a:rPr lang="ar-BH" sz="24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القو</a:t>
            </a:r>
            <a:r>
              <a:rPr lang="ar-EG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</a:t>
            </a:r>
            <a:r>
              <a:rPr lang="ar-EG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</a:t>
            </a:r>
            <a:r>
              <a:rPr lang="ar-EG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تي س</a:t>
            </a:r>
            <a:r>
              <a:rPr lang="ar-EG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بَّبت</a:t>
            </a:r>
            <a:r>
              <a:rPr lang="ar-EG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س</a:t>
            </a:r>
            <a:r>
              <a:rPr lang="ar-EG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قوط</a:t>
            </a:r>
            <a:r>
              <a:rPr lang="ar-EG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الك</a:t>
            </a:r>
            <a:r>
              <a:rPr lang="ar-EG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24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رة</a:t>
            </a:r>
            <a:r>
              <a:rPr lang="ar-BH" sz="24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؟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13343DAF-7AC2-4630-9649-51E8F07196D9}"/>
              </a:ext>
            </a:extLst>
          </p:cNvPr>
          <p:cNvSpPr txBox="1">
            <a:spLocks/>
          </p:cNvSpPr>
          <p:nvPr/>
        </p:nvSpPr>
        <p:spPr>
          <a:xfrm>
            <a:off x="1906735" y="287289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ما بَعْضُ أَنْواعِ الْقُوى؟</a:t>
            </a:r>
            <a:endParaRPr lang="en-US" sz="32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834CBC1-7524-4C07-AA0E-54D1BBF28A6D}"/>
              </a:ext>
            </a:extLst>
          </p:cNvPr>
          <p:cNvSpPr/>
          <p:nvPr/>
        </p:nvSpPr>
        <p:spPr>
          <a:xfrm>
            <a:off x="206182" y="924147"/>
            <a:ext cx="11411317" cy="6093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الثاني: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تف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سير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بع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ض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الظ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واهر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م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تبطة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ب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قو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 ال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جاذبي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 الأر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ضي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BA1A288C-F863-4483-B282-06C438E20E40}"/>
              </a:ext>
            </a:extLst>
          </p:cNvPr>
          <p:cNvSpPr/>
          <p:nvPr/>
        </p:nvSpPr>
        <p:spPr>
          <a:xfrm>
            <a:off x="1905946" y="2618539"/>
            <a:ext cx="160604" cy="2385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E516E58-AE2E-47F4-836B-74BD3A61F90A}"/>
              </a:ext>
            </a:extLst>
          </p:cNvPr>
          <p:cNvSpPr/>
          <p:nvPr/>
        </p:nvSpPr>
        <p:spPr>
          <a:xfrm>
            <a:off x="5853349" y="5140896"/>
            <a:ext cx="3981894" cy="56007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2800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إِنَّها </a:t>
            </a:r>
            <a:r>
              <a:rPr lang="ar-BH" sz="2800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ق</a:t>
            </a:r>
            <a:r>
              <a:rPr lang="ar-EG" sz="2800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2800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</a:t>
            </a:r>
            <a:r>
              <a:rPr lang="ar-EG" sz="2800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2800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</a:t>
            </a:r>
            <a:r>
              <a:rPr lang="ar-EG" sz="2800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2800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</a:t>
            </a:r>
            <a:r>
              <a:rPr lang="ar-BH" sz="2800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الجاذ</a:t>
            </a:r>
            <a:r>
              <a:rPr lang="ar-EG" sz="2800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2800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بي</a:t>
            </a:r>
            <a:r>
              <a:rPr lang="ar-EG" sz="2800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2800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</a:t>
            </a:r>
            <a:r>
              <a:rPr lang="ar-EG" sz="2800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2800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الأر</a:t>
            </a:r>
            <a:r>
              <a:rPr lang="ar-EG" sz="2800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2800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ض</a:t>
            </a:r>
            <a:r>
              <a:rPr lang="ar-EG" sz="2800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2800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ي</a:t>
            </a:r>
            <a:r>
              <a:rPr lang="ar-EG" sz="2800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2800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</a:t>
            </a:r>
            <a:r>
              <a:rPr lang="ar-EG" sz="2800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ِ.</a:t>
            </a:r>
            <a:endParaRPr lang="ar-BH" sz="2800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  <p:pic>
        <p:nvPicPr>
          <p:cNvPr id="2" name="الشريحة ١٤">
            <a:hlinkClick r:id="" action="ppaction://media"/>
            <a:extLst>
              <a:ext uri="{FF2B5EF4-FFF2-40B4-BE49-F238E27FC236}">
                <a16:creationId xmlns:a16="http://schemas.microsoft.com/office/drawing/2014/main" xmlns="" id="{76C66F16-D497-4EB6-85E1-BF9EB3D656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11134" y="16353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4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221 0.06621 L 0.05221 0.3162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3" grpId="0" animBg="1"/>
      <p:bldP spid="11" grpId="0" animBg="1"/>
      <p:bldP spid="13" grpId="0"/>
      <p:bldP spid="14" grpId="0" animBg="1"/>
      <p:bldP spid="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xmlns="" id="{9D79EED4-2AF4-4063-A52A-3427D1AB786E}"/>
              </a:ext>
            </a:extLst>
          </p:cNvPr>
          <p:cNvSpPr/>
          <p:nvPr/>
        </p:nvSpPr>
        <p:spPr>
          <a:xfrm>
            <a:off x="1372923" y="3491617"/>
            <a:ext cx="6355080" cy="276333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08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ما ال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جاذ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بي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ة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 الأر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ض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ي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ة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 smtClean="0">
                <a:solidFill>
                  <a:srgbClr val="FF0000"/>
                </a:solidFill>
                <a:latin typeface="Arabic Typesetting" panose="03020402040406030203" pitchFamily="66" charset="-78"/>
              </a:rPr>
              <a:t>؟</a:t>
            </a:r>
            <a:endParaRPr lang="en-US" sz="32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  <a:p>
            <a:pPr algn="ctr"/>
            <a:r>
              <a:rPr lang="ar-BH" sz="3200" b="1" dirty="0" smtClean="0">
                <a:solidFill>
                  <a:srgbClr val="002060"/>
                </a:solidFill>
                <a:latin typeface="Arabic Typesetting" panose="03020402040406030203" pitchFamily="66" charset="-78"/>
              </a:rPr>
              <a:t>______________________________________</a:t>
            </a:r>
            <a:endParaRPr lang="ar-BH" sz="3200" b="1" dirty="0">
              <a:solidFill>
                <a:srgbClr val="002060"/>
              </a:solidFill>
              <a:latin typeface="Arabic Typesetting" panose="03020402040406030203" pitchFamily="66" charset="-7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206FCE7-D184-4ECB-9E74-382757E1EA5F}"/>
              </a:ext>
            </a:extLst>
          </p:cNvPr>
          <p:cNvPicPr/>
          <p:nvPr/>
        </p:nvPicPr>
        <p:blipFill rotWithShape="1">
          <a:blip r:embed="rId4"/>
          <a:srcRect l="36471" t="36492" r="37895" b="45354"/>
          <a:stretch/>
        </p:blipFill>
        <p:spPr bwMode="auto">
          <a:xfrm>
            <a:off x="8547706" y="4139317"/>
            <a:ext cx="1609725" cy="14679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 contourW="107950">
            <a:contourClr>
              <a:srgbClr val="FF000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0C7B1B94-D3F2-4440-BAD9-A2B5DC82E29F}"/>
              </a:ext>
            </a:extLst>
          </p:cNvPr>
          <p:cNvSpPr txBox="1">
            <a:spLocks/>
          </p:cNvSpPr>
          <p:nvPr/>
        </p:nvSpPr>
        <p:spPr>
          <a:xfrm>
            <a:off x="1906735" y="159675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ما بَعْضُ أَنْواعِ الْقُوى؟</a:t>
            </a:r>
            <a:endParaRPr lang="en-US" sz="32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58A8CE15-D0EE-45A0-B679-1FCAF54B3042}"/>
              </a:ext>
            </a:extLst>
          </p:cNvPr>
          <p:cNvSpPr/>
          <p:nvPr/>
        </p:nvSpPr>
        <p:spPr>
          <a:xfrm>
            <a:off x="1372923" y="924147"/>
            <a:ext cx="9446154" cy="6093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الثاني: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تف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سير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بع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ض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الظ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واهر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م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تبطة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ب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قو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 ال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جاذبي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 الأر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ضي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.</a:t>
            </a:r>
          </a:p>
        </p:txBody>
      </p:sp>
      <p:pic>
        <p:nvPicPr>
          <p:cNvPr id="2" name="الشريحة ١٥">
            <a:hlinkClick r:id="" action="ppaction://media"/>
            <a:extLst>
              <a:ext uri="{FF2B5EF4-FFF2-40B4-BE49-F238E27FC236}">
                <a16:creationId xmlns:a16="http://schemas.microsoft.com/office/drawing/2014/main" xmlns="" id="{128D25C3-B6CE-4F4C-852D-8F9A005549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5999" y="19029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93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3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7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xmlns="" id="{9D79EED4-2AF4-4063-A52A-3427D1AB786E}"/>
              </a:ext>
            </a:extLst>
          </p:cNvPr>
          <p:cNvSpPr/>
          <p:nvPr/>
        </p:nvSpPr>
        <p:spPr>
          <a:xfrm>
            <a:off x="1209822" y="4157994"/>
            <a:ext cx="6472918" cy="21584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508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ما ال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جاذ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بي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ة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 الأر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ض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ي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ة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؟</a:t>
            </a:r>
          </a:p>
          <a:p>
            <a:pPr algn="ctr"/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ال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جاذ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بي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ة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 الأر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ض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ي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ة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 ه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ي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 ال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ق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و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ة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 ال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تي ت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ج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ذ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ب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 ب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ها </a:t>
            </a:r>
            <a:r>
              <a:rPr lang="ar-BH" sz="3200" b="1" dirty="0" err="1">
                <a:solidFill>
                  <a:srgbClr val="002060"/>
                </a:solidFill>
                <a:latin typeface="Arabic Typesetting" panose="03020402040406030203" pitchFamily="66" charset="-78"/>
              </a:rPr>
              <a:t>الأ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ر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ض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 </a:t>
            </a:r>
            <a:r>
              <a:rPr lang="ar-BH" sz="3200" b="1" dirty="0" err="1">
                <a:solidFill>
                  <a:srgbClr val="002060"/>
                </a:solidFill>
                <a:latin typeface="Arabic Typesetting" panose="03020402040406030203" pitchFamily="66" charset="-78"/>
              </a:rPr>
              <a:t>الأج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سام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 ن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ح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و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ها.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206FCE7-D184-4ECB-9E74-382757E1EA5F}"/>
              </a:ext>
            </a:extLst>
          </p:cNvPr>
          <p:cNvPicPr/>
          <p:nvPr/>
        </p:nvPicPr>
        <p:blipFill rotWithShape="1">
          <a:blip r:embed="rId4"/>
          <a:srcRect l="36471" t="36492" r="37895" b="45354"/>
          <a:stretch/>
        </p:blipFill>
        <p:spPr bwMode="auto">
          <a:xfrm>
            <a:off x="8956134" y="4503228"/>
            <a:ext cx="1609725" cy="14679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 contourW="107950">
            <a:contourClr>
              <a:srgbClr val="FF0000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BA9634E2-ACAF-40CB-B056-45C0A244D540}"/>
              </a:ext>
            </a:extLst>
          </p:cNvPr>
          <p:cNvSpPr txBox="1">
            <a:spLocks/>
          </p:cNvSpPr>
          <p:nvPr/>
        </p:nvSpPr>
        <p:spPr>
          <a:xfrm>
            <a:off x="1906735" y="159675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ما بَعْضُ أَنْواعِ الْقُوى؟</a:t>
            </a:r>
            <a:endParaRPr lang="en-US" sz="32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44485D2-A814-4F24-9970-2041F25C86DD}"/>
              </a:ext>
            </a:extLst>
          </p:cNvPr>
          <p:cNvSpPr/>
          <p:nvPr/>
        </p:nvSpPr>
        <p:spPr>
          <a:xfrm>
            <a:off x="1209822" y="924147"/>
            <a:ext cx="9622301" cy="6093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الثاني: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تف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سير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بع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ض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الظ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واهر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م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تبطة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ب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قو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 ال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جاذبي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 الأر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ضي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.</a:t>
            </a:r>
          </a:p>
        </p:txBody>
      </p:sp>
      <p:pic>
        <p:nvPicPr>
          <p:cNvPr id="2" name="الشريحة ١٦">
            <a:hlinkClick r:id="" action="ppaction://media"/>
            <a:extLst>
              <a:ext uri="{FF2B5EF4-FFF2-40B4-BE49-F238E27FC236}">
                <a16:creationId xmlns:a16="http://schemas.microsoft.com/office/drawing/2014/main" xmlns="" id="{9105D41E-3594-4400-8737-6B5BBC1E75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22457" y="21039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8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3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7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xmlns="" id="{F4A5D8AC-9A35-442F-AA03-55EE8AC8C270}"/>
              </a:ext>
            </a:extLst>
          </p:cNvPr>
          <p:cNvSpPr/>
          <p:nvPr/>
        </p:nvSpPr>
        <p:spPr>
          <a:xfrm>
            <a:off x="9606254" y="1958532"/>
            <a:ext cx="2014246" cy="533400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b="1" dirty="0"/>
              <a:t>التفكير الناقد</a:t>
            </a:r>
            <a:endParaRPr lang="en-US" sz="28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2F714C2-A4F3-40A7-AF4C-F10CA170D55C}"/>
              </a:ext>
            </a:extLst>
          </p:cNvPr>
          <p:cNvSpPr/>
          <p:nvPr/>
        </p:nvSpPr>
        <p:spPr>
          <a:xfrm>
            <a:off x="1028700" y="2501010"/>
            <a:ext cx="10591800" cy="143281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889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         </a:t>
            </a:r>
            <a:r>
              <a:rPr lang="ar-BH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ك</a:t>
            </a: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َ</a:t>
            </a:r>
            <a:r>
              <a:rPr lang="ar-BH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ي</a:t>
            </a: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ْ</a:t>
            </a:r>
            <a:r>
              <a:rPr lang="ar-BH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ف</a:t>
            </a: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َ</a:t>
            </a:r>
            <a:r>
              <a:rPr lang="ar-BH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 ت</a:t>
            </a: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ُ</a:t>
            </a:r>
            <a:r>
              <a:rPr lang="ar-BH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ؤ</a:t>
            </a: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َ</a:t>
            </a:r>
            <a:r>
              <a:rPr lang="ar-BH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ث</a:t>
            </a: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ِّ</a:t>
            </a:r>
            <a:r>
              <a:rPr lang="ar-BH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ر</a:t>
            </a: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ُ</a:t>
            </a:r>
            <a:r>
              <a:rPr lang="ar-BH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 </a:t>
            </a:r>
            <a:r>
              <a:rPr lang="ar-BH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</a:t>
            </a: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جاذ</a:t>
            </a: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بي</a:t>
            </a: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</a:t>
            </a: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الأر</a:t>
            </a: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ض</a:t>
            </a: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ي</a:t>
            </a: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</a:t>
            </a: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 </a:t>
            </a:r>
            <a:r>
              <a:rPr lang="ar-BH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في ح</a:t>
            </a: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َ</a:t>
            </a:r>
            <a:r>
              <a:rPr lang="ar-BH" sz="40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يات</a:t>
            </a: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ِ</a:t>
            </a:r>
            <a:r>
              <a:rPr lang="ar-BH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ك</a:t>
            </a: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َ</a:t>
            </a:r>
            <a:r>
              <a:rPr lang="ar-BH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 ال</a:t>
            </a: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ْ</a:t>
            </a:r>
            <a:r>
              <a:rPr lang="ar-BH" sz="40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يو</a:t>
            </a: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ْ</a:t>
            </a:r>
            <a:r>
              <a:rPr lang="ar-BH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م</a:t>
            </a: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ِ</a:t>
            </a:r>
            <a:r>
              <a:rPr lang="ar-BH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ي</a:t>
            </a: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َّ</a:t>
            </a:r>
            <a:r>
              <a:rPr lang="ar-BH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ة</a:t>
            </a: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َ</a:t>
            </a:r>
            <a:r>
              <a:rPr lang="ar-BH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؟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  <a:ea typeface="+mj-e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41750A0-EF11-4567-83C9-20864B142956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50" r="66261" b="38750"/>
          <a:stretch/>
        </p:blipFill>
        <p:spPr bwMode="auto">
          <a:xfrm>
            <a:off x="9939629" y="2702526"/>
            <a:ext cx="1575435" cy="10297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E7DE1612-9F6E-4977-8B42-83D0EBFA242E}"/>
              </a:ext>
            </a:extLst>
          </p:cNvPr>
          <p:cNvSpPr/>
          <p:nvPr/>
        </p:nvSpPr>
        <p:spPr>
          <a:xfrm>
            <a:off x="1028700" y="4091783"/>
            <a:ext cx="10591800" cy="2128042"/>
          </a:xfrm>
          <a:prstGeom prst="rect">
            <a:avLst/>
          </a:prstGeom>
          <a:solidFill>
            <a:srgbClr val="FFFFCC"/>
          </a:solidFill>
          <a:ln w="889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ar-BH" sz="32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...........................................................................................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</a:t>
            </a:r>
            <a:r>
              <a:rPr lang="ar-BH" sz="32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...........................................................................................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...........................................................................................</a:t>
            </a:r>
            <a:endParaRPr lang="ar-BH" sz="32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  <a:ea typeface="+mj-e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4FC2A956-857B-4FCA-949F-7B9EE7DBC10C}"/>
              </a:ext>
            </a:extLst>
          </p:cNvPr>
          <p:cNvSpPr txBox="1">
            <a:spLocks/>
          </p:cNvSpPr>
          <p:nvPr/>
        </p:nvSpPr>
        <p:spPr>
          <a:xfrm>
            <a:off x="1906735" y="321606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ما بَعْضُ أَنْواعِ الْقُوى؟</a:t>
            </a:r>
            <a:endParaRPr lang="en-US" sz="32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7F83BCD-A8DE-4CE5-8D06-0EB966A2FEA6}"/>
              </a:ext>
            </a:extLst>
          </p:cNvPr>
          <p:cNvSpPr/>
          <p:nvPr/>
        </p:nvSpPr>
        <p:spPr>
          <a:xfrm>
            <a:off x="1028700" y="924147"/>
            <a:ext cx="10591800" cy="7077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الثاني: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تف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سير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بع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ض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الظ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واهر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م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تبطة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ب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قو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 ال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جاذبي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 الأر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ضي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.</a:t>
            </a:r>
          </a:p>
        </p:txBody>
      </p:sp>
      <p:pic>
        <p:nvPicPr>
          <p:cNvPr id="3" name="الشريحة ١٧">
            <a:hlinkClick r:id="" action="ppaction://media"/>
            <a:extLst>
              <a:ext uri="{FF2B5EF4-FFF2-40B4-BE49-F238E27FC236}">
                <a16:creationId xmlns:a16="http://schemas.microsoft.com/office/drawing/2014/main" xmlns="" id="{D34D6AF2-2416-4DF3-BE3A-9B72CCF3DD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8700" y="17616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8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1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3" grpId="0" animBg="1"/>
      <p:bldP spid="10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xmlns="" id="{F4A5D8AC-9A35-442F-AA03-55EE8AC8C270}"/>
              </a:ext>
            </a:extLst>
          </p:cNvPr>
          <p:cNvSpPr/>
          <p:nvPr/>
        </p:nvSpPr>
        <p:spPr>
          <a:xfrm>
            <a:off x="9606254" y="1973068"/>
            <a:ext cx="2014246" cy="533400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b="1" dirty="0"/>
              <a:t>التفكير الناقد</a:t>
            </a:r>
            <a:endParaRPr lang="en-US" sz="28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2F714C2-A4F3-40A7-AF4C-F10CA170D55C}"/>
              </a:ext>
            </a:extLst>
          </p:cNvPr>
          <p:cNvSpPr/>
          <p:nvPr/>
        </p:nvSpPr>
        <p:spPr>
          <a:xfrm>
            <a:off x="1028700" y="2501010"/>
            <a:ext cx="10591800" cy="1432815"/>
          </a:xfrm>
          <a:prstGeom prst="rect">
            <a:avLst/>
          </a:prstGeom>
          <a:solidFill>
            <a:srgbClr val="CCCCFF"/>
          </a:solidFill>
          <a:ln w="889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          </a:t>
            </a:r>
            <a:r>
              <a:rPr lang="ar-BH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ك</a:t>
            </a: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ي</a:t>
            </a: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ف</a:t>
            </a: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ت</a:t>
            </a: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ؤ</a:t>
            </a: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ث</a:t>
            </a: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ِّ</a:t>
            </a:r>
            <a:r>
              <a:rPr lang="ar-BH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ر</a:t>
            </a: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</a:t>
            </a: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جاذ</a:t>
            </a: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بي</a:t>
            </a: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</a:t>
            </a: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الأر</a:t>
            </a: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ض</a:t>
            </a: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ي</a:t>
            </a: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</a:t>
            </a: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 </a:t>
            </a:r>
            <a:r>
              <a:rPr lang="ar-BH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في ح</a:t>
            </a: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40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يات</a:t>
            </a: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ك</a:t>
            </a: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</a:t>
            </a: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40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يو</a:t>
            </a: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م</a:t>
            </a: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ي</a:t>
            </a: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</a:t>
            </a:r>
            <a:r>
              <a:rPr lang="ar-EG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40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؟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  <a:ea typeface="+mj-e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41750A0-EF11-4567-83C9-20864B142956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50" r="66261" b="38750"/>
          <a:stretch/>
        </p:blipFill>
        <p:spPr bwMode="auto">
          <a:xfrm>
            <a:off x="9939629" y="2702526"/>
            <a:ext cx="1575435" cy="10297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8EA65F04-6EC4-4A22-A862-44A54466B386}"/>
              </a:ext>
            </a:extLst>
          </p:cNvPr>
          <p:cNvSpPr/>
          <p:nvPr/>
        </p:nvSpPr>
        <p:spPr>
          <a:xfrm>
            <a:off x="1028700" y="4091783"/>
            <a:ext cx="10591800" cy="2128042"/>
          </a:xfrm>
          <a:prstGeom prst="rect">
            <a:avLst/>
          </a:prstGeom>
          <a:solidFill>
            <a:srgbClr val="FFFFCC"/>
          </a:solidFill>
          <a:ln w="889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 rtl="1">
              <a:buFont typeface="Arial" panose="020B0604020202020204" pitchFamily="34" charset="0"/>
              <a:buChar char="•"/>
            </a:pP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جاذ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بي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الأر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ض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ي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 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ت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ب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قيني على س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ط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ح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 الأر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ض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.</a:t>
            </a:r>
          </a:p>
          <a:p>
            <a:pPr marL="457200" indent="-457200" algn="just" rtl="1">
              <a:buFont typeface="Arial" panose="020B0604020202020204" pitchFamily="34" charset="0"/>
              <a:buChar char="•"/>
            </a:pP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جاذ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بي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الأر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ض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ي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 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ت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م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ك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ن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ني م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ن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ل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ع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ب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ك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رة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قدم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، ل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أن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الك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رة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لا ت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طير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ب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عيدًا.</a:t>
            </a:r>
            <a:endParaRPr lang="ar-BH" sz="32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  <a:ea typeface="+mj-ea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D2FD6DC9-D2ED-42C2-A944-F6445D87FFBC}"/>
              </a:ext>
            </a:extLst>
          </p:cNvPr>
          <p:cNvSpPr txBox="1">
            <a:spLocks/>
          </p:cNvSpPr>
          <p:nvPr/>
        </p:nvSpPr>
        <p:spPr>
          <a:xfrm>
            <a:off x="2135335" y="320640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ما بَعْضُ أَنْواعِ الْقُوى؟</a:t>
            </a:r>
            <a:endParaRPr lang="en-US" sz="32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CBA1355-51DC-4B8F-972C-22F1B50EA34A}"/>
              </a:ext>
            </a:extLst>
          </p:cNvPr>
          <p:cNvSpPr/>
          <p:nvPr/>
        </p:nvSpPr>
        <p:spPr>
          <a:xfrm>
            <a:off x="1028700" y="924147"/>
            <a:ext cx="10591799" cy="6093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الثاني: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تف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سير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بع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ض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الظ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واهر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م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تبطة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ب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قو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 ال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جاذبي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 الأر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ضي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.</a:t>
            </a:r>
          </a:p>
        </p:txBody>
      </p:sp>
      <p:pic>
        <p:nvPicPr>
          <p:cNvPr id="3" name="الشريحة ١٨">
            <a:hlinkClick r:id="" action="ppaction://media"/>
            <a:extLst>
              <a:ext uri="{FF2B5EF4-FFF2-40B4-BE49-F238E27FC236}">
                <a16:creationId xmlns:a16="http://schemas.microsoft.com/office/drawing/2014/main" xmlns="" id="{9C5DF31B-8C79-4B9D-9AF8-08B9F7EF60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8700" y="16682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57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5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84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2" grpId="0" animBg="1"/>
      <p:bldP spid="10" grpId="0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xmlns="" id="{F4A5D8AC-9A35-442F-AA03-55EE8AC8C270}"/>
              </a:ext>
            </a:extLst>
          </p:cNvPr>
          <p:cNvSpPr/>
          <p:nvPr/>
        </p:nvSpPr>
        <p:spPr>
          <a:xfrm>
            <a:off x="9606254" y="4168051"/>
            <a:ext cx="2014246" cy="533400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/>
              <a:t>التفكير الناقد</a:t>
            </a:r>
            <a:endParaRPr lang="en-US" sz="32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2F714C2-A4F3-40A7-AF4C-F10CA170D55C}"/>
              </a:ext>
            </a:extLst>
          </p:cNvPr>
          <p:cNvSpPr/>
          <p:nvPr/>
        </p:nvSpPr>
        <p:spPr>
          <a:xfrm>
            <a:off x="1028700" y="4939410"/>
            <a:ext cx="10591800" cy="1432815"/>
          </a:xfrm>
          <a:prstGeom prst="rect">
            <a:avLst/>
          </a:prstGeom>
          <a:solidFill>
            <a:srgbClr val="FFFFCC"/>
          </a:solidFill>
          <a:ln w="889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ماذا ي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ح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د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ث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ع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ن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دما ي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ض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غط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الط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ف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ل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ك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واب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ح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الد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اجة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ه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وائ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ي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؟</a:t>
            </a:r>
            <a:endParaRPr lang="ar-EG" sz="32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  <a:p>
            <a:pPr algn="ctr"/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  ت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توق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ف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 الد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ّ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اجة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 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نتيج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 الاح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ْ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تكاك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 بي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ن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 </a:t>
            </a:r>
            <a:r>
              <a:rPr lang="ar-BH" sz="3200" b="1" dirty="0">
                <a:solidFill>
                  <a:srgbClr val="00B050"/>
                </a:solidFill>
                <a:latin typeface="Arabic Typesetting" panose="03020402040406030203" pitchFamily="66" charset="-78"/>
                <a:ea typeface="+mj-ea"/>
              </a:rPr>
              <a:t>..........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  وَ </a:t>
            </a:r>
            <a:r>
              <a:rPr lang="ar-BH" sz="3200" b="1" dirty="0">
                <a:solidFill>
                  <a:srgbClr val="00B050"/>
                </a:solidFill>
                <a:latin typeface="Arabic Typesetting" panose="03020402040406030203" pitchFamily="66" charset="-78"/>
                <a:ea typeface="+mj-ea"/>
              </a:rPr>
              <a:t>........</a:t>
            </a:r>
            <a:endParaRPr lang="en-US" sz="3200" b="1" dirty="0">
              <a:solidFill>
                <a:srgbClr val="00B050"/>
              </a:solidFill>
              <a:latin typeface="Arabic Typesetting" panose="03020402040406030203" pitchFamily="66" charset="-78"/>
              <a:ea typeface="+mj-e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41750A0-EF11-4567-83C9-20864B142956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50" r="66261" b="38750"/>
          <a:stretch/>
        </p:blipFill>
        <p:spPr bwMode="auto">
          <a:xfrm>
            <a:off x="9939629" y="5014329"/>
            <a:ext cx="1575435" cy="10297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42608D9-577F-4AED-9172-059F8290D0FD}"/>
              </a:ext>
            </a:extLst>
          </p:cNvPr>
          <p:cNvPicPr/>
          <p:nvPr/>
        </p:nvPicPr>
        <p:blipFill rotWithShape="1">
          <a:blip r:embed="rId5"/>
          <a:srcRect l="40014" t="52424" r="49982" b="26088"/>
          <a:stretch/>
        </p:blipFill>
        <p:spPr bwMode="auto">
          <a:xfrm>
            <a:off x="1235537" y="1911716"/>
            <a:ext cx="2633079" cy="270099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4D9A80DA-9206-4542-A744-FB5D22B828A1}"/>
              </a:ext>
            </a:extLst>
          </p:cNvPr>
          <p:cNvSpPr txBox="1">
            <a:spLocks/>
          </p:cNvSpPr>
          <p:nvPr/>
        </p:nvSpPr>
        <p:spPr>
          <a:xfrm>
            <a:off x="1906735" y="157965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ما بَعْضُ أَنْواعِ الْقُوى؟</a:t>
            </a:r>
            <a:endParaRPr lang="en-US" sz="32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D0B72823-CDA4-4168-AA18-F7D7890ED551}"/>
              </a:ext>
            </a:extLst>
          </p:cNvPr>
          <p:cNvSpPr/>
          <p:nvPr/>
        </p:nvSpPr>
        <p:spPr>
          <a:xfrm>
            <a:off x="1028700" y="813889"/>
            <a:ext cx="10591800" cy="6093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الثالث: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ت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ف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سير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ب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ع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ض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الظ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واهر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الم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تب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ط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ب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قو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الاح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ت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كاك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.</a:t>
            </a:r>
          </a:p>
        </p:txBody>
      </p:sp>
      <p:pic>
        <p:nvPicPr>
          <p:cNvPr id="2" name="الشريحة ١٩">
            <a:hlinkClick r:id="" action="ppaction://media"/>
            <a:extLst>
              <a:ext uri="{FF2B5EF4-FFF2-40B4-BE49-F238E27FC236}">
                <a16:creationId xmlns:a16="http://schemas.microsoft.com/office/drawing/2014/main" xmlns="" id="{E803AD99-B6EB-4A24-AA3B-D3C8FE8806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40749" y="24908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50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277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0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29FD3B3-0C3B-49EF-B239-D825CED02A45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5" t="30935" r="37999" b="8676"/>
          <a:stretch/>
        </p:blipFill>
        <p:spPr bwMode="auto">
          <a:xfrm>
            <a:off x="3453416" y="1660124"/>
            <a:ext cx="4598633" cy="473179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89107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xmlns="" id="{F4A5D8AC-9A35-442F-AA03-55EE8AC8C270}"/>
              </a:ext>
            </a:extLst>
          </p:cNvPr>
          <p:cNvSpPr/>
          <p:nvPr/>
        </p:nvSpPr>
        <p:spPr>
          <a:xfrm>
            <a:off x="9606254" y="4151808"/>
            <a:ext cx="2014246" cy="533400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/>
              <a:t>التفكير الناقد</a:t>
            </a:r>
            <a:endParaRPr lang="en-US" sz="3200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2F714C2-A4F3-40A7-AF4C-F10CA170D55C}"/>
              </a:ext>
            </a:extLst>
          </p:cNvPr>
          <p:cNvSpPr/>
          <p:nvPr/>
        </p:nvSpPr>
        <p:spPr>
          <a:xfrm>
            <a:off x="1028700" y="4939410"/>
            <a:ext cx="10591800" cy="1432815"/>
          </a:xfrm>
          <a:prstGeom prst="rect">
            <a:avLst/>
          </a:prstGeom>
          <a:solidFill>
            <a:srgbClr val="FFFFCC"/>
          </a:solidFill>
          <a:ln w="88900">
            <a:solidFill>
              <a:srgbClr val="FF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    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ماذا ي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ح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د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ث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ع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ن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دما ي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ض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غط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الط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ف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ل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ك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واب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ح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الد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اجة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ه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وائ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ي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؟</a:t>
            </a:r>
            <a:endParaRPr lang="ar-EG" sz="32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  <a:p>
            <a:pPr algn="ctr"/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 ت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توق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ف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الد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اجة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نتيج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الاح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تكاك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بي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ن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</a:t>
            </a:r>
            <a:r>
              <a:rPr lang="ar-EG" sz="3200" b="1" dirty="0">
                <a:solidFill>
                  <a:srgbClr val="00B050"/>
                </a:solidFill>
                <a:latin typeface="Arabic Typesetting" panose="03020402040406030203" pitchFamily="66" charset="-78"/>
              </a:rPr>
              <a:t>الْكوابِحِ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 وَ </a:t>
            </a:r>
            <a:r>
              <a:rPr lang="ar-EG" sz="3200" b="1" dirty="0">
                <a:solidFill>
                  <a:srgbClr val="00B050"/>
                </a:solidFill>
                <a:latin typeface="Arabic Typesetting" panose="03020402040406030203" pitchFamily="66" charset="-78"/>
              </a:rPr>
              <a:t>الْعَجلَةِ.</a:t>
            </a:r>
            <a:endParaRPr lang="en-US" sz="3200" b="1" dirty="0">
              <a:solidFill>
                <a:srgbClr val="00B050"/>
              </a:solidFill>
              <a:latin typeface="Arabic Typesetting" panose="03020402040406030203" pitchFamily="66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41750A0-EF11-4567-83C9-20864B142956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50" r="66261" b="38750"/>
          <a:stretch/>
        </p:blipFill>
        <p:spPr bwMode="auto">
          <a:xfrm>
            <a:off x="9939629" y="5014329"/>
            <a:ext cx="1575435" cy="10297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B377179-AF6D-497A-BEF0-45C4370A3817}"/>
              </a:ext>
            </a:extLst>
          </p:cNvPr>
          <p:cNvPicPr/>
          <p:nvPr/>
        </p:nvPicPr>
        <p:blipFill rotWithShape="1">
          <a:blip r:embed="rId5"/>
          <a:srcRect l="40014" t="52424" r="49982" b="26088"/>
          <a:stretch/>
        </p:blipFill>
        <p:spPr bwMode="auto">
          <a:xfrm>
            <a:off x="1190209" y="1990158"/>
            <a:ext cx="2411120" cy="264472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36FAAFBB-996B-460C-ADA3-FFF7631DB1CD}"/>
              </a:ext>
            </a:extLst>
          </p:cNvPr>
          <p:cNvSpPr txBox="1">
            <a:spLocks/>
          </p:cNvSpPr>
          <p:nvPr/>
        </p:nvSpPr>
        <p:spPr>
          <a:xfrm>
            <a:off x="1906735" y="337989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ما بَعْضُ أَنْواعِ الْقُوى؟</a:t>
            </a:r>
            <a:endParaRPr lang="en-US" sz="32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E7FF542-3FD7-48CB-BB9F-629C3000A406}"/>
              </a:ext>
            </a:extLst>
          </p:cNvPr>
          <p:cNvSpPr/>
          <p:nvPr/>
        </p:nvSpPr>
        <p:spPr>
          <a:xfrm>
            <a:off x="1028700" y="1101257"/>
            <a:ext cx="10486364" cy="6093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الثالث: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ت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ف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سير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ب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ع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ض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الظ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واهر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الم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تب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ط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ب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قو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الاح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ت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كاك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.</a:t>
            </a:r>
          </a:p>
        </p:txBody>
      </p:sp>
      <p:pic>
        <p:nvPicPr>
          <p:cNvPr id="2" name="الشريحة ٢٠">
            <a:hlinkClick r:id="" action="ppaction://media"/>
            <a:extLst>
              <a:ext uri="{FF2B5EF4-FFF2-40B4-BE49-F238E27FC236}">
                <a16:creationId xmlns:a16="http://schemas.microsoft.com/office/drawing/2014/main" xmlns="" id="{18A79EE9-880F-4675-A039-94FFC5AA96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64652" y="26294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29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500"/>
                            </p:stCondLst>
                            <p:childTnLst>
                              <p:par>
                                <p:cTn id="2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0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1" grpId="0" animBg="1"/>
      <p:bldP spid="10" grpId="0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xmlns="" id="{9D79EED4-2AF4-4063-A52A-3427D1AB786E}"/>
              </a:ext>
            </a:extLst>
          </p:cNvPr>
          <p:cNvSpPr/>
          <p:nvPr/>
        </p:nvSpPr>
        <p:spPr>
          <a:xfrm>
            <a:off x="1372923" y="3662100"/>
            <a:ext cx="7766797" cy="2172918"/>
          </a:xfrm>
          <a:prstGeom prst="ellipse">
            <a:avLst/>
          </a:prstGeom>
          <a:solidFill>
            <a:srgbClr val="FFFFCC"/>
          </a:solidFill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ن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س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ت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ن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ت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ج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 أ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نّ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 </a:t>
            </a:r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الاح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 err="1">
                <a:solidFill>
                  <a:srgbClr val="FF0000"/>
                </a:solidFill>
                <a:latin typeface="Arabic Typesetting" panose="03020402040406030203" pitchFamily="66" charset="-78"/>
              </a:rPr>
              <a:t>تكاك</a:t>
            </a:r>
            <a:r>
              <a:rPr lang="ar-EG" sz="3200" b="1" dirty="0">
                <a:solidFill>
                  <a:schemeClr val="accent1">
                    <a:lumMod val="75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1">
                    <a:lumMod val="75000"/>
                  </a:schemeClr>
                </a:solidFill>
                <a:latin typeface="Arabic Typesetting" panose="03020402040406030203" pitchFamily="66" charset="-78"/>
              </a:rPr>
              <a:t> 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ه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و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 ق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و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ة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ٌ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 تُبط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ئ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 حركة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 </a:t>
            </a:r>
            <a:r>
              <a:rPr lang="ar-BH" sz="3200" b="1" dirty="0" err="1">
                <a:solidFill>
                  <a:srgbClr val="002060"/>
                </a:solidFill>
                <a:latin typeface="Arabic Typesetting" panose="03020402040406030203" pitchFamily="66" charset="-78"/>
              </a:rPr>
              <a:t>الأش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ياء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 أو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 ت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وق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ف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ها.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427ECB6-B85B-44E4-9673-D4870842EB66}"/>
              </a:ext>
            </a:extLst>
          </p:cNvPr>
          <p:cNvSpPr/>
          <p:nvPr/>
        </p:nvSpPr>
        <p:spPr>
          <a:xfrm>
            <a:off x="9139720" y="4332849"/>
            <a:ext cx="2623300" cy="831421"/>
          </a:xfrm>
          <a:prstGeom prst="rect">
            <a:avLst/>
          </a:prstGeom>
          <a:solidFill>
            <a:srgbClr val="FFFFCC"/>
          </a:solidFill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  <a:ea typeface="+mj-ea"/>
              </a:rPr>
              <a:t>الاس</a:t>
            </a:r>
            <a:r>
              <a:rPr lang="ar-EG" sz="3200" b="1" dirty="0" smtClean="0">
                <a:solidFill>
                  <a:srgbClr val="002060"/>
                </a:solidFill>
                <a:latin typeface="Arabic Typesetting" panose="03020402040406030203" pitchFamily="66" charset="-78"/>
                <a:ea typeface="+mj-ea"/>
              </a:rPr>
              <a:t>ْ</a:t>
            </a:r>
            <a:r>
              <a:rPr lang="ar-BH" sz="3200" b="1" dirty="0" smtClean="0">
                <a:solidFill>
                  <a:srgbClr val="002060"/>
                </a:solidFill>
                <a:latin typeface="Arabic Typesetting" panose="03020402040406030203" pitchFamily="66" charset="-78"/>
                <a:ea typeface="+mj-ea"/>
              </a:rPr>
              <a:t>ت</a:t>
            </a:r>
            <a:r>
              <a:rPr lang="ar-EG" sz="3200" b="1" dirty="0" smtClean="0">
                <a:solidFill>
                  <a:srgbClr val="002060"/>
                </a:solidFill>
                <a:latin typeface="Arabic Typesetting" panose="03020402040406030203" pitchFamily="66" charset="-78"/>
                <a:ea typeface="+mj-ea"/>
              </a:rPr>
              <a:t>ِ</a:t>
            </a:r>
            <a:r>
              <a:rPr lang="ar-BH" sz="3200" b="1" dirty="0" smtClean="0">
                <a:solidFill>
                  <a:srgbClr val="002060"/>
                </a:solidFill>
                <a:latin typeface="Arabic Typesetting" panose="03020402040406030203" pitchFamily="66" charset="-78"/>
                <a:ea typeface="+mj-ea"/>
              </a:rPr>
              <a:t>ن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  <a:ea typeface="+mj-ea"/>
              </a:rPr>
              <a:t>ْ</a:t>
            </a:r>
            <a:r>
              <a:rPr lang="ar-BH" sz="3200" b="1" dirty="0" smtClean="0">
                <a:solidFill>
                  <a:srgbClr val="002060"/>
                </a:solidFill>
                <a:latin typeface="Arabic Typesetting" panose="03020402040406030203" pitchFamily="66" charset="-78"/>
                <a:ea typeface="+mj-ea"/>
              </a:rPr>
              <a:t>تاج</a:t>
            </a:r>
            <a:endParaRPr lang="en-US" sz="3200" b="1" dirty="0">
              <a:solidFill>
                <a:srgbClr val="002060"/>
              </a:solidFill>
              <a:latin typeface="Arabic Typesetting" panose="03020402040406030203" pitchFamily="66" charset="-78"/>
              <a:ea typeface="+mj-ea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D7F123E1-78AA-49E6-8E03-4898789E1264}"/>
              </a:ext>
            </a:extLst>
          </p:cNvPr>
          <p:cNvSpPr txBox="1">
            <a:spLocks/>
          </p:cNvSpPr>
          <p:nvPr/>
        </p:nvSpPr>
        <p:spPr>
          <a:xfrm>
            <a:off x="1906735" y="337989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ما بَعْضُ أَنْواعِ الْقُوى؟</a:t>
            </a:r>
            <a:endParaRPr lang="en-US" sz="32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D8FC1BA-3359-4AB0-8FCD-1A49C9F12246}"/>
              </a:ext>
            </a:extLst>
          </p:cNvPr>
          <p:cNvSpPr/>
          <p:nvPr/>
        </p:nvSpPr>
        <p:spPr>
          <a:xfrm>
            <a:off x="1372922" y="1101257"/>
            <a:ext cx="10390097" cy="6093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الثالث: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ت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ف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سير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ب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ع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ض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الظ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واهر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الم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تب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ط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ب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قو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الاح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ت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كاك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.</a:t>
            </a:r>
          </a:p>
        </p:txBody>
      </p:sp>
      <p:pic>
        <p:nvPicPr>
          <p:cNvPr id="2" name="الشريحة ٢١">
            <a:hlinkClick r:id="" action="ppaction://media"/>
            <a:extLst>
              <a:ext uri="{FF2B5EF4-FFF2-40B4-BE49-F238E27FC236}">
                <a16:creationId xmlns:a16="http://schemas.microsoft.com/office/drawing/2014/main" xmlns="" id="{FDCFAFD5-1474-4DE2-845A-1B708CC9FF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3119" y="2134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46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4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7" grpId="0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410546-A8D3-4CE8-B84C-67BC92BC3D96}"/>
              </a:ext>
            </a:extLst>
          </p:cNvPr>
          <p:cNvSpPr txBox="1">
            <a:spLocks/>
          </p:cNvSpPr>
          <p:nvPr/>
        </p:nvSpPr>
        <p:spPr>
          <a:xfrm>
            <a:off x="1724437" y="319933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ما بَعْضُ أَنْواعِ الْقُوى؟</a:t>
            </a:r>
            <a:endParaRPr lang="en-US" sz="32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25060" y="3681900"/>
            <a:ext cx="10652390" cy="2428119"/>
            <a:chOff x="1324578" y="3681900"/>
            <a:chExt cx="10352871" cy="242811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C427ECB6-B85B-44E4-9673-D4870842EB66}"/>
                </a:ext>
              </a:extLst>
            </p:cNvPr>
            <p:cNvSpPr/>
            <p:nvPr/>
          </p:nvSpPr>
          <p:spPr>
            <a:xfrm>
              <a:off x="10439601" y="4580801"/>
              <a:ext cx="1237848" cy="630315"/>
            </a:xfrm>
            <a:prstGeom prst="rect">
              <a:avLst/>
            </a:prstGeom>
            <a:solidFill>
              <a:srgbClr val="FFFFCC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chemeClr val="tx1"/>
                  </a:solidFill>
                  <a:latin typeface="Arabic Typesetting" panose="03020402040406030203" pitchFamily="66" charset="-78"/>
                  <a:ea typeface="+mj-ea"/>
                </a:rPr>
                <a:t>س</a:t>
              </a:r>
              <a:r>
                <a:rPr lang="ar-EG" sz="3200" b="1" dirty="0">
                  <a:solidFill>
                    <a:schemeClr val="tx1"/>
                  </a:solidFill>
                  <a:latin typeface="Arabic Typesetting" panose="03020402040406030203" pitchFamily="66" charset="-78"/>
                  <a:ea typeface="+mj-ea"/>
                </a:rPr>
                <a:t>ُ</a:t>
              </a:r>
              <a:r>
                <a:rPr lang="ar-BH" sz="3200" b="1" dirty="0" err="1" smtClean="0">
                  <a:solidFill>
                    <a:schemeClr val="tx1"/>
                  </a:solidFill>
                  <a:latin typeface="Arabic Typesetting" panose="03020402040406030203" pitchFamily="66" charset="-78"/>
                  <a:ea typeface="+mj-ea"/>
                </a:rPr>
                <a:t>ؤال</a:t>
              </a:r>
              <a:endParaRPr lang="en-US" sz="32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F5252461-774F-406B-9AB4-626EAEAFD83F}"/>
                </a:ext>
              </a:extLst>
            </p:cNvPr>
            <p:cNvSpPr/>
            <p:nvPr/>
          </p:nvSpPr>
          <p:spPr>
            <a:xfrm>
              <a:off x="1324578" y="3681900"/>
              <a:ext cx="9115023" cy="2428119"/>
            </a:xfrm>
            <a:prstGeom prst="rect">
              <a:avLst/>
            </a:prstGeom>
            <a:solidFill>
              <a:srgbClr val="FFFFCC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  <a:ea typeface="+mj-ea"/>
                </a:rPr>
                <a:t>م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  <a:ea typeface="+mj-ea"/>
                </a:rPr>
                <a:t>َ</a:t>
              </a:r>
              <a:r>
                <a:rPr lang="ar-BH" sz="3200" b="1" dirty="0" err="1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  <a:ea typeface="+mj-ea"/>
                </a:rPr>
                <a:t>تى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  <a:ea typeface="+mj-ea"/>
                </a:rPr>
                <a:t> ي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  <a:ea typeface="+mj-ea"/>
                </a:rPr>
                <a:t>َ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  <a:ea typeface="+mj-ea"/>
                </a:rPr>
                <a:t>كون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  <a:ea typeface="+mj-ea"/>
                </a:rPr>
                <a:t>ُ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  <a:ea typeface="+mj-ea"/>
                </a:rPr>
                <a:t> الاح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  <a:ea typeface="+mj-ea"/>
                </a:rPr>
                <a:t>ْ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  <a:ea typeface="+mj-ea"/>
                </a:rPr>
                <a:t>ت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  <a:ea typeface="+mj-ea"/>
                </a:rPr>
                <a:t>ِ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  <a:ea typeface="+mj-ea"/>
                </a:rPr>
                <a:t>كاك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  <a:ea typeface="+mj-ea"/>
                </a:rPr>
                <a:t>ُ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  <a:ea typeface="+mj-ea"/>
                </a:rPr>
                <a:t> أك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  <a:ea typeface="+mj-ea"/>
                </a:rPr>
                <a:t>ْ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  <a:ea typeface="+mj-ea"/>
                </a:rPr>
                <a:t>بر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  <a:ea typeface="+mj-ea"/>
                </a:rPr>
                <a:t>َ،</a:t>
              </a:r>
            </a:p>
            <a:p>
              <a:pPr algn="ctr"/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  <a:ea typeface="+mj-ea"/>
                </a:rPr>
                <a:t> على الس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  <a:ea typeface="+mj-ea"/>
                </a:rPr>
                <a:t>ُّ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  <a:ea typeface="+mj-ea"/>
                </a:rPr>
                <a:t>طوح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  <a:ea typeface="+mj-ea"/>
                </a:rPr>
                <a:t>ِ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  <a:ea typeface="+mj-ea"/>
                </a:rPr>
                <a:t> </a:t>
              </a:r>
              <a:r>
                <a:rPr lang="ar-BH" sz="4000" b="1" u="sng" dirty="0">
                  <a:solidFill>
                    <a:schemeClr val="accent1">
                      <a:lumMod val="75000"/>
                    </a:schemeClr>
                  </a:solidFill>
                  <a:latin typeface="Arabic Typesetting" panose="03020402040406030203" pitchFamily="66" charset="-78"/>
                  <a:ea typeface="+mj-ea"/>
                </a:rPr>
                <a:t>ال</a:t>
              </a:r>
              <a:r>
                <a:rPr lang="ar-EG" sz="4000" b="1" u="sng" dirty="0">
                  <a:solidFill>
                    <a:schemeClr val="accent1">
                      <a:lumMod val="75000"/>
                    </a:schemeClr>
                  </a:solidFill>
                  <a:latin typeface="Arabic Typesetting" panose="03020402040406030203" pitchFamily="66" charset="-78"/>
                  <a:ea typeface="+mj-ea"/>
                </a:rPr>
                <a:t>ْ</a:t>
              </a:r>
              <a:r>
                <a:rPr lang="ar-BH" sz="4000" b="1" u="sng" dirty="0">
                  <a:solidFill>
                    <a:schemeClr val="accent1">
                      <a:lumMod val="75000"/>
                    </a:schemeClr>
                  </a:solidFill>
                  <a:latin typeface="Arabic Typesetting" panose="03020402040406030203" pitchFamily="66" charset="-78"/>
                  <a:ea typeface="+mj-ea"/>
                </a:rPr>
                <a:t>خش</a:t>
              </a:r>
              <a:r>
                <a:rPr lang="ar-EG" sz="4000" b="1" u="sng" dirty="0">
                  <a:solidFill>
                    <a:schemeClr val="accent1">
                      <a:lumMod val="75000"/>
                    </a:schemeClr>
                  </a:solidFill>
                  <a:latin typeface="Arabic Typesetting" panose="03020402040406030203" pitchFamily="66" charset="-78"/>
                  <a:ea typeface="+mj-ea"/>
                </a:rPr>
                <a:t>ِ</a:t>
              </a:r>
              <a:r>
                <a:rPr lang="ar-BH" sz="4000" b="1" u="sng" dirty="0">
                  <a:solidFill>
                    <a:schemeClr val="accent1">
                      <a:lumMod val="75000"/>
                    </a:schemeClr>
                  </a:solidFill>
                  <a:latin typeface="Arabic Typesetting" panose="03020402040406030203" pitchFamily="66" charset="-78"/>
                  <a:ea typeface="+mj-ea"/>
                </a:rPr>
                <a:t>ن</a:t>
              </a:r>
              <a:r>
                <a:rPr lang="ar-EG" sz="4000" b="1" u="sng" dirty="0">
                  <a:solidFill>
                    <a:schemeClr val="accent1">
                      <a:lumMod val="75000"/>
                    </a:schemeClr>
                  </a:solidFill>
                  <a:latin typeface="Arabic Typesetting" panose="03020402040406030203" pitchFamily="66" charset="-78"/>
                  <a:ea typeface="+mj-ea"/>
                </a:rPr>
                <a:t>َ</a:t>
              </a:r>
              <a:r>
                <a:rPr lang="ar-BH" sz="4000" b="1" u="sng" dirty="0">
                  <a:solidFill>
                    <a:schemeClr val="accent1">
                      <a:lumMod val="75000"/>
                    </a:schemeClr>
                  </a:solidFill>
                  <a:latin typeface="Arabic Typesetting" panose="03020402040406030203" pitchFamily="66" charset="-78"/>
                  <a:ea typeface="+mj-ea"/>
                </a:rPr>
                <a:t>ة</a:t>
              </a:r>
              <a:r>
                <a:rPr lang="ar-EG" sz="4000" b="1" u="sng" dirty="0">
                  <a:solidFill>
                    <a:schemeClr val="accent1">
                      <a:lumMod val="75000"/>
                    </a:schemeClr>
                  </a:solidFill>
                  <a:latin typeface="Arabic Typesetting" panose="03020402040406030203" pitchFamily="66" charset="-78"/>
                  <a:ea typeface="+mj-ea"/>
                </a:rPr>
                <a:t>ِ</a:t>
              </a:r>
              <a:r>
                <a:rPr lang="ar-BH" sz="3200" b="1" dirty="0">
                  <a:solidFill>
                    <a:schemeClr val="accent1">
                      <a:lumMod val="75000"/>
                    </a:schemeClr>
                  </a:solidFill>
                  <a:latin typeface="Arabic Typesetting" panose="03020402040406030203" pitchFamily="66" charset="-78"/>
                  <a:ea typeface="+mj-ea"/>
                </a:rPr>
                <a:t> 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  <a:ea typeface="+mj-ea"/>
                </a:rPr>
                <a:t>أم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  <a:ea typeface="+mj-ea"/>
                </a:rPr>
                <a:t>ْ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  <a:ea typeface="+mj-ea"/>
                </a:rPr>
                <a:t> على الس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  <a:ea typeface="+mj-ea"/>
                </a:rPr>
                <a:t>ُّ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  <a:ea typeface="+mj-ea"/>
                </a:rPr>
                <a:t>طوح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  <a:ea typeface="+mj-ea"/>
                </a:rPr>
                <a:t>ِ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  <a:ea typeface="+mj-ea"/>
                </a:rPr>
                <a:t> </a:t>
              </a:r>
              <a:r>
                <a:rPr lang="ar-BH" sz="4000" b="1" u="sng" dirty="0">
                  <a:solidFill>
                    <a:schemeClr val="accent1">
                      <a:lumMod val="75000"/>
                    </a:schemeClr>
                  </a:solidFill>
                  <a:latin typeface="Arabic Typesetting" panose="03020402040406030203" pitchFamily="66" charset="-78"/>
                  <a:ea typeface="+mj-ea"/>
                </a:rPr>
                <a:t>ال</a:t>
              </a:r>
              <a:r>
                <a:rPr lang="ar-EG" sz="4000" b="1" u="sng" dirty="0">
                  <a:solidFill>
                    <a:schemeClr val="accent1">
                      <a:lumMod val="75000"/>
                    </a:schemeClr>
                  </a:solidFill>
                  <a:latin typeface="Arabic Typesetting" panose="03020402040406030203" pitchFamily="66" charset="-78"/>
                  <a:ea typeface="+mj-ea"/>
                </a:rPr>
                <a:t>ْ</a:t>
              </a:r>
              <a:r>
                <a:rPr lang="ar-BH" sz="4000" b="1" u="sng" dirty="0">
                  <a:solidFill>
                    <a:schemeClr val="accent1">
                      <a:lumMod val="75000"/>
                    </a:schemeClr>
                  </a:solidFill>
                  <a:latin typeface="Arabic Typesetting" panose="03020402040406030203" pitchFamily="66" charset="-78"/>
                  <a:ea typeface="+mj-ea"/>
                </a:rPr>
                <a:t>مل</a:t>
              </a:r>
              <a:r>
                <a:rPr lang="ar-EG" sz="4000" b="1" u="sng" dirty="0">
                  <a:solidFill>
                    <a:schemeClr val="accent1">
                      <a:lumMod val="75000"/>
                    </a:schemeClr>
                  </a:solidFill>
                  <a:latin typeface="Arabic Typesetting" panose="03020402040406030203" pitchFamily="66" charset="-78"/>
                  <a:ea typeface="+mj-ea"/>
                </a:rPr>
                <a:t>ْ</a:t>
              </a:r>
              <a:r>
                <a:rPr lang="ar-BH" sz="4000" b="1" u="sng" dirty="0">
                  <a:solidFill>
                    <a:schemeClr val="accent1">
                      <a:lumMod val="75000"/>
                    </a:schemeClr>
                  </a:solidFill>
                  <a:latin typeface="Arabic Typesetting" panose="03020402040406030203" pitchFamily="66" charset="-78"/>
                  <a:ea typeface="+mj-ea"/>
                </a:rPr>
                <a:t>ساء</a:t>
              </a:r>
              <a:r>
                <a:rPr lang="ar-EG" sz="4000" b="1" u="sng" dirty="0">
                  <a:solidFill>
                    <a:schemeClr val="accent1">
                      <a:lumMod val="75000"/>
                    </a:schemeClr>
                  </a:solidFill>
                  <a:latin typeface="Arabic Typesetting" panose="03020402040406030203" pitchFamily="66" charset="-78"/>
                  <a:ea typeface="+mj-ea"/>
                </a:rPr>
                <a:t>ِ</a:t>
              </a:r>
              <a:r>
                <a:rPr lang="ar-BH" sz="4000" b="1" u="sng" dirty="0">
                  <a:solidFill>
                    <a:schemeClr val="tx1"/>
                  </a:solidFill>
                  <a:latin typeface="Arabic Typesetting" panose="03020402040406030203" pitchFamily="66" charset="-78"/>
                  <a:ea typeface="+mj-ea"/>
                </a:rPr>
                <a:t>؟</a:t>
              </a:r>
            </a:p>
            <a:p>
              <a:pPr algn="ctr"/>
              <a:r>
                <a:rPr lang="ar-BH" sz="3200" b="1" dirty="0" smtClean="0">
                  <a:solidFill>
                    <a:srgbClr val="00B050"/>
                  </a:solidFill>
                  <a:latin typeface="Arabic Typesetting" panose="03020402040406030203" pitchFamily="66" charset="-78"/>
                  <a:ea typeface="+mj-ea"/>
                </a:rPr>
                <a:t>....................................................................</a:t>
              </a:r>
              <a:endPara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  <a:ea typeface="+mj-ea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96ABD4F-BE27-4831-A4A2-6924918C3792}"/>
              </a:ext>
            </a:extLst>
          </p:cNvPr>
          <p:cNvSpPr/>
          <p:nvPr/>
        </p:nvSpPr>
        <p:spPr>
          <a:xfrm>
            <a:off x="1025059" y="1157168"/>
            <a:ext cx="10652390" cy="6093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الرابع: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م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لاحظ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تأ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 err="1">
                <a:solidFill>
                  <a:srgbClr val="002060"/>
                </a:solidFill>
                <a:latin typeface="Arabic Typesetting" panose="03020402040406030203" pitchFamily="66" charset="-78"/>
              </a:rPr>
              <a:t>ثير</a:t>
            </a:r>
            <a:r>
              <a:rPr lang="ar-BH" sz="3200" b="1" u="sng" dirty="0" err="1">
                <a:solidFill>
                  <a:srgbClr val="002060"/>
                </a:solidFill>
                <a:latin typeface="Arabic Typesetting" panose="03020402040406030203" pitchFamily="66" charset="-78"/>
              </a:rPr>
              <a:t>ن</a:t>
            </a:r>
            <a:r>
              <a:rPr lang="ar-EG" sz="3200" b="1" u="sng" dirty="0">
                <a:solidFill>
                  <a:srgbClr val="002060"/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u="sng" dirty="0">
                <a:solidFill>
                  <a:srgbClr val="002060"/>
                </a:solidFill>
                <a:latin typeface="Arabic Typesetting" panose="03020402040406030203" pitchFamily="66" charset="-78"/>
              </a:rPr>
              <a:t>و</a:t>
            </a:r>
            <a:r>
              <a:rPr lang="ar-EG" sz="3200" b="1" u="sng" dirty="0">
                <a:solidFill>
                  <a:srgbClr val="002060"/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u="sng" dirty="0">
                <a:solidFill>
                  <a:srgbClr val="002060"/>
                </a:solidFill>
                <a:latin typeface="Arabic Typesetting" panose="03020402040406030203" pitchFamily="66" charset="-78"/>
              </a:rPr>
              <a:t>ع</a:t>
            </a:r>
            <a:r>
              <a:rPr lang="ar-EG" sz="3200" b="1" u="sng" dirty="0">
                <a:solidFill>
                  <a:srgbClr val="002060"/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u="sng" dirty="0">
                <a:solidFill>
                  <a:srgbClr val="002060"/>
                </a:solidFill>
                <a:latin typeface="Arabic Typesetting" panose="03020402040406030203" pitchFamily="66" charset="-78"/>
              </a:rPr>
              <a:t> الس</a:t>
            </a:r>
            <a:r>
              <a:rPr lang="ar-EG" sz="3200" b="1" u="sng" dirty="0">
                <a:solidFill>
                  <a:srgbClr val="002060"/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u="sng" dirty="0">
                <a:solidFill>
                  <a:srgbClr val="002060"/>
                </a:solidFill>
                <a:latin typeface="Arabic Typesetting" panose="03020402040406030203" pitchFamily="66" charset="-78"/>
              </a:rPr>
              <a:t>ط</a:t>
            </a:r>
            <a:r>
              <a:rPr lang="ar-EG" sz="3200" b="1" u="sng" dirty="0">
                <a:solidFill>
                  <a:srgbClr val="002060"/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u="sng" dirty="0">
                <a:solidFill>
                  <a:srgbClr val="002060"/>
                </a:solidFill>
                <a:latin typeface="Arabic Typesetting" panose="03020402040406030203" pitchFamily="66" charset="-78"/>
              </a:rPr>
              <a:t>ح</a:t>
            </a:r>
            <a:r>
              <a:rPr lang="ar-EG" sz="3200" b="1" u="sng" dirty="0">
                <a:solidFill>
                  <a:srgbClr val="002060"/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u="sng" dirty="0">
                <a:solidFill>
                  <a:srgbClr val="002060"/>
                </a:solidFill>
                <a:latin typeface="Arabic Typesetting" panose="03020402040406030203" pitchFamily="66" charset="-78"/>
              </a:rPr>
              <a:t> 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على قو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ة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 الاح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 err="1">
                <a:solidFill>
                  <a:srgbClr val="002060"/>
                </a:solidFill>
                <a:latin typeface="Arabic Typesetting" panose="03020402040406030203" pitchFamily="66" charset="-78"/>
              </a:rPr>
              <a:t>تكاك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.</a:t>
            </a:r>
          </a:p>
        </p:txBody>
      </p:sp>
      <p:pic>
        <p:nvPicPr>
          <p:cNvPr id="3" name="الشريحة ٢٢">
            <a:hlinkClick r:id="" action="ppaction://media"/>
            <a:extLst>
              <a:ext uri="{FF2B5EF4-FFF2-40B4-BE49-F238E27FC236}">
                <a16:creationId xmlns:a16="http://schemas.microsoft.com/office/drawing/2014/main" xmlns="" id="{CBEA9508-4064-46C8-9CA2-1DBE8959BC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77289" y="21146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4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35416" y="3774783"/>
            <a:ext cx="10352871" cy="2428119"/>
            <a:chOff x="1035416" y="3774783"/>
            <a:chExt cx="10352871" cy="242811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C427ECB6-B85B-44E4-9673-D4870842EB66}"/>
                </a:ext>
              </a:extLst>
            </p:cNvPr>
            <p:cNvSpPr/>
            <p:nvPr/>
          </p:nvSpPr>
          <p:spPr>
            <a:xfrm>
              <a:off x="10150439" y="4529798"/>
              <a:ext cx="1237848" cy="774202"/>
            </a:xfrm>
            <a:prstGeom prst="rect">
              <a:avLst/>
            </a:prstGeom>
            <a:solidFill>
              <a:srgbClr val="FFFFCC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 smtClean="0">
                  <a:solidFill>
                    <a:schemeClr val="tx1"/>
                  </a:solidFill>
                  <a:latin typeface="Arabic Typesetting" panose="03020402040406030203" pitchFamily="66" charset="-78"/>
                  <a:ea typeface="+mj-ea"/>
                </a:rPr>
                <a:t>الإجابة</a:t>
              </a:r>
              <a:endParaRPr lang="en-US" sz="3200" b="1" dirty="0">
                <a:solidFill>
                  <a:schemeClr val="tx1"/>
                </a:solidFill>
                <a:latin typeface="Arabic Typesetting" panose="03020402040406030203" pitchFamily="66" charset="-78"/>
                <a:ea typeface="+mj-ea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F5252461-774F-406B-9AB4-626EAEAFD83F}"/>
                </a:ext>
              </a:extLst>
            </p:cNvPr>
            <p:cNvSpPr/>
            <p:nvPr/>
          </p:nvSpPr>
          <p:spPr>
            <a:xfrm>
              <a:off x="1035416" y="3774783"/>
              <a:ext cx="9115023" cy="2428119"/>
            </a:xfrm>
            <a:prstGeom prst="rect">
              <a:avLst/>
            </a:prstGeom>
            <a:solidFill>
              <a:srgbClr val="FFFFCC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م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َ</a:t>
              </a:r>
              <a:r>
                <a:rPr lang="ar-BH" sz="3200" b="1" dirty="0" err="1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تى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ي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َ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كون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الاح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ت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كاك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أك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بر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َ،</a:t>
              </a:r>
              <a:endParaRPr lang="ar-EG" sz="3200" b="1" dirty="0">
                <a:solidFill>
                  <a:schemeClr val="tx2">
                    <a:lumMod val="50000"/>
                  </a:schemeClr>
                </a:solidFill>
                <a:latin typeface="Arabic Typesetting" panose="03020402040406030203" pitchFamily="66" charset="-78"/>
              </a:endParaRPr>
            </a:p>
            <a:p>
              <a:pPr algn="ctr"/>
              <a:r>
                <a:rPr lang="ar-BH" sz="3200" b="1" dirty="0">
                  <a:solidFill>
                    <a:schemeClr val="tx2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على الس</a:t>
              </a:r>
              <a:r>
                <a:rPr lang="ar-EG" sz="3200" b="1" dirty="0">
                  <a:solidFill>
                    <a:schemeClr val="tx2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ُّ</a:t>
              </a:r>
              <a:r>
                <a:rPr lang="ar-BH" sz="3200" b="1" dirty="0">
                  <a:solidFill>
                    <a:schemeClr val="tx2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طوح</a:t>
              </a:r>
              <a:r>
                <a:rPr lang="ar-EG" sz="3200" b="1" dirty="0">
                  <a:solidFill>
                    <a:schemeClr val="tx2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BH" sz="3200" b="1" dirty="0">
                  <a:solidFill>
                    <a:schemeClr val="tx2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</a:t>
              </a:r>
              <a:r>
                <a:rPr lang="ar-BH" sz="4000" b="1" u="sng" dirty="0">
                  <a:solidFill>
                    <a:schemeClr val="tx2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ال</a:t>
              </a:r>
              <a:r>
                <a:rPr lang="ar-EG" sz="4000" b="1" u="sng" dirty="0">
                  <a:solidFill>
                    <a:schemeClr val="tx2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BH" sz="4000" b="1" u="sng" dirty="0">
                  <a:solidFill>
                    <a:schemeClr val="tx2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خش</a:t>
              </a:r>
              <a:r>
                <a:rPr lang="ar-EG" sz="4000" b="1" u="sng" dirty="0">
                  <a:solidFill>
                    <a:schemeClr val="tx2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BH" sz="4000" b="1" u="sng" dirty="0">
                  <a:solidFill>
                    <a:schemeClr val="tx2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ن</a:t>
              </a:r>
              <a:r>
                <a:rPr lang="ar-EG" sz="4000" b="1" u="sng" dirty="0">
                  <a:solidFill>
                    <a:schemeClr val="tx2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َ</a:t>
              </a:r>
              <a:r>
                <a:rPr lang="ar-BH" sz="4000" b="1" u="sng" dirty="0">
                  <a:solidFill>
                    <a:schemeClr val="tx2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ة</a:t>
              </a:r>
              <a:r>
                <a:rPr lang="ar-EG" sz="4000" b="1" u="sng" dirty="0">
                  <a:solidFill>
                    <a:schemeClr val="tx2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BH" sz="3200" b="1" dirty="0">
                  <a:solidFill>
                    <a:schemeClr val="tx2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أم</a:t>
              </a:r>
              <a:r>
                <a:rPr lang="ar-EG" sz="3200" b="1" dirty="0">
                  <a:solidFill>
                    <a:schemeClr val="tx2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BH" sz="3200" b="1" dirty="0">
                  <a:solidFill>
                    <a:schemeClr val="tx2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على الس</a:t>
              </a:r>
              <a:r>
                <a:rPr lang="ar-EG" sz="3200" b="1" dirty="0">
                  <a:solidFill>
                    <a:schemeClr val="tx2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ُّ</a:t>
              </a:r>
              <a:r>
                <a:rPr lang="ar-BH" sz="3200" b="1" dirty="0">
                  <a:solidFill>
                    <a:schemeClr val="tx2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طوح</a:t>
              </a:r>
              <a:r>
                <a:rPr lang="ar-EG" sz="3200" b="1" dirty="0">
                  <a:solidFill>
                    <a:schemeClr val="tx2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BH" sz="3200" b="1" dirty="0">
                  <a:solidFill>
                    <a:schemeClr val="tx2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</a:t>
              </a:r>
              <a:r>
                <a:rPr lang="ar-BH" sz="4000" b="1" u="sng" dirty="0">
                  <a:solidFill>
                    <a:schemeClr val="tx2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ال</a:t>
              </a:r>
              <a:r>
                <a:rPr lang="ar-EG" sz="4000" b="1" u="sng" dirty="0">
                  <a:solidFill>
                    <a:schemeClr val="tx2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BH" sz="4000" b="1" u="sng" dirty="0">
                  <a:solidFill>
                    <a:schemeClr val="tx2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مل</a:t>
              </a:r>
              <a:r>
                <a:rPr lang="ar-EG" sz="4000" b="1" u="sng" dirty="0">
                  <a:solidFill>
                    <a:schemeClr val="tx2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BH" sz="4000" b="1" u="sng" dirty="0">
                  <a:solidFill>
                    <a:schemeClr val="tx2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ساء</a:t>
              </a:r>
              <a:r>
                <a:rPr lang="ar-EG" sz="4000" b="1" u="sng" dirty="0">
                  <a:solidFill>
                    <a:schemeClr val="tx2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BH" sz="3200" b="1" dirty="0">
                  <a:solidFill>
                    <a:schemeClr val="tx2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؟</a:t>
              </a:r>
            </a:p>
            <a:p>
              <a:pPr algn="ctr"/>
              <a:r>
                <a:rPr lang="ar-BH" sz="40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ي</a:t>
              </a:r>
              <a:r>
                <a:rPr lang="ar-EG" sz="40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َ</a:t>
              </a:r>
              <a:r>
                <a:rPr lang="ar-BH" sz="40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كون</a:t>
              </a:r>
              <a:r>
                <a:rPr lang="ar-EG" sz="40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ُ</a:t>
              </a:r>
              <a:r>
                <a:rPr lang="ar-BH" sz="40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 الاح</a:t>
              </a:r>
              <a:r>
                <a:rPr lang="ar-EG" sz="40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ْ</a:t>
              </a:r>
              <a:r>
                <a:rPr lang="ar-BH" sz="4000" b="1" dirty="0" err="1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تكاك</a:t>
              </a:r>
              <a:r>
                <a:rPr lang="ar-EG" sz="40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ُ</a:t>
              </a:r>
              <a:r>
                <a:rPr lang="ar-BH" sz="40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 أك</a:t>
              </a:r>
              <a:r>
                <a:rPr lang="ar-EG" sz="40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ْ</a:t>
              </a:r>
              <a:r>
                <a:rPr lang="ar-BH" sz="40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بر</a:t>
              </a:r>
              <a:r>
                <a:rPr lang="ar-EG" sz="40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ُ</a:t>
              </a:r>
              <a:r>
                <a:rPr lang="ar-BH" sz="40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 على الس</a:t>
              </a:r>
              <a:r>
                <a:rPr lang="ar-EG" sz="40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ُّ</a:t>
              </a:r>
              <a:r>
                <a:rPr lang="ar-BH" sz="40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طوح</a:t>
              </a:r>
              <a:r>
                <a:rPr lang="ar-EG" sz="40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ِ</a:t>
              </a:r>
              <a:r>
                <a:rPr lang="ar-BH" sz="40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 الخ</a:t>
              </a:r>
              <a:r>
                <a:rPr lang="ar-EG" sz="40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َ</a:t>
              </a:r>
              <a:r>
                <a:rPr lang="ar-BH" sz="40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ش</a:t>
              </a:r>
              <a:r>
                <a:rPr lang="ar-EG" sz="40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ِ</a:t>
              </a:r>
              <a:r>
                <a:rPr lang="ar-BH" sz="40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ن</a:t>
              </a:r>
              <a:r>
                <a:rPr lang="ar-EG" sz="40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َ</a:t>
              </a:r>
              <a:r>
                <a:rPr lang="ar-BH" sz="40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ة</a:t>
              </a:r>
              <a:r>
                <a:rPr lang="ar-EG" sz="40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ِ</a:t>
              </a:r>
              <a:r>
                <a:rPr lang="ar-BH" sz="4000" b="1" dirty="0">
                  <a:solidFill>
                    <a:srgbClr val="FF0000"/>
                  </a:solidFill>
                  <a:latin typeface="Arabic Typesetting" panose="03020402040406030203" pitchFamily="66" charset="-78"/>
                  <a:ea typeface="+mj-ea"/>
                </a:rPr>
                <a:t>.</a:t>
              </a:r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91B209CC-7002-47DB-8209-C809C5409DCE}"/>
              </a:ext>
            </a:extLst>
          </p:cNvPr>
          <p:cNvSpPr txBox="1">
            <a:spLocks/>
          </p:cNvSpPr>
          <p:nvPr/>
        </p:nvSpPr>
        <p:spPr>
          <a:xfrm>
            <a:off x="1724437" y="319933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ما بَعْضُ أَنْواعِ الْقُوى؟</a:t>
            </a:r>
            <a:endParaRPr lang="en-US" sz="32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FB3A1675-8AF6-4E15-93E1-8D0B64375A12}"/>
              </a:ext>
            </a:extLst>
          </p:cNvPr>
          <p:cNvSpPr/>
          <p:nvPr/>
        </p:nvSpPr>
        <p:spPr>
          <a:xfrm>
            <a:off x="1025059" y="1157168"/>
            <a:ext cx="10363228" cy="6093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الرابع: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م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لاحظ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تأ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ثيرن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ع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الس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ط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ح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على قو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الاح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تكاك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.</a:t>
            </a:r>
          </a:p>
        </p:txBody>
      </p:sp>
      <p:pic>
        <p:nvPicPr>
          <p:cNvPr id="2" name="الشريحة ٢٣">
            <a:hlinkClick r:id="" action="ppaction://media"/>
            <a:extLst>
              <a:ext uri="{FF2B5EF4-FFF2-40B4-BE49-F238E27FC236}">
                <a16:creationId xmlns:a16="http://schemas.microsoft.com/office/drawing/2014/main" xmlns="" id="{A59A735B-F820-4EA6-873C-10993698A5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43336" y="21610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0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410546-A8D3-4CE8-B84C-67BC92BC3D96}"/>
              </a:ext>
            </a:extLst>
          </p:cNvPr>
          <p:cNvSpPr txBox="1">
            <a:spLocks/>
          </p:cNvSpPr>
          <p:nvPr/>
        </p:nvSpPr>
        <p:spPr>
          <a:xfrm>
            <a:off x="1906734" y="288309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ما بَعْضُ أَنْواعِ الْقُوى؟</a:t>
            </a:r>
            <a:endParaRPr lang="en-US" sz="32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D2372FB-4739-4FEA-B323-9DC1733C3976}"/>
              </a:ext>
            </a:extLst>
          </p:cNvPr>
          <p:cNvSpPr/>
          <p:nvPr/>
        </p:nvSpPr>
        <p:spPr>
          <a:xfrm>
            <a:off x="1420836" y="963403"/>
            <a:ext cx="9889298" cy="6093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الثاني: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تف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سير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بع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ض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الظ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واهر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م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تبطة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ب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قو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 ال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جاذبي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 الأر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ضي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5C310D9-1322-483D-BFD6-320169BABB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06" t="24234" r="14673" b="45407"/>
          <a:stretch/>
        </p:blipFill>
        <p:spPr>
          <a:xfrm>
            <a:off x="1372921" y="2657597"/>
            <a:ext cx="9937213" cy="2590113"/>
          </a:xfrm>
          <a:prstGeom prst="rect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6878022-8AB8-465D-A9C4-8365EADA6996}"/>
              </a:ext>
            </a:extLst>
          </p:cNvPr>
          <p:cNvSpPr txBox="1"/>
          <p:nvPr/>
        </p:nvSpPr>
        <p:spPr>
          <a:xfrm>
            <a:off x="3101213" y="1717880"/>
            <a:ext cx="68515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EG" sz="4000" b="1" dirty="0">
                <a:solidFill>
                  <a:srgbClr val="0070C0"/>
                </a:solidFill>
              </a:rPr>
              <a:t>ماذا يحدث عندما نضغط كوابح الدراجة ؟</a:t>
            </a:r>
            <a:endParaRPr lang="en-US" sz="4000" b="1" dirty="0">
              <a:solidFill>
                <a:srgbClr val="0070C0"/>
              </a:solidFill>
            </a:endParaRPr>
          </a:p>
        </p:txBody>
      </p:sp>
      <p:pic>
        <p:nvPicPr>
          <p:cNvPr id="8" name="الشريحة ٢٤">
            <a:hlinkClick r:id="" action="ppaction://media"/>
            <a:extLst>
              <a:ext uri="{FF2B5EF4-FFF2-40B4-BE49-F238E27FC236}">
                <a16:creationId xmlns:a16="http://schemas.microsoft.com/office/drawing/2014/main" xmlns="" id="{ABB6BD32-AAFB-4E5E-A177-923BA25E0B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6488" y="56943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95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97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6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xmlns="" id="{9D79EED4-2AF4-4063-A52A-3427D1AB786E}"/>
              </a:ext>
            </a:extLst>
          </p:cNvPr>
          <p:cNvSpPr/>
          <p:nvPr/>
        </p:nvSpPr>
        <p:spPr>
          <a:xfrm>
            <a:off x="1819564" y="2983517"/>
            <a:ext cx="8750075" cy="1996446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ه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ناك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 ط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 err="1">
                <a:solidFill>
                  <a:srgbClr val="002060"/>
                </a:solidFill>
                <a:latin typeface="Arabic Typesetting" panose="03020402040406030203" pitchFamily="66" charset="-78"/>
              </a:rPr>
              <a:t>رائ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ق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 م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خ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تل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 err="1">
                <a:solidFill>
                  <a:srgbClr val="002060"/>
                </a:solidFill>
                <a:latin typeface="Arabic Typesetting" panose="03020402040406030203" pitchFamily="66" charset="-78"/>
              </a:rPr>
              <a:t>فة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ً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 ت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 err="1">
                <a:solidFill>
                  <a:srgbClr val="002060"/>
                </a:solidFill>
                <a:latin typeface="Arabic Typesetting" panose="03020402040406030203" pitchFamily="66" charset="-78"/>
              </a:rPr>
              <a:t>ؤث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ِّ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ر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 ب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ها ال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ق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 err="1">
                <a:solidFill>
                  <a:srgbClr val="002060"/>
                </a:solidFill>
                <a:latin typeface="Arabic Typesetting" panose="03020402040406030203" pitchFamily="66" charset="-78"/>
              </a:rPr>
              <a:t>وى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 على حركة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 و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س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 err="1">
                <a:solidFill>
                  <a:srgbClr val="002060"/>
                </a:solidFill>
                <a:latin typeface="Arabic Typesetting" panose="03020402040406030203" pitchFamily="66" charset="-78"/>
              </a:rPr>
              <a:t>رعة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 </a:t>
            </a:r>
            <a:r>
              <a:rPr lang="ar-BH" sz="3200" b="1" dirty="0" err="1">
                <a:solidFill>
                  <a:srgbClr val="002060"/>
                </a:solidFill>
                <a:latin typeface="Arabic Typesetting" panose="03020402040406030203" pitchFamily="66" charset="-78"/>
              </a:rPr>
              <a:t>الأج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سام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172B659-CA99-4554-A7C6-4C7E43D9247D}"/>
              </a:ext>
            </a:extLst>
          </p:cNvPr>
          <p:cNvSpPr/>
          <p:nvPr/>
        </p:nvSpPr>
        <p:spPr>
          <a:xfrm>
            <a:off x="1697933" y="192319"/>
            <a:ext cx="8261815" cy="630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r-BH" sz="28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كيف تغّير القوى الحركة؟</a:t>
            </a:r>
          </a:p>
          <a:p>
            <a:pPr algn="r"/>
            <a:endParaRPr lang="ar-BH" sz="28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C922DC3-965E-4007-965D-1CEBBA066643}"/>
              </a:ext>
            </a:extLst>
          </p:cNvPr>
          <p:cNvSpPr/>
          <p:nvPr/>
        </p:nvSpPr>
        <p:spPr>
          <a:xfrm>
            <a:off x="1372923" y="1042716"/>
            <a:ext cx="9446154" cy="6093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الخامس: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ت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ضيح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ك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ي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في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ت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غ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يير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الق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وى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ل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ل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حركة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2893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xmlns="" id="{9D79EED4-2AF4-4063-A52A-3427D1AB786E}"/>
              </a:ext>
            </a:extLst>
          </p:cNvPr>
          <p:cNvSpPr/>
          <p:nvPr/>
        </p:nvSpPr>
        <p:spPr>
          <a:xfrm>
            <a:off x="1453802" y="1552166"/>
            <a:ext cx="8750075" cy="1042481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EG" sz="36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كيف تؤثر</a:t>
            </a:r>
            <a:r>
              <a:rPr lang="ar-BH" sz="36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 القوى</a:t>
            </a:r>
            <a:r>
              <a:rPr lang="ar-EG" sz="36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 </a:t>
            </a:r>
            <a:r>
              <a:rPr lang="ar-BH" sz="36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على الأج</a:t>
            </a:r>
            <a:r>
              <a:rPr lang="ar-EG" sz="36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ْ</a:t>
            </a:r>
            <a:r>
              <a:rPr lang="ar-BH" sz="36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سام</a:t>
            </a:r>
            <a:r>
              <a:rPr lang="ar-EG" sz="36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؟</a:t>
            </a:r>
            <a:endParaRPr lang="ar-BH" sz="3600" b="1" dirty="0">
              <a:solidFill>
                <a:srgbClr val="00206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0202D36-E2EE-403C-8533-A938C2F4A599}"/>
              </a:ext>
            </a:extLst>
          </p:cNvPr>
          <p:cNvSpPr/>
          <p:nvPr/>
        </p:nvSpPr>
        <p:spPr>
          <a:xfrm>
            <a:off x="7512148" y="2828925"/>
            <a:ext cx="3663311" cy="34671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39F626D3-8020-4A4C-B19F-4C8A2AE42FAD}"/>
              </a:ext>
            </a:extLst>
          </p:cNvPr>
          <p:cNvSpPr/>
          <p:nvPr/>
        </p:nvSpPr>
        <p:spPr>
          <a:xfrm>
            <a:off x="7963344" y="3152775"/>
            <a:ext cx="2783051" cy="48819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FF0000"/>
                </a:solidFill>
              </a:rPr>
              <a:t>الس</a:t>
            </a:r>
            <a:r>
              <a:rPr lang="ar-EG" sz="3200" b="1" dirty="0">
                <a:solidFill>
                  <a:srgbClr val="FF0000"/>
                </a:solidFill>
              </a:rPr>
              <a:t>ّ</a:t>
            </a:r>
            <a:r>
              <a:rPr lang="ar-BH" sz="3200" b="1" dirty="0">
                <a:solidFill>
                  <a:srgbClr val="FF0000"/>
                </a:solidFill>
              </a:rPr>
              <a:t>اك</a:t>
            </a:r>
            <a:r>
              <a:rPr lang="ar-EG" sz="3200" b="1" dirty="0">
                <a:solidFill>
                  <a:srgbClr val="FF0000"/>
                </a:solidFill>
              </a:rPr>
              <a:t>ِ</a:t>
            </a:r>
            <a:r>
              <a:rPr lang="ar-BH" sz="3200" b="1" dirty="0" err="1" smtClean="0">
                <a:solidFill>
                  <a:srgbClr val="FF0000"/>
                </a:solidFill>
              </a:rPr>
              <a:t>نة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2ABA511-6C87-4DF8-A602-2A383699A874}"/>
              </a:ext>
            </a:extLst>
          </p:cNvPr>
          <p:cNvSpPr/>
          <p:nvPr/>
        </p:nvSpPr>
        <p:spPr>
          <a:xfrm>
            <a:off x="7666892" y="3771900"/>
            <a:ext cx="3336679" cy="231457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3200" b="1" dirty="0" smtClean="0">
                <a:solidFill>
                  <a:srgbClr val="0070C0"/>
                </a:solidFill>
              </a:rPr>
              <a:t>......................................................</a:t>
            </a:r>
            <a:r>
              <a:rPr lang="ar-BH" sz="3200" b="1" dirty="0" smtClean="0">
                <a:solidFill>
                  <a:srgbClr val="0070C0"/>
                </a:solidFill>
              </a:rPr>
              <a:t>..................</a:t>
            </a:r>
            <a:r>
              <a:rPr lang="ar-EG" sz="3200" b="1" dirty="0" smtClean="0">
                <a:solidFill>
                  <a:srgbClr val="0070C0"/>
                </a:solidFill>
              </a:rPr>
              <a:t>...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xmlns="" id="{245BDD21-D67A-47F6-9E76-57DFE0F9D510}"/>
              </a:ext>
            </a:extLst>
          </p:cNvPr>
          <p:cNvSpPr/>
          <p:nvPr/>
        </p:nvSpPr>
        <p:spPr>
          <a:xfrm rot="19462973">
            <a:off x="6593809" y="2597456"/>
            <a:ext cx="786601" cy="1231657"/>
          </a:xfrm>
          <a:prstGeom prst="downArrow">
            <a:avLst>
              <a:gd name="adj1" fmla="val 50000"/>
              <a:gd name="adj2" fmla="val 435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xmlns="" id="{AE9F4FA5-DEE3-4E54-9E85-3ACB78685D13}"/>
              </a:ext>
            </a:extLst>
          </p:cNvPr>
          <p:cNvSpPr/>
          <p:nvPr/>
        </p:nvSpPr>
        <p:spPr>
          <a:xfrm rot="1510154">
            <a:off x="4115813" y="2625848"/>
            <a:ext cx="776935" cy="122367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E5197226-0415-4C2B-8DC1-87F7C9A79E98}"/>
              </a:ext>
            </a:extLst>
          </p:cNvPr>
          <p:cNvSpPr/>
          <p:nvPr/>
        </p:nvSpPr>
        <p:spPr>
          <a:xfrm>
            <a:off x="392056" y="2822027"/>
            <a:ext cx="3645372" cy="34671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2AB903DE-14E8-4439-9B4E-8AF9B44C400A}"/>
              </a:ext>
            </a:extLst>
          </p:cNvPr>
          <p:cNvSpPr/>
          <p:nvPr/>
        </p:nvSpPr>
        <p:spPr>
          <a:xfrm>
            <a:off x="763317" y="3181350"/>
            <a:ext cx="2866148" cy="48819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FF0000"/>
                </a:solidFill>
              </a:rPr>
              <a:t>الم</a:t>
            </a:r>
            <a:r>
              <a:rPr lang="ar-EG" sz="3200" b="1" dirty="0">
                <a:solidFill>
                  <a:srgbClr val="FF0000"/>
                </a:solidFill>
              </a:rPr>
              <a:t>ُ</a:t>
            </a:r>
            <a:r>
              <a:rPr lang="ar-BH" sz="3200" b="1" dirty="0">
                <a:solidFill>
                  <a:srgbClr val="FF0000"/>
                </a:solidFill>
              </a:rPr>
              <a:t>ت</a:t>
            </a:r>
            <a:r>
              <a:rPr lang="ar-EG" sz="3200" b="1" dirty="0">
                <a:solidFill>
                  <a:srgbClr val="FF0000"/>
                </a:solidFill>
              </a:rPr>
              <a:t>َ</a:t>
            </a:r>
            <a:r>
              <a:rPr lang="ar-BH" sz="3200" b="1" dirty="0">
                <a:solidFill>
                  <a:srgbClr val="FF0000"/>
                </a:solidFill>
              </a:rPr>
              <a:t>حر</a:t>
            </a:r>
            <a:r>
              <a:rPr lang="ar-EG" sz="3200" b="1" dirty="0">
                <a:solidFill>
                  <a:srgbClr val="FF0000"/>
                </a:solidFill>
              </a:rPr>
              <a:t>ِّ</a:t>
            </a:r>
            <a:r>
              <a:rPr lang="ar-BH" sz="3200" b="1" dirty="0" err="1" smtClean="0">
                <a:solidFill>
                  <a:srgbClr val="FF0000"/>
                </a:solidFill>
              </a:rPr>
              <a:t>كة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CFE07147-EE1E-4209-A633-C9BFAE050E4F}"/>
              </a:ext>
            </a:extLst>
          </p:cNvPr>
          <p:cNvSpPr/>
          <p:nvPr/>
        </p:nvSpPr>
        <p:spPr>
          <a:xfrm>
            <a:off x="563071" y="3814948"/>
            <a:ext cx="3249273" cy="2314575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EG" sz="3200" b="1" dirty="0" smtClean="0">
                <a:solidFill>
                  <a:srgbClr val="0070C0"/>
                </a:solidFill>
              </a:rPr>
              <a:t>.....................................................</a:t>
            </a:r>
            <a:r>
              <a:rPr lang="ar-BH" sz="3200" b="1" dirty="0" smtClean="0">
                <a:solidFill>
                  <a:srgbClr val="0070C0"/>
                </a:solidFill>
              </a:rPr>
              <a:t>..................</a:t>
            </a:r>
            <a:r>
              <a:rPr lang="ar-EG" sz="3200" b="1" dirty="0" smtClean="0">
                <a:solidFill>
                  <a:srgbClr val="0070C0"/>
                </a:solidFill>
              </a:rPr>
              <a:t>....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DE7E0EB-AE07-4ECC-A0F7-9D4DAFD684D4}"/>
              </a:ext>
            </a:extLst>
          </p:cNvPr>
          <p:cNvSpPr/>
          <p:nvPr/>
        </p:nvSpPr>
        <p:spPr>
          <a:xfrm>
            <a:off x="1697933" y="192319"/>
            <a:ext cx="8261815" cy="630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r-BH" sz="28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كيف تغّير القوى الحركة؟</a:t>
            </a:r>
          </a:p>
          <a:p>
            <a:pPr algn="r"/>
            <a:endParaRPr lang="ar-BH" sz="28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48FF8D26-387D-4B0A-AB0B-DC789B01CE51}"/>
              </a:ext>
            </a:extLst>
          </p:cNvPr>
          <p:cNvSpPr/>
          <p:nvPr/>
        </p:nvSpPr>
        <p:spPr>
          <a:xfrm>
            <a:off x="392056" y="817432"/>
            <a:ext cx="10783403" cy="6093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الخامس: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ت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ضيح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ك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ي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في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ت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غ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يير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الق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وى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ل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ل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حركة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.</a:t>
            </a:r>
          </a:p>
        </p:txBody>
      </p:sp>
      <p:pic>
        <p:nvPicPr>
          <p:cNvPr id="5" name="الشريحة ٢٦">
            <a:hlinkClick r:id="" action="ppaction://media"/>
            <a:extLst>
              <a:ext uri="{FF2B5EF4-FFF2-40B4-BE49-F238E27FC236}">
                <a16:creationId xmlns:a16="http://schemas.microsoft.com/office/drawing/2014/main" xmlns="" id="{9127B39A-48C4-492B-BDDD-3581940315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24039" y="38149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1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92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2" grpId="0" animBg="1"/>
      <p:bldP spid="3" grpId="0" animBg="1"/>
      <p:bldP spid="6" grpId="0" animBg="1"/>
      <p:bldP spid="4" grpId="0" animBg="1"/>
      <p:bldP spid="9" grpId="0" animBg="1"/>
      <p:bldP spid="10" grpId="0" animBg="1"/>
      <p:bldP spid="11" grpId="0" animBg="1"/>
      <p:bldP spid="13" grpId="0" animBg="1"/>
      <p:bldP spid="14" grpId="0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8123883" y="2814857"/>
            <a:ext cx="3671729" cy="3467100"/>
            <a:chOff x="8123883" y="2828925"/>
            <a:chExt cx="3671729" cy="346710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80202D36-E2EE-403C-8533-A938C2F4A599}"/>
                </a:ext>
              </a:extLst>
            </p:cNvPr>
            <p:cNvSpPr/>
            <p:nvPr/>
          </p:nvSpPr>
          <p:spPr>
            <a:xfrm>
              <a:off x="8123883" y="2828925"/>
              <a:ext cx="3671729" cy="34671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39F626D3-8020-4A4C-B19F-4C8A2AE42FAD}"/>
                </a:ext>
              </a:extLst>
            </p:cNvPr>
            <p:cNvSpPr/>
            <p:nvPr/>
          </p:nvSpPr>
          <p:spPr>
            <a:xfrm>
              <a:off x="8869662" y="3080266"/>
              <a:ext cx="2181225" cy="488199"/>
            </a:xfrm>
            <a:prstGeom prst="roundRect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chemeClr val="tx1"/>
                  </a:solidFill>
                </a:rPr>
                <a:t>الس</a:t>
              </a:r>
              <a:r>
                <a:rPr lang="ar-EG" sz="3200" b="1" dirty="0">
                  <a:solidFill>
                    <a:schemeClr val="tx1"/>
                  </a:solidFill>
                </a:rPr>
                <a:t>ّ</a:t>
              </a:r>
              <a:r>
                <a:rPr lang="ar-BH" sz="3200" b="1" dirty="0">
                  <a:solidFill>
                    <a:schemeClr val="tx1"/>
                  </a:solidFill>
                </a:rPr>
                <a:t>اك</a:t>
              </a:r>
              <a:r>
                <a:rPr lang="ar-EG" sz="3200" b="1" dirty="0">
                  <a:solidFill>
                    <a:schemeClr val="tx1"/>
                  </a:solidFill>
                </a:rPr>
                <a:t>ِ</a:t>
              </a:r>
              <a:r>
                <a:rPr lang="ar-BH" sz="3200" b="1" dirty="0" err="1" smtClean="0">
                  <a:solidFill>
                    <a:schemeClr val="tx1"/>
                  </a:solidFill>
                </a:rPr>
                <a:t>نة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82ABA511-6C87-4DF8-A602-2A383699A874}"/>
                </a:ext>
              </a:extLst>
            </p:cNvPr>
            <p:cNvSpPr/>
            <p:nvPr/>
          </p:nvSpPr>
          <p:spPr>
            <a:xfrm>
              <a:off x="8330539" y="3685604"/>
              <a:ext cx="3294479" cy="231457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002060"/>
                  </a:solidFill>
                </a:rPr>
                <a:t>ي</a:t>
              </a:r>
              <a:r>
                <a:rPr lang="ar-EG" sz="3200" b="1" dirty="0">
                  <a:solidFill>
                    <a:srgbClr val="002060"/>
                  </a:solidFill>
                </a:rPr>
                <a:t>ُ</a:t>
              </a:r>
              <a:r>
                <a:rPr lang="ar-BH" sz="3200" b="1" dirty="0">
                  <a:solidFill>
                    <a:srgbClr val="002060"/>
                  </a:solidFill>
                </a:rPr>
                <a:t>م</a:t>
              </a:r>
              <a:r>
                <a:rPr lang="ar-EG" sz="3200" b="1" dirty="0">
                  <a:solidFill>
                    <a:srgbClr val="002060"/>
                  </a:solidFill>
                </a:rPr>
                <a:t>ْ</a:t>
              </a:r>
              <a:r>
                <a:rPr lang="ar-BH" sz="3200" b="1" dirty="0">
                  <a:solidFill>
                    <a:srgbClr val="002060"/>
                  </a:solidFill>
                </a:rPr>
                <a:t>ك</a:t>
              </a:r>
              <a:r>
                <a:rPr lang="ar-EG" sz="3200" b="1" dirty="0">
                  <a:solidFill>
                    <a:srgbClr val="002060"/>
                  </a:solidFill>
                </a:rPr>
                <a:t>ِ</a:t>
              </a:r>
              <a:r>
                <a:rPr lang="ar-BH" sz="3200" b="1" dirty="0">
                  <a:solidFill>
                    <a:srgbClr val="002060"/>
                  </a:solidFill>
                </a:rPr>
                <a:t>ن</a:t>
              </a:r>
              <a:r>
                <a:rPr lang="ar-EG" sz="3200" b="1" dirty="0">
                  <a:solidFill>
                    <a:srgbClr val="002060"/>
                  </a:solidFill>
                </a:rPr>
                <a:t>ُ</a:t>
              </a:r>
              <a:r>
                <a:rPr lang="ar-BH" sz="3200" b="1" dirty="0">
                  <a:solidFill>
                    <a:srgbClr val="002060"/>
                  </a:solidFill>
                </a:rPr>
                <a:t> ل</a:t>
              </a:r>
              <a:r>
                <a:rPr lang="ar-EG" sz="3200" b="1" dirty="0">
                  <a:solidFill>
                    <a:srgbClr val="002060"/>
                  </a:solidFill>
                </a:rPr>
                <a:t>ِ</a:t>
              </a:r>
              <a:r>
                <a:rPr lang="ar-BH" sz="3200" b="1" dirty="0">
                  <a:solidFill>
                    <a:srgbClr val="002060"/>
                  </a:solidFill>
                </a:rPr>
                <a:t>لقوى أن</a:t>
              </a:r>
              <a:r>
                <a:rPr lang="ar-EG" sz="3200" b="1" dirty="0">
                  <a:solidFill>
                    <a:srgbClr val="002060"/>
                  </a:solidFill>
                </a:rPr>
                <a:t>ْ</a:t>
              </a:r>
              <a:r>
                <a:rPr lang="ar-BH" sz="3200" b="1" dirty="0">
                  <a:solidFill>
                    <a:srgbClr val="002060"/>
                  </a:solidFill>
                </a:rPr>
                <a:t> ت</a:t>
              </a:r>
              <a:r>
                <a:rPr lang="ar-EG" sz="3200" b="1" dirty="0">
                  <a:solidFill>
                    <a:srgbClr val="002060"/>
                  </a:solidFill>
                </a:rPr>
                <a:t>ُ</a:t>
              </a:r>
              <a:r>
                <a:rPr lang="ar-BH" sz="3200" b="1" dirty="0">
                  <a:solidFill>
                    <a:srgbClr val="002060"/>
                  </a:solidFill>
                </a:rPr>
                <a:t>حر</a:t>
              </a:r>
              <a:r>
                <a:rPr lang="ar-EG" sz="3200" b="1" dirty="0">
                  <a:solidFill>
                    <a:srgbClr val="002060"/>
                  </a:solidFill>
                </a:rPr>
                <a:t>ِّ</a:t>
              </a:r>
              <a:r>
                <a:rPr lang="ar-BH" sz="3200" b="1" dirty="0">
                  <a:solidFill>
                    <a:srgbClr val="002060"/>
                  </a:solidFill>
                </a:rPr>
                <a:t>ك</a:t>
              </a:r>
              <a:r>
                <a:rPr lang="ar-EG" sz="3200" b="1" dirty="0">
                  <a:solidFill>
                    <a:srgbClr val="002060"/>
                  </a:solidFill>
                </a:rPr>
                <a:t>َ</a:t>
              </a:r>
              <a:r>
                <a:rPr lang="ar-BH" sz="3200" b="1" dirty="0">
                  <a:solidFill>
                    <a:srgbClr val="002060"/>
                  </a:solidFill>
                </a:rPr>
                <a:t> </a:t>
              </a:r>
              <a:r>
                <a:rPr lang="ar-BH" sz="3200" b="1" dirty="0" err="1">
                  <a:solidFill>
                    <a:srgbClr val="002060"/>
                  </a:solidFill>
                </a:rPr>
                <a:t>الأج</a:t>
              </a:r>
              <a:r>
                <a:rPr lang="ar-EG" sz="3200" b="1" dirty="0">
                  <a:solidFill>
                    <a:srgbClr val="002060"/>
                  </a:solidFill>
                </a:rPr>
                <a:t>ْ</a:t>
              </a:r>
              <a:r>
                <a:rPr lang="ar-BH" sz="3200" b="1" dirty="0">
                  <a:solidFill>
                    <a:srgbClr val="002060"/>
                  </a:solidFill>
                </a:rPr>
                <a:t>سام</a:t>
              </a:r>
              <a:r>
                <a:rPr lang="ar-EG" sz="3200" b="1" dirty="0">
                  <a:solidFill>
                    <a:srgbClr val="002060"/>
                  </a:solidFill>
                </a:rPr>
                <a:t>َ</a:t>
              </a:r>
              <a:r>
                <a:rPr lang="ar-BH" sz="3200" b="1" dirty="0">
                  <a:solidFill>
                    <a:srgbClr val="002060"/>
                  </a:solidFill>
                </a:rPr>
                <a:t> الس</a:t>
              </a:r>
              <a:r>
                <a:rPr lang="ar-EG" sz="3200" b="1" dirty="0">
                  <a:solidFill>
                    <a:srgbClr val="002060"/>
                  </a:solidFill>
                </a:rPr>
                <a:t>ّ</a:t>
              </a:r>
              <a:r>
                <a:rPr lang="ar-BH" sz="3200" b="1" dirty="0">
                  <a:solidFill>
                    <a:srgbClr val="002060"/>
                  </a:solidFill>
                </a:rPr>
                <a:t>اك</a:t>
              </a:r>
              <a:r>
                <a:rPr lang="ar-EG" sz="3200" b="1" dirty="0">
                  <a:solidFill>
                    <a:srgbClr val="002060"/>
                  </a:solidFill>
                </a:rPr>
                <a:t>ِ</a:t>
              </a:r>
              <a:r>
                <a:rPr lang="ar-BH" sz="3200" b="1" dirty="0" err="1">
                  <a:solidFill>
                    <a:srgbClr val="002060"/>
                  </a:solidFill>
                </a:rPr>
                <a:t>نة</a:t>
              </a:r>
              <a:r>
                <a:rPr lang="ar-BH" sz="3200" b="1" dirty="0">
                  <a:solidFill>
                    <a:srgbClr val="002060"/>
                  </a:solidFill>
                </a:rPr>
                <a:t>.</a:t>
              </a:r>
              <a:endParaRPr lang="en-US" sz="32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02349" y="2828925"/>
            <a:ext cx="4102366" cy="3467100"/>
            <a:chOff x="402349" y="2828925"/>
            <a:chExt cx="4102366" cy="34671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E5197226-0415-4C2B-8DC1-87F7C9A79E98}"/>
                </a:ext>
              </a:extLst>
            </p:cNvPr>
            <p:cNvSpPr/>
            <p:nvPr/>
          </p:nvSpPr>
          <p:spPr>
            <a:xfrm>
              <a:off x="402349" y="2828925"/>
              <a:ext cx="4102366" cy="34671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AB903DE-14E8-4439-9B4E-8AF9B44C400A}"/>
                </a:ext>
              </a:extLst>
            </p:cNvPr>
            <p:cNvSpPr/>
            <p:nvPr/>
          </p:nvSpPr>
          <p:spPr>
            <a:xfrm>
              <a:off x="778634" y="3179432"/>
              <a:ext cx="3449755" cy="488199"/>
            </a:xfrm>
            <a:prstGeom prst="roundRect">
              <a:avLst/>
            </a:prstGeom>
            <a:solidFill>
              <a:srgbClr val="FFFF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chemeClr val="tx1"/>
                  </a:solidFill>
                </a:rPr>
                <a:t>الم</a:t>
              </a:r>
              <a:r>
                <a:rPr lang="ar-EG" sz="3200" b="1" dirty="0">
                  <a:solidFill>
                    <a:schemeClr val="tx1"/>
                  </a:solidFill>
                </a:rPr>
                <a:t>ُ</a:t>
              </a:r>
              <a:r>
                <a:rPr lang="ar-BH" sz="3200" b="1" dirty="0">
                  <a:solidFill>
                    <a:schemeClr val="tx1"/>
                  </a:solidFill>
                </a:rPr>
                <a:t>ت</a:t>
              </a:r>
              <a:r>
                <a:rPr lang="ar-EG" sz="3200" b="1" dirty="0">
                  <a:solidFill>
                    <a:schemeClr val="tx1"/>
                  </a:solidFill>
                </a:rPr>
                <a:t>َ</a:t>
              </a:r>
              <a:r>
                <a:rPr lang="ar-BH" sz="3200" b="1" dirty="0">
                  <a:solidFill>
                    <a:schemeClr val="tx1"/>
                  </a:solidFill>
                </a:rPr>
                <a:t>حر</a:t>
              </a:r>
              <a:r>
                <a:rPr lang="ar-EG" sz="3200" b="1" dirty="0">
                  <a:solidFill>
                    <a:schemeClr val="tx1"/>
                  </a:solidFill>
                </a:rPr>
                <a:t>ِّ</a:t>
              </a:r>
              <a:r>
                <a:rPr lang="ar-BH" sz="3200" b="1" dirty="0" err="1" smtClean="0">
                  <a:solidFill>
                    <a:schemeClr val="tx1"/>
                  </a:solidFill>
                </a:rPr>
                <a:t>كة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CFE07147-EE1E-4209-A633-C9BFAE050E4F}"/>
                </a:ext>
              </a:extLst>
            </p:cNvPr>
            <p:cNvSpPr/>
            <p:nvPr/>
          </p:nvSpPr>
          <p:spPr>
            <a:xfrm>
              <a:off x="564320" y="3813030"/>
              <a:ext cx="3766311" cy="2314575"/>
            </a:xfrm>
            <a:prstGeom prst="roundRect">
              <a:avLst/>
            </a:prstGeom>
            <a:solidFill>
              <a:srgbClr val="EEEEE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EG" sz="3200" b="1" dirty="0">
                  <a:solidFill>
                    <a:srgbClr val="002060"/>
                  </a:solidFill>
                </a:rPr>
                <a:t>يُمْكِ</a:t>
              </a:r>
              <a:r>
                <a:rPr lang="ar-BH" sz="3200" b="1" dirty="0">
                  <a:solidFill>
                    <a:srgbClr val="002060"/>
                  </a:solidFill>
                </a:rPr>
                <a:t>ن</a:t>
              </a:r>
              <a:r>
                <a:rPr lang="ar-EG" sz="3200" b="1" dirty="0">
                  <a:solidFill>
                    <a:srgbClr val="002060"/>
                  </a:solidFill>
                </a:rPr>
                <a:t>ُ</a:t>
              </a:r>
              <a:r>
                <a:rPr lang="ar-BH" sz="3200" b="1" dirty="0">
                  <a:solidFill>
                    <a:srgbClr val="002060"/>
                  </a:solidFill>
                </a:rPr>
                <a:t> ل</a:t>
              </a:r>
              <a:r>
                <a:rPr lang="ar-EG" sz="3200" b="1" dirty="0">
                  <a:solidFill>
                    <a:srgbClr val="002060"/>
                  </a:solidFill>
                </a:rPr>
                <a:t>ِ</a:t>
              </a:r>
              <a:r>
                <a:rPr lang="ar-BH" sz="3200" b="1" dirty="0">
                  <a:solidFill>
                    <a:srgbClr val="002060"/>
                  </a:solidFill>
                </a:rPr>
                <a:t>لقوى أ</a:t>
              </a:r>
              <a:r>
                <a:rPr lang="ar-EG" sz="3200" b="1" dirty="0">
                  <a:solidFill>
                    <a:srgbClr val="002060"/>
                  </a:solidFill>
                </a:rPr>
                <a:t>نْ</a:t>
              </a:r>
              <a:r>
                <a:rPr lang="ar-BH" sz="3200" b="1" dirty="0">
                  <a:solidFill>
                    <a:srgbClr val="002060"/>
                  </a:solidFill>
                </a:rPr>
                <a:t> ت</a:t>
              </a:r>
              <a:r>
                <a:rPr lang="ar-EG" sz="3200" b="1" dirty="0">
                  <a:solidFill>
                    <a:srgbClr val="002060"/>
                  </a:solidFill>
                </a:rPr>
                <a:t>َ</a:t>
              </a:r>
              <a:r>
                <a:rPr lang="ar-BH" sz="3200" b="1" dirty="0">
                  <a:solidFill>
                    <a:srgbClr val="002060"/>
                  </a:solidFill>
                </a:rPr>
                <a:t>زيد</a:t>
              </a:r>
              <a:r>
                <a:rPr lang="ar-EG" sz="3200" b="1" dirty="0">
                  <a:solidFill>
                    <a:srgbClr val="002060"/>
                  </a:solidFill>
                </a:rPr>
                <a:t>َ</a:t>
              </a:r>
              <a:r>
                <a:rPr lang="ar-BH" sz="3200" b="1" dirty="0">
                  <a:solidFill>
                    <a:srgbClr val="002060"/>
                  </a:solidFill>
                </a:rPr>
                <a:t> م</a:t>
              </a:r>
              <a:r>
                <a:rPr lang="ar-EG" sz="3200" b="1" dirty="0">
                  <a:solidFill>
                    <a:srgbClr val="002060"/>
                  </a:solidFill>
                </a:rPr>
                <a:t>ِ</a:t>
              </a:r>
              <a:r>
                <a:rPr lang="ar-BH" sz="3200" b="1" dirty="0">
                  <a:solidFill>
                    <a:srgbClr val="002060"/>
                  </a:solidFill>
                </a:rPr>
                <a:t>ن</a:t>
              </a:r>
              <a:r>
                <a:rPr lang="ar-EG" sz="3200" b="1" dirty="0">
                  <a:solidFill>
                    <a:srgbClr val="002060"/>
                  </a:solidFill>
                </a:rPr>
                <a:t>ْ</a:t>
              </a:r>
              <a:r>
                <a:rPr lang="ar-BH" sz="3200" b="1" dirty="0">
                  <a:solidFill>
                    <a:srgbClr val="002060"/>
                  </a:solidFill>
                </a:rPr>
                <a:t> س</a:t>
              </a:r>
              <a:r>
                <a:rPr lang="ar-EG" sz="3200" b="1" dirty="0">
                  <a:solidFill>
                    <a:srgbClr val="002060"/>
                  </a:solidFill>
                </a:rPr>
                <a:t>ُ</a:t>
              </a:r>
              <a:r>
                <a:rPr lang="ar-BH" sz="3200" b="1" dirty="0">
                  <a:solidFill>
                    <a:srgbClr val="002060"/>
                  </a:solidFill>
                </a:rPr>
                <a:t>رع</a:t>
              </a:r>
              <a:r>
                <a:rPr lang="ar-EG" sz="3200" b="1" dirty="0">
                  <a:solidFill>
                    <a:srgbClr val="002060"/>
                  </a:solidFill>
                </a:rPr>
                <a:t>ة الأجسام المتحركة </a:t>
              </a:r>
              <a:r>
                <a:rPr lang="ar-BH" sz="3200" b="1" dirty="0">
                  <a:solidFill>
                    <a:srgbClr val="002060"/>
                  </a:solidFill>
                </a:rPr>
                <a:t>أو</a:t>
              </a:r>
              <a:r>
                <a:rPr lang="ar-EG" sz="3200" b="1" dirty="0">
                  <a:solidFill>
                    <a:srgbClr val="002060"/>
                  </a:solidFill>
                </a:rPr>
                <a:t>ْ</a:t>
              </a:r>
              <a:r>
                <a:rPr lang="ar-BH" sz="3200" b="1" dirty="0">
                  <a:solidFill>
                    <a:srgbClr val="002060"/>
                  </a:solidFill>
                </a:rPr>
                <a:t> ت</a:t>
              </a:r>
              <a:r>
                <a:rPr lang="ar-EG" sz="3200" b="1" dirty="0">
                  <a:solidFill>
                    <a:srgbClr val="002060"/>
                  </a:solidFill>
                </a:rPr>
                <a:t>ُ</a:t>
              </a:r>
              <a:r>
                <a:rPr lang="ar-BH" sz="3200" b="1" dirty="0">
                  <a:solidFill>
                    <a:srgbClr val="002060"/>
                  </a:solidFill>
                </a:rPr>
                <a:t>ب</a:t>
              </a:r>
              <a:r>
                <a:rPr lang="ar-EG" sz="3200" b="1" dirty="0">
                  <a:solidFill>
                    <a:srgbClr val="002060"/>
                  </a:solidFill>
                </a:rPr>
                <a:t>ْ</a:t>
              </a:r>
              <a:r>
                <a:rPr lang="ar-BH" sz="3200" b="1" dirty="0">
                  <a:solidFill>
                    <a:srgbClr val="002060"/>
                  </a:solidFill>
                </a:rPr>
                <a:t>ط</a:t>
              </a:r>
              <a:r>
                <a:rPr lang="ar-EG" sz="3200" b="1" dirty="0">
                  <a:solidFill>
                    <a:srgbClr val="002060"/>
                  </a:solidFill>
                </a:rPr>
                <a:t>ِئَ</a:t>
              </a:r>
              <a:r>
                <a:rPr lang="ar-BH" sz="3200" b="1" dirty="0">
                  <a:solidFill>
                    <a:srgbClr val="002060"/>
                  </a:solidFill>
                </a:rPr>
                <a:t>ها أو</a:t>
              </a:r>
              <a:r>
                <a:rPr lang="ar-EG" sz="3200" b="1" dirty="0">
                  <a:solidFill>
                    <a:srgbClr val="002060"/>
                  </a:solidFill>
                </a:rPr>
                <a:t>ْ</a:t>
              </a:r>
              <a:r>
                <a:rPr lang="ar-BH" sz="3200" b="1" dirty="0">
                  <a:solidFill>
                    <a:srgbClr val="002060"/>
                  </a:solidFill>
                </a:rPr>
                <a:t> ت</a:t>
              </a:r>
              <a:r>
                <a:rPr lang="ar-EG" sz="3200" b="1" dirty="0">
                  <a:solidFill>
                    <a:srgbClr val="002060"/>
                  </a:solidFill>
                </a:rPr>
                <a:t>ُ</a:t>
              </a:r>
              <a:r>
                <a:rPr lang="ar-BH" sz="3200" b="1" dirty="0">
                  <a:solidFill>
                    <a:srgbClr val="002060"/>
                  </a:solidFill>
                </a:rPr>
                <a:t>وق</a:t>
              </a:r>
              <a:r>
                <a:rPr lang="ar-EG" sz="3200" b="1" dirty="0">
                  <a:solidFill>
                    <a:srgbClr val="002060"/>
                  </a:solidFill>
                </a:rPr>
                <a:t>ِ</a:t>
              </a:r>
              <a:r>
                <a:rPr lang="ar-BH" sz="3200" b="1" dirty="0">
                  <a:solidFill>
                    <a:srgbClr val="002060"/>
                  </a:solidFill>
                </a:rPr>
                <a:t>ف</a:t>
              </a:r>
              <a:r>
                <a:rPr lang="ar-EG" sz="3200" b="1" dirty="0">
                  <a:solidFill>
                    <a:srgbClr val="002060"/>
                  </a:solidFill>
                </a:rPr>
                <a:t>َ</a:t>
              </a:r>
              <a:r>
                <a:rPr lang="ar-BH" sz="3200" b="1" dirty="0">
                  <a:solidFill>
                    <a:srgbClr val="002060"/>
                  </a:solidFill>
                </a:rPr>
                <a:t>ها أو</a:t>
              </a:r>
              <a:r>
                <a:rPr lang="ar-EG" sz="3200" b="1" dirty="0">
                  <a:solidFill>
                    <a:srgbClr val="002060"/>
                  </a:solidFill>
                </a:rPr>
                <a:t>ْ</a:t>
              </a:r>
              <a:r>
                <a:rPr lang="ar-BH" sz="3200" b="1" dirty="0">
                  <a:solidFill>
                    <a:srgbClr val="002060"/>
                  </a:solidFill>
                </a:rPr>
                <a:t> ت</a:t>
              </a:r>
              <a:r>
                <a:rPr lang="ar-EG" sz="3200" b="1" dirty="0">
                  <a:solidFill>
                    <a:srgbClr val="002060"/>
                  </a:solidFill>
                </a:rPr>
                <a:t>ُ</a:t>
              </a:r>
              <a:r>
                <a:rPr lang="ar-BH" sz="3200" b="1" dirty="0">
                  <a:solidFill>
                    <a:srgbClr val="002060"/>
                  </a:solidFill>
                </a:rPr>
                <a:t>غي</a:t>
              </a:r>
              <a:r>
                <a:rPr lang="ar-EG" sz="3200" b="1" dirty="0">
                  <a:solidFill>
                    <a:srgbClr val="002060"/>
                  </a:solidFill>
                </a:rPr>
                <a:t>ِّ</a:t>
              </a:r>
              <a:r>
                <a:rPr lang="ar-BH" sz="3200" b="1" dirty="0">
                  <a:solidFill>
                    <a:srgbClr val="002060"/>
                  </a:solidFill>
                </a:rPr>
                <a:t>ر</a:t>
              </a:r>
              <a:r>
                <a:rPr lang="ar-EG" sz="3200" b="1" dirty="0">
                  <a:solidFill>
                    <a:srgbClr val="002060"/>
                  </a:solidFill>
                </a:rPr>
                <a:t>َ</a:t>
              </a:r>
              <a:r>
                <a:rPr lang="ar-BH" sz="3200" b="1" dirty="0">
                  <a:solidFill>
                    <a:srgbClr val="002060"/>
                  </a:solidFill>
                </a:rPr>
                <a:t> م</a:t>
              </a:r>
              <a:r>
                <a:rPr lang="ar-EG" sz="3200" b="1" dirty="0">
                  <a:solidFill>
                    <a:srgbClr val="002060"/>
                  </a:solidFill>
                </a:rPr>
                <a:t>ِ</a:t>
              </a:r>
              <a:r>
                <a:rPr lang="ar-BH" sz="3200" b="1" dirty="0">
                  <a:solidFill>
                    <a:srgbClr val="002060"/>
                  </a:solidFill>
                </a:rPr>
                <a:t>ن ات</a:t>
              </a:r>
              <a:r>
                <a:rPr lang="ar-EG" sz="3200" b="1" dirty="0">
                  <a:solidFill>
                    <a:srgbClr val="002060"/>
                  </a:solidFill>
                </a:rPr>
                <a:t>ِّ</a:t>
              </a:r>
              <a:r>
                <a:rPr lang="ar-BH" sz="3200" b="1" dirty="0">
                  <a:solidFill>
                    <a:srgbClr val="002060"/>
                  </a:solidFill>
                </a:rPr>
                <a:t>جاه</a:t>
              </a:r>
              <a:r>
                <a:rPr lang="ar-EG" sz="3200" b="1" dirty="0">
                  <a:solidFill>
                    <a:srgbClr val="002060"/>
                  </a:solidFill>
                </a:rPr>
                <a:t>ِ</a:t>
              </a:r>
              <a:r>
                <a:rPr lang="ar-BH" sz="3200" b="1" dirty="0">
                  <a:solidFill>
                    <a:srgbClr val="002060"/>
                  </a:solidFill>
                </a:rPr>
                <a:t>ها.</a:t>
              </a:r>
              <a:endParaRPr lang="en-US" sz="32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02349" y="192319"/>
            <a:ext cx="11393263" cy="4232229"/>
            <a:chOff x="402349" y="192319"/>
            <a:chExt cx="11393263" cy="4232229"/>
          </a:xfrm>
        </p:grpSpPr>
        <p:sp>
          <p:nvSpPr>
            <p:cNvPr id="4" name="Arrow: Down 3">
              <a:extLst>
                <a:ext uri="{FF2B5EF4-FFF2-40B4-BE49-F238E27FC236}">
                  <a16:creationId xmlns:a16="http://schemas.microsoft.com/office/drawing/2014/main" xmlns="" id="{245BDD21-D67A-47F6-9E76-57DFE0F9D510}"/>
                </a:ext>
              </a:extLst>
            </p:cNvPr>
            <p:cNvSpPr/>
            <p:nvPr/>
          </p:nvSpPr>
          <p:spPr>
            <a:xfrm rot="19824006">
              <a:off x="6863774" y="2720555"/>
              <a:ext cx="831054" cy="1405950"/>
            </a:xfrm>
            <a:prstGeom prst="downArrow">
              <a:avLst>
                <a:gd name="adj1" fmla="val 50000"/>
                <a:gd name="adj2" fmla="val 43822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row: Down 8">
              <a:extLst>
                <a:ext uri="{FF2B5EF4-FFF2-40B4-BE49-F238E27FC236}">
                  <a16:creationId xmlns:a16="http://schemas.microsoft.com/office/drawing/2014/main" xmlns="" id="{AE9F4FA5-DEE3-4E54-9E85-3ACB78685D13}"/>
                </a:ext>
              </a:extLst>
            </p:cNvPr>
            <p:cNvSpPr/>
            <p:nvPr/>
          </p:nvSpPr>
          <p:spPr>
            <a:xfrm rot="1510154">
              <a:off x="4703578" y="2714188"/>
              <a:ext cx="788197" cy="1547078"/>
            </a:xfrm>
            <a:prstGeom prst="down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FDE7E0EB-AE07-4ECC-A0F7-9D4DAFD684D4}"/>
                </a:ext>
              </a:extLst>
            </p:cNvPr>
            <p:cNvSpPr/>
            <p:nvPr/>
          </p:nvSpPr>
          <p:spPr>
            <a:xfrm>
              <a:off x="1697933" y="192319"/>
              <a:ext cx="8261815" cy="6303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endParaRPr>
            </a:p>
            <a:p>
              <a:pPr algn="ctr"/>
              <a:r>
                <a:rPr lang="ar-BH" sz="3200" b="1" dirty="0">
                  <a:solidFill>
                    <a:srgbClr val="FF0000"/>
                  </a:solidFill>
                  <a:latin typeface="Arabic Typesetting" panose="03020402040406030203" pitchFamily="66" charset="-78"/>
                </a:rPr>
                <a:t>كيف تغّير القوى الحركة؟</a:t>
              </a:r>
            </a:p>
            <a:p>
              <a:pPr algn="r"/>
              <a:endParaRPr lang="ar-BH" sz="28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48FF8D26-387D-4B0A-AB0B-DC789B01CE51}"/>
                </a:ext>
              </a:extLst>
            </p:cNvPr>
            <p:cNvSpPr/>
            <p:nvPr/>
          </p:nvSpPr>
          <p:spPr>
            <a:xfrm>
              <a:off x="402349" y="817432"/>
              <a:ext cx="11393263" cy="60937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 extrusionH="279400" contourW="101600">
              <a:bevelT w="457200" h="88900"/>
              <a:bevelB w="349250" h="342900"/>
              <a:contourClr>
                <a:srgbClr val="FFD347"/>
              </a:contourClr>
            </a:sp3d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r"/>
              <a:r>
                <a:rPr lang="ar-BH" sz="3200" b="1" dirty="0">
                  <a:solidFill>
                    <a:srgbClr val="FF0000"/>
                  </a:solidFill>
                  <a:latin typeface="Arabic Typesetting" panose="03020402040406030203" pitchFamily="66" charset="-78"/>
                </a:rPr>
                <a:t>الهدف الخامس: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ت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َ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و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ضيح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ك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َ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في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َّ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ة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ت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َ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غ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BH" sz="3200" b="1" dirty="0" err="1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يير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الق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ُ</a:t>
              </a:r>
              <a:r>
                <a:rPr lang="ar-BH" sz="3200" b="1" dirty="0" err="1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وى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 ل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ل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حركة</a:t>
              </a:r>
              <a:r>
                <a:rPr lang="ar-EG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ِ</a:t>
              </a:r>
              <a:r>
                <a:rPr lang="ar-BH" sz="3200" b="1" dirty="0">
                  <a:solidFill>
                    <a:schemeClr val="accent5">
                      <a:lumMod val="50000"/>
                    </a:schemeClr>
                  </a:solidFill>
                  <a:latin typeface="Arabic Typesetting" panose="03020402040406030203" pitchFamily="66" charset="-78"/>
                </a:rPr>
                <a:t>.</a:t>
              </a:r>
            </a:p>
          </p:txBody>
        </p:sp>
        <p:pic>
          <p:nvPicPr>
            <p:cNvPr id="5" name="الشريحة ٢٧">
              <a:hlinkClick r:id="" action="ppaction://media"/>
              <a:extLst>
                <a:ext uri="{FF2B5EF4-FFF2-40B4-BE49-F238E27FC236}">
                  <a16:creationId xmlns:a16="http://schemas.microsoft.com/office/drawing/2014/main" xmlns="" id="{E8B06B4B-F5E8-4646-AA4A-D2D129A8EA1E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5987151" y="3814948"/>
              <a:ext cx="609600" cy="609600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9D79EED4-2AF4-4063-A52A-3427D1AB786E}"/>
                </a:ext>
              </a:extLst>
            </p:cNvPr>
            <p:cNvSpPr/>
            <p:nvPr/>
          </p:nvSpPr>
          <p:spPr>
            <a:xfrm>
              <a:off x="1453802" y="1552166"/>
              <a:ext cx="8750075" cy="104248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EG" sz="3600" b="1" dirty="0">
                  <a:solidFill>
                    <a:srgbClr val="002060"/>
                  </a:solidFill>
                  <a:latin typeface="Arabic Typesetting" panose="03020402040406030203" pitchFamily="66" charset="-78"/>
                </a:rPr>
                <a:t>كيف تؤثر</a:t>
              </a:r>
              <a:r>
                <a:rPr lang="ar-BH" sz="3600" b="1" dirty="0">
                  <a:solidFill>
                    <a:srgbClr val="002060"/>
                  </a:solidFill>
                  <a:latin typeface="Arabic Typesetting" panose="03020402040406030203" pitchFamily="66" charset="-78"/>
                </a:rPr>
                <a:t> القوى</a:t>
              </a:r>
              <a:r>
                <a:rPr lang="ar-EG" sz="3600" b="1" dirty="0">
                  <a:solidFill>
                    <a:srgbClr val="002060"/>
                  </a:solidFill>
                  <a:latin typeface="Arabic Typesetting" panose="03020402040406030203" pitchFamily="66" charset="-78"/>
                </a:rPr>
                <a:t> </a:t>
              </a:r>
              <a:r>
                <a:rPr lang="ar-BH" sz="3600" b="1" dirty="0">
                  <a:solidFill>
                    <a:srgbClr val="002060"/>
                  </a:solidFill>
                  <a:latin typeface="Arabic Typesetting" panose="03020402040406030203" pitchFamily="66" charset="-78"/>
                </a:rPr>
                <a:t>على الأج</a:t>
              </a:r>
              <a:r>
                <a:rPr lang="ar-EG" sz="3600" b="1" dirty="0">
                  <a:solidFill>
                    <a:srgbClr val="002060"/>
                  </a:solidFill>
                  <a:latin typeface="Arabic Typesetting" panose="03020402040406030203" pitchFamily="66" charset="-78"/>
                </a:rPr>
                <a:t>ْ</a:t>
              </a:r>
              <a:r>
                <a:rPr lang="ar-BH" sz="3600" b="1" dirty="0">
                  <a:solidFill>
                    <a:srgbClr val="002060"/>
                  </a:solidFill>
                  <a:latin typeface="Arabic Typesetting" panose="03020402040406030203" pitchFamily="66" charset="-78"/>
                </a:rPr>
                <a:t>سام</a:t>
              </a:r>
              <a:r>
                <a:rPr lang="ar-EG" sz="3600" b="1" dirty="0">
                  <a:solidFill>
                    <a:srgbClr val="002060"/>
                  </a:solidFill>
                  <a:latin typeface="Arabic Typesetting" panose="03020402040406030203" pitchFamily="66" charset="-78"/>
                </a:rPr>
                <a:t>؟</a:t>
              </a:r>
              <a:endParaRPr lang="ar-BH" sz="3600" b="1" dirty="0">
                <a:solidFill>
                  <a:srgbClr val="002060"/>
                </a:solidFill>
                <a:latin typeface="Arabic Typesetting" panose="03020402040406030203" pitchFamily="66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33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xmlns="" id="{9D79EED4-2AF4-4063-A52A-3427D1AB786E}"/>
              </a:ext>
            </a:extLst>
          </p:cNvPr>
          <p:cNvSpPr/>
          <p:nvPr/>
        </p:nvSpPr>
        <p:spPr>
          <a:xfrm>
            <a:off x="8961120" y="330541"/>
            <a:ext cx="2547370" cy="1104900"/>
          </a:xfrm>
          <a:prstGeom prst="ellipse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FF0000"/>
                </a:solidFill>
                <a:latin typeface="AYM Jeddah S_U normal." pitchFamily="2" charset="0"/>
              </a:rPr>
              <a:t>نشاط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42900" y="1228725"/>
            <a:ext cx="7905094" cy="4505325"/>
            <a:chOff x="342900" y="1228725"/>
            <a:chExt cx="7905094" cy="450532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C6878817-2995-4958-AAB4-2D7CBFA21A57}"/>
                </a:ext>
              </a:extLst>
            </p:cNvPr>
            <p:cNvSpPr/>
            <p:nvPr/>
          </p:nvSpPr>
          <p:spPr>
            <a:xfrm>
              <a:off x="4667250" y="1885950"/>
              <a:ext cx="3210658" cy="3467100"/>
            </a:xfrm>
            <a:prstGeom prst="roundRect">
              <a:avLst/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75F67EB5-7B1D-47C7-80D6-B0B2B9F67E1B}"/>
                </a:ext>
              </a:extLst>
            </p:cNvPr>
            <p:cNvSpPr/>
            <p:nvPr/>
          </p:nvSpPr>
          <p:spPr>
            <a:xfrm>
              <a:off x="5181966" y="2133893"/>
              <a:ext cx="2181225" cy="48819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chemeClr val="tx1"/>
                  </a:solidFill>
                </a:rPr>
                <a:t>الس</a:t>
              </a:r>
              <a:r>
                <a:rPr lang="ar-EG" sz="3200" b="1" dirty="0">
                  <a:solidFill>
                    <a:schemeClr val="tx1"/>
                  </a:solidFill>
                </a:rPr>
                <a:t>ّ</a:t>
              </a:r>
              <a:r>
                <a:rPr lang="ar-BH" sz="3200" b="1" dirty="0" err="1" smtClean="0">
                  <a:solidFill>
                    <a:schemeClr val="tx1"/>
                  </a:solidFill>
                </a:rPr>
                <a:t>بب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0BAD1FB5-C1CA-4177-B31F-7617FB370AEA}"/>
                </a:ext>
              </a:extLst>
            </p:cNvPr>
            <p:cNvSpPr/>
            <p:nvPr/>
          </p:nvSpPr>
          <p:spPr>
            <a:xfrm>
              <a:off x="4979924" y="2778387"/>
              <a:ext cx="2685465" cy="2314575"/>
            </a:xfrm>
            <a:prstGeom prst="roundRect">
              <a:avLst/>
            </a:prstGeom>
            <a:solidFill>
              <a:srgbClr val="FFCCFF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002060"/>
                  </a:solidFill>
                </a:rPr>
                <a:t>ي</a:t>
              </a:r>
              <a:r>
                <a:rPr lang="ar-EG" sz="3200" b="1" dirty="0">
                  <a:solidFill>
                    <a:srgbClr val="002060"/>
                  </a:solidFill>
                </a:rPr>
                <a:t>َ</a:t>
              </a:r>
              <a:r>
                <a:rPr lang="ar-BH" sz="3200" b="1" dirty="0">
                  <a:solidFill>
                    <a:srgbClr val="002060"/>
                  </a:solidFill>
                </a:rPr>
                <a:t>س</a:t>
              </a:r>
              <a:r>
                <a:rPr lang="ar-EG" sz="3200" b="1" dirty="0">
                  <a:solidFill>
                    <a:srgbClr val="002060"/>
                  </a:solidFill>
                </a:rPr>
                <a:t>ْ</a:t>
              </a:r>
              <a:r>
                <a:rPr lang="ar-BH" sz="3200" b="1" dirty="0">
                  <a:solidFill>
                    <a:srgbClr val="002060"/>
                  </a:solidFill>
                </a:rPr>
                <a:t>تعم</a:t>
              </a:r>
              <a:r>
                <a:rPr lang="ar-EG" sz="3200" b="1" dirty="0">
                  <a:solidFill>
                    <a:srgbClr val="002060"/>
                  </a:solidFill>
                </a:rPr>
                <a:t>ِ</a:t>
              </a:r>
              <a:r>
                <a:rPr lang="ar-BH" sz="3200" b="1" dirty="0">
                  <a:solidFill>
                    <a:srgbClr val="002060"/>
                  </a:solidFill>
                </a:rPr>
                <a:t>ل</a:t>
              </a:r>
              <a:r>
                <a:rPr lang="ar-EG" sz="3200" b="1" dirty="0">
                  <a:solidFill>
                    <a:srgbClr val="002060"/>
                  </a:solidFill>
                </a:rPr>
                <a:t>ُ</a:t>
              </a:r>
              <a:r>
                <a:rPr lang="ar-BH" sz="3200" b="1" dirty="0">
                  <a:solidFill>
                    <a:srgbClr val="002060"/>
                  </a:solidFill>
                </a:rPr>
                <a:t> ال</a:t>
              </a:r>
              <a:r>
                <a:rPr lang="ar-EG" sz="3200" b="1" dirty="0">
                  <a:solidFill>
                    <a:srgbClr val="002060"/>
                  </a:solidFill>
                </a:rPr>
                <a:t>ْ</a:t>
              </a:r>
              <a:r>
                <a:rPr lang="ar-BH" sz="3200" b="1" dirty="0">
                  <a:solidFill>
                    <a:srgbClr val="002060"/>
                  </a:solidFill>
                </a:rPr>
                <a:t>م</a:t>
              </a:r>
              <a:r>
                <a:rPr lang="ar-EG" sz="3200" b="1" dirty="0">
                  <a:solidFill>
                    <a:srgbClr val="002060"/>
                  </a:solidFill>
                </a:rPr>
                <a:t>ُ</a:t>
              </a:r>
              <a:r>
                <a:rPr lang="ar-BH" sz="3200" b="1" dirty="0">
                  <a:solidFill>
                    <a:srgbClr val="002060"/>
                  </a:solidFill>
                </a:rPr>
                <a:t>تزل</a:t>
              </a:r>
              <a:r>
                <a:rPr lang="ar-EG" sz="3200" b="1" dirty="0">
                  <a:solidFill>
                    <a:srgbClr val="002060"/>
                  </a:solidFill>
                </a:rPr>
                <a:t>ِّ</a:t>
              </a:r>
              <a:r>
                <a:rPr lang="ar-BH" sz="3200" b="1" dirty="0">
                  <a:solidFill>
                    <a:srgbClr val="002060"/>
                  </a:solidFill>
                </a:rPr>
                <a:t>ج</a:t>
              </a:r>
              <a:r>
                <a:rPr lang="ar-EG" sz="3200" b="1" dirty="0">
                  <a:solidFill>
                    <a:srgbClr val="002060"/>
                  </a:solidFill>
                </a:rPr>
                <a:t>ُ</a:t>
              </a:r>
              <a:r>
                <a:rPr lang="ar-BH" sz="3200" b="1" dirty="0">
                  <a:solidFill>
                    <a:srgbClr val="002060"/>
                  </a:solidFill>
                </a:rPr>
                <a:t> ال</a:t>
              </a:r>
              <a:r>
                <a:rPr lang="ar-EG" sz="3200" b="1" dirty="0">
                  <a:solidFill>
                    <a:srgbClr val="002060"/>
                  </a:solidFill>
                </a:rPr>
                <a:t>ْ</a:t>
              </a:r>
              <a:r>
                <a:rPr lang="ar-BH" sz="3200" b="1" dirty="0">
                  <a:solidFill>
                    <a:srgbClr val="002060"/>
                  </a:solidFill>
                </a:rPr>
                <a:t>ك</a:t>
              </a:r>
              <a:r>
                <a:rPr lang="ar-EG" sz="3200" b="1" dirty="0">
                  <a:solidFill>
                    <a:srgbClr val="002060"/>
                  </a:solidFill>
                </a:rPr>
                <a:t>َ</a:t>
              </a:r>
              <a:r>
                <a:rPr lang="ar-BH" sz="3200" b="1" dirty="0">
                  <a:solidFill>
                    <a:srgbClr val="002060"/>
                  </a:solidFill>
                </a:rPr>
                <a:t>واب</a:t>
              </a:r>
              <a:r>
                <a:rPr lang="ar-EG" sz="3200" b="1" dirty="0">
                  <a:solidFill>
                    <a:srgbClr val="002060"/>
                  </a:solidFill>
                </a:rPr>
                <a:t>ِ</a:t>
              </a:r>
              <a:r>
                <a:rPr lang="ar-BH" sz="3200" b="1" dirty="0">
                  <a:solidFill>
                    <a:srgbClr val="002060"/>
                  </a:solidFill>
                </a:rPr>
                <a:t>ح</a:t>
              </a:r>
              <a:r>
                <a:rPr lang="ar-EG" sz="3200" b="1" dirty="0">
                  <a:solidFill>
                    <a:srgbClr val="002060"/>
                  </a:solidFill>
                </a:rPr>
                <a:t>َ</a:t>
              </a:r>
              <a:r>
                <a:rPr lang="ar-BH" sz="3200" b="1" dirty="0">
                  <a:solidFill>
                    <a:srgbClr val="002060"/>
                  </a:solidFill>
                </a:rPr>
                <a:t> الم</a:t>
              </a:r>
              <a:r>
                <a:rPr lang="ar-EG" sz="3200" b="1" dirty="0">
                  <a:solidFill>
                    <a:srgbClr val="002060"/>
                  </a:solidFill>
                </a:rPr>
                <a:t>َ</a:t>
              </a:r>
              <a:r>
                <a:rPr lang="ar-BH" sz="3200" b="1" dirty="0">
                  <a:solidFill>
                    <a:srgbClr val="002060"/>
                  </a:solidFill>
                </a:rPr>
                <a:t>ط</a:t>
              </a:r>
              <a:r>
                <a:rPr lang="ar-EG" sz="3200" b="1" dirty="0">
                  <a:solidFill>
                    <a:srgbClr val="002060"/>
                  </a:solidFill>
                </a:rPr>
                <a:t>ّ</a:t>
              </a:r>
              <a:r>
                <a:rPr lang="ar-BH" sz="3200" b="1" dirty="0" err="1">
                  <a:solidFill>
                    <a:srgbClr val="002060"/>
                  </a:solidFill>
                </a:rPr>
                <a:t>اط</a:t>
              </a:r>
              <a:r>
                <a:rPr lang="ar-EG" sz="3200" b="1" dirty="0">
                  <a:solidFill>
                    <a:srgbClr val="002060"/>
                  </a:solidFill>
                </a:rPr>
                <a:t>ِ</a:t>
              </a:r>
              <a:r>
                <a:rPr lang="ar-BH" sz="3200" b="1" dirty="0">
                  <a:solidFill>
                    <a:srgbClr val="002060"/>
                  </a:solidFill>
                </a:rPr>
                <a:t>ي</a:t>
              </a:r>
              <a:r>
                <a:rPr lang="ar-EG" sz="3200" b="1" dirty="0">
                  <a:solidFill>
                    <a:srgbClr val="002060"/>
                  </a:solidFill>
                </a:rPr>
                <a:t>َّ</a:t>
              </a:r>
              <a:r>
                <a:rPr lang="ar-BH" sz="3200" b="1" dirty="0">
                  <a:solidFill>
                    <a:srgbClr val="002060"/>
                  </a:solidFill>
                </a:rPr>
                <a:t>ة</a:t>
              </a:r>
              <a:r>
                <a:rPr lang="ar-EG" sz="3200" b="1" dirty="0">
                  <a:solidFill>
                    <a:srgbClr val="002060"/>
                  </a:solidFill>
                </a:rPr>
                <a:t>َ</a:t>
              </a:r>
              <a:endParaRPr lang="en-US" sz="3200" b="1" dirty="0">
                <a:solidFill>
                  <a:srgbClr val="002060"/>
                </a:solidFill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2B41E1FA-38B5-43F9-86B9-3969FDE60772}"/>
                </a:ext>
              </a:extLst>
            </p:cNvPr>
            <p:cNvSpPr/>
            <p:nvPr/>
          </p:nvSpPr>
          <p:spPr>
            <a:xfrm>
              <a:off x="342900" y="1885950"/>
              <a:ext cx="3257550" cy="3467100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16E3321A-9921-48AC-B0B4-B22B10EE5F01}"/>
                </a:ext>
              </a:extLst>
            </p:cNvPr>
            <p:cNvSpPr/>
            <p:nvPr/>
          </p:nvSpPr>
          <p:spPr>
            <a:xfrm>
              <a:off x="864685" y="2143564"/>
              <a:ext cx="2212145" cy="48819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chemeClr val="tx1"/>
                  </a:solidFill>
                </a:rPr>
                <a:t>الن</a:t>
              </a:r>
              <a:r>
                <a:rPr lang="ar-EG" sz="3200" b="1" dirty="0">
                  <a:solidFill>
                    <a:schemeClr val="tx1"/>
                  </a:solidFill>
                </a:rPr>
                <a:t>ّ</a:t>
              </a:r>
              <a:r>
                <a:rPr lang="ar-BH" sz="3200" b="1" dirty="0" err="1" smtClean="0">
                  <a:solidFill>
                    <a:schemeClr val="tx1"/>
                  </a:solidFill>
                </a:rPr>
                <a:t>تيجة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B347B0AB-1AB3-4668-B112-DFA55A50C6D6}"/>
                </a:ext>
              </a:extLst>
            </p:cNvPr>
            <p:cNvSpPr/>
            <p:nvPr/>
          </p:nvSpPr>
          <p:spPr>
            <a:xfrm>
              <a:off x="607437" y="2762250"/>
              <a:ext cx="2726642" cy="233071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002060"/>
                  </a:solidFill>
                </a:rPr>
                <a:t>......................................</a:t>
              </a:r>
              <a:endParaRPr lang="en-US" sz="3200" b="1" dirty="0">
                <a:solidFill>
                  <a:srgbClr val="002060"/>
                </a:solidFill>
              </a:endParaRPr>
            </a:p>
          </p:txBody>
        </p:sp>
        <p:sp>
          <p:nvSpPr>
            <p:cNvPr id="3" name="Arrow: Left 2">
              <a:extLst>
                <a:ext uri="{FF2B5EF4-FFF2-40B4-BE49-F238E27FC236}">
                  <a16:creationId xmlns:a16="http://schemas.microsoft.com/office/drawing/2014/main" xmlns="" id="{37011E1C-DAF1-4F33-80B1-BCE0E3C82BF4}"/>
                </a:ext>
              </a:extLst>
            </p:cNvPr>
            <p:cNvSpPr/>
            <p:nvPr/>
          </p:nvSpPr>
          <p:spPr>
            <a:xfrm>
              <a:off x="3672713" y="3619500"/>
              <a:ext cx="838200" cy="558165"/>
            </a:xfrm>
            <a:prstGeom prst="lef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1E114FFA-BE11-47F3-9ADD-384F099ED919}"/>
                </a:ext>
              </a:extLst>
            </p:cNvPr>
            <p:cNvCxnSpPr/>
            <p:nvPr/>
          </p:nvCxnSpPr>
          <p:spPr>
            <a:xfrm>
              <a:off x="8247994" y="1228725"/>
              <a:ext cx="0" cy="4505325"/>
            </a:xfrm>
            <a:prstGeom prst="line">
              <a:avLst/>
            </a:prstGeom>
            <a:ln w="107950">
              <a:solidFill>
                <a:srgbClr val="FF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362E13D-3DDD-4FAF-9E11-6B6E18D2C624}"/>
              </a:ext>
            </a:extLst>
          </p:cNvPr>
          <p:cNvPicPr/>
          <p:nvPr/>
        </p:nvPicPr>
        <p:blipFill rotWithShape="1">
          <a:blip r:embed="rId4"/>
          <a:srcRect l="40743" t="44458" r="41647" b="38870"/>
          <a:stretch/>
        </p:blipFill>
        <p:spPr bwMode="auto">
          <a:xfrm>
            <a:off x="8961120" y="2143565"/>
            <a:ext cx="2731727" cy="21752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F50F214-79FF-462F-8EC3-936160392160}"/>
              </a:ext>
            </a:extLst>
          </p:cNvPr>
          <p:cNvSpPr txBox="1"/>
          <p:nvPr/>
        </p:nvSpPr>
        <p:spPr>
          <a:xfrm>
            <a:off x="607437" y="330541"/>
            <a:ext cx="7134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EG" sz="3600" b="1" dirty="0">
                <a:solidFill>
                  <a:srgbClr val="002060"/>
                </a:solidFill>
              </a:rPr>
              <a:t>حدِّد النتائج المتوقَّعَة لكلٍ منَ الأسبابِ التالية:  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6" name="WhatsApp Audio 2020-03-17 at 11.46.39 AM">
            <a:hlinkClick r:id="" action="ppaction://media"/>
            <a:extLst>
              <a:ext uri="{FF2B5EF4-FFF2-40B4-BE49-F238E27FC236}">
                <a16:creationId xmlns:a16="http://schemas.microsoft.com/office/drawing/2014/main" xmlns="" id="{B7B370C1-99DB-414C-8768-CF86D5595A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13768" y="10135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9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6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9382" y="1228725"/>
            <a:ext cx="7908612" cy="4505325"/>
            <a:chOff x="339382" y="1228725"/>
            <a:chExt cx="7908612" cy="450532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C6878817-2995-4958-AAB4-2D7CBFA21A57}"/>
                </a:ext>
              </a:extLst>
            </p:cNvPr>
            <p:cNvSpPr/>
            <p:nvPr/>
          </p:nvSpPr>
          <p:spPr>
            <a:xfrm>
              <a:off x="4708357" y="1609725"/>
              <a:ext cx="3161643" cy="3467100"/>
            </a:xfrm>
            <a:prstGeom prst="roundRect">
              <a:avLst/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75F67EB5-7B1D-47C7-80D6-B0B2B9F67E1B}"/>
                </a:ext>
              </a:extLst>
            </p:cNvPr>
            <p:cNvSpPr/>
            <p:nvPr/>
          </p:nvSpPr>
          <p:spPr>
            <a:xfrm>
              <a:off x="5236371" y="1797810"/>
              <a:ext cx="2181225" cy="48819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chemeClr val="tx1"/>
                  </a:solidFill>
                </a:rPr>
                <a:t>الس</a:t>
              </a:r>
              <a:r>
                <a:rPr lang="ar-EG" sz="3200" b="1" dirty="0">
                  <a:solidFill>
                    <a:schemeClr val="tx1"/>
                  </a:solidFill>
                </a:rPr>
                <a:t>ّ</a:t>
              </a:r>
              <a:r>
                <a:rPr lang="ar-BH" sz="3200" b="1" dirty="0" err="1" smtClean="0">
                  <a:solidFill>
                    <a:schemeClr val="tx1"/>
                  </a:solidFill>
                </a:rPr>
                <a:t>بب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0BAD1FB5-C1CA-4177-B31F-7617FB370AEA}"/>
                </a:ext>
              </a:extLst>
            </p:cNvPr>
            <p:cNvSpPr/>
            <p:nvPr/>
          </p:nvSpPr>
          <p:spPr>
            <a:xfrm>
              <a:off x="4926809" y="2568199"/>
              <a:ext cx="2800350" cy="2314575"/>
            </a:xfrm>
            <a:prstGeom prst="roundRect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002060"/>
                  </a:solidFill>
                </a:rPr>
                <a:t>ي</a:t>
              </a:r>
              <a:r>
                <a:rPr lang="ar-EG" sz="3200" b="1" dirty="0">
                  <a:solidFill>
                    <a:srgbClr val="002060"/>
                  </a:solidFill>
                </a:rPr>
                <a:t>َ</a:t>
              </a:r>
              <a:r>
                <a:rPr lang="ar-BH" sz="3200" b="1" dirty="0">
                  <a:solidFill>
                    <a:srgbClr val="002060"/>
                  </a:solidFill>
                </a:rPr>
                <a:t>س</a:t>
              </a:r>
              <a:r>
                <a:rPr lang="ar-EG" sz="3200" b="1" dirty="0">
                  <a:solidFill>
                    <a:srgbClr val="002060"/>
                  </a:solidFill>
                </a:rPr>
                <a:t>ْ</a:t>
              </a:r>
              <a:r>
                <a:rPr lang="ar-BH" sz="3200" b="1" dirty="0">
                  <a:solidFill>
                    <a:srgbClr val="002060"/>
                  </a:solidFill>
                </a:rPr>
                <a:t>تعم</a:t>
              </a:r>
              <a:r>
                <a:rPr lang="ar-EG" sz="3200" b="1" dirty="0">
                  <a:solidFill>
                    <a:srgbClr val="002060"/>
                  </a:solidFill>
                </a:rPr>
                <a:t>ِ</a:t>
              </a:r>
              <a:r>
                <a:rPr lang="ar-BH" sz="3200" b="1" dirty="0">
                  <a:solidFill>
                    <a:srgbClr val="002060"/>
                  </a:solidFill>
                </a:rPr>
                <a:t>ل</a:t>
              </a:r>
              <a:r>
                <a:rPr lang="ar-EG" sz="3200" b="1" dirty="0">
                  <a:solidFill>
                    <a:srgbClr val="002060"/>
                  </a:solidFill>
                </a:rPr>
                <a:t>ُ</a:t>
              </a:r>
              <a:r>
                <a:rPr lang="ar-BH" sz="3200" b="1" dirty="0">
                  <a:solidFill>
                    <a:srgbClr val="002060"/>
                  </a:solidFill>
                </a:rPr>
                <a:t> ال</a:t>
              </a:r>
              <a:r>
                <a:rPr lang="ar-EG" sz="3200" b="1" dirty="0">
                  <a:solidFill>
                    <a:srgbClr val="002060"/>
                  </a:solidFill>
                </a:rPr>
                <a:t>ْ</a:t>
              </a:r>
              <a:r>
                <a:rPr lang="ar-BH" sz="3200" b="1" dirty="0">
                  <a:solidFill>
                    <a:srgbClr val="002060"/>
                  </a:solidFill>
                </a:rPr>
                <a:t>م</a:t>
              </a:r>
              <a:r>
                <a:rPr lang="ar-EG" sz="3200" b="1" dirty="0">
                  <a:solidFill>
                    <a:srgbClr val="002060"/>
                  </a:solidFill>
                </a:rPr>
                <a:t>ُ</a:t>
              </a:r>
              <a:r>
                <a:rPr lang="ar-BH" sz="3200" b="1" dirty="0">
                  <a:solidFill>
                    <a:srgbClr val="002060"/>
                  </a:solidFill>
                </a:rPr>
                <a:t>تزل</a:t>
              </a:r>
              <a:r>
                <a:rPr lang="ar-EG" sz="3200" b="1" dirty="0">
                  <a:solidFill>
                    <a:srgbClr val="002060"/>
                  </a:solidFill>
                </a:rPr>
                <a:t>ِّ</a:t>
              </a:r>
              <a:r>
                <a:rPr lang="ar-BH" sz="3200" b="1" dirty="0">
                  <a:solidFill>
                    <a:srgbClr val="002060"/>
                  </a:solidFill>
                </a:rPr>
                <a:t>ج</a:t>
              </a:r>
              <a:r>
                <a:rPr lang="ar-EG" sz="3200" b="1" dirty="0">
                  <a:solidFill>
                    <a:srgbClr val="002060"/>
                  </a:solidFill>
                </a:rPr>
                <a:t>ُ</a:t>
              </a:r>
              <a:r>
                <a:rPr lang="ar-BH" sz="3200" b="1" dirty="0">
                  <a:solidFill>
                    <a:srgbClr val="002060"/>
                  </a:solidFill>
                </a:rPr>
                <a:t> ال</a:t>
              </a:r>
              <a:r>
                <a:rPr lang="ar-EG" sz="3200" b="1" dirty="0">
                  <a:solidFill>
                    <a:srgbClr val="002060"/>
                  </a:solidFill>
                </a:rPr>
                <a:t>ْ</a:t>
              </a:r>
              <a:r>
                <a:rPr lang="ar-BH" sz="3200" b="1" dirty="0">
                  <a:solidFill>
                    <a:srgbClr val="002060"/>
                  </a:solidFill>
                </a:rPr>
                <a:t>ك</a:t>
              </a:r>
              <a:r>
                <a:rPr lang="ar-EG" sz="3200" b="1" dirty="0">
                  <a:solidFill>
                    <a:srgbClr val="002060"/>
                  </a:solidFill>
                </a:rPr>
                <a:t>َ</a:t>
              </a:r>
              <a:r>
                <a:rPr lang="ar-BH" sz="3200" b="1" dirty="0">
                  <a:solidFill>
                    <a:srgbClr val="002060"/>
                  </a:solidFill>
                </a:rPr>
                <a:t>واب</a:t>
              </a:r>
              <a:r>
                <a:rPr lang="ar-EG" sz="3200" b="1" dirty="0">
                  <a:solidFill>
                    <a:srgbClr val="002060"/>
                  </a:solidFill>
                </a:rPr>
                <a:t>ِ</a:t>
              </a:r>
              <a:r>
                <a:rPr lang="ar-BH" sz="3200" b="1" dirty="0">
                  <a:solidFill>
                    <a:srgbClr val="002060"/>
                  </a:solidFill>
                </a:rPr>
                <a:t>ح</a:t>
              </a:r>
              <a:r>
                <a:rPr lang="ar-EG" sz="3200" b="1" dirty="0">
                  <a:solidFill>
                    <a:srgbClr val="002060"/>
                  </a:solidFill>
                </a:rPr>
                <a:t>َ</a:t>
              </a:r>
              <a:r>
                <a:rPr lang="ar-BH" sz="3200" b="1" dirty="0">
                  <a:solidFill>
                    <a:srgbClr val="002060"/>
                  </a:solidFill>
                </a:rPr>
                <a:t> الم</a:t>
              </a:r>
              <a:r>
                <a:rPr lang="ar-EG" sz="3200" b="1" dirty="0">
                  <a:solidFill>
                    <a:srgbClr val="002060"/>
                  </a:solidFill>
                </a:rPr>
                <a:t>َ</a:t>
              </a:r>
              <a:r>
                <a:rPr lang="ar-BH" sz="3200" b="1" dirty="0">
                  <a:solidFill>
                    <a:srgbClr val="002060"/>
                  </a:solidFill>
                </a:rPr>
                <a:t>ط</a:t>
              </a:r>
              <a:r>
                <a:rPr lang="ar-EG" sz="3200" b="1" dirty="0">
                  <a:solidFill>
                    <a:srgbClr val="002060"/>
                  </a:solidFill>
                </a:rPr>
                <a:t>ّ</a:t>
              </a:r>
              <a:r>
                <a:rPr lang="ar-BH" sz="3200" b="1" dirty="0" err="1">
                  <a:solidFill>
                    <a:srgbClr val="002060"/>
                  </a:solidFill>
                </a:rPr>
                <a:t>اط</a:t>
              </a:r>
              <a:r>
                <a:rPr lang="ar-EG" sz="3200" b="1" dirty="0">
                  <a:solidFill>
                    <a:srgbClr val="002060"/>
                  </a:solidFill>
                </a:rPr>
                <a:t>ِ</a:t>
              </a:r>
              <a:r>
                <a:rPr lang="ar-BH" sz="3200" b="1" dirty="0">
                  <a:solidFill>
                    <a:srgbClr val="002060"/>
                  </a:solidFill>
                </a:rPr>
                <a:t>ي</a:t>
              </a:r>
              <a:r>
                <a:rPr lang="ar-EG" sz="3200" b="1" dirty="0">
                  <a:solidFill>
                    <a:srgbClr val="002060"/>
                  </a:solidFill>
                </a:rPr>
                <a:t>َّ</a:t>
              </a:r>
              <a:r>
                <a:rPr lang="ar-BH" sz="3200" b="1" dirty="0">
                  <a:solidFill>
                    <a:srgbClr val="002060"/>
                  </a:solidFill>
                </a:rPr>
                <a:t>ة</a:t>
              </a:r>
              <a:r>
                <a:rPr lang="ar-EG" sz="3200" b="1" dirty="0">
                  <a:solidFill>
                    <a:srgbClr val="002060"/>
                  </a:solidFill>
                </a:rPr>
                <a:t>َ</a:t>
              </a:r>
              <a:endParaRPr lang="en-US" sz="3200" b="1" dirty="0">
                <a:solidFill>
                  <a:srgbClr val="002060"/>
                </a:solidFill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2B41E1FA-38B5-43F9-86B9-3969FDE60772}"/>
                </a:ext>
              </a:extLst>
            </p:cNvPr>
            <p:cNvSpPr/>
            <p:nvPr/>
          </p:nvSpPr>
          <p:spPr>
            <a:xfrm>
              <a:off x="339382" y="1609725"/>
              <a:ext cx="3385039" cy="3467100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16E3321A-9921-48AC-B0B4-B22B10EE5F01}"/>
                </a:ext>
              </a:extLst>
            </p:cNvPr>
            <p:cNvSpPr/>
            <p:nvPr/>
          </p:nvSpPr>
          <p:spPr>
            <a:xfrm>
              <a:off x="944552" y="1797811"/>
              <a:ext cx="2181225" cy="52738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chemeClr val="tx1"/>
                  </a:solidFill>
                </a:rPr>
                <a:t>الن</a:t>
              </a:r>
              <a:r>
                <a:rPr lang="ar-EG" sz="3200" b="1" dirty="0">
                  <a:solidFill>
                    <a:schemeClr val="tx1"/>
                  </a:solidFill>
                </a:rPr>
                <a:t>ّ</a:t>
              </a:r>
              <a:r>
                <a:rPr lang="ar-BH" sz="3200" b="1" dirty="0" err="1" smtClean="0">
                  <a:solidFill>
                    <a:schemeClr val="tx1"/>
                  </a:solidFill>
                </a:rPr>
                <a:t>تيجة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B347B0AB-1AB3-4668-B112-DFA55A50C6D6}"/>
                </a:ext>
              </a:extLst>
            </p:cNvPr>
            <p:cNvSpPr/>
            <p:nvPr/>
          </p:nvSpPr>
          <p:spPr>
            <a:xfrm>
              <a:off x="520506" y="2521352"/>
              <a:ext cx="3022795" cy="231457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rgbClr val="002060"/>
                  </a:solidFill>
                </a:rPr>
                <a:t>ت</a:t>
              </a:r>
              <a:r>
                <a:rPr lang="ar-EG" sz="3200" b="1" dirty="0">
                  <a:solidFill>
                    <a:srgbClr val="002060"/>
                  </a:solidFill>
                </a:rPr>
                <a:t>ُ</a:t>
              </a:r>
              <a:r>
                <a:rPr lang="ar-BH" sz="3200" b="1" dirty="0">
                  <a:solidFill>
                    <a:srgbClr val="002060"/>
                  </a:solidFill>
                </a:rPr>
                <a:t>ب</a:t>
              </a:r>
              <a:r>
                <a:rPr lang="ar-EG" sz="3200" b="1" dirty="0">
                  <a:solidFill>
                    <a:srgbClr val="002060"/>
                  </a:solidFill>
                </a:rPr>
                <a:t>ْ</a:t>
              </a:r>
              <a:r>
                <a:rPr lang="ar-BH" sz="3200" b="1" dirty="0">
                  <a:solidFill>
                    <a:srgbClr val="002060"/>
                  </a:solidFill>
                </a:rPr>
                <a:t>ط</a:t>
              </a:r>
              <a:r>
                <a:rPr lang="ar-EG" sz="3200" b="1" dirty="0">
                  <a:solidFill>
                    <a:srgbClr val="002060"/>
                  </a:solidFill>
                </a:rPr>
                <a:t>ِ</a:t>
              </a:r>
              <a:r>
                <a:rPr lang="ar-BH" sz="3200" b="1" dirty="0">
                  <a:solidFill>
                    <a:srgbClr val="002060"/>
                  </a:solidFill>
                </a:rPr>
                <a:t>ؤ</a:t>
              </a:r>
              <a:r>
                <a:rPr lang="ar-EG" sz="3200" b="1" dirty="0">
                  <a:solidFill>
                    <a:srgbClr val="002060"/>
                  </a:solidFill>
                </a:rPr>
                <a:t>ُ</a:t>
              </a:r>
              <a:r>
                <a:rPr lang="ar-BH" sz="3200" b="1" dirty="0">
                  <a:solidFill>
                    <a:srgbClr val="002060"/>
                  </a:solidFill>
                </a:rPr>
                <a:t> س</a:t>
              </a:r>
              <a:r>
                <a:rPr lang="ar-EG" sz="3200" b="1" dirty="0">
                  <a:solidFill>
                    <a:srgbClr val="002060"/>
                  </a:solidFill>
                </a:rPr>
                <a:t>ُ</a:t>
              </a:r>
              <a:r>
                <a:rPr lang="ar-BH" sz="3200" b="1" dirty="0">
                  <a:solidFill>
                    <a:srgbClr val="002060"/>
                  </a:solidFill>
                </a:rPr>
                <a:t>ر</a:t>
              </a:r>
              <a:r>
                <a:rPr lang="ar-EG" sz="3200" b="1" dirty="0">
                  <a:solidFill>
                    <a:srgbClr val="002060"/>
                  </a:solidFill>
                </a:rPr>
                <a:t>ْ</a:t>
              </a:r>
              <a:r>
                <a:rPr lang="ar-BH" sz="3200" b="1" dirty="0">
                  <a:solidFill>
                    <a:srgbClr val="002060"/>
                  </a:solidFill>
                </a:rPr>
                <a:t>ع</a:t>
              </a:r>
              <a:r>
                <a:rPr lang="ar-EG" sz="3200" b="1" dirty="0">
                  <a:solidFill>
                    <a:srgbClr val="002060"/>
                  </a:solidFill>
                </a:rPr>
                <a:t>َ</a:t>
              </a:r>
              <a:r>
                <a:rPr lang="ar-BH" sz="3200" b="1" dirty="0">
                  <a:solidFill>
                    <a:srgbClr val="002060"/>
                  </a:solidFill>
                </a:rPr>
                <a:t>ة</a:t>
              </a:r>
              <a:r>
                <a:rPr lang="ar-EG" sz="3200" b="1" dirty="0">
                  <a:solidFill>
                    <a:srgbClr val="002060"/>
                  </a:solidFill>
                </a:rPr>
                <a:t>ُ</a:t>
              </a:r>
              <a:r>
                <a:rPr lang="ar-BH" sz="3200" b="1" dirty="0">
                  <a:solidFill>
                    <a:srgbClr val="002060"/>
                  </a:solidFill>
                </a:rPr>
                <a:t> الم</a:t>
              </a:r>
              <a:r>
                <a:rPr lang="ar-EG" sz="3200" b="1" dirty="0">
                  <a:solidFill>
                    <a:srgbClr val="002060"/>
                  </a:solidFill>
                </a:rPr>
                <a:t>ُ</a:t>
              </a:r>
              <a:r>
                <a:rPr lang="ar-BH" sz="3200" b="1" dirty="0">
                  <a:solidFill>
                    <a:srgbClr val="002060"/>
                  </a:solidFill>
                </a:rPr>
                <a:t>تز</a:t>
              </a:r>
              <a:r>
                <a:rPr lang="ar-EG" sz="3200" b="1" dirty="0">
                  <a:solidFill>
                    <a:srgbClr val="002060"/>
                  </a:solidFill>
                </a:rPr>
                <a:t>َ</a:t>
              </a:r>
              <a:r>
                <a:rPr lang="ar-BH" sz="3200" b="1" dirty="0">
                  <a:solidFill>
                    <a:srgbClr val="002060"/>
                  </a:solidFill>
                </a:rPr>
                <a:t>ل</a:t>
              </a:r>
              <a:r>
                <a:rPr lang="ar-EG" sz="3200" b="1" dirty="0">
                  <a:solidFill>
                    <a:srgbClr val="002060"/>
                  </a:solidFill>
                </a:rPr>
                <a:t>ِّ</a:t>
              </a:r>
              <a:r>
                <a:rPr lang="ar-BH" sz="3200" b="1" dirty="0">
                  <a:solidFill>
                    <a:srgbClr val="002060"/>
                  </a:solidFill>
                </a:rPr>
                <a:t>ج</a:t>
              </a:r>
              <a:r>
                <a:rPr lang="ar-EG" sz="3200" b="1" dirty="0">
                  <a:solidFill>
                    <a:srgbClr val="002060"/>
                  </a:solidFill>
                </a:rPr>
                <a:t>ِ</a:t>
              </a:r>
              <a:r>
                <a:rPr lang="ar-BH" sz="3200" b="1" dirty="0">
                  <a:solidFill>
                    <a:srgbClr val="002060"/>
                  </a:solidFill>
                </a:rPr>
                <a:t>، أو</a:t>
              </a:r>
              <a:r>
                <a:rPr lang="ar-EG" sz="3200" b="1" dirty="0">
                  <a:solidFill>
                    <a:srgbClr val="002060"/>
                  </a:solidFill>
                </a:rPr>
                <a:t>ْ</a:t>
              </a:r>
              <a:r>
                <a:rPr lang="ar-BH" sz="3200" b="1" dirty="0">
                  <a:solidFill>
                    <a:srgbClr val="002060"/>
                  </a:solidFill>
                </a:rPr>
                <a:t> ي</a:t>
              </a:r>
              <a:r>
                <a:rPr lang="ar-EG" sz="3200" b="1" dirty="0">
                  <a:solidFill>
                    <a:srgbClr val="002060"/>
                  </a:solidFill>
                </a:rPr>
                <a:t>َ</a:t>
              </a:r>
              <a:r>
                <a:rPr lang="ar-BH" sz="3200" b="1" dirty="0">
                  <a:solidFill>
                    <a:srgbClr val="002060"/>
                  </a:solidFill>
                </a:rPr>
                <a:t>ت</a:t>
              </a:r>
              <a:r>
                <a:rPr lang="ar-EG" sz="3200" b="1" dirty="0">
                  <a:solidFill>
                    <a:srgbClr val="002060"/>
                  </a:solidFill>
                </a:rPr>
                <a:t>َ</a:t>
              </a:r>
              <a:r>
                <a:rPr lang="ar-BH" sz="3200" b="1" dirty="0">
                  <a:solidFill>
                    <a:srgbClr val="002060"/>
                  </a:solidFill>
                </a:rPr>
                <a:t>وق</a:t>
              </a:r>
              <a:r>
                <a:rPr lang="ar-EG" sz="3200" b="1" dirty="0">
                  <a:solidFill>
                    <a:srgbClr val="002060"/>
                  </a:solidFill>
                </a:rPr>
                <a:t>َّ</a:t>
              </a:r>
              <a:r>
                <a:rPr lang="ar-BH" sz="3200" b="1" dirty="0">
                  <a:solidFill>
                    <a:srgbClr val="002060"/>
                  </a:solidFill>
                </a:rPr>
                <a:t>ف</a:t>
              </a:r>
              <a:r>
                <a:rPr lang="ar-EG" sz="3200" b="1" dirty="0">
                  <a:solidFill>
                    <a:srgbClr val="002060"/>
                  </a:solidFill>
                </a:rPr>
                <a:t>ُ</a:t>
              </a:r>
              <a:r>
                <a:rPr lang="ar-BH" sz="3200" b="1" dirty="0">
                  <a:solidFill>
                    <a:srgbClr val="002060"/>
                  </a:solidFill>
                </a:rPr>
                <a:t>.</a:t>
              </a:r>
              <a:endParaRPr lang="en-US" sz="3200" b="1" dirty="0">
                <a:solidFill>
                  <a:srgbClr val="002060"/>
                </a:solidFill>
              </a:endParaRPr>
            </a:p>
          </p:txBody>
        </p:sp>
        <p:sp>
          <p:nvSpPr>
            <p:cNvPr id="3" name="Arrow: Left 2">
              <a:extLst>
                <a:ext uri="{FF2B5EF4-FFF2-40B4-BE49-F238E27FC236}">
                  <a16:creationId xmlns:a16="http://schemas.microsoft.com/office/drawing/2014/main" xmlns="" id="{37011E1C-DAF1-4F33-80B1-BCE0E3C82BF4}"/>
                </a:ext>
              </a:extLst>
            </p:cNvPr>
            <p:cNvSpPr/>
            <p:nvPr/>
          </p:nvSpPr>
          <p:spPr>
            <a:xfrm>
              <a:off x="3756514" y="3481387"/>
              <a:ext cx="838200" cy="499770"/>
            </a:xfrm>
            <a:prstGeom prst="lef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1E114FFA-BE11-47F3-9ADD-384F099ED919}"/>
                </a:ext>
              </a:extLst>
            </p:cNvPr>
            <p:cNvCxnSpPr/>
            <p:nvPr/>
          </p:nvCxnSpPr>
          <p:spPr>
            <a:xfrm>
              <a:off x="8247994" y="1228725"/>
              <a:ext cx="0" cy="4505325"/>
            </a:xfrm>
            <a:prstGeom prst="line">
              <a:avLst/>
            </a:prstGeom>
            <a:ln w="107950">
              <a:solidFill>
                <a:srgbClr val="FF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811F0DE-97D2-4D5C-B095-454318E5CDC0}"/>
              </a:ext>
            </a:extLst>
          </p:cNvPr>
          <p:cNvPicPr/>
          <p:nvPr/>
        </p:nvPicPr>
        <p:blipFill rotWithShape="1">
          <a:blip r:embed="rId2"/>
          <a:srcRect l="40743" t="44458" r="41647" b="38870"/>
          <a:stretch/>
        </p:blipFill>
        <p:spPr bwMode="auto">
          <a:xfrm>
            <a:off x="9041229" y="2245683"/>
            <a:ext cx="2807861" cy="24714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xmlns="" id="{9D79EED4-2AF4-4063-A52A-3427D1AB786E}"/>
              </a:ext>
            </a:extLst>
          </p:cNvPr>
          <p:cNvSpPr/>
          <p:nvPr/>
        </p:nvSpPr>
        <p:spPr>
          <a:xfrm>
            <a:off x="9041229" y="504825"/>
            <a:ext cx="2547370" cy="1104900"/>
          </a:xfrm>
          <a:prstGeom prst="ellipse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FF0000"/>
                </a:solidFill>
                <a:latin typeface="AYM Jeddah S_U normal." pitchFamily="2" charset="0"/>
              </a:rPr>
              <a:t>نشاط</a:t>
            </a:r>
          </a:p>
        </p:txBody>
      </p:sp>
    </p:spTree>
    <p:extLst>
      <p:ext uri="{BB962C8B-B14F-4D97-AF65-F5344CB8AC3E}">
        <p14:creationId xmlns:p14="http://schemas.microsoft.com/office/powerpoint/2010/main" val="2047700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6CCE063-E854-484E-B23F-3C09CB5484D1}"/>
              </a:ext>
            </a:extLst>
          </p:cNvPr>
          <p:cNvSpPr txBox="1">
            <a:spLocks/>
          </p:cNvSpPr>
          <p:nvPr/>
        </p:nvSpPr>
        <p:spPr>
          <a:xfrm>
            <a:off x="1906735" y="362040"/>
            <a:ext cx="8378529" cy="90086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66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أهْداف الدَّرْس</a:t>
            </a:r>
            <a:endParaRPr lang="en-US" sz="66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98461D3-49A6-4952-8AAC-01E9BED3A0F6}"/>
              </a:ext>
            </a:extLst>
          </p:cNvPr>
          <p:cNvSpPr/>
          <p:nvPr/>
        </p:nvSpPr>
        <p:spPr>
          <a:xfrm>
            <a:off x="1372923" y="1245629"/>
            <a:ext cx="9446154" cy="609371"/>
          </a:xfrm>
          <a:prstGeom prst="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الأوّل: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إد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راك أن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الد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ف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ع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والس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ح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ب ق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وى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ً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ت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حر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ك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الأش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ياء.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230415A-7FC9-47FC-8F8A-006A2DA1C937}"/>
              </a:ext>
            </a:extLst>
          </p:cNvPr>
          <p:cNvSpPr/>
          <p:nvPr/>
        </p:nvSpPr>
        <p:spPr>
          <a:xfrm>
            <a:off x="1386610" y="2288154"/>
            <a:ext cx="9446154" cy="609371"/>
          </a:xfrm>
          <a:prstGeom prst="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الثاني: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تف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سير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بع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ض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الظ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واهر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م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تبطة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ب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قو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 ال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جاذبي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 الأر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ضي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340950F-469B-451D-992C-424550074576}"/>
              </a:ext>
            </a:extLst>
          </p:cNvPr>
          <p:cNvSpPr/>
          <p:nvPr/>
        </p:nvSpPr>
        <p:spPr>
          <a:xfrm>
            <a:off x="1386610" y="3328321"/>
            <a:ext cx="9446154" cy="609371"/>
          </a:xfrm>
          <a:prstGeom prst="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الثالث: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ت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ف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سير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ب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ع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ض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الظ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واهر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الم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تب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ط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ب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قو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الاح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ت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كاك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B8E19C3-E218-48E0-B1A9-927C1694BAF2}"/>
              </a:ext>
            </a:extLst>
          </p:cNvPr>
          <p:cNvSpPr/>
          <p:nvPr/>
        </p:nvSpPr>
        <p:spPr>
          <a:xfrm>
            <a:off x="1372923" y="4368488"/>
            <a:ext cx="9446154" cy="609371"/>
          </a:xfrm>
          <a:prstGeom prst="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الرابع: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م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لاحظ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تأ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ثير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ن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ع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الس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ط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ح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على قو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الاح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تكاك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2D28E81-E640-415E-A551-871D0911109D}"/>
              </a:ext>
            </a:extLst>
          </p:cNvPr>
          <p:cNvSpPr/>
          <p:nvPr/>
        </p:nvSpPr>
        <p:spPr>
          <a:xfrm>
            <a:off x="1372923" y="5425669"/>
            <a:ext cx="9446154" cy="609371"/>
          </a:xfrm>
          <a:prstGeom prst="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الخامس: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ت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ضيح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ك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ي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في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ت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غ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يير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الق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وى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ل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ل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حركة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6103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3218" y="1228725"/>
            <a:ext cx="7994776" cy="4505325"/>
            <a:chOff x="253218" y="1228725"/>
            <a:chExt cx="7994776" cy="450532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C6878817-2995-4958-AAB4-2D7CBFA21A57}"/>
                </a:ext>
              </a:extLst>
            </p:cNvPr>
            <p:cNvSpPr/>
            <p:nvPr/>
          </p:nvSpPr>
          <p:spPr>
            <a:xfrm>
              <a:off x="4686300" y="1885950"/>
              <a:ext cx="3380719" cy="3467100"/>
            </a:xfrm>
            <a:prstGeom prst="roundRect">
              <a:avLst/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75F67EB5-7B1D-47C7-80D6-B0B2B9F67E1B}"/>
                </a:ext>
              </a:extLst>
            </p:cNvPr>
            <p:cNvSpPr/>
            <p:nvPr/>
          </p:nvSpPr>
          <p:spPr>
            <a:xfrm>
              <a:off x="5581448" y="2025748"/>
              <a:ext cx="1590419" cy="605575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chemeClr val="tx1"/>
                  </a:solidFill>
                </a:rPr>
                <a:t>الس</a:t>
              </a:r>
              <a:r>
                <a:rPr lang="ar-EG" sz="3200" b="1" dirty="0">
                  <a:solidFill>
                    <a:schemeClr val="tx1"/>
                  </a:solidFill>
                </a:rPr>
                <a:t>ّ</a:t>
              </a:r>
              <a:r>
                <a:rPr lang="ar-BH" sz="3200" b="1" dirty="0" err="1" smtClean="0">
                  <a:solidFill>
                    <a:schemeClr val="tx1"/>
                  </a:solidFill>
                </a:rPr>
                <a:t>بب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0BAD1FB5-C1CA-4177-B31F-7617FB370AEA}"/>
                </a:ext>
              </a:extLst>
            </p:cNvPr>
            <p:cNvSpPr/>
            <p:nvPr/>
          </p:nvSpPr>
          <p:spPr>
            <a:xfrm>
              <a:off x="4859986" y="2762251"/>
              <a:ext cx="3033345" cy="2387224"/>
            </a:xfrm>
            <a:prstGeom prst="roundRect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EG" sz="3200" b="1" dirty="0">
                  <a:solidFill>
                    <a:schemeClr val="tx1"/>
                  </a:solidFill>
                </a:rPr>
                <a:t>يُؤثِّرُ الطِّفْلُ على الحقيبَةِ بِقوَّةِ سَحْبٍ 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2B41E1FA-38B5-43F9-86B9-3969FDE60772}"/>
                </a:ext>
              </a:extLst>
            </p:cNvPr>
            <p:cNvSpPr/>
            <p:nvPr/>
          </p:nvSpPr>
          <p:spPr>
            <a:xfrm>
              <a:off x="253218" y="1885950"/>
              <a:ext cx="3440604" cy="3467100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16E3321A-9921-48AC-B0B4-B22B10EE5F01}"/>
                </a:ext>
              </a:extLst>
            </p:cNvPr>
            <p:cNvSpPr/>
            <p:nvPr/>
          </p:nvSpPr>
          <p:spPr>
            <a:xfrm>
              <a:off x="1036247" y="2025748"/>
              <a:ext cx="1699407" cy="60557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chemeClr val="tx1"/>
                  </a:solidFill>
                </a:rPr>
                <a:t>الن</a:t>
              </a:r>
              <a:r>
                <a:rPr lang="ar-EG" sz="3200" b="1" dirty="0">
                  <a:solidFill>
                    <a:schemeClr val="tx1"/>
                  </a:solidFill>
                </a:rPr>
                <a:t>ّ</a:t>
              </a:r>
              <a:r>
                <a:rPr lang="ar-BH" sz="3200" b="1" dirty="0" err="1" smtClean="0">
                  <a:solidFill>
                    <a:schemeClr val="tx1"/>
                  </a:solidFill>
                </a:rPr>
                <a:t>تيجة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B347B0AB-1AB3-4668-B112-DFA55A50C6D6}"/>
                </a:ext>
              </a:extLst>
            </p:cNvPr>
            <p:cNvSpPr/>
            <p:nvPr/>
          </p:nvSpPr>
          <p:spPr>
            <a:xfrm>
              <a:off x="581026" y="2762250"/>
              <a:ext cx="2609850" cy="231457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chemeClr val="tx1"/>
                  </a:solidFill>
                </a:rPr>
                <a:t>......................................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3" name="Arrow: Left 2">
              <a:extLst>
                <a:ext uri="{FF2B5EF4-FFF2-40B4-BE49-F238E27FC236}">
                  <a16:creationId xmlns:a16="http://schemas.microsoft.com/office/drawing/2014/main" xmlns="" id="{37011E1C-DAF1-4F33-80B1-BCE0E3C82BF4}"/>
                </a:ext>
              </a:extLst>
            </p:cNvPr>
            <p:cNvSpPr/>
            <p:nvPr/>
          </p:nvSpPr>
          <p:spPr>
            <a:xfrm>
              <a:off x="3757613" y="3668590"/>
              <a:ext cx="838200" cy="501894"/>
            </a:xfrm>
            <a:prstGeom prst="lef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1E114FFA-BE11-47F3-9ADD-384F099ED919}"/>
                </a:ext>
              </a:extLst>
            </p:cNvPr>
            <p:cNvCxnSpPr/>
            <p:nvPr/>
          </p:nvCxnSpPr>
          <p:spPr>
            <a:xfrm>
              <a:off x="8247994" y="1228725"/>
              <a:ext cx="0" cy="4505325"/>
            </a:xfrm>
            <a:prstGeom prst="line">
              <a:avLst/>
            </a:prstGeom>
            <a:ln w="107950">
              <a:solidFill>
                <a:srgbClr val="FF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3BACAEF-3443-4299-8176-23C3F23F635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9" t="68725" r="47274" b="12010"/>
          <a:stretch/>
        </p:blipFill>
        <p:spPr bwMode="auto">
          <a:xfrm>
            <a:off x="9011207" y="2504049"/>
            <a:ext cx="2599767" cy="17488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xmlns="" id="{9D79EED4-2AF4-4063-A52A-3427D1AB786E}"/>
              </a:ext>
            </a:extLst>
          </p:cNvPr>
          <p:cNvSpPr/>
          <p:nvPr/>
        </p:nvSpPr>
        <p:spPr>
          <a:xfrm>
            <a:off x="9041229" y="286629"/>
            <a:ext cx="2547370" cy="1104900"/>
          </a:xfrm>
          <a:prstGeom prst="ellipse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FF0000"/>
                </a:solidFill>
                <a:latin typeface="AYM Jeddah S_U normal." pitchFamily="2" charset="0"/>
              </a:rPr>
              <a:t>نشاط</a:t>
            </a:r>
          </a:p>
        </p:txBody>
      </p:sp>
    </p:spTree>
    <p:extLst>
      <p:ext uri="{BB962C8B-B14F-4D97-AF65-F5344CB8AC3E}">
        <p14:creationId xmlns:p14="http://schemas.microsoft.com/office/powerpoint/2010/main" val="214448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2900" y="1228725"/>
            <a:ext cx="7905094" cy="4505325"/>
            <a:chOff x="342900" y="1228725"/>
            <a:chExt cx="7905094" cy="450532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C6878817-2995-4958-AAB4-2D7CBFA21A57}"/>
                </a:ext>
              </a:extLst>
            </p:cNvPr>
            <p:cNvSpPr/>
            <p:nvPr/>
          </p:nvSpPr>
          <p:spPr>
            <a:xfrm>
              <a:off x="4559121" y="1885950"/>
              <a:ext cx="3293586" cy="3467100"/>
            </a:xfrm>
            <a:prstGeom prst="roundRect">
              <a:avLst/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75F67EB5-7B1D-47C7-80D6-B0B2B9F67E1B}"/>
                </a:ext>
              </a:extLst>
            </p:cNvPr>
            <p:cNvSpPr/>
            <p:nvPr/>
          </p:nvSpPr>
          <p:spPr>
            <a:xfrm>
              <a:off x="5115301" y="2143123"/>
              <a:ext cx="2181225" cy="48819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chemeClr val="tx1"/>
                  </a:solidFill>
                </a:rPr>
                <a:t>الس</a:t>
              </a:r>
              <a:r>
                <a:rPr lang="ar-EG" sz="3200" b="1" dirty="0">
                  <a:solidFill>
                    <a:schemeClr val="tx1"/>
                  </a:solidFill>
                </a:rPr>
                <a:t>ّ</a:t>
              </a:r>
              <a:r>
                <a:rPr lang="ar-BH" sz="3200" b="1" dirty="0" err="1" smtClean="0">
                  <a:solidFill>
                    <a:schemeClr val="tx1"/>
                  </a:solidFill>
                </a:rPr>
                <a:t>بب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0BAD1FB5-C1CA-4177-B31F-7617FB370AEA}"/>
                </a:ext>
              </a:extLst>
            </p:cNvPr>
            <p:cNvSpPr/>
            <p:nvPr/>
          </p:nvSpPr>
          <p:spPr>
            <a:xfrm>
              <a:off x="4667250" y="2762250"/>
              <a:ext cx="3060073" cy="2314575"/>
            </a:xfrm>
            <a:prstGeom prst="roundRect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EG" sz="3200" b="1" dirty="0">
                  <a:solidFill>
                    <a:schemeClr val="tx1"/>
                  </a:solidFill>
                </a:rPr>
                <a:t>يُؤثِّرُ الطِّفْلُ على الحقيبَةِ بِقوَّةِ سَحْبٍ 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2B41E1FA-38B5-43F9-86B9-3969FDE60772}"/>
                </a:ext>
              </a:extLst>
            </p:cNvPr>
            <p:cNvSpPr/>
            <p:nvPr/>
          </p:nvSpPr>
          <p:spPr>
            <a:xfrm>
              <a:off x="342900" y="1885950"/>
              <a:ext cx="3132166" cy="3467100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16E3321A-9921-48AC-B0B4-B22B10EE5F01}"/>
                </a:ext>
              </a:extLst>
            </p:cNvPr>
            <p:cNvSpPr/>
            <p:nvPr/>
          </p:nvSpPr>
          <p:spPr>
            <a:xfrm>
              <a:off x="818370" y="2143124"/>
              <a:ext cx="2181225" cy="488199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chemeClr val="tx1"/>
                  </a:solidFill>
                </a:rPr>
                <a:t>الن</a:t>
              </a:r>
              <a:r>
                <a:rPr lang="ar-EG" sz="3200" b="1" dirty="0">
                  <a:solidFill>
                    <a:schemeClr val="tx1"/>
                  </a:solidFill>
                </a:rPr>
                <a:t>ّ</a:t>
              </a:r>
              <a:r>
                <a:rPr lang="ar-BH" sz="3200" b="1" dirty="0" err="1" smtClean="0">
                  <a:solidFill>
                    <a:schemeClr val="tx1"/>
                  </a:solidFill>
                </a:rPr>
                <a:t>تيجة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B347B0AB-1AB3-4668-B112-DFA55A50C6D6}"/>
                </a:ext>
              </a:extLst>
            </p:cNvPr>
            <p:cNvSpPr/>
            <p:nvPr/>
          </p:nvSpPr>
          <p:spPr>
            <a:xfrm>
              <a:off x="502276" y="2762250"/>
              <a:ext cx="2833352" cy="231457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EG" sz="3200" b="1" dirty="0">
                  <a:solidFill>
                    <a:schemeClr val="tx1"/>
                  </a:solidFill>
                </a:rPr>
                <a:t>تَتحرَّكُ الحقيبةُ بِاتِّجاهِ الطِّفْلِ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3" name="Arrow: Left 2">
              <a:extLst>
                <a:ext uri="{FF2B5EF4-FFF2-40B4-BE49-F238E27FC236}">
                  <a16:creationId xmlns:a16="http://schemas.microsoft.com/office/drawing/2014/main" xmlns="" id="{37011E1C-DAF1-4F33-80B1-BCE0E3C82BF4}"/>
                </a:ext>
              </a:extLst>
            </p:cNvPr>
            <p:cNvSpPr/>
            <p:nvPr/>
          </p:nvSpPr>
          <p:spPr>
            <a:xfrm>
              <a:off x="3600450" y="3648075"/>
              <a:ext cx="838200" cy="501894"/>
            </a:xfrm>
            <a:prstGeom prst="lef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1E114FFA-BE11-47F3-9ADD-384F099ED919}"/>
                </a:ext>
              </a:extLst>
            </p:cNvPr>
            <p:cNvCxnSpPr/>
            <p:nvPr/>
          </p:nvCxnSpPr>
          <p:spPr>
            <a:xfrm>
              <a:off x="8247994" y="1228725"/>
              <a:ext cx="0" cy="4505325"/>
            </a:xfrm>
            <a:prstGeom prst="line">
              <a:avLst/>
            </a:prstGeom>
            <a:ln w="107950">
              <a:solidFill>
                <a:srgbClr val="FF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3BACAEF-3443-4299-8176-23C3F23F635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9" t="68725" r="47274" b="12010"/>
          <a:stretch/>
        </p:blipFill>
        <p:spPr bwMode="auto">
          <a:xfrm>
            <a:off x="9011207" y="2447779"/>
            <a:ext cx="2599767" cy="18051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xmlns="" id="{9D79EED4-2AF4-4063-A52A-3427D1AB786E}"/>
              </a:ext>
            </a:extLst>
          </p:cNvPr>
          <p:cNvSpPr/>
          <p:nvPr/>
        </p:nvSpPr>
        <p:spPr>
          <a:xfrm>
            <a:off x="9041229" y="286629"/>
            <a:ext cx="2547370" cy="1104900"/>
          </a:xfrm>
          <a:prstGeom prst="ellipse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FF0000"/>
                </a:solidFill>
                <a:latin typeface="AYM Jeddah S_U normal." pitchFamily="2" charset="0"/>
              </a:rPr>
              <a:t>نشاط</a:t>
            </a:r>
          </a:p>
        </p:txBody>
      </p:sp>
    </p:spTree>
    <p:extLst>
      <p:ext uri="{BB962C8B-B14F-4D97-AF65-F5344CB8AC3E}">
        <p14:creationId xmlns:p14="http://schemas.microsoft.com/office/powerpoint/2010/main" val="180716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2899" y="1228725"/>
            <a:ext cx="7905095" cy="4505325"/>
            <a:chOff x="342899" y="1228725"/>
            <a:chExt cx="7905095" cy="450532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C6878817-2995-4958-AAB4-2D7CBFA21A57}"/>
                </a:ext>
              </a:extLst>
            </p:cNvPr>
            <p:cNvSpPr/>
            <p:nvPr/>
          </p:nvSpPr>
          <p:spPr>
            <a:xfrm>
              <a:off x="4559122" y="1885950"/>
              <a:ext cx="3288822" cy="3467100"/>
            </a:xfrm>
            <a:prstGeom prst="roundRect">
              <a:avLst/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75F67EB5-7B1D-47C7-80D6-B0B2B9F67E1B}"/>
                </a:ext>
              </a:extLst>
            </p:cNvPr>
            <p:cNvSpPr/>
            <p:nvPr/>
          </p:nvSpPr>
          <p:spPr>
            <a:xfrm>
              <a:off x="5086350" y="2039815"/>
              <a:ext cx="2181225" cy="59150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chemeClr val="tx1"/>
                  </a:solidFill>
                </a:rPr>
                <a:t>الس</a:t>
              </a:r>
              <a:r>
                <a:rPr lang="ar-EG" sz="3200" b="1" dirty="0">
                  <a:solidFill>
                    <a:schemeClr val="tx1"/>
                  </a:solidFill>
                </a:rPr>
                <a:t>ّ</a:t>
              </a:r>
              <a:r>
                <a:rPr lang="ar-BH" sz="3200" b="1" dirty="0" err="1" smtClean="0">
                  <a:solidFill>
                    <a:schemeClr val="tx1"/>
                  </a:solidFill>
                </a:rPr>
                <a:t>بب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0BAD1FB5-C1CA-4177-B31F-7617FB370AEA}"/>
                </a:ext>
              </a:extLst>
            </p:cNvPr>
            <p:cNvSpPr/>
            <p:nvPr/>
          </p:nvSpPr>
          <p:spPr>
            <a:xfrm>
              <a:off x="4686300" y="2762250"/>
              <a:ext cx="3041023" cy="2314575"/>
            </a:xfrm>
            <a:prstGeom prst="roundRect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EG" sz="3200" b="1" dirty="0">
                  <a:solidFill>
                    <a:schemeClr val="tx1"/>
                  </a:solidFill>
                </a:rPr>
                <a:t>يُؤثِّرُ الطِّفْلُ على الصُّنْدوقِ بِقوَّةِ دَفْعٍ 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2B41E1FA-38B5-43F9-86B9-3969FDE60772}"/>
                </a:ext>
              </a:extLst>
            </p:cNvPr>
            <p:cNvSpPr/>
            <p:nvPr/>
          </p:nvSpPr>
          <p:spPr>
            <a:xfrm>
              <a:off x="342899" y="1885950"/>
              <a:ext cx="3136929" cy="3467100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16E3321A-9921-48AC-B0B4-B22B10EE5F01}"/>
                </a:ext>
              </a:extLst>
            </p:cNvPr>
            <p:cNvSpPr/>
            <p:nvPr/>
          </p:nvSpPr>
          <p:spPr>
            <a:xfrm>
              <a:off x="790575" y="2039815"/>
              <a:ext cx="2181225" cy="591509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chemeClr val="tx1"/>
                  </a:solidFill>
                </a:rPr>
                <a:t>الن</a:t>
              </a:r>
              <a:r>
                <a:rPr lang="ar-EG" sz="3200" b="1" dirty="0">
                  <a:solidFill>
                    <a:schemeClr val="tx1"/>
                  </a:solidFill>
                </a:rPr>
                <a:t>ّ</a:t>
              </a:r>
              <a:r>
                <a:rPr lang="ar-BH" sz="3200" b="1" dirty="0" err="1" smtClean="0">
                  <a:solidFill>
                    <a:schemeClr val="tx1"/>
                  </a:solidFill>
                </a:rPr>
                <a:t>تيجة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B347B0AB-1AB3-4668-B112-DFA55A50C6D6}"/>
                </a:ext>
              </a:extLst>
            </p:cNvPr>
            <p:cNvSpPr/>
            <p:nvPr/>
          </p:nvSpPr>
          <p:spPr>
            <a:xfrm>
              <a:off x="476519" y="2762250"/>
              <a:ext cx="2871988" cy="241505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3200" b="1" dirty="0" smtClean="0">
                  <a:solidFill>
                    <a:schemeClr val="tx1"/>
                  </a:solidFill>
                </a:rPr>
                <a:t>..........................................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3" name="Arrow: Left 2">
              <a:extLst>
                <a:ext uri="{FF2B5EF4-FFF2-40B4-BE49-F238E27FC236}">
                  <a16:creationId xmlns:a16="http://schemas.microsoft.com/office/drawing/2014/main" xmlns="" id="{37011E1C-DAF1-4F33-80B1-BCE0E3C82BF4}"/>
                </a:ext>
              </a:extLst>
            </p:cNvPr>
            <p:cNvSpPr/>
            <p:nvPr/>
          </p:nvSpPr>
          <p:spPr>
            <a:xfrm>
              <a:off x="3600450" y="3648075"/>
              <a:ext cx="838200" cy="647700"/>
            </a:xfrm>
            <a:prstGeom prst="lef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1E114FFA-BE11-47F3-9ADD-384F099ED919}"/>
                </a:ext>
              </a:extLst>
            </p:cNvPr>
            <p:cNvCxnSpPr/>
            <p:nvPr/>
          </p:nvCxnSpPr>
          <p:spPr>
            <a:xfrm>
              <a:off x="8247994" y="1228725"/>
              <a:ext cx="0" cy="4505325"/>
            </a:xfrm>
            <a:prstGeom prst="line">
              <a:avLst/>
            </a:prstGeom>
            <a:ln w="107950">
              <a:solidFill>
                <a:srgbClr val="FF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EAED2EF-A139-48DF-9F1C-03C26268AF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120" y="2631324"/>
            <a:ext cx="2567698" cy="16162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xmlns="" id="{9D79EED4-2AF4-4063-A52A-3427D1AB786E}"/>
              </a:ext>
            </a:extLst>
          </p:cNvPr>
          <p:cNvSpPr/>
          <p:nvPr/>
        </p:nvSpPr>
        <p:spPr>
          <a:xfrm>
            <a:off x="9041229" y="286629"/>
            <a:ext cx="2547370" cy="1104900"/>
          </a:xfrm>
          <a:prstGeom prst="ellipse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FF0000"/>
                </a:solidFill>
                <a:latin typeface="AYM Jeddah S_U normal." pitchFamily="2" charset="0"/>
              </a:rPr>
              <a:t>نشاط</a:t>
            </a:r>
          </a:p>
        </p:txBody>
      </p:sp>
    </p:spTree>
    <p:extLst>
      <p:ext uri="{BB962C8B-B14F-4D97-AF65-F5344CB8AC3E}">
        <p14:creationId xmlns:p14="http://schemas.microsoft.com/office/powerpoint/2010/main" val="400010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42900" y="1228725"/>
            <a:ext cx="7905094" cy="4505325"/>
            <a:chOff x="342900" y="1228725"/>
            <a:chExt cx="7905094" cy="450532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C6878817-2995-4958-AAB4-2D7CBFA21A57}"/>
                </a:ext>
              </a:extLst>
            </p:cNvPr>
            <p:cNvSpPr/>
            <p:nvPr/>
          </p:nvSpPr>
          <p:spPr>
            <a:xfrm>
              <a:off x="4686300" y="1885950"/>
              <a:ext cx="3272843" cy="3467100"/>
            </a:xfrm>
            <a:prstGeom prst="roundRect">
              <a:avLst/>
            </a:prstGeom>
            <a:solidFill>
              <a:schemeClr val="tx1">
                <a:lumMod val="95000"/>
                <a:lumOff val="5000"/>
              </a:schemeClr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xmlns="" id="{75F67EB5-7B1D-47C7-80D6-B0B2B9F67E1B}"/>
                </a:ext>
              </a:extLst>
            </p:cNvPr>
            <p:cNvSpPr/>
            <p:nvPr/>
          </p:nvSpPr>
          <p:spPr>
            <a:xfrm>
              <a:off x="5332488" y="2021983"/>
              <a:ext cx="2181225" cy="60934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chemeClr val="tx1"/>
                  </a:solidFill>
                </a:rPr>
                <a:t>الس</a:t>
              </a:r>
              <a:r>
                <a:rPr lang="ar-EG" sz="3200" b="1" dirty="0">
                  <a:solidFill>
                    <a:schemeClr val="tx1"/>
                  </a:solidFill>
                </a:rPr>
                <a:t>ّ</a:t>
              </a:r>
              <a:r>
                <a:rPr lang="ar-BH" sz="3200" b="1" dirty="0" err="1" smtClean="0">
                  <a:solidFill>
                    <a:schemeClr val="tx1"/>
                  </a:solidFill>
                </a:rPr>
                <a:t>بب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0BAD1FB5-C1CA-4177-B31F-7617FB370AEA}"/>
                </a:ext>
              </a:extLst>
            </p:cNvPr>
            <p:cNvSpPr/>
            <p:nvPr/>
          </p:nvSpPr>
          <p:spPr>
            <a:xfrm>
              <a:off x="4800600" y="2799895"/>
              <a:ext cx="3044242" cy="2314575"/>
            </a:xfrm>
            <a:prstGeom prst="roundRect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EG" sz="3200" b="1" dirty="0">
                  <a:solidFill>
                    <a:schemeClr val="tx1"/>
                  </a:solidFill>
                </a:rPr>
                <a:t>يُؤثِّرُ الطِّفْلُ على الصُّنْدوقِ بِقوَّةِ دَفْعٍ 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2B41E1FA-38B5-43F9-86B9-3969FDE60772}"/>
                </a:ext>
              </a:extLst>
            </p:cNvPr>
            <p:cNvSpPr/>
            <p:nvPr/>
          </p:nvSpPr>
          <p:spPr>
            <a:xfrm>
              <a:off x="342900" y="1885950"/>
              <a:ext cx="3028950" cy="3467100"/>
            </a:xfrm>
            <a:prstGeom prst="roundRect">
              <a:avLst/>
            </a:prstGeom>
            <a:solidFill>
              <a:schemeClr val="accent2"/>
            </a:soli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16E3321A-9921-48AC-B0B4-B22B10EE5F01}"/>
                </a:ext>
              </a:extLst>
            </p:cNvPr>
            <p:cNvSpPr/>
            <p:nvPr/>
          </p:nvSpPr>
          <p:spPr>
            <a:xfrm>
              <a:off x="766762" y="2038252"/>
              <a:ext cx="2181225" cy="60934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BH" sz="3200" b="1" dirty="0">
                  <a:solidFill>
                    <a:schemeClr val="tx1"/>
                  </a:solidFill>
                </a:rPr>
                <a:t>الن</a:t>
              </a:r>
              <a:r>
                <a:rPr lang="ar-EG" sz="3200" b="1" dirty="0">
                  <a:solidFill>
                    <a:schemeClr val="tx1"/>
                  </a:solidFill>
                </a:rPr>
                <a:t>ّ</a:t>
              </a:r>
              <a:r>
                <a:rPr lang="ar-BH" sz="3200" b="1" dirty="0" err="1" smtClean="0">
                  <a:solidFill>
                    <a:schemeClr val="tx1"/>
                  </a:solidFill>
                </a:rPr>
                <a:t>تيجة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B347B0AB-1AB3-4668-B112-DFA55A50C6D6}"/>
                </a:ext>
              </a:extLst>
            </p:cNvPr>
            <p:cNvSpPr/>
            <p:nvPr/>
          </p:nvSpPr>
          <p:spPr>
            <a:xfrm>
              <a:off x="543290" y="2799895"/>
              <a:ext cx="2628168" cy="231457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EG" sz="3200" b="1" dirty="0">
                  <a:solidFill>
                    <a:schemeClr val="tx1"/>
                  </a:solidFill>
                </a:rPr>
                <a:t>يتحرَّك الصُّنْدوقُ 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3" name="Arrow: Left 2">
              <a:extLst>
                <a:ext uri="{FF2B5EF4-FFF2-40B4-BE49-F238E27FC236}">
                  <a16:creationId xmlns:a16="http://schemas.microsoft.com/office/drawing/2014/main" xmlns="" id="{37011E1C-DAF1-4F33-80B1-BCE0E3C82BF4}"/>
                </a:ext>
              </a:extLst>
            </p:cNvPr>
            <p:cNvSpPr/>
            <p:nvPr/>
          </p:nvSpPr>
          <p:spPr>
            <a:xfrm>
              <a:off x="3600450" y="3648075"/>
              <a:ext cx="838200" cy="647700"/>
            </a:xfrm>
            <a:prstGeom prst="leftArrow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1E114FFA-BE11-47F3-9ADD-384F099ED919}"/>
                </a:ext>
              </a:extLst>
            </p:cNvPr>
            <p:cNvCxnSpPr/>
            <p:nvPr/>
          </p:nvCxnSpPr>
          <p:spPr>
            <a:xfrm>
              <a:off x="8247994" y="1228725"/>
              <a:ext cx="0" cy="4505325"/>
            </a:xfrm>
            <a:prstGeom prst="line">
              <a:avLst/>
            </a:prstGeom>
            <a:ln w="107950">
              <a:solidFill>
                <a:srgbClr val="FF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6EAED2EF-A139-48DF-9F1C-03C26268AF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655" y="2631324"/>
            <a:ext cx="2568163" cy="161627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xmlns="" id="{9D79EED4-2AF4-4063-A52A-3427D1AB786E}"/>
              </a:ext>
            </a:extLst>
          </p:cNvPr>
          <p:cNvSpPr/>
          <p:nvPr/>
        </p:nvSpPr>
        <p:spPr>
          <a:xfrm>
            <a:off x="9041229" y="286629"/>
            <a:ext cx="2547370" cy="1104900"/>
          </a:xfrm>
          <a:prstGeom prst="ellipse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FF0000"/>
                </a:solidFill>
                <a:latin typeface="AYM Jeddah S_U normal." pitchFamily="2" charset="0"/>
              </a:rPr>
              <a:t>نشاط</a:t>
            </a:r>
          </a:p>
        </p:txBody>
      </p:sp>
    </p:spTree>
    <p:extLst>
      <p:ext uri="{BB962C8B-B14F-4D97-AF65-F5344CB8AC3E}">
        <p14:creationId xmlns:p14="http://schemas.microsoft.com/office/powerpoint/2010/main" val="181780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410546-A8D3-4CE8-B84C-67BC92BC3D96}"/>
              </a:ext>
            </a:extLst>
          </p:cNvPr>
          <p:cNvSpPr txBox="1">
            <a:spLocks/>
          </p:cNvSpPr>
          <p:nvPr/>
        </p:nvSpPr>
        <p:spPr>
          <a:xfrm>
            <a:off x="1793492" y="222272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ما الَّذي يُحرِّكُ الْأَشْياءَ؟</a:t>
            </a:r>
            <a:endParaRPr lang="en-US" sz="32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DC50EBC-7D22-44F2-8ADA-F8A674B9637E}"/>
              </a:ext>
            </a:extLst>
          </p:cNvPr>
          <p:cNvSpPr/>
          <p:nvPr/>
        </p:nvSpPr>
        <p:spPr>
          <a:xfrm>
            <a:off x="1955410" y="3718439"/>
            <a:ext cx="9099530" cy="19179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ق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ُ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م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ْ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 ب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ِ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دف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ْ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ع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ِ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 ال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ْ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ك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ُ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ر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ْ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سي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ِّ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 إلى الأ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َ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مام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ِ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، و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َ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ص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ِ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ف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ْ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 ما ي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َ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ح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ْ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د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ُ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ث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ُ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؟</a:t>
            </a:r>
          </a:p>
          <a:p>
            <a:pPr marL="285750" indent="-285750" algn="just" rtl="1">
              <a:buFont typeface="Arial" panose="020B0604020202020204" pitchFamily="34" charset="0"/>
              <a:buChar char="•"/>
            </a:pP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ض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َ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ع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ِ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 ال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ْ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حقيبة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َ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 على الأر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ْ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ض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ِ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 ثم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َّ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 ق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ُ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م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ْ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 ب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ِ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سح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ْ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ب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ِ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ها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ً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 ات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ِّ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جاه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ِ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ك </a:t>
            </a:r>
            <a:r>
              <a:rPr lang="ar-EG" sz="3200" b="1" dirty="0" smtClean="0">
                <a:solidFill>
                  <a:schemeClr val="accent1">
                    <a:lumMod val="50000"/>
                  </a:schemeClr>
                </a:solidFill>
              </a:rPr>
              <a:t>مستخدم</a:t>
            </a:r>
            <a:r>
              <a:rPr lang="ar-BH" sz="3200" b="1" dirty="0" smtClean="0">
                <a:solidFill>
                  <a:schemeClr val="accent1">
                    <a:lumMod val="50000"/>
                  </a:schemeClr>
                </a:solidFill>
              </a:rPr>
              <a:t>ً</a:t>
            </a:r>
            <a:r>
              <a:rPr lang="ar-EG" sz="3200" b="1" dirty="0" smtClean="0">
                <a:solidFill>
                  <a:schemeClr val="accent1">
                    <a:lumMod val="50000"/>
                  </a:schemeClr>
                </a:solidFill>
              </a:rPr>
              <a:t>ا</a:t>
            </a:r>
            <a:r>
              <a:rPr lang="ar-BH" sz="3200" b="1" dirty="0" smtClean="0">
                <a:solidFill>
                  <a:schemeClr val="accent1">
                    <a:lumMod val="50000"/>
                  </a:schemeClr>
                </a:solidFill>
              </a:rPr>
              <a:t> الأر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ْ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ب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ِ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طة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ِ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، و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َ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ص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ِ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ف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ْ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 ما ي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َ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ح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ْ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د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ُ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ث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ُ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؟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9D79EED4-2AF4-4063-A52A-3427D1AB786E}"/>
              </a:ext>
            </a:extLst>
          </p:cNvPr>
          <p:cNvSpPr/>
          <p:nvPr/>
        </p:nvSpPr>
        <p:spPr>
          <a:xfrm>
            <a:off x="7258929" y="2013427"/>
            <a:ext cx="3796011" cy="1217847"/>
          </a:xfrm>
          <a:prstGeom prst="ellipse">
            <a:avLst/>
          </a:prstGeom>
          <a:solidFill>
            <a:srgbClr val="FF99FF"/>
          </a:solidFill>
          <a:ln w="508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</a:rPr>
              <a:t>تق</a:t>
            </a:r>
            <a:r>
              <a:rPr lang="ar-EG" sz="28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</a:rPr>
              <a:t>ْ</a:t>
            </a:r>
            <a:r>
              <a:rPr lang="ar-BH" sz="28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</a:rPr>
              <a:t>ويم</a:t>
            </a:r>
            <a:r>
              <a:rPr lang="ar-EG" sz="28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</a:rPr>
              <a:t>ُ</a:t>
            </a:r>
            <a:r>
              <a:rPr lang="ar-BH" sz="28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</a:rPr>
              <a:t> ال</a:t>
            </a:r>
            <a:r>
              <a:rPr lang="ar-EG" sz="28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</a:rPr>
              <a:t>ْ</a:t>
            </a:r>
            <a:r>
              <a:rPr lang="ar-BH" sz="28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</a:rPr>
              <a:t>مع</a:t>
            </a:r>
            <a:r>
              <a:rPr lang="ar-EG" sz="28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</a:rPr>
              <a:t>ْ</a:t>
            </a:r>
            <a:r>
              <a:rPr lang="ar-BH" sz="28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</a:rPr>
              <a:t>رفة</a:t>
            </a:r>
            <a:r>
              <a:rPr lang="ar-EG" sz="28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</a:rPr>
              <a:t>ِ</a:t>
            </a:r>
            <a:r>
              <a:rPr lang="ar-BH" sz="28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</a:rPr>
              <a:t> الس</a:t>
            </a:r>
            <a:r>
              <a:rPr lang="ar-EG" sz="28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</a:rPr>
              <a:t>ّ</a:t>
            </a:r>
            <a:r>
              <a:rPr lang="ar-BH" sz="28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</a:rPr>
              <a:t>اب</a:t>
            </a:r>
            <a:r>
              <a:rPr lang="ar-EG" sz="28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</a:rPr>
              <a:t>ِ</a:t>
            </a:r>
            <a:r>
              <a:rPr lang="ar-BH" sz="2800" b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</a:rPr>
              <a:t>قة</a:t>
            </a:r>
            <a:r>
              <a:rPr lang="ar-EG" sz="2800" b="1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</a:rPr>
              <a:t>ِ</a:t>
            </a:r>
            <a:endParaRPr lang="ar-BH" sz="2800" b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abic Typesetting" panose="03020402040406030203" pitchFamily="66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6DF21B5D-6E3F-4D51-9217-D04B81E59A20}"/>
              </a:ext>
            </a:extLst>
          </p:cNvPr>
          <p:cNvSpPr/>
          <p:nvPr/>
        </p:nvSpPr>
        <p:spPr>
          <a:xfrm>
            <a:off x="1478940" y="916893"/>
            <a:ext cx="9446154" cy="6093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الأوّل: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إد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راك أن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الد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ف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ع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والس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ح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ب ق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وى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ً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ت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حر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ك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الأش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ياء.</a:t>
            </a:r>
          </a:p>
        </p:txBody>
      </p:sp>
      <p:pic>
        <p:nvPicPr>
          <p:cNvPr id="3" name="الشريحة ٤">
            <a:hlinkClick r:id="" action="ppaction://media"/>
            <a:extLst>
              <a:ext uri="{FF2B5EF4-FFF2-40B4-BE49-F238E27FC236}">
                <a16:creationId xmlns:a16="http://schemas.microsoft.com/office/drawing/2014/main" xmlns="" id="{A208C430-BC7D-49E3-B380-C39ED3D083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8940" y="2012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87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2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410546-A8D3-4CE8-B84C-67BC92BC3D96}"/>
              </a:ext>
            </a:extLst>
          </p:cNvPr>
          <p:cNvSpPr txBox="1">
            <a:spLocks/>
          </p:cNvSpPr>
          <p:nvPr/>
        </p:nvSpPr>
        <p:spPr>
          <a:xfrm>
            <a:off x="1475440" y="292218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ما الَّذي يُحرِّكُ الْأَشْياءَ؟</a:t>
            </a:r>
            <a:endParaRPr lang="en-US" sz="32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DC50EBC-7D22-44F2-8ADA-F8A674B9637E}"/>
              </a:ext>
            </a:extLst>
          </p:cNvPr>
          <p:cNvSpPr/>
          <p:nvPr/>
        </p:nvSpPr>
        <p:spPr>
          <a:xfrm>
            <a:off x="1475440" y="3718441"/>
            <a:ext cx="9582176" cy="19179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ل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َ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ع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َ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ل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َّ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ك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َ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 لاحظ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ْ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ت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َ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 أ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َ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ن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َّ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ar-BH" sz="3200" b="1" dirty="0" err="1">
                <a:solidFill>
                  <a:schemeClr val="accent1">
                    <a:lumMod val="50000"/>
                  </a:schemeClr>
                </a:solidFill>
              </a:rPr>
              <a:t>الأش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ْ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ياء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َ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 الس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ّ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اكنة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َ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 لا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تتحر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َّ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ك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ُ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 م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ِ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ن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ْ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 ت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ِ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لقاء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ِ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 نف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ْ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س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ِ</a:t>
            </a:r>
            <a:r>
              <a:rPr lang="ar-BH" sz="3200" b="1" dirty="0" smtClean="0">
                <a:solidFill>
                  <a:schemeClr val="accent1">
                    <a:lumMod val="50000"/>
                  </a:schemeClr>
                </a:solidFill>
              </a:rPr>
              <a:t>ها، ل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ِ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ذا علي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ْ</a:t>
            </a:r>
            <a:r>
              <a:rPr lang="ar-BH" sz="3200" b="1" dirty="0" err="1">
                <a:solidFill>
                  <a:schemeClr val="accent1">
                    <a:lumMod val="50000"/>
                  </a:schemeClr>
                </a:solidFill>
              </a:rPr>
              <a:t>نا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 دف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ْ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ع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َ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 الش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َّ</a:t>
            </a:r>
            <a:r>
              <a:rPr lang="ar-BH" sz="3200" b="1" dirty="0" err="1">
                <a:solidFill>
                  <a:schemeClr val="accent1">
                    <a:lumMod val="50000"/>
                  </a:schemeClr>
                </a:solidFill>
              </a:rPr>
              <a:t>يء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ِ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 أو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ْ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 سح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ْ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به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ِ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 ل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ِ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يتحر</a:t>
            </a:r>
            <a:r>
              <a:rPr lang="ar-EG" sz="3200" b="1" dirty="0">
                <a:solidFill>
                  <a:schemeClr val="accent1">
                    <a:lumMod val="50000"/>
                  </a:schemeClr>
                </a:solidFill>
              </a:rPr>
              <a:t>َّ</a:t>
            </a:r>
            <a:r>
              <a:rPr lang="ar-BH" sz="3200" b="1" dirty="0">
                <a:solidFill>
                  <a:schemeClr val="accent1">
                    <a:lumMod val="50000"/>
                  </a:schemeClr>
                </a:solidFill>
              </a:rPr>
              <a:t>ك.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9D79EED4-2AF4-4063-A52A-3427D1AB786E}"/>
              </a:ext>
            </a:extLst>
          </p:cNvPr>
          <p:cNvSpPr/>
          <p:nvPr/>
        </p:nvSpPr>
        <p:spPr>
          <a:xfrm>
            <a:off x="7484012" y="1998223"/>
            <a:ext cx="3810079" cy="1211589"/>
          </a:xfrm>
          <a:prstGeom prst="ellipse">
            <a:avLst/>
          </a:prstGeom>
          <a:solidFill>
            <a:srgbClr val="FF99FF"/>
          </a:solidFill>
          <a:ln w="508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</a:rPr>
              <a:t>تق</a:t>
            </a:r>
            <a:r>
              <a:rPr lang="ar-EG" sz="28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</a:rPr>
              <a:t>ْ</a:t>
            </a:r>
            <a:r>
              <a:rPr lang="ar-BH" sz="28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</a:rPr>
              <a:t>ويم</a:t>
            </a:r>
            <a:r>
              <a:rPr lang="ar-EG" sz="28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</a:rPr>
              <a:t>ُ</a:t>
            </a:r>
            <a:r>
              <a:rPr lang="ar-BH" sz="28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</a:rPr>
              <a:t> ال</a:t>
            </a:r>
            <a:r>
              <a:rPr lang="ar-EG" sz="28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</a:rPr>
              <a:t>ْ</a:t>
            </a:r>
            <a:r>
              <a:rPr lang="ar-BH" sz="28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</a:rPr>
              <a:t>مع</a:t>
            </a:r>
            <a:r>
              <a:rPr lang="ar-EG" sz="28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</a:rPr>
              <a:t>ْ</a:t>
            </a:r>
            <a:r>
              <a:rPr lang="ar-BH" sz="28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</a:rPr>
              <a:t>رفة</a:t>
            </a:r>
            <a:r>
              <a:rPr lang="ar-EG" sz="28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</a:rPr>
              <a:t>ِ</a:t>
            </a:r>
            <a:r>
              <a:rPr lang="ar-BH" sz="28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</a:rPr>
              <a:t> الس</a:t>
            </a:r>
            <a:r>
              <a:rPr lang="ar-EG" sz="28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</a:rPr>
              <a:t>ّ</a:t>
            </a:r>
            <a:r>
              <a:rPr lang="ar-BH" sz="28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</a:rPr>
              <a:t>اب</a:t>
            </a:r>
            <a:r>
              <a:rPr lang="ar-EG" sz="2800" b="1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</a:rPr>
              <a:t>ِ</a:t>
            </a:r>
            <a:r>
              <a:rPr lang="ar-BH" sz="2800" b="1" dirty="0" err="1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</a:rPr>
              <a:t>قة</a:t>
            </a:r>
            <a:r>
              <a:rPr lang="ar-EG" sz="2800" b="1" dirty="0" smtClean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</a:rPr>
              <a:t>ِ</a:t>
            </a:r>
            <a:endParaRPr lang="ar-BH" sz="2800" b="1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abic Typesetting" panose="03020402040406030203" pitchFamily="66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B1B554F-FB23-4F37-840F-8E053353AD75}"/>
              </a:ext>
            </a:extLst>
          </p:cNvPr>
          <p:cNvSpPr/>
          <p:nvPr/>
        </p:nvSpPr>
        <p:spPr>
          <a:xfrm>
            <a:off x="1611462" y="993097"/>
            <a:ext cx="9446154" cy="6093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الأوّل: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إد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راك أن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الد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ف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ع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والس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ح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ب ق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وى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ً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ت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حر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ك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الأش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ياء.</a:t>
            </a:r>
          </a:p>
        </p:txBody>
      </p:sp>
      <p:pic>
        <p:nvPicPr>
          <p:cNvPr id="3" name="الشريحة ٥">
            <a:hlinkClick r:id="" action="ppaction://media"/>
            <a:extLst>
              <a:ext uri="{FF2B5EF4-FFF2-40B4-BE49-F238E27FC236}">
                <a16:creationId xmlns:a16="http://schemas.microsoft.com/office/drawing/2014/main" xmlns="" id="{85643059-B6D6-43E2-88D8-10612EE6AA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5495" y="20053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44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49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410546-A8D3-4CE8-B84C-67BC92BC3D96}"/>
              </a:ext>
            </a:extLst>
          </p:cNvPr>
          <p:cNvSpPr txBox="1">
            <a:spLocks/>
          </p:cNvSpPr>
          <p:nvPr/>
        </p:nvSpPr>
        <p:spPr>
          <a:xfrm>
            <a:off x="1741018" y="404504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ما الَّذي يُحرِّكُ الْأَشْياءَ؟</a:t>
            </a:r>
            <a:endParaRPr lang="en-US" sz="32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1740705-E160-4970-AB00-861826B7A9F9}"/>
              </a:ext>
            </a:extLst>
          </p:cNvPr>
          <p:cNvSpPr/>
          <p:nvPr/>
        </p:nvSpPr>
        <p:spPr>
          <a:xfrm>
            <a:off x="5829300" y="1786296"/>
            <a:ext cx="6108714" cy="437984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002060"/>
                </a:solidFill>
              </a:rPr>
              <a:t>في ل</a:t>
            </a:r>
            <a:r>
              <a:rPr lang="ar-EG" sz="3200" b="1" dirty="0">
                <a:solidFill>
                  <a:srgbClr val="002060"/>
                </a:solidFill>
              </a:rPr>
              <a:t>ُ</a:t>
            </a:r>
            <a:r>
              <a:rPr lang="ar-BH" sz="3200" b="1" dirty="0">
                <a:solidFill>
                  <a:srgbClr val="002060"/>
                </a:solidFill>
              </a:rPr>
              <a:t>ع</a:t>
            </a:r>
            <a:r>
              <a:rPr lang="ar-EG" sz="3200" b="1" dirty="0">
                <a:solidFill>
                  <a:srgbClr val="002060"/>
                </a:solidFill>
              </a:rPr>
              <a:t>ْ</a:t>
            </a:r>
            <a:r>
              <a:rPr lang="ar-BH" sz="3200" b="1" dirty="0" err="1">
                <a:solidFill>
                  <a:srgbClr val="002060"/>
                </a:solidFill>
              </a:rPr>
              <a:t>بة</a:t>
            </a:r>
            <a:r>
              <a:rPr lang="ar-EG" sz="3200" b="1" dirty="0">
                <a:solidFill>
                  <a:srgbClr val="002060"/>
                </a:solidFill>
              </a:rPr>
              <a:t>ِ</a:t>
            </a:r>
            <a:r>
              <a:rPr lang="ar-BH" sz="3200" b="1" dirty="0">
                <a:solidFill>
                  <a:srgbClr val="002060"/>
                </a:solidFill>
              </a:rPr>
              <a:t> ك</a:t>
            </a:r>
            <a:r>
              <a:rPr lang="ar-EG" sz="3200" b="1" dirty="0">
                <a:solidFill>
                  <a:srgbClr val="002060"/>
                </a:solidFill>
              </a:rPr>
              <a:t>ُ</a:t>
            </a:r>
            <a:r>
              <a:rPr lang="ar-BH" sz="3200" b="1" dirty="0" err="1">
                <a:solidFill>
                  <a:srgbClr val="002060"/>
                </a:solidFill>
              </a:rPr>
              <a:t>رة</a:t>
            </a:r>
            <a:r>
              <a:rPr lang="ar-EG" sz="3200" b="1" dirty="0">
                <a:solidFill>
                  <a:srgbClr val="002060"/>
                </a:solidFill>
              </a:rPr>
              <a:t>ِ</a:t>
            </a:r>
            <a:r>
              <a:rPr lang="ar-BH" sz="3200" b="1" dirty="0">
                <a:solidFill>
                  <a:srgbClr val="002060"/>
                </a:solidFill>
              </a:rPr>
              <a:t> القدم</a:t>
            </a:r>
            <a:r>
              <a:rPr lang="ar-EG" sz="3200" b="1" dirty="0">
                <a:solidFill>
                  <a:srgbClr val="002060"/>
                </a:solidFill>
              </a:rPr>
              <a:t>ِ</a:t>
            </a:r>
            <a:r>
              <a:rPr lang="ar-BH" sz="3200" b="1" dirty="0">
                <a:solidFill>
                  <a:srgbClr val="002060"/>
                </a:solidFill>
              </a:rPr>
              <a:t> يجب</a:t>
            </a:r>
            <a:r>
              <a:rPr lang="ar-EG" sz="3200" b="1" dirty="0">
                <a:solidFill>
                  <a:srgbClr val="002060"/>
                </a:solidFill>
              </a:rPr>
              <a:t>ُ</a:t>
            </a:r>
            <a:r>
              <a:rPr lang="ar-BH" sz="3200" b="1" dirty="0">
                <a:solidFill>
                  <a:srgbClr val="002060"/>
                </a:solidFill>
              </a:rPr>
              <a:t> أن</a:t>
            </a:r>
            <a:r>
              <a:rPr lang="ar-EG" sz="3200" b="1" dirty="0">
                <a:solidFill>
                  <a:srgbClr val="002060"/>
                </a:solidFill>
              </a:rPr>
              <a:t>ْ</a:t>
            </a:r>
            <a:r>
              <a:rPr lang="ar-BH" sz="3200" b="1" dirty="0">
                <a:solidFill>
                  <a:srgbClr val="002060"/>
                </a:solidFill>
              </a:rPr>
              <a:t> ي</a:t>
            </a:r>
            <a:r>
              <a:rPr lang="ar-EG" sz="3200" b="1" dirty="0">
                <a:solidFill>
                  <a:srgbClr val="002060"/>
                </a:solidFill>
              </a:rPr>
              <a:t>َ</a:t>
            </a:r>
            <a:r>
              <a:rPr lang="ar-BH" sz="3200" b="1" dirty="0">
                <a:solidFill>
                  <a:srgbClr val="002060"/>
                </a:solidFill>
              </a:rPr>
              <a:t>ر</a:t>
            </a:r>
            <a:r>
              <a:rPr lang="ar-EG" sz="3200" b="1" dirty="0">
                <a:solidFill>
                  <a:srgbClr val="002060"/>
                </a:solidFill>
              </a:rPr>
              <a:t>ْ</a:t>
            </a:r>
            <a:r>
              <a:rPr lang="ar-BH" sz="3200" b="1" dirty="0">
                <a:solidFill>
                  <a:srgbClr val="002060"/>
                </a:solidFill>
              </a:rPr>
              <a:t>ك</a:t>
            </a:r>
            <a:r>
              <a:rPr lang="ar-EG" sz="3200" b="1" dirty="0">
                <a:solidFill>
                  <a:srgbClr val="002060"/>
                </a:solidFill>
              </a:rPr>
              <a:t>ُ</a:t>
            </a:r>
            <a:r>
              <a:rPr lang="ar-BH" sz="3200" b="1" dirty="0">
                <a:solidFill>
                  <a:srgbClr val="002060"/>
                </a:solidFill>
              </a:rPr>
              <a:t>ل</a:t>
            </a:r>
            <a:r>
              <a:rPr lang="ar-EG" sz="3200" b="1" dirty="0">
                <a:solidFill>
                  <a:srgbClr val="002060"/>
                </a:solidFill>
              </a:rPr>
              <a:t>َ</a:t>
            </a:r>
            <a:r>
              <a:rPr lang="ar-BH" sz="3200" b="1" dirty="0">
                <a:solidFill>
                  <a:srgbClr val="002060"/>
                </a:solidFill>
              </a:rPr>
              <a:t> الل</a:t>
            </a:r>
            <a:r>
              <a:rPr lang="ar-EG" sz="3200" b="1" dirty="0">
                <a:solidFill>
                  <a:srgbClr val="002060"/>
                </a:solidFill>
              </a:rPr>
              <a:t>ّ</a:t>
            </a:r>
            <a:r>
              <a:rPr lang="ar-BH" sz="3200" b="1" dirty="0">
                <a:solidFill>
                  <a:srgbClr val="002060"/>
                </a:solidFill>
              </a:rPr>
              <a:t>اعب</a:t>
            </a:r>
            <a:r>
              <a:rPr lang="ar-EG" sz="3200" b="1" dirty="0">
                <a:solidFill>
                  <a:srgbClr val="002060"/>
                </a:solidFill>
              </a:rPr>
              <a:t>ُ</a:t>
            </a:r>
            <a:r>
              <a:rPr lang="ar-BH" sz="3200" b="1" dirty="0">
                <a:solidFill>
                  <a:srgbClr val="002060"/>
                </a:solidFill>
              </a:rPr>
              <a:t> الكرة</a:t>
            </a:r>
            <a:r>
              <a:rPr lang="ar-EG" sz="3200" b="1" dirty="0">
                <a:solidFill>
                  <a:srgbClr val="002060"/>
                </a:solidFill>
              </a:rPr>
              <a:t>َ</a:t>
            </a:r>
            <a:r>
              <a:rPr lang="ar-BH" sz="3200" b="1" dirty="0">
                <a:solidFill>
                  <a:srgbClr val="002060"/>
                </a:solidFill>
              </a:rPr>
              <a:t> حت</a:t>
            </a:r>
            <a:r>
              <a:rPr lang="ar-EG" sz="3200" b="1" dirty="0">
                <a:solidFill>
                  <a:srgbClr val="002060"/>
                </a:solidFill>
              </a:rPr>
              <a:t>ّ</a:t>
            </a:r>
            <a:r>
              <a:rPr lang="ar-BH" sz="3200" b="1" dirty="0">
                <a:solidFill>
                  <a:srgbClr val="002060"/>
                </a:solidFill>
              </a:rPr>
              <a:t>ى تتحر</a:t>
            </a:r>
            <a:r>
              <a:rPr lang="ar-EG" sz="3200" b="1" dirty="0">
                <a:solidFill>
                  <a:srgbClr val="002060"/>
                </a:solidFill>
              </a:rPr>
              <a:t>َّ</a:t>
            </a:r>
            <a:r>
              <a:rPr lang="ar-BH" sz="3200" b="1" dirty="0">
                <a:solidFill>
                  <a:srgbClr val="002060"/>
                </a:solidFill>
              </a:rPr>
              <a:t>ك</a:t>
            </a:r>
            <a:r>
              <a:rPr lang="ar-EG" sz="3200" b="1" dirty="0">
                <a:solidFill>
                  <a:srgbClr val="002060"/>
                </a:solidFill>
              </a:rPr>
              <a:t>َ</a:t>
            </a:r>
            <a:r>
              <a:rPr lang="ar-BH" sz="3200" b="1" dirty="0">
                <a:solidFill>
                  <a:srgbClr val="002060"/>
                </a:solidFill>
              </a:rPr>
              <a:t>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02441E3-E99B-48DF-A212-388D3C8DFB31}"/>
              </a:ext>
            </a:extLst>
          </p:cNvPr>
          <p:cNvPicPr/>
          <p:nvPr/>
        </p:nvPicPr>
        <p:blipFill rotWithShape="1">
          <a:blip r:embed="rId4"/>
          <a:srcRect l="28134" t="26675" r="50504" b="47206"/>
          <a:stretch/>
        </p:blipFill>
        <p:spPr bwMode="auto">
          <a:xfrm>
            <a:off x="153003" y="1772379"/>
            <a:ext cx="5676297" cy="437984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93D232B-D436-44A3-9A62-A3C8CBF47EB0}"/>
              </a:ext>
            </a:extLst>
          </p:cNvPr>
          <p:cNvSpPr/>
          <p:nvPr/>
        </p:nvSpPr>
        <p:spPr>
          <a:xfrm>
            <a:off x="153004" y="1007045"/>
            <a:ext cx="11785010" cy="6093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الأوّل: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إد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راك أن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الد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ف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ع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والس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ح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ب ق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وى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ً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ت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حر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ك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الأش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ياء.</a:t>
            </a:r>
          </a:p>
        </p:txBody>
      </p:sp>
      <p:pic>
        <p:nvPicPr>
          <p:cNvPr id="3" name="الشريحة ٦">
            <a:hlinkClick r:id="" action="ppaction://media"/>
            <a:extLst>
              <a:ext uri="{FF2B5EF4-FFF2-40B4-BE49-F238E27FC236}">
                <a16:creationId xmlns:a16="http://schemas.microsoft.com/office/drawing/2014/main" xmlns="" id="{0C07AB03-6636-416C-BCFB-690817644B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14277" y="22189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73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7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9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410546-A8D3-4CE8-B84C-67BC92BC3D96}"/>
              </a:ext>
            </a:extLst>
          </p:cNvPr>
          <p:cNvSpPr txBox="1">
            <a:spLocks/>
          </p:cNvSpPr>
          <p:nvPr/>
        </p:nvSpPr>
        <p:spPr>
          <a:xfrm>
            <a:off x="1998470" y="293043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ما الَّذي يُحرِّكُ الْأَشْياءَ؟</a:t>
            </a:r>
            <a:endParaRPr lang="en-US" sz="32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D02AC05-2875-4684-A698-C01C84382F0D}"/>
              </a:ext>
            </a:extLst>
          </p:cNvPr>
          <p:cNvSpPr/>
          <p:nvPr/>
        </p:nvSpPr>
        <p:spPr>
          <a:xfrm>
            <a:off x="8736268" y="3179298"/>
            <a:ext cx="3281462" cy="2422511"/>
          </a:xfrm>
          <a:prstGeom prst="rect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ea typeface="+mj-ea"/>
              </a:rPr>
              <a:t>الس</a:t>
            </a:r>
            <a:r>
              <a:rPr lang="ar-EG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ea typeface="+mj-ea"/>
              </a:rPr>
              <a:t>َّ</a:t>
            </a:r>
            <a:r>
              <a:rPr lang="ar-BH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ea typeface="+mj-ea"/>
              </a:rPr>
              <a:t>بب</a:t>
            </a:r>
            <a:endParaRPr lang="ar-BH" sz="3200" b="1" dirty="0">
              <a:solidFill>
                <a:schemeClr val="tx1">
                  <a:lumMod val="95000"/>
                  <a:lumOff val="5000"/>
                </a:schemeClr>
              </a:solidFill>
              <a:latin typeface="Arabic Typesetting" panose="03020402040406030203" pitchFamily="66" charset="-78"/>
              <a:ea typeface="+mj-ea"/>
            </a:endParaRPr>
          </a:p>
          <a:p>
            <a:pPr algn="ctr"/>
            <a:r>
              <a:rPr lang="ar-BH" sz="32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-----------------------------------------------------------------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  <a:ea typeface="+mj-ea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FA43904-5D5C-4E43-A000-CD4E0A353CAD}"/>
              </a:ext>
            </a:extLst>
          </p:cNvPr>
          <p:cNvSpPr/>
          <p:nvPr/>
        </p:nvSpPr>
        <p:spPr>
          <a:xfrm>
            <a:off x="174269" y="4354787"/>
            <a:ext cx="1857689" cy="323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F65929D0-54EE-44DB-9B20-8A4D9F0AD8AC}"/>
              </a:ext>
            </a:extLst>
          </p:cNvPr>
          <p:cNvSpPr/>
          <p:nvPr/>
        </p:nvSpPr>
        <p:spPr>
          <a:xfrm>
            <a:off x="3953022" y="1669002"/>
            <a:ext cx="8085975" cy="10386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/>
              <a:t>ان</a:t>
            </a:r>
            <a:r>
              <a:rPr lang="ar-EG" sz="3200" b="1" dirty="0"/>
              <a:t>ْ</a:t>
            </a:r>
            <a:r>
              <a:rPr lang="ar-BH" sz="3200" b="1" dirty="0"/>
              <a:t>ظر</a:t>
            </a:r>
            <a:r>
              <a:rPr lang="ar-EG" sz="3200" b="1" dirty="0"/>
              <a:t>ْ</a:t>
            </a:r>
            <a:r>
              <a:rPr lang="ar-BH" sz="3200" b="1" dirty="0"/>
              <a:t> إلى الص</a:t>
            </a:r>
            <a:r>
              <a:rPr lang="ar-EG" sz="3200" b="1" dirty="0"/>
              <a:t>ّ</a:t>
            </a:r>
            <a:r>
              <a:rPr lang="ar-BH" sz="3200" b="1" dirty="0" err="1"/>
              <a:t>ورة</a:t>
            </a:r>
            <a:r>
              <a:rPr lang="ar-BH" sz="3200" b="1" dirty="0"/>
              <a:t> وام</a:t>
            </a:r>
            <a:r>
              <a:rPr lang="ar-EG" sz="3200" b="1" dirty="0"/>
              <a:t>ْ</a:t>
            </a:r>
            <a:r>
              <a:rPr lang="ar-BH" sz="3200" b="1" dirty="0" err="1"/>
              <a:t>لأ</a:t>
            </a:r>
            <a:r>
              <a:rPr lang="ar-BH" sz="3200" b="1" dirty="0"/>
              <a:t> الم</a:t>
            </a:r>
            <a:r>
              <a:rPr lang="ar-EG" sz="3200" b="1" dirty="0"/>
              <a:t>ُ</a:t>
            </a:r>
            <a:r>
              <a:rPr lang="ar-BH" sz="3200" b="1" dirty="0" err="1"/>
              <a:t>نظ</a:t>
            </a:r>
            <a:r>
              <a:rPr lang="ar-EG" sz="3200" b="1" dirty="0"/>
              <a:t>ِّ</a:t>
            </a:r>
            <a:r>
              <a:rPr lang="ar-BH" sz="3200" b="1" dirty="0"/>
              <a:t>م الت</a:t>
            </a:r>
            <a:r>
              <a:rPr lang="ar-EG" sz="3200" b="1" dirty="0"/>
              <a:t>َّ</a:t>
            </a:r>
            <a:r>
              <a:rPr lang="ar-BH" sz="3200" b="1" dirty="0"/>
              <a:t>خ</a:t>
            </a:r>
            <a:r>
              <a:rPr lang="ar-EG" sz="3200" b="1" dirty="0"/>
              <a:t>ْ</a:t>
            </a:r>
            <a:r>
              <a:rPr lang="ar-BH" sz="3200" b="1" dirty="0" err="1"/>
              <a:t>طيطي</a:t>
            </a:r>
            <a:r>
              <a:rPr lang="ar-EG" sz="3200" b="1" dirty="0"/>
              <a:t>َّ</a:t>
            </a:r>
            <a:r>
              <a:rPr lang="ar-BH" sz="3200" b="1" dirty="0"/>
              <a:t> الت</a:t>
            </a:r>
            <a:r>
              <a:rPr lang="ar-EG" sz="3200" b="1" dirty="0"/>
              <a:t>ّ</a:t>
            </a:r>
            <a:r>
              <a:rPr lang="ar-BH" sz="3200" b="1" dirty="0"/>
              <a:t>الي:</a:t>
            </a:r>
          </a:p>
          <a:p>
            <a:pPr algn="ctr"/>
            <a:r>
              <a:rPr lang="ar-BH" sz="3200" b="1" dirty="0"/>
              <a:t>ما ال</a:t>
            </a:r>
            <a:r>
              <a:rPr lang="ar-EG" sz="3200" b="1" dirty="0"/>
              <a:t>َّ</a:t>
            </a:r>
            <a:r>
              <a:rPr lang="ar-BH" sz="3200" b="1" dirty="0"/>
              <a:t>ذي ي</a:t>
            </a:r>
            <a:r>
              <a:rPr lang="ar-EG" sz="3200" b="1" dirty="0"/>
              <a:t>َ</a:t>
            </a:r>
            <a:r>
              <a:rPr lang="ar-BH" sz="3200" b="1" dirty="0"/>
              <a:t>ج</a:t>
            </a:r>
            <a:r>
              <a:rPr lang="ar-EG" sz="3200" b="1" dirty="0"/>
              <a:t>ْ</a:t>
            </a:r>
            <a:r>
              <a:rPr lang="ar-BH" sz="3200" b="1" dirty="0"/>
              <a:t>عل</a:t>
            </a:r>
            <a:r>
              <a:rPr lang="ar-EG" sz="3200" b="1" dirty="0"/>
              <a:t>ُ</a:t>
            </a:r>
            <a:r>
              <a:rPr lang="ar-BH" sz="3200" b="1" dirty="0"/>
              <a:t> الكرة</a:t>
            </a:r>
            <a:r>
              <a:rPr lang="ar-EG" sz="3200" b="1" dirty="0"/>
              <a:t>َ</a:t>
            </a:r>
            <a:r>
              <a:rPr lang="ar-BH" sz="3200" b="1" dirty="0"/>
              <a:t> تتحر</a:t>
            </a:r>
            <a:r>
              <a:rPr lang="ar-EG" sz="3200" b="1" dirty="0"/>
              <a:t>َّ</a:t>
            </a:r>
            <a:r>
              <a:rPr lang="ar-BH" sz="3200" b="1" dirty="0"/>
              <a:t>ك</a:t>
            </a:r>
            <a:r>
              <a:rPr lang="ar-EG" sz="3200" b="1" dirty="0"/>
              <a:t>ُ</a:t>
            </a:r>
            <a:r>
              <a:rPr lang="ar-BH" sz="3200" b="1" dirty="0"/>
              <a:t> أب</a:t>
            </a:r>
            <a:r>
              <a:rPr lang="ar-EG" sz="3200" b="1" dirty="0"/>
              <a:t>ْ</a:t>
            </a:r>
            <a:r>
              <a:rPr lang="ar-BH" sz="3200" b="1" dirty="0"/>
              <a:t>عد</a:t>
            </a:r>
            <a:r>
              <a:rPr lang="ar-EG" sz="3200" b="1" dirty="0"/>
              <a:t>َ</a:t>
            </a:r>
            <a:r>
              <a:rPr lang="ar-BH" sz="3200" b="1" dirty="0"/>
              <a:t>؟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59D84A8-01DD-4273-8245-5D80B57FAA5C}"/>
              </a:ext>
            </a:extLst>
          </p:cNvPr>
          <p:cNvSpPr/>
          <p:nvPr/>
        </p:nvSpPr>
        <p:spPr>
          <a:xfrm>
            <a:off x="4368134" y="3179298"/>
            <a:ext cx="3256630" cy="242251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ea typeface="+mj-ea"/>
              </a:rPr>
              <a:t>الن</a:t>
            </a:r>
            <a:r>
              <a:rPr lang="ar-EG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ea typeface="+mj-ea"/>
              </a:rPr>
              <a:t>َّ</a:t>
            </a:r>
            <a:r>
              <a:rPr lang="ar-BH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ea typeface="+mj-ea"/>
              </a:rPr>
              <a:t>تيجة</a:t>
            </a:r>
            <a:endParaRPr lang="ar-BH" sz="3200" b="1" dirty="0">
              <a:solidFill>
                <a:schemeClr val="tx1">
                  <a:lumMod val="95000"/>
                  <a:lumOff val="5000"/>
                </a:schemeClr>
              </a:solidFill>
              <a:latin typeface="Arabic Typesetting" panose="03020402040406030203" pitchFamily="66" charset="-78"/>
              <a:ea typeface="+mj-ea"/>
            </a:endParaRPr>
          </a:p>
          <a:p>
            <a:pPr algn="ctr"/>
            <a:r>
              <a:rPr lang="ar-BH" sz="3200" b="1" dirty="0" smtClean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  <a:ea typeface="+mj-ea"/>
              </a:rPr>
              <a:t>------------------------------------------------------------------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  <a:ea typeface="+mj-ea"/>
            </a:endParaRPr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xmlns="" id="{FF6FF77A-9BEB-4FB7-AD8A-9C1DE1CB1966}"/>
              </a:ext>
            </a:extLst>
          </p:cNvPr>
          <p:cNvSpPr/>
          <p:nvPr/>
        </p:nvSpPr>
        <p:spPr>
          <a:xfrm>
            <a:off x="7705817" y="4119233"/>
            <a:ext cx="668787" cy="55929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6E72687-FFCA-475F-AE9E-1B6540BF6BB1}"/>
              </a:ext>
            </a:extLst>
          </p:cNvPr>
          <p:cNvSpPr/>
          <p:nvPr/>
        </p:nvSpPr>
        <p:spPr>
          <a:xfrm>
            <a:off x="351692" y="879497"/>
            <a:ext cx="11687305" cy="6093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الأوّل: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إد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راك أن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الد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ف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ع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والس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ح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ب ق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وى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ً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ت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حر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ك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الأش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ياء.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E4308F4-39C9-4C80-B73B-2F01EE4C62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1782" y="4392832"/>
            <a:ext cx="219075" cy="2476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A83BDDF-4158-409B-8C8B-6A53AB4AD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22464"/>
            <a:ext cx="4368134" cy="27330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10B16B3-C6ED-4A1D-990F-FC9CD569A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0857" y="5262939"/>
            <a:ext cx="233631" cy="264104"/>
          </a:xfrm>
          <a:prstGeom prst="rect">
            <a:avLst/>
          </a:prstGeom>
        </p:spPr>
      </p:pic>
      <p:pic>
        <p:nvPicPr>
          <p:cNvPr id="4" name="الشريحة ٧">
            <a:hlinkClick r:id="" action="ppaction://media"/>
            <a:extLst>
              <a:ext uri="{FF2B5EF4-FFF2-40B4-BE49-F238E27FC236}">
                <a16:creationId xmlns:a16="http://schemas.microsoft.com/office/drawing/2014/main" xmlns="" id="{00841025-4C5A-4680-8C41-C75C480D9B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70025" y="24066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6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023 L -0.02943 -0.1162 C -0.03568 -0.1412 -0.04818 -0.16689 -0.0651 -0.18495 C -0.08476 -0.20393 -0.10234 -0.2125 -0.1181 -0.20926 L -0.18971 -0.20347 " pathEditMode="relative" rAng="12660000" ptsTypes="AAA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47" y="-1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69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8" grpId="0" animBg="1"/>
      <p:bldP spid="11" grpId="0" animBg="1"/>
      <p:bldP spid="12" grpId="0" animBg="1"/>
      <p:bldP spid="14" grpId="0" animBg="1"/>
      <p:bldP spid="15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410546-A8D3-4CE8-B84C-67BC92BC3D96}"/>
              </a:ext>
            </a:extLst>
          </p:cNvPr>
          <p:cNvSpPr txBox="1">
            <a:spLocks/>
          </p:cNvSpPr>
          <p:nvPr/>
        </p:nvSpPr>
        <p:spPr>
          <a:xfrm>
            <a:off x="2561099" y="257458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ما الَّذي يُحرِّكُ الْأَشْياءَ؟</a:t>
            </a:r>
            <a:endParaRPr lang="en-US" sz="3200" b="1" dirty="0">
              <a:solidFill>
                <a:srgbClr val="FF0000"/>
              </a:solidFill>
              <a:latin typeface="Arabic Typesetting" panose="03020402040406030203" pitchFamily="66" charset="-78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D02AC05-2875-4684-A698-C01C84382F0D}"/>
              </a:ext>
            </a:extLst>
          </p:cNvPr>
          <p:cNvSpPr/>
          <p:nvPr/>
        </p:nvSpPr>
        <p:spPr>
          <a:xfrm>
            <a:off x="8522563" y="3067956"/>
            <a:ext cx="3495168" cy="2533853"/>
          </a:xfrm>
          <a:prstGeom prst="rect">
            <a:avLst/>
          </a:prstGeom>
          <a:solidFill>
            <a:srgbClr val="CC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ea typeface="+mj-ea"/>
              </a:rPr>
              <a:t>الس</a:t>
            </a:r>
            <a:r>
              <a:rPr lang="ar-EG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ea typeface="+mj-ea"/>
              </a:rPr>
              <a:t>َّ</a:t>
            </a:r>
            <a:r>
              <a:rPr lang="ar-BH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ea typeface="+mj-ea"/>
              </a:rPr>
              <a:t>بب</a:t>
            </a:r>
            <a:endParaRPr lang="ar-BH" sz="3200" b="1" dirty="0">
              <a:solidFill>
                <a:schemeClr val="tx1">
                  <a:lumMod val="95000"/>
                  <a:lumOff val="5000"/>
                </a:schemeClr>
              </a:solidFill>
              <a:latin typeface="Arabic Typesetting" panose="03020402040406030203" pitchFamily="66" charset="-78"/>
              <a:ea typeface="+mj-ea"/>
            </a:endParaRPr>
          </a:p>
          <a:p>
            <a:pPr algn="ctr"/>
            <a:endParaRPr lang="ar-BH" sz="3200" b="1" u="sng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  <a:ea typeface="+mj-ea"/>
            </a:endParaRPr>
          </a:p>
          <a:p>
            <a:pPr algn="ctr"/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  <a:ea typeface="+mj-ea"/>
              </a:rPr>
              <a:t> الر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  <a:ea typeface="+mj-ea"/>
              </a:rPr>
              <a:t>َّ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  <a:ea typeface="+mj-ea"/>
              </a:rPr>
              <a:t>ك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  <a:ea typeface="+mj-ea"/>
              </a:rPr>
              <a:t>ْ</a:t>
            </a:r>
            <a:r>
              <a:rPr lang="ar-BH" sz="3200" b="1" dirty="0" err="1">
                <a:solidFill>
                  <a:srgbClr val="002060"/>
                </a:solidFill>
                <a:latin typeface="Arabic Typesetting" panose="03020402040406030203" pitchFamily="66" charset="-78"/>
                <a:ea typeface="+mj-ea"/>
              </a:rPr>
              <a:t>لة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  <a:ea typeface="+mj-ea"/>
              </a:rPr>
              <a:t>ُ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  <a:ea typeface="+mj-ea"/>
              </a:rPr>
              <a:t> </a:t>
            </a:r>
            <a:r>
              <a:rPr lang="ar-BH" sz="3200" b="1" dirty="0" err="1">
                <a:solidFill>
                  <a:srgbClr val="002060"/>
                </a:solidFill>
                <a:latin typeface="Arabic Typesetting" panose="03020402040406030203" pitchFamily="66" charset="-78"/>
                <a:ea typeface="+mj-ea"/>
              </a:rPr>
              <a:t>الأق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  <a:ea typeface="+mj-ea"/>
              </a:rPr>
              <a:t>ْ</a:t>
            </a:r>
            <a:r>
              <a:rPr lang="ar-BH" sz="3200" b="1" dirty="0" err="1">
                <a:solidFill>
                  <a:srgbClr val="002060"/>
                </a:solidFill>
                <a:latin typeface="Arabic Typesetting" panose="03020402040406030203" pitchFamily="66" charset="-78"/>
                <a:ea typeface="+mj-ea"/>
              </a:rPr>
              <a:t>وى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  <a:ea typeface="+mj-ea"/>
              </a:rPr>
              <a:t> ل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  <a:ea typeface="+mj-ea"/>
              </a:rPr>
              <a:t>ِ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  <a:ea typeface="+mj-ea"/>
              </a:rPr>
              <a:t>ل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  <a:ea typeface="+mj-ea"/>
              </a:rPr>
              <a:t>ْ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  <a:ea typeface="+mj-ea"/>
              </a:rPr>
              <a:t>كرة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  <a:ea typeface="+mj-ea"/>
              </a:rPr>
              <a:t>ِ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  <a:ea typeface="+mj-ea"/>
              </a:rPr>
              <a:t> </a:t>
            </a:r>
            <a:endParaRPr lang="en-US" sz="3200" b="1" dirty="0">
              <a:solidFill>
                <a:srgbClr val="002060"/>
              </a:solidFill>
              <a:latin typeface="Arabic Typesetting" panose="03020402040406030203" pitchFamily="66" charset="-78"/>
              <a:ea typeface="+mj-ea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F65929D0-54EE-44DB-9B20-8A4D9F0AD8AC}"/>
              </a:ext>
            </a:extLst>
          </p:cNvPr>
          <p:cNvSpPr/>
          <p:nvPr/>
        </p:nvSpPr>
        <p:spPr>
          <a:xfrm>
            <a:off x="4065973" y="1669002"/>
            <a:ext cx="7973024" cy="103868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/>
              <a:t>ان</a:t>
            </a:r>
            <a:r>
              <a:rPr lang="ar-EG" sz="3200" b="1" dirty="0"/>
              <a:t>ْ</a:t>
            </a:r>
            <a:r>
              <a:rPr lang="ar-BH" sz="3200" b="1" dirty="0"/>
              <a:t>ظر</a:t>
            </a:r>
            <a:r>
              <a:rPr lang="ar-EG" sz="3200" b="1" dirty="0"/>
              <a:t>ْ</a:t>
            </a:r>
            <a:r>
              <a:rPr lang="ar-BH" sz="3200" b="1" dirty="0"/>
              <a:t> إلى الص</a:t>
            </a:r>
            <a:r>
              <a:rPr lang="ar-EG" sz="3200" b="1" dirty="0"/>
              <a:t>ّ</a:t>
            </a:r>
            <a:r>
              <a:rPr lang="ar-BH" sz="3200" b="1" dirty="0" err="1"/>
              <a:t>ورة</a:t>
            </a:r>
            <a:r>
              <a:rPr lang="ar-BH" sz="3200" b="1" dirty="0"/>
              <a:t> وام</a:t>
            </a:r>
            <a:r>
              <a:rPr lang="ar-EG" sz="3200" b="1" dirty="0"/>
              <a:t>ْ</a:t>
            </a:r>
            <a:r>
              <a:rPr lang="ar-BH" sz="3200" b="1" dirty="0" err="1"/>
              <a:t>لأ</a:t>
            </a:r>
            <a:r>
              <a:rPr lang="ar-BH" sz="3200" b="1" dirty="0"/>
              <a:t> الم</a:t>
            </a:r>
            <a:r>
              <a:rPr lang="ar-EG" sz="3200" b="1" dirty="0"/>
              <a:t>ُ</a:t>
            </a:r>
            <a:r>
              <a:rPr lang="ar-BH" sz="3200" b="1" dirty="0" err="1"/>
              <a:t>نظ</a:t>
            </a:r>
            <a:r>
              <a:rPr lang="ar-EG" sz="3200" b="1" dirty="0"/>
              <a:t>ِّ</a:t>
            </a:r>
            <a:r>
              <a:rPr lang="ar-BH" sz="3200" b="1" dirty="0"/>
              <a:t>م الت</a:t>
            </a:r>
            <a:r>
              <a:rPr lang="ar-EG" sz="3200" b="1" dirty="0"/>
              <a:t>َّ</a:t>
            </a:r>
            <a:r>
              <a:rPr lang="ar-BH" sz="3200" b="1" dirty="0"/>
              <a:t>خ</a:t>
            </a:r>
            <a:r>
              <a:rPr lang="ar-EG" sz="3200" b="1" dirty="0"/>
              <a:t>ْ</a:t>
            </a:r>
            <a:r>
              <a:rPr lang="ar-BH" sz="3200" b="1" dirty="0" err="1"/>
              <a:t>طيطي</a:t>
            </a:r>
            <a:r>
              <a:rPr lang="ar-EG" sz="3200" b="1" dirty="0"/>
              <a:t>َّ</a:t>
            </a:r>
            <a:r>
              <a:rPr lang="ar-BH" sz="3200" b="1" dirty="0"/>
              <a:t> الت</a:t>
            </a:r>
            <a:r>
              <a:rPr lang="ar-EG" sz="3200" b="1" dirty="0"/>
              <a:t>ّ</a:t>
            </a:r>
            <a:r>
              <a:rPr lang="ar-BH" sz="3200" b="1" dirty="0"/>
              <a:t>الي:</a:t>
            </a:r>
          </a:p>
          <a:p>
            <a:pPr algn="ctr"/>
            <a:r>
              <a:rPr lang="ar-BH" sz="3200" b="1" dirty="0"/>
              <a:t>ما ال</a:t>
            </a:r>
            <a:r>
              <a:rPr lang="ar-EG" sz="3200" b="1" dirty="0"/>
              <a:t>َّ</a:t>
            </a:r>
            <a:r>
              <a:rPr lang="ar-BH" sz="3200" b="1" dirty="0"/>
              <a:t>ذي ي</a:t>
            </a:r>
            <a:r>
              <a:rPr lang="ar-EG" sz="3200" b="1" dirty="0"/>
              <a:t>َ</a:t>
            </a:r>
            <a:r>
              <a:rPr lang="ar-BH" sz="3200" b="1" dirty="0"/>
              <a:t>ج</a:t>
            </a:r>
            <a:r>
              <a:rPr lang="ar-EG" sz="3200" b="1" dirty="0"/>
              <a:t>ْ</a:t>
            </a:r>
            <a:r>
              <a:rPr lang="ar-BH" sz="3200" b="1" dirty="0"/>
              <a:t>عل</a:t>
            </a:r>
            <a:r>
              <a:rPr lang="ar-EG" sz="3200" b="1" dirty="0"/>
              <a:t>ُ</a:t>
            </a:r>
            <a:r>
              <a:rPr lang="ar-BH" sz="3200" b="1" dirty="0"/>
              <a:t> الكرة</a:t>
            </a:r>
            <a:r>
              <a:rPr lang="ar-EG" sz="3200" b="1" dirty="0"/>
              <a:t>َ</a:t>
            </a:r>
            <a:r>
              <a:rPr lang="ar-BH" sz="3200" b="1" dirty="0"/>
              <a:t> تتحر</a:t>
            </a:r>
            <a:r>
              <a:rPr lang="ar-EG" sz="3200" b="1" dirty="0"/>
              <a:t>َّ</a:t>
            </a:r>
            <a:r>
              <a:rPr lang="ar-BH" sz="3200" b="1" dirty="0"/>
              <a:t>ك</a:t>
            </a:r>
            <a:r>
              <a:rPr lang="ar-EG" sz="3200" b="1" dirty="0"/>
              <a:t>ُ</a:t>
            </a:r>
            <a:r>
              <a:rPr lang="ar-BH" sz="3200" b="1" dirty="0"/>
              <a:t> أب</a:t>
            </a:r>
            <a:r>
              <a:rPr lang="ar-EG" sz="3200" b="1" dirty="0"/>
              <a:t>ْ</a:t>
            </a:r>
            <a:r>
              <a:rPr lang="ar-BH" sz="3200" b="1" dirty="0"/>
              <a:t>عد</a:t>
            </a:r>
            <a:r>
              <a:rPr lang="ar-EG" sz="3200" b="1" dirty="0"/>
              <a:t>َ</a:t>
            </a:r>
            <a:r>
              <a:rPr lang="ar-BH" sz="3200" b="1" dirty="0"/>
              <a:t>؟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59D84A8-01DD-4273-8245-5D80B57FAA5C}"/>
              </a:ext>
            </a:extLst>
          </p:cNvPr>
          <p:cNvSpPr/>
          <p:nvPr/>
        </p:nvSpPr>
        <p:spPr>
          <a:xfrm>
            <a:off x="4129596" y="3067955"/>
            <a:ext cx="3495168" cy="2533853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ea typeface="+mj-ea"/>
              </a:rPr>
              <a:t>الن</a:t>
            </a:r>
            <a:r>
              <a:rPr lang="ar-EG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ea typeface="+mj-ea"/>
              </a:rPr>
              <a:t>َّ</a:t>
            </a:r>
            <a:r>
              <a:rPr lang="ar-BH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Arabic Typesetting" panose="03020402040406030203" pitchFamily="66" charset="-78"/>
                <a:ea typeface="+mj-ea"/>
              </a:rPr>
              <a:t>تيجة</a:t>
            </a:r>
            <a:endParaRPr lang="ar-BH" sz="3200" b="1" dirty="0">
              <a:solidFill>
                <a:schemeClr val="tx1">
                  <a:lumMod val="95000"/>
                  <a:lumOff val="5000"/>
                </a:schemeClr>
              </a:solidFill>
              <a:latin typeface="Arabic Typesetting" panose="03020402040406030203" pitchFamily="66" charset="-78"/>
              <a:ea typeface="+mj-ea"/>
            </a:endParaRPr>
          </a:p>
          <a:p>
            <a:pPr algn="ctr"/>
            <a:endParaRPr lang="ar-BH" sz="3200" b="1" u="sng" dirty="0">
              <a:solidFill>
                <a:schemeClr val="accent5">
                  <a:lumMod val="50000"/>
                </a:schemeClr>
              </a:solidFill>
              <a:latin typeface="Arabic Typesetting" panose="03020402040406030203" pitchFamily="66" charset="-78"/>
              <a:ea typeface="+mj-ea"/>
            </a:endParaRPr>
          </a:p>
          <a:p>
            <a:pPr algn="ctr"/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  <a:ea typeface="+mj-ea"/>
              </a:rPr>
              <a:t>ت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  <a:ea typeface="+mj-ea"/>
              </a:rPr>
              <a:t>َ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  <a:ea typeface="+mj-ea"/>
              </a:rPr>
              <a:t>حرُّك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  <a:ea typeface="+mj-ea"/>
              </a:rPr>
              <a:t>ُ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  <a:ea typeface="+mj-ea"/>
              </a:rPr>
              <a:t> الكرة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  <a:ea typeface="+mj-ea"/>
              </a:rPr>
              <a:t>ُ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  <a:ea typeface="+mj-ea"/>
              </a:rPr>
              <a:t> أب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  <a:ea typeface="+mj-ea"/>
              </a:rPr>
              <a:t>ْ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  <a:ea typeface="+mj-ea"/>
              </a:rPr>
              <a:t>ع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  <a:ea typeface="+mj-ea"/>
              </a:rPr>
              <a:t>َ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  <a:ea typeface="+mj-ea"/>
              </a:rPr>
              <a:t>د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  <a:ea typeface="+mj-ea"/>
              </a:rPr>
              <a:t>َ</a:t>
            </a:r>
            <a:endParaRPr lang="en-US" sz="3200" b="1" dirty="0">
              <a:solidFill>
                <a:srgbClr val="002060"/>
              </a:solidFill>
              <a:latin typeface="Arabic Typesetting" panose="03020402040406030203" pitchFamily="66" charset="-78"/>
              <a:ea typeface="+mj-ea"/>
            </a:endParaRPr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xmlns="" id="{FF6FF77A-9BEB-4FB7-AD8A-9C1DE1CB1966}"/>
              </a:ext>
            </a:extLst>
          </p:cNvPr>
          <p:cNvSpPr/>
          <p:nvPr/>
        </p:nvSpPr>
        <p:spPr>
          <a:xfrm>
            <a:off x="7705817" y="4119233"/>
            <a:ext cx="668787" cy="55929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0F641B00-C663-482C-A41B-ACDEB4D36589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70" t="54832" r="38416" b="27385"/>
          <a:stretch/>
        </p:blipFill>
        <p:spPr bwMode="auto">
          <a:xfrm>
            <a:off x="174269" y="3067954"/>
            <a:ext cx="3643129" cy="25338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07FE7BA-123C-4F70-9702-2824C0F0541F}"/>
              </a:ext>
            </a:extLst>
          </p:cNvPr>
          <p:cNvSpPr/>
          <p:nvPr/>
        </p:nvSpPr>
        <p:spPr>
          <a:xfrm>
            <a:off x="174269" y="880105"/>
            <a:ext cx="11864727" cy="6093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الأوّل: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إد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راك أن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الد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ف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ع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والس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ح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ب ق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وى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ً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ت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حر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ك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الأش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ياء.</a:t>
            </a:r>
          </a:p>
        </p:txBody>
      </p:sp>
      <p:pic>
        <p:nvPicPr>
          <p:cNvPr id="3" name="الشريحة ٨">
            <a:hlinkClick r:id="" action="ppaction://media"/>
            <a:extLst>
              <a:ext uri="{FF2B5EF4-FFF2-40B4-BE49-F238E27FC236}">
                <a16:creationId xmlns:a16="http://schemas.microsoft.com/office/drawing/2014/main" xmlns="" id="{44EC6386-140A-4A39-ACAB-C973B52CD9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22488" y="2189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44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6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8" grpId="0" animBg="1"/>
      <p:bldP spid="12" grpId="0" animBg="1"/>
      <p:bldP spid="14" grpId="0" animBg="1"/>
      <p:bldP spid="15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410546-A8D3-4CE8-B84C-67BC92BC3D96}"/>
              </a:ext>
            </a:extLst>
          </p:cNvPr>
          <p:cNvSpPr txBox="1">
            <a:spLocks/>
          </p:cNvSpPr>
          <p:nvPr/>
        </p:nvSpPr>
        <p:spPr>
          <a:xfrm>
            <a:off x="1906735" y="351614"/>
            <a:ext cx="8378529" cy="60254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م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َ</a:t>
            </a:r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ف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ْ</a:t>
            </a:r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هوم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ُ</a:t>
            </a:r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 ال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ْ</a:t>
            </a:r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ق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ُ</a:t>
            </a:r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و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َّ</a:t>
            </a:r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ة</a:t>
            </a:r>
            <a:r>
              <a:rPr lang="ar-EG" sz="3200" b="1" dirty="0">
                <a:solidFill>
                  <a:srgbClr val="FF0000"/>
                </a:solidFill>
                <a:latin typeface="Arabic Typesetting" panose="03020402040406030203" pitchFamily="66" charset="-78"/>
                <a:cs typeface="+mn-cs"/>
              </a:rPr>
              <a:t>ِ</a:t>
            </a:r>
            <a:endParaRPr lang="en-US" sz="3200" b="1" dirty="0">
              <a:solidFill>
                <a:srgbClr val="FF0000"/>
              </a:solidFill>
              <a:latin typeface="Arabic Typesetting" panose="03020402040406030203" pitchFamily="66" charset="-78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8CE1C26-E186-4322-A41E-F60FC582A186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70" t="54832" r="38416" b="27385"/>
          <a:stretch/>
        </p:blipFill>
        <p:spPr bwMode="auto">
          <a:xfrm>
            <a:off x="7845292" y="3918019"/>
            <a:ext cx="2870205" cy="221324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F65929D0-54EE-44DB-9B20-8A4D9F0AD8AC}"/>
              </a:ext>
            </a:extLst>
          </p:cNvPr>
          <p:cNvSpPr/>
          <p:nvPr/>
        </p:nvSpPr>
        <p:spPr>
          <a:xfrm>
            <a:off x="9692640" y="1953823"/>
            <a:ext cx="2045714" cy="140828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 err="1">
                <a:solidFill>
                  <a:srgbClr val="FF0000"/>
                </a:solidFill>
              </a:rPr>
              <a:t>مف</a:t>
            </a:r>
            <a:r>
              <a:rPr lang="ar-EG" sz="3200" b="1" dirty="0">
                <a:solidFill>
                  <a:srgbClr val="FF0000"/>
                </a:solidFill>
              </a:rPr>
              <a:t>ْ</a:t>
            </a:r>
            <a:r>
              <a:rPr lang="ar-BH" sz="3200" b="1" dirty="0">
                <a:solidFill>
                  <a:srgbClr val="FF0000"/>
                </a:solidFill>
              </a:rPr>
              <a:t>هوم</a:t>
            </a:r>
            <a:r>
              <a:rPr lang="ar-EG" sz="3200" b="1" dirty="0">
                <a:solidFill>
                  <a:srgbClr val="FF0000"/>
                </a:solidFill>
              </a:rPr>
              <a:t>ُ</a:t>
            </a:r>
            <a:r>
              <a:rPr lang="ar-BH" sz="3200" b="1" dirty="0">
                <a:solidFill>
                  <a:srgbClr val="FF0000"/>
                </a:solidFill>
              </a:rPr>
              <a:t> ال</a:t>
            </a:r>
            <a:r>
              <a:rPr lang="ar-EG" sz="3200" b="1" dirty="0">
                <a:solidFill>
                  <a:srgbClr val="FF0000"/>
                </a:solidFill>
              </a:rPr>
              <a:t>ْ</a:t>
            </a:r>
            <a:r>
              <a:rPr lang="ar-BH" sz="3200" b="1" dirty="0">
                <a:solidFill>
                  <a:srgbClr val="FF0000"/>
                </a:solidFill>
              </a:rPr>
              <a:t>ق</a:t>
            </a:r>
            <a:r>
              <a:rPr lang="ar-EG" sz="3200" b="1" dirty="0">
                <a:solidFill>
                  <a:srgbClr val="FF0000"/>
                </a:solidFill>
              </a:rPr>
              <a:t>ُ</a:t>
            </a:r>
            <a:r>
              <a:rPr lang="ar-BH" sz="3200" b="1" dirty="0">
                <a:solidFill>
                  <a:srgbClr val="FF0000"/>
                </a:solidFill>
              </a:rPr>
              <a:t>و</a:t>
            </a:r>
            <a:r>
              <a:rPr lang="ar-EG" sz="3200" b="1" dirty="0">
                <a:solidFill>
                  <a:srgbClr val="FF0000"/>
                </a:solidFill>
              </a:rPr>
              <a:t>َّ</a:t>
            </a:r>
            <a:r>
              <a:rPr lang="ar-BH" sz="3200" b="1" dirty="0">
                <a:solidFill>
                  <a:srgbClr val="FF0000"/>
                </a:solidFill>
              </a:rPr>
              <a:t>ة</a:t>
            </a:r>
            <a:r>
              <a:rPr lang="ar-EG" sz="3200" b="1" dirty="0" smtClean="0">
                <a:solidFill>
                  <a:srgbClr val="FF0000"/>
                </a:solidFill>
              </a:rPr>
              <a:t>ِ</a:t>
            </a:r>
            <a:endParaRPr lang="ar-BH" sz="3200" b="1" dirty="0">
              <a:solidFill>
                <a:srgbClr val="FF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5152472-2A16-4033-B519-657F60B8710E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9" t="68725" r="47274" b="12010"/>
          <a:stretch/>
        </p:blipFill>
        <p:spPr bwMode="auto">
          <a:xfrm>
            <a:off x="1906745" y="3918019"/>
            <a:ext cx="2656828" cy="221324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5F02C6C9-83EB-4E87-A271-16DB036AECFE}"/>
              </a:ext>
            </a:extLst>
          </p:cNvPr>
          <p:cNvSpPr/>
          <p:nvPr/>
        </p:nvSpPr>
        <p:spPr>
          <a:xfrm>
            <a:off x="3874256" y="2435338"/>
            <a:ext cx="4490621" cy="71021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ي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سم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ّ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ى الد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ف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ع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 أو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ِ 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الس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ّ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ح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ب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 ق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و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ة</a:t>
            </a:r>
            <a:r>
              <a:rPr lang="ar-EG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ً</a:t>
            </a:r>
            <a:r>
              <a:rPr lang="ar-BH" sz="3200" b="1" dirty="0">
                <a:solidFill>
                  <a:srgbClr val="002060"/>
                </a:solidFill>
                <a:latin typeface="Arabic Typesetting" panose="03020402040406030203" pitchFamily="66" charset="-78"/>
              </a:rPr>
              <a:t>.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88F13806-9DF1-4F13-9DF7-001FC13E469F}"/>
              </a:ext>
            </a:extLst>
          </p:cNvPr>
          <p:cNvCxnSpPr>
            <a:cxnSpLocks/>
          </p:cNvCxnSpPr>
          <p:nvPr/>
        </p:nvCxnSpPr>
        <p:spPr>
          <a:xfrm>
            <a:off x="6981152" y="3103274"/>
            <a:ext cx="564847" cy="650944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5B515C0A-B53D-45C0-A25A-FE8CD1F2ADB3}"/>
              </a:ext>
            </a:extLst>
          </p:cNvPr>
          <p:cNvCxnSpPr>
            <a:cxnSpLocks/>
          </p:cNvCxnSpPr>
          <p:nvPr/>
        </p:nvCxnSpPr>
        <p:spPr>
          <a:xfrm flipH="1">
            <a:off x="4704746" y="3173613"/>
            <a:ext cx="677038" cy="531812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03B6E63-9217-4CBB-8743-75C12006AB77}"/>
              </a:ext>
            </a:extLst>
          </p:cNvPr>
          <p:cNvSpPr/>
          <p:nvPr/>
        </p:nvSpPr>
        <p:spPr>
          <a:xfrm>
            <a:off x="1372923" y="1084254"/>
            <a:ext cx="10176652" cy="60937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 extrusionH="279400" contourW="101600">
            <a:bevelT w="457200" h="88900"/>
            <a:bevelB w="349250" h="342900"/>
            <a:contourClr>
              <a:srgbClr val="FFD347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BH" sz="3200" b="1" dirty="0">
                <a:solidFill>
                  <a:srgbClr val="FF0000"/>
                </a:solidFill>
                <a:latin typeface="Arabic Typesetting" panose="03020402040406030203" pitchFamily="66" charset="-78"/>
              </a:rPr>
              <a:t>الهدف الأوّل: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إد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راك أن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الد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ف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ع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والس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َّ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ح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ب ق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وى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ً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ت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حر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ِّ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ك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ُ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 </a:t>
            </a:r>
            <a:r>
              <a:rPr lang="ar-BH" sz="3200" b="1" dirty="0" err="1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الأش</a:t>
            </a:r>
            <a:r>
              <a:rPr lang="ar-EG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ْ</a:t>
            </a:r>
            <a:r>
              <a:rPr lang="ar-BH" sz="3200" b="1" dirty="0">
                <a:solidFill>
                  <a:schemeClr val="accent5">
                    <a:lumMod val="50000"/>
                  </a:schemeClr>
                </a:solidFill>
                <a:latin typeface="Arabic Typesetting" panose="03020402040406030203" pitchFamily="66" charset="-78"/>
              </a:rPr>
              <a:t>ياء.</a:t>
            </a:r>
          </a:p>
        </p:txBody>
      </p:sp>
      <p:pic>
        <p:nvPicPr>
          <p:cNvPr id="3" name="الشريحة ٩">
            <a:hlinkClick r:id="" action="ppaction://media"/>
            <a:extLst>
              <a:ext uri="{FF2B5EF4-FFF2-40B4-BE49-F238E27FC236}">
                <a16:creationId xmlns:a16="http://schemas.microsoft.com/office/drawing/2014/main" xmlns="" id="{CC3DAC5A-860B-4F30-8F4D-DC894C4F58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65288" y="2754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3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84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12" grpId="0" animBg="1"/>
      <p:bldP spid="16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1360E6F25F8A4E8C95EB4FE0081D25" ma:contentTypeVersion="34" ma:contentTypeDescription="Create a new document." ma:contentTypeScope="" ma:versionID="513b9bcc684ecd56db799bdc78fba9d2">
  <xsd:schema xmlns:xsd="http://www.w3.org/2001/XMLSchema" xmlns:xs="http://www.w3.org/2001/XMLSchema" xmlns:p="http://schemas.microsoft.com/office/2006/metadata/properties" xmlns:ns3="210a2546-66cf-44fd-a613-8623ccd4da95" xmlns:ns4="1d216c13-3416-4969-8ff6-d01fa8c3a2c4" targetNamespace="http://schemas.microsoft.com/office/2006/metadata/properties" ma:root="true" ma:fieldsID="7b4552455bd1fb3527080f4e28b25e38" ns3:_="" ns4:_="">
    <xsd:import namespace="210a2546-66cf-44fd-a613-8623ccd4da95"/>
    <xsd:import namespace="1d216c13-3416-4969-8ff6-d01fa8c3a2c4"/>
    <xsd:element name="properties">
      <xsd:complexType>
        <xsd:sequence>
          <xsd:element name="documentManagement">
            <xsd:complexType>
              <xsd:all>
                <xsd:element ref="ns3:NotebookType" minOccurs="0"/>
                <xsd:element ref="ns3:FolderType" minOccurs="0"/>
                <xsd:element ref="ns3:Owner" minOccurs="0"/>
                <xsd:element ref="ns3:DefaultSectionNames" minOccurs="0"/>
                <xsd:element ref="ns3:Templates" minOccurs="0"/>
                <xsd:element ref="ns3:CultureName" minOccurs="0"/>
                <xsd:element ref="ns3:AppVersion" minOccurs="0"/>
                <xsd:element ref="ns3:Teachers" minOccurs="0"/>
                <xsd:element ref="ns3:Students" minOccurs="0"/>
                <xsd:element ref="ns3:Student_Group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4:SharedWithUsers" minOccurs="0"/>
                <xsd:element ref="ns4:SharedWithDetails" minOccurs="0"/>
                <xsd:element ref="ns4:SharingHintHash" minOccurs="0"/>
                <xsd:element ref="ns3:Leaders" minOccurs="0"/>
                <xsd:element ref="ns3:Members" minOccurs="0"/>
                <xsd:element ref="ns3:Member_Groups" minOccurs="0"/>
                <xsd:element ref="ns3:Invited_Leaders" minOccurs="0"/>
                <xsd:element ref="ns3:Invited_Members" minOccurs="0"/>
                <xsd:element ref="ns3:Has_Leaders_Only_SectionGroup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0a2546-66cf-44fd-a613-8623ccd4da95" elementFormDefault="qualified">
    <xsd:import namespace="http://schemas.microsoft.com/office/2006/documentManagement/types"/>
    <xsd:import namespace="http://schemas.microsoft.com/office/infopath/2007/PartnerControls"/>
    <xsd:element name="NotebookType" ma:index="8" nillable="true" ma:displayName="Notebook Type" ma:internalName="NotebookType">
      <xsd:simpleType>
        <xsd:restriction base="dms:Text"/>
      </xsd:simpleType>
    </xsd:element>
    <xsd:element name="FolderType" ma:index="9" nillable="true" ma:displayName="Folder Type" ma:internalName="FolderType">
      <xsd:simpleType>
        <xsd:restriction base="dms:Text"/>
      </xsd:simpleType>
    </xsd:element>
    <xsd:element name="Owner" ma:index="10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11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12" nillable="true" ma:displayName="Templates" ma:internalName="Templates">
      <xsd:simpleType>
        <xsd:restriction base="dms:Note">
          <xsd:maxLength value="255"/>
        </xsd:restriction>
      </xsd:simpleType>
    </xsd:element>
    <xsd:element name="CultureName" ma:index="13" nillable="true" ma:displayName="Culture Name" ma:internalName="CultureName">
      <xsd:simpleType>
        <xsd:restriction base="dms:Text"/>
      </xsd:simpleType>
    </xsd:element>
    <xsd:element name="AppVersion" ma:index="14" nillable="true" ma:displayName="App Version" ma:internalName="AppVersion">
      <xsd:simpleType>
        <xsd:restriction base="dms:Text"/>
      </xsd:simpleType>
    </xsd:element>
    <xsd:element name="Teachers" ma:index="15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6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7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8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19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0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21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2" nillable="true" ma:displayName="Is Collaboration Space Locked" ma:internalName="Is_Collaboration_Space_Locked">
      <xsd:simpleType>
        <xsd:restriction base="dms:Boolean"/>
      </xsd:simpleType>
    </xsd:element>
    <xsd:element name="Leaders" ma:index="26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27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28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Leaders" ma:index="29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30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Has_Leaders_Only_SectionGroup" ma:index="31" nillable="true" ma:displayName="Has Leaders Only SectionGroup" ma:internalName="Has_Leaders_Only_SectionGroup">
      <xsd:simpleType>
        <xsd:restriction base="dms:Boolean"/>
      </xsd:simpleType>
    </xsd:element>
    <xsd:element name="MediaServiceMetadata" ma:index="3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3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34" nillable="true" ma:displayName="MediaServiceAutoTags" ma:internalName="MediaServiceAutoTags" ma:readOnly="true">
      <xsd:simpleType>
        <xsd:restriction base="dms:Text"/>
      </xsd:simpleType>
    </xsd:element>
    <xsd:element name="MediaServiceOCR" ma:index="3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3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37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3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4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4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216c13-3416-4969-8ff6-d01fa8c3a2c4" elementFormDefault="qualified">
    <xsd:import namespace="http://schemas.microsoft.com/office/2006/documentManagement/types"/>
    <xsd:import namespace="http://schemas.microsoft.com/office/infopath/2007/PartnerControls"/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pVersion xmlns="210a2546-66cf-44fd-a613-8623ccd4da95" xsi:nil="true"/>
    <Templates xmlns="210a2546-66cf-44fd-a613-8623ccd4da95" xsi:nil="true"/>
    <Self_Registration_Enabled xmlns="210a2546-66cf-44fd-a613-8623ccd4da95" xsi:nil="true"/>
    <Members xmlns="210a2546-66cf-44fd-a613-8623ccd4da95">
      <UserInfo>
        <DisplayName/>
        <AccountId xsi:nil="true"/>
        <AccountType/>
      </UserInfo>
    </Members>
    <Has_Leaders_Only_SectionGroup xmlns="210a2546-66cf-44fd-a613-8623ccd4da95" xsi:nil="true"/>
    <Teachers xmlns="210a2546-66cf-44fd-a613-8623ccd4da95">
      <UserInfo>
        <DisplayName/>
        <AccountId xsi:nil="true"/>
        <AccountType/>
      </UserInfo>
    </Teachers>
    <Invited_Leaders xmlns="210a2546-66cf-44fd-a613-8623ccd4da95" xsi:nil="true"/>
    <NotebookType xmlns="210a2546-66cf-44fd-a613-8623ccd4da95" xsi:nil="true"/>
    <Invited_Teachers xmlns="210a2546-66cf-44fd-a613-8623ccd4da95" xsi:nil="true"/>
    <Invited_Students xmlns="210a2546-66cf-44fd-a613-8623ccd4da95" xsi:nil="true"/>
    <Owner xmlns="210a2546-66cf-44fd-a613-8623ccd4da95">
      <UserInfo>
        <DisplayName/>
        <AccountId xsi:nil="true"/>
        <AccountType/>
      </UserInfo>
    </Owner>
    <CultureName xmlns="210a2546-66cf-44fd-a613-8623ccd4da95" xsi:nil="true"/>
    <Student_Groups xmlns="210a2546-66cf-44fd-a613-8623ccd4da95">
      <UserInfo>
        <DisplayName/>
        <AccountId xsi:nil="true"/>
        <AccountType/>
      </UserInfo>
    </Student_Groups>
    <DefaultSectionNames xmlns="210a2546-66cf-44fd-a613-8623ccd4da95" xsi:nil="true"/>
    <Is_Collaboration_Space_Locked xmlns="210a2546-66cf-44fd-a613-8623ccd4da95" xsi:nil="true"/>
    <Invited_Members xmlns="210a2546-66cf-44fd-a613-8623ccd4da95" xsi:nil="true"/>
    <Has_Teacher_Only_SectionGroup xmlns="210a2546-66cf-44fd-a613-8623ccd4da95" xsi:nil="true"/>
    <Students xmlns="210a2546-66cf-44fd-a613-8623ccd4da95">
      <UserInfo>
        <DisplayName/>
        <AccountId xsi:nil="true"/>
        <AccountType/>
      </UserInfo>
    </Students>
    <Leaders xmlns="210a2546-66cf-44fd-a613-8623ccd4da95">
      <UserInfo>
        <DisplayName/>
        <AccountId xsi:nil="true"/>
        <AccountType/>
      </UserInfo>
    </Leaders>
    <Member_Groups xmlns="210a2546-66cf-44fd-a613-8623ccd4da95">
      <UserInfo>
        <DisplayName/>
        <AccountId xsi:nil="true"/>
        <AccountType/>
      </UserInfo>
    </Member_Groups>
    <FolderType xmlns="210a2546-66cf-44fd-a613-8623ccd4da95" xsi:nil="true"/>
  </documentManagement>
</p:properties>
</file>

<file path=customXml/itemProps1.xml><?xml version="1.0" encoding="utf-8"?>
<ds:datastoreItem xmlns:ds="http://schemas.openxmlformats.org/officeDocument/2006/customXml" ds:itemID="{BDB691B7-8955-4BC1-9DFB-3B2AE8AE792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42505D4-38BA-4A3C-BE57-83C7F40EFF3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0a2546-66cf-44fd-a613-8623ccd4da95"/>
    <ds:schemaRef ds:uri="1d216c13-3416-4969-8ff6-d01fa8c3a2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D2A8A1A-FA7E-409D-BD93-DE1C6BCF9939}">
  <ds:schemaRefs>
    <ds:schemaRef ds:uri="http://purl.org/dc/elements/1.1/"/>
    <ds:schemaRef ds:uri="http://www.w3.org/XML/1998/namespace"/>
    <ds:schemaRef ds:uri="210a2546-66cf-44fd-a613-8623ccd4da95"/>
    <ds:schemaRef ds:uri="1d216c13-3416-4969-8ff6-d01fa8c3a2c4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1200</TotalTime>
  <Words>2952</Words>
  <Application>Microsoft Office PowerPoint</Application>
  <PresentationFormat>Widescreen</PresentationFormat>
  <Paragraphs>179</Paragraphs>
  <Slides>33</Slides>
  <Notes>0</Notes>
  <HiddenSlides>9</HiddenSlides>
  <MMClips>23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Arabic Typesetting</vt:lpstr>
      <vt:lpstr>Arial</vt:lpstr>
      <vt:lpstr>AYM Jeddah S_U normal.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Saeed Abbas Ahned Mahdi</cp:lastModifiedBy>
  <cp:revision>98</cp:revision>
  <dcterms:created xsi:type="dcterms:W3CDTF">2020-03-04T10:47:58Z</dcterms:created>
  <dcterms:modified xsi:type="dcterms:W3CDTF">2020-03-19T06:44:55Z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0x010100211360E6F25F8A4E8C95EB4FE0081D25</vt:lpwstr>
  </property>
</Properties>
</file>