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3E3E"/>
    <a:srgbClr val="FDACC1"/>
    <a:srgbClr val="E7E6E6"/>
    <a:srgbClr val="FCC5D2"/>
    <a:srgbClr val="FFD9E1"/>
    <a:srgbClr val="FFD5DE"/>
    <a:srgbClr val="FFD0DA"/>
    <a:srgbClr val="FFF4F6"/>
    <a:srgbClr val="FFE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57" d="100"/>
          <a:sy n="57" d="100"/>
        </p:scale>
        <p:origin x="263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7693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8459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5753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084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285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988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4483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89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01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723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4595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57630-3ABD-4CC0-9431-01EC23F691CE}" type="datetimeFigureOut">
              <a:rPr lang="ar-SA" smtClean="0"/>
              <a:t>20/11/46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253E1-2939-4083-95F4-73D3D6D8AA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409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4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2.jpeg"/><Relationship Id="rId4" Type="http://schemas.microsoft.com/office/2007/relationships/hdphoto" Target="../media/hdphoto1.wdp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44E2918A-346E-FA36-49C5-18362417106D}"/>
              </a:ext>
            </a:extLst>
          </p:cNvPr>
          <p:cNvSpPr/>
          <p:nvPr/>
        </p:nvSpPr>
        <p:spPr>
          <a:xfrm>
            <a:off x="0" y="0"/>
            <a:ext cx="6857999" cy="990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خطط انسيابي: مهلة 5">
            <a:extLst>
              <a:ext uri="{FF2B5EF4-FFF2-40B4-BE49-F238E27FC236}">
                <a16:creationId xmlns:a16="http://schemas.microsoft.com/office/drawing/2014/main" id="{B8F71511-A39D-4AF0-CAE5-6EF083EA6DA3}"/>
              </a:ext>
            </a:extLst>
          </p:cNvPr>
          <p:cNvSpPr/>
          <p:nvPr/>
        </p:nvSpPr>
        <p:spPr>
          <a:xfrm rot="16200000">
            <a:off x="-1033107" y="1987990"/>
            <a:ext cx="8951116" cy="6884897"/>
          </a:xfrm>
          <a:custGeom>
            <a:avLst/>
            <a:gdLst>
              <a:gd name="connsiteX0" fmla="*/ 0 w 9731189"/>
              <a:gd name="connsiteY0" fmla="*/ 0 h 6858000"/>
              <a:gd name="connsiteX1" fmla="*/ 4865595 w 9731189"/>
              <a:gd name="connsiteY1" fmla="*/ 0 h 6858000"/>
              <a:gd name="connsiteX2" fmla="*/ 9731190 w 9731189"/>
              <a:gd name="connsiteY2" fmla="*/ 3429000 h 6858000"/>
              <a:gd name="connsiteX3" fmla="*/ 4865595 w 9731189"/>
              <a:gd name="connsiteY3" fmla="*/ 6858000 h 6858000"/>
              <a:gd name="connsiteX4" fmla="*/ 0 w 9731189"/>
              <a:gd name="connsiteY4" fmla="*/ 6858000 h 6858000"/>
              <a:gd name="connsiteX5" fmla="*/ 0 w 9731189"/>
              <a:gd name="connsiteY5" fmla="*/ 0 h 6858000"/>
              <a:gd name="connsiteX0" fmla="*/ 0 w 9772712"/>
              <a:gd name="connsiteY0" fmla="*/ 0 h 6884897"/>
              <a:gd name="connsiteX1" fmla="*/ 4865595 w 9772712"/>
              <a:gd name="connsiteY1" fmla="*/ 0 h 6884897"/>
              <a:gd name="connsiteX2" fmla="*/ 9731190 w 9772712"/>
              <a:gd name="connsiteY2" fmla="*/ 3429000 h 6884897"/>
              <a:gd name="connsiteX3" fmla="*/ 6398560 w 9772712"/>
              <a:gd name="connsiteY3" fmla="*/ 6884897 h 6884897"/>
              <a:gd name="connsiteX4" fmla="*/ 0 w 9772712"/>
              <a:gd name="connsiteY4" fmla="*/ 6858000 h 6884897"/>
              <a:gd name="connsiteX5" fmla="*/ 0 w 9772712"/>
              <a:gd name="connsiteY5" fmla="*/ 0 h 6884897"/>
              <a:gd name="connsiteX0" fmla="*/ 0 w 9731390"/>
              <a:gd name="connsiteY0" fmla="*/ 0 h 6884897"/>
              <a:gd name="connsiteX1" fmla="*/ 6317877 w 9731390"/>
              <a:gd name="connsiteY1" fmla="*/ 13447 h 6884897"/>
              <a:gd name="connsiteX2" fmla="*/ 9731190 w 9731390"/>
              <a:gd name="connsiteY2" fmla="*/ 3429000 h 6884897"/>
              <a:gd name="connsiteX3" fmla="*/ 6398560 w 9731390"/>
              <a:gd name="connsiteY3" fmla="*/ 6884897 h 6884897"/>
              <a:gd name="connsiteX4" fmla="*/ 0 w 9731390"/>
              <a:gd name="connsiteY4" fmla="*/ 6858000 h 6884897"/>
              <a:gd name="connsiteX5" fmla="*/ 0 w 9731390"/>
              <a:gd name="connsiteY5" fmla="*/ 0 h 6884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31390" h="6884897">
                <a:moveTo>
                  <a:pt x="0" y="0"/>
                </a:moveTo>
                <a:lnTo>
                  <a:pt x="6317877" y="13447"/>
                </a:lnTo>
                <a:cubicBezTo>
                  <a:pt x="9005071" y="13447"/>
                  <a:pt x="9717743" y="2283758"/>
                  <a:pt x="9731190" y="3429000"/>
                </a:cubicBezTo>
                <a:cubicBezTo>
                  <a:pt x="9744637" y="4574242"/>
                  <a:pt x="9085754" y="6884897"/>
                  <a:pt x="6398560" y="6884897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FFE5EA"/>
              </a:gs>
              <a:gs pos="25000">
                <a:srgbClr val="FFF4F6"/>
              </a:gs>
              <a:gs pos="100000">
                <a:schemeClr val="bg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2D81342F-2CC8-EDAC-C3EA-FAE9B3710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375944"/>
            <a:ext cx="6858000" cy="457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صورة منشور القصة">
            <a:extLst>
              <a:ext uri="{FF2B5EF4-FFF2-40B4-BE49-F238E27FC236}">
                <a16:creationId xmlns:a16="http://schemas.microsoft.com/office/drawing/2014/main" id="{A533FFA7-B124-4BB4-F371-84C6A8E750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>
            <a:off x="1208258" y="-162849"/>
            <a:ext cx="4428000" cy="499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صورة منشور القصة">
            <a:extLst>
              <a:ext uri="{FF2B5EF4-FFF2-40B4-BE49-F238E27FC236}">
                <a16:creationId xmlns:a16="http://schemas.microsoft.com/office/drawing/2014/main" id="{04EEC37E-4955-3F2C-C6B9-9FFA84DEE7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>
            <a:off x="1208258" y="-162849"/>
            <a:ext cx="4428000" cy="499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صورة منشور القصة">
            <a:extLst>
              <a:ext uri="{FF2B5EF4-FFF2-40B4-BE49-F238E27FC236}">
                <a16:creationId xmlns:a16="http://schemas.microsoft.com/office/drawing/2014/main" id="{27CAF140-7B37-4D4D-34CE-55FF90BC54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>
            <a:off x="1208258" y="-162849"/>
            <a:ext cx="4428000" cy="499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صورة منشور القصة">
            <a:extLst>
              <a:ext uri="{FF2B5EF4-FFF2-40B4-BE49-F238E27FC236}">
                <a16:creationId xmlns:a16="http://schemas.microsoft.com/office/drawing/2014/main" id="{32179E85-DC09-B560-2B69-688A01A55A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>
            <a:off x="1208258" y="-162849"/>
            <a:ext cx="4428000" cy="499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صورة منشور القصة">
            <a:extLst>
              <a:ext uri="{FF2B5EF4-FFF2-40B4-BE49-F238E27FC236}">
                <a16:creationId xmlns:a16="http://schemas.microsoft.com/office/drawing/2014/main" id="{6EB66401-E00C-875B-F11D-D0B246DA13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>
            <a:off x="1208258" y="-162849"/>
            <a:ext cx="4428000" cy="499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صورة منشور القصة">
            <a:extLst>
              <a:ext uri="{FF2B5EF4-FFF2-40B4-BE49-F238E27FC236}">
                <a16:creationId xmlns:a16="http://schemas.microsoft.com/office/drawing/2014/main" id="{213C08DB-05E7-CC44-1329-7FA85A393F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>
            <a:off x="1208258" y="-162849"/>
            <a:ext cx="4428000" cy="499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صورة منشور القصة">
            <a:extLst>
              <a:ext uri="{FF2B5EF4-FFF2-40B4-BE49-F238E27FC236}">
                <a16:creationId xmlns:a16="http://schemas.microsoft.com/office/drawing/2014/main" id="{9D70FFA1-06E5-6838-704B-82E2C0E333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>
            <a:off x="1208258" y="-162849"/>
            <a:ext cx="4428000" cy="499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صورة منشور القصة">
            <a:extLst>
              <a:ext uri="{FF2B5EF4-FFF2-40B4-BE49-F238E27FC236}">
                <a16:creationId xmlns:a16="http://schemas.microsoft.com/office/drawing/2014/main" id="{35C17D27-4816-3985-1F7D-2C9188F4F3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>
            <a:off x="1208258" y="-162849"/>
            <a:ext cx="4428000" cy="499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صورة منشور القصة">
            <a:extLst>
              <a:ext uri="{FF2B5EF4-FFF2-40B4-BE49-F238E27FC236}">
                <a16:creationId xmlns:a16="http://schemas.microsoft.com/office/drawing/2014/main" id="{09E024E0-FDB3-AB7C-38B4-9EBA7AE65B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>
            <a:off x="1208258" y="-162849"/>
            <a:ext cx="4428000" cy="499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BE38F69A-CE17-5D52-17F8-914AAA856E16}"/>
              </a:ext>
            </a:extLst>
          </p:cNvPr>
          <p:cNvGrpSpPr/>
          <p:nvPr/>
        </p:nvGrpSpPr>
        <p:grpSpPr>
          <a:xfrm>
            <a:off x="1208258" y="-162849"/>
            <a:ext cx="4428000" cy="4991098"/>
            <a:chOff x="1214999" y="-149217"/>
            <a:chExt cx="4428000" cy="4991098"/>
          </a:xfrm>
        </p:grpSpPr>
        <p:sp>
          <p:nvSpPr>
            <p:cNvPr id="18" name="شكل بيضاوي 17">
              <a:extLst>
                <a:ext uri="{FF2B5EF4-FFF2-40B4-BE49-F238E27FC236}">
                  <a16:creationId xmlns:a16="http://schemas.microsoft.com/office/drawing/2014/main" id="{84189156-94C1-ABB8-829E-64ED21ED8D69}"/>
                </a:ext>
              </a:extLst>
            </p:cNvPr>
            <p:cNvSpPr/>
            <p:nvPr/>
          </p:nvSpPr>
          <p:spPr>
            <a:xfrm>
              <a:off x="3181463" y="1044257"/>
              <a:ext cx="557297" cy="52483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9" name="Picture 2" descr="صورة منشور القصة">
              <a:extLst>
                <a:ext uri="{FF2B5EF4-FFF2-40B4-BE49-F238E27FC236}">
                  <a16:creationId xmlns:a16="http://schemas.microsoft.com/office/drawing/2014/main" id="{8BEFF880-8B00-B914-ED86-2EF63BBCC17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3" t="21117" r="16274" b="21510"/>
            <a:stretch/>
          </p:blipFill>
          <p:spPr bwMode="auto">
            <a:xfrm>
              <a:off x="1214999" y="-149217"/>
              <a:ext cx="4428000" cy="49910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2F350F05-AC1C-850A-6730-2A12F0E090E8}"/>
              </a:ext>
            </a:extLst>
          </p:cNvPr>
          <p:cNvGrpSpPr/>
          <p:nvPr/>
        </p:nvGrpSpPr>
        <p:grpSpPr>
          <a:xfrm>
            <a:off x="1208258" y="-162849"/>
            <a:ext cx="4428000" cy="4991098"/>
            <a:chOff x="1214999" y="-149217"/>
            <a:chExt cx="4428000" cy="4991098"/>
          </a:xfrm>
        </p:grpSpPr>
        <p:sp>
          <p:nvSpPr>
            <p:cNvPr id="21" name="شكل بيضاوي 20">
              <a:extLst>
                <a:ext uri="{FF2B5EF4-FFF2-40B4-BE49-F238E27FC236}">
                  <a16:creationId xmlns:a16="http://schemas.microsoft.com/office/drawing/2014/main" id="{C35D3D75-BD1D-E562-61B5-CD77CC6B9955}"/>
                </a:ext>
              </a:extLst>
            </p:cNvPr>
            <p:cNvSpPr/>
            <p:nvPr/>
          </p:nvSpPr>
          <p:spPr>
            <a:xfrm>
              <a:off x="3181463" y="1044257"/>
              <a:ext cx="557297" cy="52483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2" name="Picture 2" descr="صورة منشور القصة">
              <a:extLst>
                <a:ext uri="{FF2B5EF4-FFF2-40B4-BE49-F238E27FC236}">
                  <a16:creationId xmlns:a16="http://schemas.microsoft.com/office/drawing/2014/main" id="{995E219D-1D65-EF1C-CD0A-801D5239469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3" t="21117" r="16274" b="21510"/>
            <a:stretch/>
          </p:blipFill>
          <p:spPr bwMode="auto">
            <a:xfrm>
              <a:off x="1214999" y="-149217"/>
              <a:ext cx="4428000" cy="49910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3" name="صورة 22">
            <a:extLst>
              <a:ext uri="{FF2B5EF4-FFF2-40B4-BE49-F238E27FC236}">
                <a16:creationId xmlns:a16="http://schemas.microsoft.com/office/drawing/2014/main" id="{F6B61245-0E98-94E5-0190-2FD8DAAC2B49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47" y="9454629"/>
            <a:ext cx="46770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6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6BC1D-BF97-B250-EA64-E0AAFAAB8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89829741-9683-E5BF-1819-17D7BEFB64CD}"/>
              </a:ext>
            </a:extLst>
          </p:cNvPr>
          <p:cNvSpPr/>
          <p:nvPr/>
        </p:nvSpPr>
        <p:spPr>
          <a:xfrm>
            <a:off x="0" y="0"/>
            <a:ext cx="6857999" cy="990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خطط انسيابي: مهلة 5">
            <a:extLst>
              <a:ext uri="{FF2B5EF4-FFF2-40B4-BE49-F238E27FC236}">
                <a16:creationId xmlns:a16="http://schemas.microsoft.com/office/drawing/2014/main" id="{094747D6-9FFF-DF19-2F08-FB2C46652C80}"/>
              </a:ext>
            </a:extLst>
          </p:cNvPr>
          <p:cNvSpPr/>
          <p:nvPr/>
        </p:nvSpPr>
        <p:spPr>
          <a:xfrm rot="16200000">
            <a:off x="-1033107" y="1987990"/>
            <a:ext cx="8951116" cy="6884897"/>
          </a:xfrm>
          <a:custGeom>
            <a:avLst/>
            <a:gdLst>
              <a:gd name="connsiteX0" fmla="*/ 0 w 9731189"/>
              <a:gd name="connsiteY0" fmla="*/ 0 h 6858000"/>
              <a:gd name="connsiteX1" fmla="*/ 4865595 w 9731189"/>
              <a:gd name="connsiteY1" fmla="*/ 0 h 6858000"/>
              <a:gd name="connsiteX2" fmla="*/ 9731190 w 9731189"/>
              <a:gd name="connsiteY2" fmla="*/ 3429000 h 6858000"/>
              <a:gd name="connsiteX3" fmla="*/ 4865595 w 9731189"/>
              <a:gd name="connsiteY3" fmla="*/ 6858000 h 6858000"/>
              <a:gd name="connsiteX4" fmla="*/ 0 w 9731189"/>
              <a:gd name="connsiteY4" fmla="*/ 6858000 h 6858000"/>
              <a:gd name="connsiteX5" fmla="*/ 0 w 9731189"/>
              <a:gd name="connsiteY5" fmla="*/ 0 h 6858000"/>
              <a:gd name="connsiteX0" fmla="*/ 0 w 9772712"/>
              <a:gd name="connsiteY0" fmla="*/ 0 h 6884897"/>
              <a:gd name="connsiteX1" fmla="*/ 4865595 w 9772712"/>
              <a:gd name="connsiteY1" fmla="*/ 0 h 6884897"/>
              <a:gd name="connsiteX2" fmla="*/ 9731190 w 9772712"/>
              <a:gd name="connsiteY2" fmla="*/ 3429000 h 6884897"/>
              <a:gd name="connsiteX3" fmla="*/ 6398560 w 9772712"/>
              <a:gd name="connsiteY3" fmla="*/ 6884897 h 6884897"/>
              <a:gd name="connsiteX4" fmla="*/ 0 w 9772712"/>
              <a:gd name="connsiteY4" fmla="*/ 6858000 h 6884897"/>
              <a:gd name="connsiteX5" fmla="*/ 0 w 9772712"/>
              <a:gd name="connsiteY5" fmla="*/ 0 h 6884897"/>
              <a:gd name="connsiteX0" fmla="*/ 0 w 9731390"/>
              <a:gd name="connsiteY0" fmla="*/ 0 h 6884897"/>
              <a:gd name="connsiteX1" fmla="*/ 6317877 w 9731390"/>
              <a:gd name="connsiteY1" fmla="*/ 13447 h 6884897"/>
              <a:gd name="connsiteX2" fmla="*/ 9731190 w 9731390"/>
              <a:gd name="connsiteY2" fmla="*/ 3429000 h 6884897"/>
              <a:gd name="connsiteX3" fmla="*/ 6398560 w 9731390"/>
              <a:gd name="connsiteY3" fmla="*/ 6884897 h 6884897"/>
              <a:gd name="connsiteX4" fmla="*/ 0 w 9731390"/>
              <a:gd name="connsiteY4" fmla="*/ 6858000 h 6884897"/>
              <a:gd name="connsiteX5" fmla="*/ 0 w 9731390"/>
              <a:gd name="connsiteY5" fmla="*/ 0 h 6884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31390" h="6884897">
                <a:moveTo>
                  <a:pt x="0" y="0"/>
                </a:moveTo>
                <a:lnTo>
                  <a:pt x="6317877" y="13447"/>
                </a:lnTo>
                <a:cubicBezTo>
                  <a:pt x="9005071" y="13447"/>
                  <a:pt x="9717743" y="2283758"/>
                  <a:pt x="9731190" y="3429000"/>
                </a:cubicBezTo>
                <a:cubicBezTo>
                  <a:pt x="9744637" y="4574242"/>
                  <a:pt x="9085754" y="6884897"/>
                  <a:pt x="6398560" y="6884897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FFE5EA"/>
              </a:gs>
              <a:gs pos="28000">
                <a:srgbClr val="FFF4F6"/>
              </a:gs>
              <a:gs pos="100000">
                <a:schemeClr val="bg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5EAE1FCD-E5BE-6550-12D2-5FAA36143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375944"/>
            <a:ext cx="6858000" cy="457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318E721-336A-A445-E744-6849BC1F60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229912">
            <a:off x="275902" y="2741746"/>
            <a:ext cx="980488" cy="900000"/>
          </a:xfrm>
          <a:prstGeom prst="rect">
            <a:avLst/>
          </a:prstGeom>
        </p:spPr>
      </p:pic>
      <p:pic>
        <p:nvPicPr>
          <p:cNvPr id="8" name="Picture 2" descr="صورة منشور القصة">
            <a:extLst>
              <a:ext uri="{FF2B5EF4-FFF2-40B4-BE49-F238E27FC236}">
                <a16:creationId xmlns:a16="http://schemas.microsoft.com/office/drawing/2014/main" id="{422812C9-FDAB-75A4-DA41-D4A93D8833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20299714">
            <a:off x="6032202" y="5888059"/>
            <a:ext cx="612898" cy="69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972931B7-B332-9C4F-E61C-DFD81A965786}"/>
              </a:ext>
            </a:extLst>
          </p:cNvPr>
          <p:cNvSpPr txBox="1"/>
          <p:nvPr/>
        </p:nvSpPr>
        <p:spPr>
          <a:xfrm>
            <a:off x="1604112" y="-2169438"/>
            <a:ext cx="3424335" cy="264687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6600" b="1" dirty="0">
                <a:solidFill>
                  <a:schemeClr val="bg2">
                    <a:lumMod val="50000"/>
                  </a:schemeClr>
                </a:solidFill>
                <a:latin typeface="1Lionsys Reqa" pitchFamily="2" charset="-78"/>
                <a:cs typeface="1Lionsys Reqa" pitchFamily="2" charset="-78"/>
              </a:rPr>
              <a:t>دعوة</a:t>
            </a:r>
          </a:p>
        </p:txBody>
      </p:sp>
      <p:pic>
        <p:nvPicPr>
          <p:cNvPr id="10" name="Picture 2" descr="صورة منشور القصة">
            <a:extLst>
              <a:ext uri="{FF2B5EF4-FFF2-40B4-BE49-F238E27FC236}">
                <a16:creationId xmlns:a16="http://schemas.microsoft.com/office/drawing/2014/main" id="{8F878352-B73F-FB73-0A29-BAC2FEF10E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21192111">
            <a:off x="59159" y="7816884"/>
            <a:ext cx="732200" cy="82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صورة منشور القصة">
            <a:extLst>
              <a:ext uri="{FF2B5EF4-FFF2-40B4-BE49-F238E27FC236}">
                <a16:creationId xmlns:a16="http://schemas.microsoft.com/office/drawing/2014/main" id="{F0AECA2B-B675-06BC-3D7F-6E988F8B20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883450">
            <a:off x="5723513" y="2209453"/>
            <a:ext cx="621865" cy="700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صورة منشور القصة">
            <a:extLst>
              <a:ext uri="{FF2B5EF4-FFF2-40B4-BE49-F238E27FC236}">
                <a16:creationId xmlns:a16="http://schemas.microsoft.com/office/drawing/2014/main" id="{5044A7C1-D339-F23A-467C-2432A5012B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359077">
            <a:off x="2623666" y="9012429"/>
            <a:ext cx="738362" cy="83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صورة منشور القصة">
            <a:extLst>
              <a:ext uri="{FF2B5EF4-FFF2-40B4-BE49-F238E27FC236}">
                <a16:creationId xmlns:a16="http://schemas.microsoft.com/office/drawing/2014/main" id="{C11F98AC-AD7B-3A29-7115-234936C011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1294366">
            <a:off x="5948631" y="8358839"/>
            <a:ext cx="621861" cy="700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صورة منشور القصة">
            <a:extLst>
              <a:ext uri="{FF2B5EF4-FFF2-40B4-BE49-F238E27FC236}">
                <a16:creationId xmlns:a16="http://schemas.microsoft.com/office/drawing/2014/main" id="{44AD8EBC-D3CD-6579-B7FC-546C9CE20B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20169984">
            <a:off x="372508" y="4234494"/>
            <a:ext cx="737055" cy="830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E1D2C969-2BE6-27B1-3580-07B90050AFD7}"/>
              </a:ext>
            </a:extLst>
          </p:cNvPr>
          <p:cNvGrpSpPr/>
          <p:nvPr/>
        </p:nvGrpSpPr>
        <p:grpSpPr>
          <a:xfrm>
            <a:off x="1214999" y="-149217"/>
            <a:ext cx="4428000" cy="4991098"/>
            <a:chOff x="1214999" y="-149217"/>
            <a:chExt cx="4428000" cy="4991098"/>
          </a:xfrm>
        </p:grpSpPr>
        <p:sp>
          <p:nvSpPr>
            <p:cNvPr id="19" name="شكل بيضاوي 18">
              <a:extLst>
                <a:ext uri="{FF2B5EF4-FFF2-40B4-BE49-F238E27FC236}">
                  <a16:creationId xmlns:a16="http://schemas.microsoft.com/office/drawing/2014/main" id="{1B05A5BB-73F7-D814-B5B1-BF311DABA7DB}"/>
                </a:ext>
              </a:extLst>
            </p:cNvPr>
            <p:cNvSpPr/>
            <p:nvPr/>
          </p:nvSpPr>
          <p:spPr>
            <a:xfrm>
              <a:off x="3181463" y="1044257"/>
              <a:ext cx="557297" cy="52483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050" name="Picture 2" descr="صورة منشور القصة">
              <a:extLst>
                <a:ext uri="{FF2B5EF4-FFF2-40B4-BE49-F238E27FC236}">
                  <a16:creationId xmlns:a16="http://schemas.microsoft.com/office/drawing/2014/main" id="{1E243B60-31B3-9F41-81CC-3E518566113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3" t="21117" r="16274" b="21510"/>
            <a:stretch/>
          </p:blipFill>
          <p:spPr bwMode="auto">
            <a:xfrm>
              <a:off x="1214999" y="-149217"/>
              <a:ext cx="4428000" cy="49910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DF6EFD29-5E89-329C-C237-60DFBA3A2A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1269159">
            <a:off x="-64985" y="6213531"/>
            <a:ext cx="980488" cy="9000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8619D78-6383-976A-F167-9288574D12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229912">
            <a:off x="5848406" y="3845804"/>
            <a:ext cx="980488" cy="90000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77AB3927-C2D5-E104-8D4F-B3D76D34D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1269159">
            <a:off x="5934001" y="7147870"/>
            <a:ext cx="980488" cy="90000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3877973F-3B53-6003-90D8-9C9F04C83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617810">
            <a:off x="1167248" y="8822847"/>
            <a:ext cx="980488" cy="90000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0DA3B5BA-C919-BCD4-5D7E-BE3C2AA53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378614">
            <a:off x="4763643" y="8884895"/>
            <a:ext cx="980488" cy="9000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08FC9E4-1E5A-56B5-6A5A-DB1829E96B7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47" y="9454629"/>
            <a:ext cx="46770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0106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3000">
        <p159:morph option="byObject"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1481E-6 -0.01875 L -4.81481E-6 0.75369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6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3D705-4D99-5BCF-9771-E075AC3B0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5610D5C2-C53E-B1A9-DCF9-79E25A4AB728}"/>
              </a:ext>
            </a:extLst>
          </p:cNvPr>
          <p:cNvSpPr/>
          <p:nvPr/>
        </p:nvSpPr>
        <p:spPr>
          <a:xfrm>
            <a:off x="0" y="0"/>
            <a:ext cx="6857999" cy="990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خطط انسيابي: مهلة 5">
            <a:extLst>
              <a:ext uri="{FF2B5EF4-FFF2-40B4-BE49-F238E27FC236}">
                <a16:creationId xmlns:a16="http://schemas.microsoft.com/office/drawing/2014/main" id="{AE3744B4-F30F-DAD9-DA43-036C0202D048}"/>
              </a:ext>
            </a:extLst>
          </p:cNvPr>
          <p:cNvSpPr/>
          <p:nvPr/>
        </p:nvSpPr>
        <p:spPr>
          <a:xfrm rot="16200000">
            <a:off x="-1033107" y="1987990"/>
            <a:ext cx="8951116" cy="6884897"/>
          </a:xfrm>
          <a:custGeom>
            <a:avLst/>
            <a:gdLst>
              <a:gd name="connsiteX0" fmla="*/ 0 w 9731189"/>
              <a:gd name="connsiteY0" fmla="*/ 0 h 6858000"/>
              <a:gd name="connsiteX1" fmla="*/ 4865595 w 9731189"/>
              <a:gd name="connsiteY1" fmla="*/ 0 h 6858000"/>
              <a:gd name="connsiteX2" fmla="*/ 9731190 w 9731189"/>
              <a:gd name="connsiteY2" fmla="*/ 3429000 h 6858000"/>
              <a:gd name="connsiteX3" fmla="*/ 4865595 w 9731189"/>
              <a:gd name="connsiteY3" fmla="*/ 6858000 h 6858000"/>
              <a:gd name="connsiteX4" fmla="*/ 0 w 9731189"/>
              <a:gd name="connsiteY4" fmla="*/ 6858000 h 6858000"/>
              <a:gd name="connsiteX5" fmla="*/ 0 w 9731189"/>
              <a:gd name="connsiteY5" fmla="*/ 0 h 6858000"/>
              <a:gd name="connsiteX0" fmla="*/ 0 w 9772712"/>
              <a:gd name="connsiteY0" fmla="*/ 0 h 6884897"/>
              <a:gd name="connsiteX1" fmla="*/ 4865595 w 9772712"/>
              <a:gd name="connsiteY1" fmla="*/ 0 h 6884897"/>
              <a:gd name="connsiteX2" fmla="*/ 9731190 w 9772712"/>
              <a:gd name="connsiteY2" fmla="*/ 3429000 h 6884897"/>
              <a:gd name="connsiteX3" fmla="*/ 6398560 w 9772712"/>
              <a:gd name="connsiteY3" fmla="*/ 6884897 h 6884897"/>
              <a:gd name="connsiteX4" fmla="*/ 0 w 9772712"/>
              <a:gd name="connsiteY4" fmla="*/ 6858000 h 6884897"/>
              <a:gd name="connsiteX5" fmla="*/ 0 w 9772712"/>
              <a:gd name="connsiteY5" fmla="*/ 0 h 6884897"/>
              <a:gd name="connsiteX0" fmla="*/ 0 w 9731390"/>
              <a:gd name="connsiteY0" fmla="*/ 0 h 6884897"/>
              <a:gd name="connsiteX1" fmla="*/ 6317877 w 9731390"/>
              <a:gd name="connsiteY1" fmla="*/ 13447 h 6884897"/>
              <a:gd name="connsiteX2" fmla="*/ 9731190 w 9731390"/>
              <a:gd name="connsiteY2" fmla="*/ 3429000 h 6884897"/>
              <a:gd name="connsiteX3" fmla="*/ 6398560 w 9731390"/>
              <a:gd name="connsiteY3" fmla="*/ 6884897 h 6884897"/>
              <a:gd name="connsiteX4" fmla="*/ 0 w 9731390"/>
              <a:gd name="connsiteY4" fmla="*/ 6858000 h 6884897"/>
              <a:gd name="connsiteX5" fmla="*/ 0 w 9731390"/>
              <a:gd name="connsiteY5" fmla="*/ 0 h 6884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31390" h="6884897">
                <a:moveTo>
                  <a:pt x="0" y="0"/>
                </a:moveTo>
                <a:lnTo>
                  <a:pt x="6317877" y="13447"/>
                </a:lnTo>
                <a:cubicBezTo>
                  <a:pt x="9005071" y="13447"/>
                  <a:pt x="9717743" y="2283758"/>
                  <a:pt x="9731190" y="3429000"/>
                </a:cubicBezTo>
                <a:cubicBezTo>
                  <a:pt x="9744637" y="4574242"/>
                  <a:pt x="9085754" y="6884897"/>
                  <a:pt x="6398560" y="6884897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FFE5EA"/>
              </a:gs>
              <a:gs pos="28000">
                <a:srgbClr val="FFF4F6"/>
              </a:gs>
              <a:gs pos="100000">
                <a:schemeClr val="bg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05510EFF-2B1C-08E1-1A22-806709FF0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375944"/>
            <a:ext cx="6858000" cy="457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0483501-196F-7777-240D-832F7B7888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229912">
            <a:off x="275902" y="2741746"/>
            <a:ext cx="980488" cy="900000"/>
          </a:xfrm>
          <a:prstGeom prst="rect">
            <a:avLst/>
          </a:prstGeom>
        </p:spPr>
      </p:pic>
      <p:pic>
        <p:nvPicPr>
          <p:cNvPr id="8" name="Picture 2" descr="صورة منشور القصة">
            <a:extLst>
              <a:ext uri="{FF2B5EF4-FFF2-40B4-BE49-F238E27FC236}">
                <a16:creationId xmlns:a16="http://schemas.microsoft.com/office/drawing/2014/main" id="{D733F8E6-8AC9-F6E4-C74F-B45836D23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20299714">
            <a:off x="6032202" y="5888059"/>
            <a:ext cx="612898" cy="69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941A4A09-30E8-3BD6-4614-B5495F73B0F6}"/>
              </a:ext>
            </a:extLst>
          </p:cNvPr>
          <p:cNvSpPr txBox="1"/>
          <p:nvPr/>
        </p:nvSpPr>
        <p:spPr>
          <a:xfrm>
            <a:off x="1604112" y="-2169438"/>
            <a:ext cx="3424335" cy="264687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6600" b="1" dirty="0">
                <a:solidFill>
                  <a:srgbClr val="FDACC1"/>
                </a:solidFill>
                <a:latin typeface="1Lionsys Reqa" pitchFamily="2" charset="-78"/>
                <a:cs typeface="1Lionsys Reqa" pitchFamily="2" charset="-78"/>
              </a:rPr>
              <a:t>دعوة</a:t>
            </a:r>
          </a:p>
        </p:txBody>
      </p:sp>
      <p:pic>
        <p:nvPicPr>
          <p:cNvPr id="10" name="Picture 2" descr="صورة منشور القصة">
            <a:extLst>
              <a:ext uri="{FF2B5EF4-FFF2-40B4-BE49-F238E27FC236}">
                <a16:creationId xmlns:a16="http://schemas.microsoft.com/office/drawing/2014/main" id="{32611379-BC91-0F08-6131-E51B2C1C48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21192111">
            <a:off x="59159" y="7816884"/>
            <a:ext cx="732200" cy="82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صورة منشور القصة">
            <a:extLst>
              <a:ext uri="{FF2B5EF4-FFF2-40B4-BE49-F238E27FC236}">
                <a16:creationId xmlns:a16="http://schemas.microsoft.com/office/drawing/2014/main" id="{71AFF915-6E0E-5281-CE57-A3E45D0CAF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883450">
            <a:off x="5723513" y="2209453"/>
            <a:ext cx="621865" cy="700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صورة منشور القصة">
            <a:extLst>
              <a:ext uri="{FF2B5EF4-FFF2-40B4-BE49-F238E27FC236}">
                <a16:creationId xmlns:a16="http://schemas.microsoft.com/office/drawing/2014/main" id="{9AFBB523-1FB7-29CA-54F2-A93CB9B3CE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359077">
            <a:off x="2623666" y="9012429"/>
            <a:ext cx="738362" cy="83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صورة منشور القصة">
            <a:extLst>
              <a:ext uri="{FF2B5EF4-FFF2-40B4-BE49-F238E27FC236}">
                <a16:creationId xmlns:a16="http://schemas.microsoft.com/office/drawing/2014/main" id="{F2266B37-10E0-FA42-3274-6EAE8EC27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1294366">
            <a:off x="5948631" y="8358839"/>
            <a:ext cx="621861" cy="700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صورة منشور القصة">
            <a:extLst>
              <a:ext uri="{FF2B5EF4-FFF2-40B4-BE49-F238E27FC236}">
                <a16:creationId xmlns:a16="http://schemas.microsoft.com/office/drawing/2014/main" id="{DA4BDB1D-8C13-18FD-27E8-B3A90D0579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20169984">
            <a:off x="372508" y="4234494"/>
            <a:ext cx="737055" cy="830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E73E73F3-9432-E9B7-C8C0-AB3FBA8248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1269159">
            <a:off x="-64985" y="6213531"/>
            <a:ext cx="980488" cy="9000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882BB01-2836-F683-E831-86331187F7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229912">
            <a:off x="5848406" y="3845804"/>
            <a:ext cx="980488" cy="90000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75A9D042-D141-0F4E-34CC-4DB17D4E78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1269159">
            <a:off x="5934001" y="7147870"/>
            <a:ext cx="980488" cy="90000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54EF9E96-0BCF-A7AA-6939-DA075495D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617810">
            <a:off x="1167248" y="8822847"/>
            <a:ext cx="980488" cy="90000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F57BC023-6122-AAA0-0818-647F16451F7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378614">
            <a:off x="4763643" y="8884895"/>
            <a:ext cx="980488" cy="900000"/>
          </a:xfrm>
          <a:prstGeom prst="rect">
            <a:avLst/>
          </a:prstGeom>
        </p:spPr>
      </p:pic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3DE39148-4069-B055-F432-DEA1E128ECB9}"/>
              </a:ext>
            </a:extLst>
          </p:cNvPr>
          <p:cNvGrpSpPr/>
          <p:nvPr/>
        </p:nvGrpSpPr>
        <p:grpSpPr>
          <a:xfrm>
            <a:off x="1214999" y="-149217"/>
            <a:ext cx="4428000" cy="4991098"/>
            <a:chOff x="1214999" y="-149217"/>
            <a:chExt cx="4428000" cy="4991098"/>
          </a:xfrm>
        </p:grpSpPr>
        <p:sp>
          <p:nvSpPr>
            <p:cNvPr id="9" name="شكل بيضاوي 8">
              <a:extLst>
                <a:ext uri="{FF2B5EF4-FFF2-40B4-BE49-F238E27FC236}">
                  <a16:creationId xmlns:a16="http://schemas.microsoft.com/office/drawing/2014/main" id="{49C15434-FF1F-3AE6-4279-05B02D74E4C6}"/>
                </a:ext>
              </a:extLst>
            </p:cNvPr>
            <p:cNvSpPr/>
            <p:nvPr/>
          </p:nvSpPr>
          <p:spPr>
            <a:xfrm>
              <a:off x="3181463" y="1044257"/>
              <a:ext cx="557297" cy="52483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9" name="Picture 2" descr="صورة منشور القصة">
              <a:extLst>
                <a:ext uri="{FF2B5EF4-FFF2-40B4-BE49-F238E27FC236}">
                  <a16:creationId xmlns:a16="http://schemas.microsoft.com/office/drawing/2014/main" id="{4657F108-D057-DF32-84CA-3B43D453EB5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3" t="21117" r="16274" b="21510"/>
            <a:stretch/>
          </p:blipFill>
          <p:spPr bwMode="auto">
            <a:xfrm>
              <a:off x="1214999" y="-149217"/>
              <a:ext cx="4428000" cy="49910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A0684CBE-CA80-F68C-A983-24AE118ADCE2}"/>
              </a:ext>
            </a:extLst>
          </p:cNvPr>
          <p:cNvSpPr txBox="1"/>
          <p:nvPr/>
        </p:nvSpPr>
        <p:spPr>
          <a:xfrm>
            <a:off x="425259" y="3518838"/>
            <a:ext cx="6091732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4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﴿وَآخِرُ دَعْوَاهُمْ أَنِ الْحَمْدُ لِلَّهِ رَبِّ الْعَالَمِينَ﴾</a:t>
            </a:r>
            <a:endParaRPr lang="ar-SA" sz="3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34000"/>
                  </a:srgbClr>
                </a:outerShdw>
              </a:effectLst>
              <a:latin typeface="1Lionsys Reqa" pitchFamily="2" charset="-78"/>
              <a:cs typeface="1Lionsys Reqa" pitchFamily="2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3AB345C8-D295-1461-4538-5E806B423C5F}"/>
              </a:ext>
            </a:extLst>
          </p:cNvPr>
          <p:cNvSpPr txBox="1"/>
          <p:nvPr/>
        </p:nvSpPr>
        <p:spPr>
          <a:xfrm>
            <a:off x="1593672" y="4230727"/>
            <a:ext cx="3629520" cy="138499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الحمد لله الذي يسر البدايات </a:t>
            </a:r>
          </a:p>
          <a:p>
            <a:pPr>
              <a:lnSpc>
                <a:spcPct val="150000"/>
              </a:lnSpc>
            </a:pPr>
            <a:r>
              <a:rPr lang="ar-SA" sz="28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وأكمل النهايات و</a:t>
            </a:r>
            <a:r>
              <a:rPr lang="ar-SA" sz="28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أ</a:t>
            </a:r>
            <a:r>
              <a:rPr lang="ar-SA" sz="28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بلغنا </a:t>
            </a:r>
            <a:r>
              <a:rPr lang="ar-SA" sz="28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الغايات</a:t>
            </a:r>
            <a:endParaRPr lang="ar-SA" sz="28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35000"/>
                  </a:srgbClr>
                </a:outerShdw>
              </a:effectLst>
              <a:latin typeface="1Lionsys Reqa" pitchFamily="2" charset="-78"/>
              <a:cs typeface="1Lionsys Reqa" pitchFamily="2" charset="-78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4CB6EC90-1CCD-0C16-ADAD-F6C5E8DA808C}"/>
              </a:ext>
            </a:extLst>
          </p:cNvPr>
          <p:cNvSpPr txBox="1"/>
          <p:nvPr/>
        </p:nvSpPr>
        <p:spPr>
          <a:xfrm>
            <a:off x="1059471" y="5504298"/>
            <a:ext cx="4782078" cy="138499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تعلن ميعاد الشريف </a:t>
            </a:r>
          </a:p>
          <a:p>
            <a:pPr algn="ctr">
              <a:lnSpc>
                <a:spcPct val="150000"/>
              </a:lnSpc>
            </a:pPr>
            <a:r>
              <a:rPr lang="ar-SA" sz="28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نجاح بناته</a:t>
            </a:r>
            <a:r>
              <a:rPr lang="ar-SA" sz="28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ا </a:t>
            </a:r>
            <a:r>
              <a:rPr lang="ar-SA" sz="28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من الصف الأول </a:t>
            </a:r>
            <a:r>
              <a:rPr lang="ar-SA" sz="2800" b="1" i="0" dirty="0" err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الإبتدائي</a:t>
            </a:r>
            <a:endParaRPr lang="ar-SA" sz="28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35000"/>
                  </a:srgbClr>
                </a:outerShdw>
              </a:effectLst>
              <a:latin typeface="1Lionsys Reqa" pitchFamily="2" charset="-78"/>
              <a:cs typeface="1Lionsys Reqa" pitchFamily="2" charset="-78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AAABA96E-53B5-C70E-91F4-53DF3CC4FF91}"/>
              </a:ext>
            </a:extLst>
          </p:cNvPr>
          <p:cNvSpPr txBox="1"/>
          <p:nvPr/>
        </p:nvSpPr>
        <p:spPr>
          <a:xfrm>
            <a:off x="952552" y="6809461"/>
            <a:ext cx="4913525" cy="138499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b="1" dirty="0">
                <a:ln w="12700"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7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وتدعوهن لحضور الحفل الختامي لهذ العام</a:t>
            </a:r>
          </a:p>
          <a:p>
            <a:pPr algn="ctr">
              <a:lnSpc>
                <a:spcPct val="150000"/>
              </a:lnSpc>
            </a:pPr>
            <a:r>
              <a:rPr lang="ar-SA" sz="2800" b="1" i="0" dirty="0">
                <a:ln w="1270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DACC1"/>
                </a:solidFill>
                <a:effectLst/>
                <a:latin typeface="1Lionsys Reqa" pitchFamily="2" charset="-78"/>
                <a:cs typeface="1Lionsys Reqa" pitchFamily="2" charset="-78"/>
              </a:rPr>
              <a:t>1446هـ  </a:t>
            </a:r>
            <a:r>
              <a:rPr lang="en-US" sz="2800" b="1" i="0" dirty="0">
                <a:ln w="1270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DACC1"/>
                </a:solidFill>
                <a:effectLst/>
                <a:latin typeface="1Lionsys Reqa" pitchFamily="2" charset="-78"/>
                <a:cs typeface="1Lionsys Reqa" pitchFamily="2" charset="-78"/>
              </a:rPr>
              <a:t> </a:t>
            </a:r>
            <a:r>
              <a:rPr lang="ar-SA" sz="2800" b="1" i="0" dirty="0">
                <a:ln w="1270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DACC1"/>
                </a:solidFill>
                <a:effectLst/>
                <a:latin typeface="1Lionsys Reqa" pitchFamily="2" charset="-78"/>
                <a:cs typeface="1Lionsys Reqa" pitchFamily="2" charset="-78"/>
              </a:rPr>
              <a:t>م -</a:t>
            </a:r>
            <a:r>
              <a:rPr lang="en-US" sz="2800" b="1" i="0" dirty="0">
                <a:ln w="1270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DACC1"/>
                </a:solidFill>
                <a:effectLst/>
                <a:latin typeface="1Lionsys Reqa" pitchFamily="2" charset="-78"/>
                <a:cs typeface="1Lionsys Reqa" pitchFamily="2" charset="-78"/>
              </a:rPr>
              <a:t>2025 </a:t>
            </a:r>
            <a:r>
              <a:rPr lang="ar-SA" sz="2800" b="1" i="0" dirty="0">
                <a:ln w="1270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DACC1"/>
                </a:solidFill>
                <a:effectLst/>
                <a:latin typeface="1Lionsys Reqa" pitchFamily="2" charset="-78"/>
                <a:cs typeface="1Lionsys Reqa" pitchFamily="2" charset="-78"/>
              </a:rPr>
              <a:t> </a:t>
            </a:r>
          </a:p>
        </p:txBody>
      </p: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B6FD5EB4-DACA-3DA1-AEA0-5DE84B47A500}"/>
              </a:ext>
            </a:extLst>
          </p:cNvPr>
          <p:cNvGrpSpPr/>
          <p:nvPr/>
        </p:nvGrpSpPr>
        <p:grpSpPr>
          <a:xfrm>
            <a:off x="-39362" y="7740713"/>
            <a:ext cx="6944684" cy="1628085"/>
            <a:chOff x="-39362" y="7673478"/>
            <a:chExt cx="6944684" cy="1628085"/>
          </a:xfrm>
        </p:grpSpPr>
        <p:pic>
          <p:nvPicPr>
            <p:cNvPr id="4098" name="Picture 2">
              <a:extLst>
                <a:ext uri="{FF2B5EF4-FFF2-40B4-BE49-F238E27FC236}">
                  <a16:creationId xmlns:a16="http://schemas.microsoft.com/office/drawing/2014/main" id="{BBB262D4-F923-86D3-3973-353924DE10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39362" y="7933563"/>
              <a:ext cx="2736000" cy="136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8" name="Picture 12">
              <a:extLst>
                <a:ext uri="{FF2B5EF4-FFF2-40B4-BE49-F238E27FC236}">
                  <a16:creationId xmlns:a16="http://schemas.microsoft.com/office/drawing/2014/main" id="{142C06D9-E854-E137-F02E-47A963675E7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007"/>
            <a:stretch/>
          </p:blipFill>
          <p:spPr bwMode="auto">
            <a:xfrm>
              <a:off x="5028447" y="7673478"/>
              <a:ext cx="1876875" cy="158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3" name="مجموعة 42">
              <a:extLst>
                <a:ext uri="{FF2B5EF4-FFF2-40B4-BE49-F238E27FC236}">
                  <a16:creationId xmlns:a16="http://schemas.microsoft.com/office/drawing/2014/main" id="{B46EBAB8-F94E-5B1F-94AC-F8B554A0E343}"/>
                </a:ext>
              </a:extLst>
            </p:cNvPr>
            <p:cNvGrpSpPr/>
            <p:nvPr/>
          </p:nvGrpSpPr>
          <p:grpSpPr>
            <a:xfrm>
              <a:off x="2643839" y="7904192"/>
              <a:ext cx="2493381" cy="1014993"/>
              <a:chOff x="2643839" y="8103886"/>
              <a:chExt cx="2493381" cy="1014993"/>
            </a:xfrm>
          </p:grpSpPr>
          <p:pic>
            <p:nvPicPr>
              <p:cNvPr id="4106" name="Picture 10">
                <a:extLst>
                  <a:ext uri="{FF2B5EF4-FFF2-40B4-BE49-F238E27FC236}">
                    <a16:creationId xmlns:a16="http://schemas.microsoft.com/office/drawing/2014/main" id="{0C018A53-FBB9-3C07-BB1B-5B83B326BE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298"/>
              <a:stretch/>
            </p:blipFill>
            <p:spPr bwMode="auto">
              <a:xfrm rot="181274">
                <a:off x="2643839" y="8103886"/>
                <a:ext cx="1616776" cy="1008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27" name="رابط مستقيم 26">
                <a:extLst>
                  <a:ext uri="{FF2B5EF4-FFF2-40B4-BE49-F238E27FC236}">
                    <a16:creationId xmlns:a16="http://schemas.microsoft.com/office/drawing/2014/main" id="{439CFF90-699E-2126-52AD-E9D54289C9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5380" y="9088734"/>
                <a:ext cx="901840" cy="30145"/>
              </a:xfrm>
              <a:prstGeom prst="line">
                <a:avLst/>
              </a:prstGeom>
              <a:ln w="6350">
                <a:solidFill>
                  <a:srgbClr val="3E3E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B948B143-DAB4-AAD7-DFDC-73B1209C55F0}"/>
              </a:ext>
            </a:extLst>
          </p:cNvPr>
          <p:cNvSpPr txBox="1"/>
          <p:nvPr/>
        </p:nvSpPr>
        <p:spPr>
          <a:xfrm>
            <a:off x="5163550" y="8880057"/>
            <a:ext cx="1547219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يوم الثلاثاء بتاريخ</a:t>
            </a:r>
          </a:p>
          <a:p>
            <a:pPr algn="ctr">
              <a:lnSpc>
                <a:spcPct val="150000"/>
              </a:lnSpc>
            </a:pPr>
            <a:r>
              <a:rPr lang="ar-SA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11/22</a:t>
            </a:r>
          </a:p>
        </p:txBody>
      </p: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504F501B-0DC0-0F01-B7EB-990AED6F4F6E}"/>
              </a:ext>
            </a:extLst>
          </p:cNvPr>
          <p:cNvSpPr txBox="1"/>
          <p:nvPr/>
        </p:nvSpPr>
        <p:spPr>
          <a:xfrm>
            <a:off x="3000998" y="8873567"/>
            <a:ext cx="688010" cy="5078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45 : 6</a:t>
            </a:r>
          </a:p>
        </p:txBody>
      </p:sp>
      <p:sp>
        <p:nvSpPr>
          <p:cNvPr id="45" name="مربع نص 44">
            <a:extLst>
              <a:ext uri="{FF2B5EF4-FFF2-40B4-BE49-F238E27FC236}">
                <a16:creationId xmlns:a16="http://schemas.microsoft.com/office/drawing/2014/main" id="{A8D785E5-71C3-9D12-FEA6-76DA6234AA6F}"/>
              </a:ext>
            </a:extLst>
          </p:cNvPr>
          <p:cNvSpPr txBox="1"/>
          <p:nvPr/>
        </p:nvSpPr>
        <p:spPr>
          <a:xfrm>
            <a:off x="126677" y="9024338"/>
            <a:ext cx="1303563" cy="5078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35000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فصل الأميرات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A2D6FAA2-0309-B442-B7FC-F2BE833CB4B6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47" y="9454629"/>
            <a:ext cx="46770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9001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2000">
        <p159:morph option="byObject"/>
      </p:transition>
    </mc:Choice>
    <mc:Fallback xmlns="">
      <p:transition spd="slow" advClick="0" advTm="2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0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42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6DF6E-A91B-534E-F751-7071AD3BF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02020DBA-F86A-CB7E-ABBC-598BF1714F57}"/>
              </a:ext>
            </a:extLst>
          </p:cNvPr>
          <p:cNvSpPr/>
          <p:nvPr/>
        </p:nvSpPr>
        <p:spPr>
          <a:xfrm>
            <a:off x="0" y="0"/>
            <a:ext cx="6857999" cy="990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خطط انسيابي: مهلة 5">
            <a:extLst>
              <a:ext uri="{FF2B5EF4-FFF2-40B4-BE49-F238E27FC236}">
                <a16:creationId xmlns:a16="http://schemas.microsoft.com/office/drawing/2014/main" id="{A2A91049-5F8B-2A9B-93E6-892904A5A103}"/>
              </a:ext>
            </a:extLst>
          </p:cNvPr>
          <p:cNvSpPr/>
          <p:nvPr/>
        </p:nvSpPr>
        <p:spPr>
          <a:xfrm rot="16200000">
            <a:off x="-1033107" y="1987990"/>
            <a:ext cx="8951116" cy="6884897"/>
          </a:xfrm>
          <a:custGeom>
            <a:avLst/>
            <a:gdLst>
              <a:gd name="connsiteX0" fmla="*/ 0 w 9731189"/>
              <a:gd name="connsiteY0" fmla="*/ 0 h 6858000"/>
              <a:gd name="connsiteX1" fmla="*/ 4865595 w 9731189"/>
              <a:gd name="connsiteY1" fmla="*/ 0 h 6858000"/>
              <a:gd name="connsiteX2" fmla="*/ 9731190 w 9731189"/>
              <a:gd name="connsiteY2" fmla="*/ 3429000 h 6858000"/>
              <a:gd name="connsiteX3" fmla="*/ 4865595 w 9731189"/>
              <a:gd name="connsiteY3" fmla="*/ 6858000 h 6858000"/>
              <a:gd name="connsiteX4" fmla="*/ 0 w 9731189"/>
              <a:gd name="connsiteY4" fmla="*/ 6858000 h 6858000"/>
              <a:gd name="connsiteX5" fmla="*/ 0 w 9731189"/>
              <a:gd name="connsiteY5" fmla="*/ 0 h 6858000"/>
              <a:gd name="connsiteX0" fmla="*/ 0 w 9772712"/>
              <a:gd name="connsiteY0" fmla="*/ 0 h 6884897"/>
              <a:gd name="connsiteX1" fmla="*/ 4865595 w 9772712"/>
              <a:gd name="connsiteY1" fmla="*/ 0 h 6884897"/>
              <a:gd name="connsiteX2" fmla="*/ 9731190 w 9772712"/>
              <a:gd name="connsiteY2" fmla="*/ 3429000 h 6884897"/>
              <a:gd name="connsiteX3" fmla="*/ 6398560 w 9772712"/>
              <a:gd name="connsiteY3" fmla="*/ 6884897 h 6884897"/>
              <a:gd name="connsiteX4" fmla="*/ 0 w 9772712"/>
              <a:gd name="connsiteY4" fmla="*/ 6858000 h 6884897"/>
              <a:gd name="connsiteX5" fmla="*/ 0 w 9772712"/>
              <a:gd name="connsiteY5" fmla="*/ 0 h 6884897"/>
              <a:gd name="connsiteX0" fmla="*/ 0 w 9731390"/>
              <a:gd name="connsiteY0" fmla="*/ 0 h 6884897"/>
              <a:gd name="connsiteX1" fmla="*/ 6317877 w 9731390"/>
              <a:gd name="connsiteY1" fmla="*/ 13447 h 6884897"/>
              <a:gd name="connsiteX2" fmla="*/ 9731190 w 9731390"/>
              <a:gd name="connsiteY2" fmla="*/ 3429000 h 6884897"/>
              <a:gd name="connsiteX3" fmla="*/ 6398560 w 9731390"/>
              <a:gd name="connsiteY3" fmla="*/ 6884897 h 6884897"/>
              <a:gd name="connsiteX4" fmla="*/ 0 w 9731390"/>
              <a:gd name="connsiteY4" fmla="*/ 6858000 h 6884897"/>
              <a:gd name="connsiteX5" fmla="*/ 0 w 9731390"/>
              <a:gd name="connsiteY5" fmla="*/ 0 h 6884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31390" h="6884897">
                <a:moveTo>
                  <a:pt x="0" y="0"/>
                </a:moveTo>
                <a:lnTo>
                  <a:pt x="6317877" y="13447"/>
                </a:lnTo>
                <a:cubicBezTo>
                  <a:pt x="9005071" y="13447"/>
                  <a:pt x="9717743" y="2283758"/>
                  <a:pt x="9731190" y="3429000"/>
                </a:cubicBezTo>
                <a:cubicBezTo>
                  <a:pt x="9744637" y="4574242"/>
                  <a:pt x="9085754" y="6884897"/>
                  <a:pt x="6398560" y="6884897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FFE5EA"/>
              </a:gs>
              <a:gs pos="28000">
                <a:srgbClr val="FFF4F6"/>
              </a:gs>
              <a:gs pos="100000">
                <a:schemeClr val="bg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BD991C8-0DAC-1887-4487-A60B2D3404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229912">
            <a:off x="275902" y="2741746"/>
            <a:ext cx="980488" cy="900000"/>
          </a:xfrm>
          <a:prstGeom prst="rect">
            <a:avLst/>
          </a:prstGeom>
        </p:spPr>
      </p:pic>
      <p:pic>
        <p:nvPicPr>
          <p:cNvPr id="8" name="Picture 2" descr="صورة منشور القصة">
            <a:extLst>
              <a:ext uri="{FF2B5EF4-FFF2-40B4-BE49-F238E27FC236}">
                <a16:creationId xmlns:a16="http://schemas.microsoft.com/office/drawing/2014/main" id="{9A1155EA-6AEF-C256-DC87-DACEDDE79E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20299714">
            <a:off x="6032202" y="5888059"/>
            <a:ext cx="612898" cy="69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C34B483-C0CA-668A-B008-F466739C2257}"/>
              </a:ext>
            </a:extLst>
          </p:cNvPr>
          <p:cNvSpPr txBox="1"/>
          <p:nvPr/>
        </p:nvSpPr>
        <p:spPr>
          <a:xfrm>
            <a:off x="1604112" y="-2169438"/>
            <a:ext cx="3424335" cy="264687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6600" b="1" dirty="0">
                <a:latin typeface="1Lionsys Reqa" pitchFamily="2" charset="-78"/>
                <a:cs typeface="1Lionsys Reqa" pitchFamily="2" charset="-78"/>
              </a:rPr>
              <a:t>دعوة</a:t>
            </a:r>
          </a:p>
        </p:txBody>
      </p:sp>
      <p:pic>
        <p:nvPicPr>
          <p:cNvPr id="10" name="Picture 2" descr="صورة منشور القصة">
            <a:extLst>
              <a:ext uri="{FF2B5EF4-FFF2-40B4-BE49-F238E27FC236}">
                <a16:creationId xmlns:a16="http://schemas.microsoft.com/office/drawing/2014/main" id="{00678CBF-4B4D-50C2-99CE-59F6BF0978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21192111">
            <a:off x="59159" y="7816884"/>
            <a:ext cx="732200" cy="82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مستطيل 36">
            <a:extLst>
              <a:ext uri="{FF2B5EF4-FFF2-40B4-BE49-F238E27FC236}">
                <a16:creationId xmlns:a16="http://schemas.microsoft.com/office/drawing/2014/main" id="{99BD622B-308B-67EB-3B7A-94F43D72A177}"/>
              </a:ext>
            </a:extLst>
          </p:cNvPr>
          <p:cNvSpPr/>
          <p:nvPr/>
        </p:nvSpPr>
        <p:spPr>
          <a:xfrm>
            <a:off x="-47913" y="2073021"/>
            <a:ext cx="6993169" cy="8132747"/>
          </a:xfrm>
          <a:custGeom>
            <a:avLst/>
            <a:gdLst>
              <a:gd name="connsiteX0" fmla="*/ 0 w 6993169"/>
              <a:gd name="connsiteY0" fmla="*/ 0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0 w 6993169"/>
              <a:gd name="connsiteY4" fmla="*/ 0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3446584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3446584 h 8132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3169" h="8132747">
                <a:moveTo>
                  <a:pt x="23446" y="3446584"/>
                </a:moveTo>
                <a:cubicBezTo>
                  <a:pt x="3401764" y="5283199"/>
                  <a:pt x="4107220" y="390769"/>
                  <a:pt x="6993169" y="0"/>
                </a:cubicBezTo>
                <a:lnTo>
                  <a:pt x="6993169" y="8132747"/>
                </a:lnTo>
                <a:lnTo>
                  <a:pt x="0" y="8132747"/>
                </a:lnTo>
                <a:lnTo>
                  <a:pt x="23446" y="34465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1" name="Picture 2" descr="صورة منشور القصة">
            <a:extLst>
              <a:ext uri="{FF2B5EF4-FFF2-40B4-BE49-F238E27FC236}">
                <a16:creationId xmlns:a16="http://schemas.microsoft.com/office/drawing/2014/main" id="{90025664-D576-B42F-A305-7318E712C2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883450">
            <a:off x="5723513" y="2209453"/>
            <a:ext cx="621865" cy="700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صورة منشور القصة">
            <a:extLst>
              <a:ext uri="{FF2B5EF4-FFF2-40B4-BE49-F238E27FC236}">
                <a16:creationId xmlns:a16="http://schemas.microsoft.com/office/drawing/2014/main" id="{79266AF0-C934-E3ED-63F7-4F86E5593B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359077">
            <a:off x="2623666" y="9012429"/>
            <a:ext cx="738362" cy="83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صورة منشور القصة">
            <a:extLst>
              <a:ext uri="{FF2B5EF4-FFF2-40B4-BE49-F238E27FC236}">
                <a16:creationId xmlns:a16="http://schemas.microsoft.com/office/drawing/2014/main" id="{99323852-7324-C945-AD6E-644BB8987A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1294366">
            <a:off x="5948631" y="8358839"/>
            <a:ext cx="621861" cy="700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صورة منشور القصة">
            <a:extLst>
              <a:ext uri="{FF2B5EF4-FFF2-40B4-BE49-F238E27FC236}">
                <a16:creationId xmlns:a16="http://schemas.microsoft.com/office/drawing/2014/main" id="{04761B2F-5274-5A9F-1C34-61EB35AE38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3" t="21117" r="16274" b="21510"/>
          <a:stretch/>
        </p:blipFill>
        <p:spPr bwMode="auto">
          <a:xfrm rot="20169984">
            <a:off x="372508" y="4234494"/>
            <a:ext cx="737055" cy="830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1020BF9B-F049-B1D0-D3FD-246F0BA75E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1269159">
            <a:off x="-64985" y="6213531"/>
            <a:ext cx="980488" cy="9000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83F6409-5F17-6CD2-1EA3-A10ED2F83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229912">
            <a:off x="5848406" y="3845804"/>
            <a:ext cx="980488" cy="90000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6572B397-542A-5D8F-C34B-13014A7CE8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1269159">
            <a:off x="5934001" y="7147870"/>
            <a:ext cx="980488" cy="90000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F0ADCD6C-374C-AB38-68B8-4BDD9BE00E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378614">
            <a:off x="4763643" y="8884895"/>
            <a:ext cx="980488" cy="900000"/>
          </a:xfrm>
          <a:prstGeom prst="rect">
            <a:avLst/>
          </a:prstGeom>
        </p:spPr>
      </p:pic>
      <p:sp>
        <p:nvSpPr>
          <p:cNvPr id="38" name="مستطيل 36">
            <a:extLst>
              <a:ext uri="{FF2B5EF4-FFF2-40B4-BE49-F238E27FC236}">
                <a16:creationId xmlns:a16="http://schemas.microsoft.com/office/drawing/2014/main" id="{3C060EBF-1E59-14D5-7CF1-1F4D48CD5A17}"/>
              </a:ext>
            </a:extLst>
          </p:cNvPr>
          <p:cNvSpPr/>
          <p:nvPr/>
        </p:nvSpPr>
        <p:spPr>
          <a:xfrm>
            <a:off x="-135618" y="3326940"/>
            <a:ext cx="7101334" cy="8132747"/>
          </a:xfrm>
          <a:custGeom>
            <a:avLst/>
            <a:gdLst>
              <a:gd name="connsiteX0" fmla="*/ 0 w 6993169"/>
              <a:gd name="connsiteY0" fmla="*/ 0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0 w 6993169"/>
              <a:gd name="connsiteY4" fmla="*/ 0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3446584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3446584 h 8132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3169" h="8132747">
                <a:moveTo>
                  <a:pt x="23446" y="3446584"/>
                </a:moveTo>
                <a:cubicBezTo>
                  <a:pt x="3401764" y="5283199"/>
                  <a:pt x="4107220" y="390769"/>
                  <a:pt x="6993169" y="0"/>
                </a:cubicBezTo>
                <a:lnTo>
                  <a:pt x="6993169" y="8132747"/>
                </a:lnTo>
                <a:lnTo>
                  <a:pt x="0" y="8132747"/>
                </a:lnTo>
                <a:lnTo>
                  <a:pt x="23446" y="3446584"/>
                </a:lnTo>
                <a:close/>
              </a:path>
            </a:pathLst>
          </a:custGeom>
          <a:solidFill>
            <a:srgbClr val="FFD9E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مستطيل 36">
            <a:extLst>
              <a:ext uri="{FF2B5EF4-FFF2-40B4-BE49-F238E27FC236}">
                <a16:creationId xmlns:a16="http://schemas.microsoft.com/office/drawing/2014/main" id="{B0E33DE0-B4E0-3430-8F1E-EE5FFA15FD56}"/>
              </a:ext>
            </a:extLst>
          </p:cNvPr>
          <p:cNvSpPr/>
          <p:nvPr/>
        </p:nvSpPr>
        <p:spPr>
          <a:xfrm>
            <a:off x="-162231" y="4580859"/>
            <a:ext cx="7148406" cy="8132747"/>
          </a:xfrm>
          <a:custGeom>
            <a:avLst/>
            <a:gdLst>
              <a:gd name="connsiteX0" fmla="*/ 0 w 6993169"/>
              <a:gd name="connsiteY0" fmla="*/ 0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0 w 6993169"/>
              <a:gd name="connsiteY4" fmla="*/ 0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3446584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3446584 h 8132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3169" h="8132747">
                <a:moveTo>
                  <a:pt x="23446" y="3446584"/>
                </a:moveTo>
                <a:cubicBezTo>
                  <a:pt x="3401764" y="5283199"/>
                  <a:pt x="4107220" y="390769"/>
                  <a:pt x="6993169" y="0"/>
                </a:cubicBezTo>
                <a:lnTo>
                  <a:pt x="6993169" y="8132747"/>
                </a:lnTo>
                <a:lnTo>
                  <a:pt x="0" y="8132747"/>
                </a:lnTo>
                <a:lnTo>
                  <a:pt x="23446" y="3446584"/>
                </a:lnTo>
                <a:close/>
              </a:path>
            </a:pathLst>
          </a:custGeom>
          <a:solidFill>
            <a:srgbClr val="FCC5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ستطيل 36">
            <a:extLst>
              <a:ext uri="{FF2B5EF4-FFF2-40B4-BE49-F238E27FC236}">
                <a16:creationId xmlns:a16="http://schemas.microsoft.com/office/drawing/2014/main" id="{3ED576FA-A902-0736-F535-2DD9F6FFD3CE}"/>
              </a:ext>
            </a:extLst>
          </p:cNvPr>
          <p:cNvSpPr/>
          <p:nvPr/>
        </p:nvSpPr>
        <p:spPr>
          <a:xfrm>
            <a:off x="-141772" y="5834778"/>
            <a:ext cx="7148405" cy="8132747"/>
          </a:xfrm>
          <a:custGeom>
            <a:avLst/>
            <a:gdLst>
              <a:gd name="connsiteX0" fmla="*/ 0 w 6993169"/>
              <a:gd name="connsiteY0" fmla="*/ 0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0 w 6993169"/>
              <a:gd name="connsiteY4" fmla="*/ 0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4126523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4126523 h 8132747"/>
              <a:gd name="connsiteX0" fmla="*/ 23446 w 6993169"/>
              <a:gd name="connsiteY0" fmla="*/ 3446584 h 8132747"/>
              <a:gd name="connsiteX1" fmla="*/ 6993169 w 6993169"/>
              <a:gd name="connsiteY1" fmla="*/ 0 h 8132747"/>
              <a:gd name="connsiteX2" fmla="*/ 6993169 w 6993169"/>
              <a:gd name="connsiteY2" fmla="*/ 8132747 h 8132747"/>
              <a:gd name="connsiteX3" fmla="*/ 0 w 6993169"/>
              <a:gd name="connsiteY3" fmla="*/ 8132747 h 8132747"/>
              <a:gd name="connsiteX4" fmla="*/ 23446 w 6993169"/>
              <a:gd name="connsiteY4" fmla="*/ 3446584 h 8132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3169" h="8132747">
                <a:moveTo>
                  <a:pt x="23446" y="3446584"/>
                </a:moveTo>
                <a:cubicBezTo>
                  <a:pt x="3401764" y="5283199"/>
                  <a:pt x="4107220" y="390769"/>
                  <a:pt x="6993169" y="0"/>
                </a:cubicBezTo>
                <a:lnTo>
                  <a:pt x="6993169" y="8132747"/>
                </a:lnTo>
                <a:lnTo>
                  <a:pt x="0" y="8132747"/>
                </a:lnTo>
                <a:lnTo>
                  <a:pt x="23446" y="3446584"/>
                </a:lnTo>
                <a:close/>
              </a:path>
            </a:pathLst>
          </a:custGeom>
          <a:solidFill>
            <a:srgbClr val="FDAC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41" name="مجموعة 40">
            <a:extLst>
              <a:ext uri="{FF2B5EF4-FFF2-40B4-BE49-F238E27FC236}">
                <a16:creationId xmlns:a16="http://schemas.microsoft.com/office/drawing/2014/main" id="{9ED36DFE-CA92-649B-71C4-7DCFA5C628AE}"/>
              </a:ext>
            </a:extLst>
          </p:cNvPr>
          <p:cNvGrpSpPr/>
          <p:nvPr/>
        </p:nvGrpSpPr>
        <p:grpSpPr>
          <a:xfrm>
            <a:off x="1755000" y="-149217"/>
            <a:ext cx="3348000" cy="3852000"/>
            <a:chOff x="1214999" y="-149217"/>
            <a:chExt cx="4428000" cy="4991098"/>
          </a:xfrm>
        </p:grpSpPr>
        <p:sp>
          <p:nvSpPr>
            <p:cNvPr id="42" name="شكل بيضاوي 41">
              <a:extLst>
                <a:ext uri="{FF2B5EF4-FFF2-40B4-BE49-F238E27FC236}">
                  <a16:creationId xmlns:a16="http://schemas.microsoft.com/office/drawing/2014/main" id="{F58C859D-D167-543C-0C92-2CBDF6B70B0D}"/>
                </a:ext>
              </a:extLst>
            </p:cNvPr>
            <p:cNvSpPr/>
            <p:nvPr/>
          </p:nvSpPr>
          <p:spPr>
            <a:xfrm>
              <a:off x="3181463" y="1044257"/>
              <a:ext cx="557297" cy="52483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43" name="Picture 2" descr="صورة منشور القصة">
              <a:extLst>
                <a:ext uri="{FF2B5EF4-FFF2-40B4-BE49-F238E27FC236}">
                  <a16:creationId xmlns:a16="http://schemas.microsoft.com/office/drawing/2014/main" id="{416C05E0-C6CC-EE43-AA58-5BED18DFDEC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3" t="21117" r="16274" b="21510"/>
            <a:stretch/>
          </p:blipFill>
          <p:spPr bwMode="auto">
            <a:xfrm>
              <a:off x="1214999" y="-149217"/>
              <a:ext cx="4428000" cy="49910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" name="قمر 43">
            <a:extLst>
              <a:ext uri="{FF2B5EF4-FFF2-40B4-BE49-F238E27FC236}">
                <a16:creationId xmlns:a16="http://schemas.microsoft.com/office/drawing/2014/main" id="{3837B6D9-F152-2743-7C4D-C1760CC306ED}"/>
              </a:ext>
            </a:extLst>
          </p:cNvPr>
          <p:cNvSpPr/>
          <p:nvPr/>
        </p:nvSpPr>
        <p:spPr>
          <a:xfrm rot="8974144">
            <a:off x="5952825" y="590373"/>
            <a:ext cx="1160187" cy="3600365"/>
          </a:xfrm>
          <a:prstGeom prst="moon">
            <a:avLst>
              <a:gd name="adj" fmla="val 57045"/>
            </a:avLst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79" name="مربع نص 2078">
            <a:extLst>
              <a:ext uri="{FF2B5EF4-FFF2-40B4-BE49-F238E27FC236}">
                <a16:creationId xmlns:a16="http://schemas.microsoft.com/office/drawing/2014/main" id="{32082A3D-EA6A-9707-D386-4A0702EF6B23}"/>
              </a:ext>
            </a:extLst>
          </p:cNvPr>
          <p:cNvSpPr txBox="1"/>
          <p:nvPr/>
        </p:nvSpPr>
        <p:spPr>
          <a:xfrm>
            <a:off x="4503175" y="7225103"/>
            <a:ext cx="2364750" cy="175432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بناتي القريبات </a:t>
            </a:r>
          </a:p>
          <a:p>
            <a:pPr algn="ctr">
              <a:lnSpc>
                <a:spcPct val="150000"/>
              </a:lnSpc>
            </a:pPr>
            <a:r>
              <a:rPr lang="ar-SA" sz="3600" b="1" i="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1Lionsys Reqa" pitchFamily="2" charset="-78"/>
                <a:cs typeface="1Lionsys Reqa" pitchFamily="2" charset="-78"/>
              </a:rPr>
              <a:t>على قلبي</a:t>
            </a:r>
            <a:endParaRPr lang="ar-SA" sz="36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1Lionsys Reqa" pitchFamily="2" charset="-78"/>
              <a:cs typeface="1Lionsys Reqa" pitchFamily="2" charset="-78"/>
            </a:endParaRPr>
          </a:p>
        </p:txBody>
      </p:sp>
      <p:pic>
        <p:nvPicPr>
          <p:cNvPr id="2080" name="صورة 2079">
            <a:extLst>
              <a:ext uri="{FF2B5EF4-FFF2-40B4-BE49-F238E27FC236}">
                <a16:creationId xmlns:a16="http://schemas.microsoft.com/office/drawing/2014/main" id="{17B1375B-AE0E-5C48-C909-ED51FB9CE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87931" y1="60172" x2="87931" y2="60172"/>
                        <a14:foregroundMark x1="82069" y1="61034" x2="82069" y2="61034"/>
                        <a14:foregroundMark x1="82931" y1="59828" x2="70517" y2="86724"/>
                        <a14:backgroundMark x1="54310" y1="39310" x2="24310" y2="98276"/>
                        <a14:backgroundMark x1="24310" y1="98276" x2="24310" y2="98276"/>
                      </a14:backgroundRemoval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45528" t="50000"/>
          <a:stretch/>
        </p:blipFill>
        <p:spPr>
          <a:xfrm rot="20229912">
            <a:off x="4372073" y="8110578"/>
            <a:ext cx="745171" cy="684000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699249C7-E5E2-27CE-F120-24EBB9ABD6A3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47" y="9454629"/>
            <a:ext cx="46770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9805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0">
        <p159:morph option="byObject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2079" grpId="0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857</TotalTime>
  <Words>53</Words>
  <Application>Microsoft Office PowerPoint</Application>
  <PresentationFormat>A4 Paper (210x297 mm)‎</PresentationFormat>
  <Paragraphs>16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1Lionsys Reqa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meaad alshareef</dc:creator>
  <cp:lastModifiedBy>meaad alshareef</cp:lastModifiedBy>
  <cp:revision>3</cp:revision>
  <dcterms:created xsi:type="dcterms:W3CDTF">2025-05-15T22:05:04Z</dcterms:created>
  <dcterms:modified xsi:type="dcterms:W3CDTF">2025-05-17T13:27:13Z</dcterms:modified>
</cp:coreProperties>
</file>