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5" r:id="rId5"/>
    <p:sldId id="264" r:id="rId6"/>
    <p:sldId id="263" r:id="rId7"/>
    <p:sldId id="262" r:id="rId8"/>
    <p:sldId id="266" r:id="rId9"/>
    <p:sldId id="261" r:id="rId10"/>
    <p:sldId id="260" r:id="rId11"/>
    <p:sldId id="267" r:id="rId12"/>
    <p:sldId id="259" r:id="rId13"/>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8BC63B-C133-4D22-BFD1-F4B3F65D3EA3}" type="doc">
      <dgm:prSet loTypeId="urn:microsoft.com/office/officeart/2005/8/layout/orgChart1" loCatId="hierarchy" qsTypeId="urn:microsoft.com/office/officeart/2005/8/quickstyle/3d2" qsCatId="3D" csTypeId="urn:microsoft.com/office/officeart/2005/8/colors/accent3_2" csCatId="accent3" phldr="1"/>
      <dgm:spPr/>
      <dgm:t>
        <a:bodyPr/>
        <a:lstStyle/>
        <a:p>
          <a:pPr rtl="1"/>
          <a:endParaRPr lang="ar-SA"/>
        </a:p>
      </dgm:t>
    </dgm:pt>
    <dgm:pt modelId="{BC2BADF3-A53F-4DA2-AF67-16BF1C1BE64D}">
      <dgm:prSet phldrT="[نص]" custT="1"/>
      <dgm:spPr/>
      <dgm:t>
        <a:bodyPr/>
        <a:lstStyle/>
        <a:p>
          <a:pPr rtl="1"/>
          <a:r>
            <a:rPr lang="ar-SA" sz="3600" b="1" u="sng"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اختلف العلماء فيها على 4أقوال:</a:t>
          </a:r>
        </a:p>
      </dgm:t>
    </dgm:pt>
    <dgm:pt modelId="{663C11DB-9AF8-4FDE-A9F0-00B87A28D341}" type="parTrans" cxnId="{E6F89562-D32E-408F-A512-D0A4CDCA951E}">
      <dgm:prSet/>
      <dgm:spPr/>
      <dgm:t>
        <a:bodyPr/>
        <a:lstStyle/>
        <a:p>
          <a:pPr rtl="1"/>
          <a:endParaRPr lang="ar-SA"/>
        </a:p>
      </dgm:t>
    </dgm:pt>
    <dgm:pt modelId="{CF295A75-3D79-4E66-8577-98D57EFEB7E1}" type="sibTrans" cxnId="{E6F89562-D32E-408F-A512-D0A4CDCA951E}">
      <dgm:prSet/>
      <dgm:spPr/>
      <dgm:t>
        <a:bodyPr/>
        <a:lstStyle/>
        <a:p>
          <a:pPr rtl="1"/>
          <a:endParaRPr lang="ar-SA"/>
        </a:p>
      </dgm:t>
    </dgm:pt>
    <dgm:pt modelId="{7D891BC3-91ED-4166-9A0B-FA9FFCB23F5B}">
      <dgm:prSet phldrT="[نص]"/>
      <dgm:spPr/>
      <dgm:t>
        <a:bodyPr/>
        <a:lstStyle/>
        <a:p>
          <a:pPr rtl="1"/>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حجة فقط أقوال الخلفاء الأربعة الراشدين رضي الله عنهما</a:t>
          </a:r>
        </a:p>
      </dgm:t>
    </dgm:pt>
    <dgm:pt modelId="{1E0D03F0-7FAA-40DE-8A84-E1D0DAB834D1}" type="parTrans" cxnId="{A5809E4E-06B2-4FE2-A407-415E43E43AB6}">
      <dgm:prSet/>
      <dgm:spPr/>
      <dgm:t>
        <a:bodyPr/>
        <a:lstStyle/>
        <a:p>
          <a:pPr rtl="1"/>
          <a:endParaRPr lang="ar-SA"/>
        </a:p>
      </dgm:t>
    </dgm:pt>
    <dgm:pt modelId="{44DBD9F6-34A6-4C6C-9532-B03B8AF4429F}" type="sibTrans" cxnId="{A5809E4E-06B2-4FE2-A407-415E43E43AB6}">
      <dgm:prSet/>
      <dgm:spPr/>
      <dgm:t>
        <a:bodyPr/>
        <a:lstStyle/>
        <a:p>
          <a:pPr rtl="1"/>
          <a:endParaRPr lang="ar-SA"/>
        </a:p>
      </dgm:t>
    </dgm:pt>
    <dgm:pt modelId="{1428088E-DB97-4CBA-901E-B43E1C5CC823}">
      <dgm:prSet phldrT="[نص]"/>
      <dgm:spPr/>
      <dgm:t>
        <a:bodyPr/>
        <a:lstStyle/>
        <a:p>
          <a:pPr rtl="1"/>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ليس حجة </a:t>
          </a:r>
        </a:p>
        <a:p>
          <a:pPr rtl="1"/>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وبه قال المتكلمين والشافعي في الجديد والرواية الثانية لأحمد</a:t>
          </a:r>
        </a:p>
      </dgm:t>
    </dgm:pt>
    <dgm:pt modelId="{010611AA-B551-4B44-8D5E-2B06A324114E}" type="parTrans" cxnId="{C211539C-B82B-4E44-AF1A-F38599D44ABB}">
      <dgm:prSet/>
      <dgm:spPr/>
      <dgm:t>
        <a:bodyPr/>
        <a:lstStyle/>
        <a:p>
          <a:pPr rtl="1"/>
          <a:endParaRPr lang="ar-SA"/>
        </a:p>
      </dgm:t>
    </dgm:pt>
    <dgm:pt modelId="{0D37548E-30C7-4462-95F9-8C9D5DA5F3BA}" type="sibTrans" cxnId="{C211539C-B82B-4E44-AF1A-F38599D44ABB}">
      <dgm:prSet/>
      <dgm:spPr/>
      <dgm:t>
        <a:bodyPr/>
        <a:lstStyle/>
        <a:p>
          <a:pPr rtl="1"/>
          <a:endParaRPr lang="ar-SA"/>
        </a:p>
      </dgm:t>
    </dgm:pt>
    <dgm:pt modelId="{78F57C89-65A1-4C1F-9308-E7F27D76FD70}">
      <dgm:prSet phldrT="[نص]" custT="1"/>
      <dgm:spPr/>
      <dgm:t>
        <a:bodyPr/>
        <a:lstStyle/>
        <a:p>
          <a:pPr rtl="1"/>
          <a:r>
            <a:rPr lang="ar-SA" sz="28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حجة ويقدم على القياس ويخصص به العموم</a:t>
          </a:r>
        </a:p>
        <a:p>
          <a:pPr rtl="1"/>
          <a:r>
            <a:rPr lang="ar-SA" sz="28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وهو قول المالكية والشافعي في القديم وبعض الحنفية والراي الراجح عند أحمد.</a:t>
          </a:r>
        </a:p>
      </dgm:t>
    </dgm:pt>
    <dgm:pt modelId="{A3D008EF-BE44-429A-8D67-FA7093470C96}" type="parTrans" cxnId="{DBB886CE-ECAB-4C31-B2CC-77E75C2521AA}">
      <dgm:prSet/>
      <dgm:spPr/>
      <dgm:t>
        <a:bodyPr/>
        <a:lstStyle/>
        <a:p>
          <a:pPr rtl="1"/>
          <a:endParaRPr lang="ar-SA"/>
        </a:p>
      </dgm:t>
    </dgm:pt>
    <dgm:pt modelId="{6F6293C4-ED9D-44D7-84A2-E785D7FFA78E}" type="sibTrans" cxnId="{DBB886CE-ECAB-4C31-B2CC-77E75C2521AA}">
      <dgm:prSet/>
      <dgm:spPr/>
      <dgm:t>
        <a:bodyPr/>
        <a:lstStyle/>
        <a:p>
          <a:pPr rtl="1"/>
          <a:endParaRPr lang="ar-SA"/>
        </a:p>
      </dgm:t>
    </dgm:pt>
    <dgm:pt modelId="{6D4EB3C1-31C6-4617-B7AF-CCE4FC822E90}">
      <dgm:prSet custT="1"/>
      <dgm:spPr/>
      <dgm:t>
        <a:bodyPr/>
        <a:lstStyle/>
        <a:p>
          <a:pPr rtl="1"/>
          <a:r>
            <a:rPr lang="ar-SA" sz="28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حجة فقط قولي أبو بكر وعمر رضي الله عنهما</a:t>
          </a:r>
        </a:p>
      </dgm:t>
    </dgm:pt>
    <dgm:pt modelId="{14E422B6-477D-4FCB-9E97-CE9D6823BA15}" type="parTrans" cxnId="{E8087A32-062E-4143-B31A-ED3B204EA26D}">
      <dgm:prSet/>
      <dgm:spPr/>
      <dgm:t>
        <a:bodyPr/>
        <a:lstStyle/>
        <a:p>
          <a:pPr rtl="1"/>
          <a:endParaRPr lang="ar-SA"/>
        </a:p>
      </dgm:t>
    </dgm:pt>
    <dgm:pt modelId="{BBD68F85-3F76-4307-9D8D-595994AD5392}" type="sibTrans" cxnId="{E8087A32-062E-4143-B31A-ED3B204EA26D}">
      <dgm:prSet/>
      <dgm:spPr/>
      <dgm:t>
        <a:bodyPr/>
        <a:lstStyle/>
        <a:p>
          <a:pPr rtl="1"/>
          <a:endParaRPr lang="ar-SA"/>
        </a:p>
      </dgm:t>
    </dgm:pt>
    <dgm:pt modelId="{8A3398E3-9A4C-4A18-82BE-AB2F1BDEF915}" type="pres">
      <dgm:prSet presAssocID="{008BC63B-C133-4D22-BFD1-F4B3F65D3EA3}" presName="hierChild1" presStyleCnt="0">
        <dgm:presLayoutVars>
          <dgm:orgChart val="1"/>
          <dgm:chPref val="1"/>
          <dgm:dir/>
          <dgm:animOne val="branch"/>
          <dgm:animLvl val="lvl"/>
          <dgm:resizeHandles/>
        </dgm:presLayoutVars>
      </dgm:prSet>
      <dgm:spPr/>
    </dgm:pt>
    <dgm:pt modelId="{4707525B-C8A3-407F-8208-E748492D67AB}" type="pres">
      <dgm:prSet presAssocID="{BC2BADF3-A53F-4DA2-AF67-16BF1C1BE64D}" presName="hierRoot1" presStyleCnt="0">
        <dgm:presLayoutVars>
          <dgm:hierBranch val="init"/>
        </dgm:presLayoutVars>
      </dgm:prSet>
      <dgm:spPr/>
    </dgm:pt>
    <dgm:pt modelId="{75F27AC9-38E4-43BA-B59A-9FD8730C7143}" type="pres">
      <dgm:prSet presAssocID="{BC2BADF3-A53F-4DA2-AF67-16BF1C1BE64D}" presName="rootComposite1" presStyleCnt="0"/>
      <dgm:spPr/>
    </dgm:pt>
    <dgm:pt modelId="{0837949A-2A29-4A4D-AB7E-4025199DA408}" type="pres">
      <dgm:prSet presAssocID="{BC2BADF3-A53F-4DA2-AF67-16BF1C1BE64D}" presName="rootText1" presStyleLbl="node0" presStyleIdx="0" presStyleCnt="1" custScaleX="182412" custLinFactNeighborX="0">
        <dgm:presLayoutVars>
          <dgm:chPref val="3"/>
        </dgm:presLayoutVars>
      </dgm:prSet>
      <dgm:spPr/>
    </dgm:pt>
    <dgm:pt modelId="{D34C1B3C-5CDB-4F1D-9AA6-8B7D532467F2}" type="pres">
      <dgm:prSet presAssocID="{BC2BADF3-A53F-4DA2-AF67-16BF1C1BE64D}" presName="rootConnector1" presStyleLbl="node1" presStyleIdx="0" presStyleCnt="0"/>
      <dgm:spPr/>
    </dgm:pt>
    <dgm:pt modelId="{0DFFBAA7-945B-47C0-90F9-3EE0AAA35098}" type="pres">
      <dgm:prSet presAssocID="{BC2BADF3-A53F-4DA2-AF67-16BF1C1BE64D}" presName="hierChild2" presStyleCnt="0"/>
      <dgm:spPr/>
    </dgm:pt>
    <dgm:pt modelId="{C67B127E-8FB0-4486-93A2-39C17F0FD9D0}" type="pres">
      <dgm:prSet presAssocID="{14E422B6-477D-4FCB-9E97-CE9D6823BA15}" presName="Name37" presStyleLbl="parChTrans1D2" presStyleIdx="0" presStyleCnt="4"/>
      <dgm:spPr/>
    </dgm:pt>
    <dgm:pt modelId="{E77D80BA-85B2-4AEA-A640-57BF89BE0FC1}" type="pres">
      <dgm:prSet presAssocID="{6D4EB3C1-31C6-4617-B7AF-CCE4FC822E90}" presName="hierRoot2" presStyleCnt="0">
        <dgm:presLayoutVars>
          <dgm:hierBranch val="init"/>
        </dgm:presLayoutVars>
      </dgm:prSet>
      <dgm:spPr/>
    </dgm:pt>
    <dgm:pt modelId="{A9A05EAE-2041-4396-9F50-A2A782EDAF8B}" type="pres">
      <dgm:prSet presAssocID="{6D4EB3C1-31C6-4617-B7AF-CCE4FC822E90}" presName="rootComposite" presStyleCnt="0"/>
      <dgm:spPr/>
    </dgm:pt>
    <dgm:pt modelId="{F00FED14-8A77-4D47-837A-975FA0552DEE}" type="pres">
      <dgm:prSet presAssocID="{6D4EB3C1-31C6-4617-B7AF-CCE4FC822E90}" presName="rootText" presStyleLbl="node2" presStyleIdx="0" presStyleCnt="4" custScaleY="142190" custLinFactNeighborX="-171">
        <dgm:presLayoutVars>
          <dgm:chPref val="3"/>
        </dgm:presLayoutVars>
      </dgm:prSet>
      <dgm:spPr/>
    </dgm:pt>
    <dgm:pt modelId="{264952F0-5F19-498C-9884-52C60C694E27}" type="pres">
      <dgm:prSet presAssocID="{6D4EB3C1-31C6-4617-B7AF-CCE4FC822E90}" presName="rootConnector" presStyleLbl="node2" presStyleIdx="0" presStyleCnt="4"/>
      <dgm:spPr/>
    </dgm:pt>
    <dgm:pt modelId="{1813846F-2C84-4C31-942A-3911BE2C762D}" type="pres">
      <dgm:prSet presAssocID="{6D4EB3C1-31C6-4617-B7AF-CCE4FC822E90}" presName="hierChild4" presStyleCnt="0"/>
      <dgm:spPr/>
    </dgm:pt>
    <dgm:pt modelId="{93BB2DD9-F48E-4547-B80F-9996EF5CF259}" type="pres">
      <dgm:prSet presAssocID="{6D4EB3C1-31C6-4617-B7AF-CCE4FC822E90}" presName="hierChild5" presStyleCnt="0"/>
      <dgm:spPr/>
    </dgm:pt>
    <dgm:pt modelId="{BF0E9B87-1043-4712-8909-287B0408CC54}" type="pres">
      <dgm:prSet presAssocID="{1E0D03F0-7FAA-40DE-8A84-E1D0DAB834D1}" presName="Name37" presStyleLbl="parChTrans1D2" presStyleIdx="1" presStyleCnt="4"/>
      <dgm:spPr/>
    </dgm:pt>
    <dgm:pt modelId="{9AC39E75-F379-4A4D-AF08-89CBE57F82CB}" type="pres">
      <dgm:prSet presAssocID="{7D891BC3-91ED-4166-9A0B-FA9FFCB23F5B}" presName="hierRoot2" presStyleCnt="0">
        <dgm:presLayoutVars>
          <dgm:hierBranch val="init"/>
        </dgm:presLayoutVars>
      </dgm:prSet>
      <dgm:spPr/>
    </dgm:pt>
    <dgm:pt modelId="{350311EA-503E-4621-B76E-BA1972AAB678}" type="pres">
      <dgm:prSet presAssocID="{7D891BC3-91ED-4166-9A0B-FA9FFCB23F5B}" presName="rootComposite" presStyleCnt="0"/>
      <dgm:spPr/>
    </dgm:pt>
    <dgm:pt modelId="{0EA337AF-3EA2-4C73-94CA-D6B176708EB1}" type="pres">
      <dgm:prSet presAssocID="{7D891BC3-91ED-4166-9A0B-FA9FFCB23F5B}" presName="rootText" presStyleLbl="node2" presStyleIdx="1" presStyleCnt="4">
        <dgm:presLayoutVars>
          <dgm:chPref val="3"/>
        </dgm:presLayoutVars>
      </dgm:prSet>
      <dgm:spPr/>
    </dgm:pt>
    <dgm:pt modelId="{E4E8B325-5A8B-4A04-841D-05377D2FB188}" type="pres">
      <dgm:prSet presAssocID="{7D891BC3-91ED-4166-9A0B-FA9FFCB23F5B}" presName="rootConnector" presStyleLbl="node2" presStyleIdx="1" presStyleCnt="4"/>
      <dgm:spPr/>
    </dgm:pt>
    <dgm:pt modelId="{848E07D0-6567-40C0-A66C-4F6A7874092A}" type="pres">
      <dgm:prSet presAssocID="{7D891BC3-91ED-4166-9A0B-FA9FFCB23F5B}" presName="hierChild4" presStyleCnt="0"/>
      <dgm:spPr/>
    </dgm:pt>
    <dgm:pt modelId="{09D644F6-04AA-453F-8927-942F3E7389EE}" type="pres">
      <dgm:prSet presAssocID="{7D891BC3-91ED-4166-9A0B-FA9FFCB23F5B}" presName="hierChild5" presStyleCnt="0"/>
      <dgm:spPr/>
    </dgm:pt>
    <dgm:pt modelId="{AF0C54EE-3573-4A92-871D-06AE9FFD2207}" type="pres">
      <dgm:prSet presAssocID="{010611AA-B551-4B44-8D5E-2B06A324114E}" presName="Name37" presStyleLbl="parChTrans1D2" presStyleIdx="2" presStyleCnt="4"/>
      <dgm:spPr/>
    </dgm:pt>
    <dgm:pt modelId="{ACFB8C13-4BE6-4644-993E-3DEA21A6CFC8}" type="pres">
      <dgm:prSet presAssocID="{1428088E-DB97-4CBA-901E-B43E1C5CC823}" presName="hierRoot2" presStyleCnt="0">
        <dgm:presLayoutVars>
          <dgm:hierBranch val="init"/>
        </dgm:presLayoutVars>
      </dgm:prSet>
      <dgm:spPr/>
    </dgm:pt>
    <dgm:pt modelId="{0C6BE348-3DB0-4AAE-9A95-2DCBDA236EBB}" type="pres">
      <dgm:prSet presAssocID="{1428088E-DB97-4CBA-901E-B43E1C5CC823}" presName="rootComposite" presStyleCnt="0"/>
      <dgm:spPr/>
    </dgm:pt>
    <dgm:pt modelId="{1376B2CF-33C5-457E-B388-9B071962891E}" type="pres">
      <dgm:prSet presAssocID="{1428088E-DB97-4CBA-901E-B43E1C5CC823}" presName="rootText" presStyleLbl="node2" presStyleIdx="2" presStyleCnt="4" custScaleX="95037" custScaleY="196529">
        <dgm:presLayoutVars>
          <dgm:chPref val="3"/>
        </dgm:presLayoutVars>
      </dgm:prSet>
      <dgm:spPr/>
    </dgm:pt>
    <dgm:pt modelId="{CBD8D75E-D50B-40B1-B731-78269E42F601}" type="pres">
      <dgm:prSet presAssocID="{1428088E-DB97-4CBA-901E-B43E1C5CC823}" presName="rootConnector" presStyleLbl="node2" presStyleIdx="2" presStyleCnt="4"/>
      <dgm:spPr/>
    </dgm:pt>
    <dgm:pt modelId="{6CDE41EF-87E7-47EC-BBC0-2B2326705705}" type="pres">
      <dgm:prSet presAssocID="{1428088E-DB97-4CBA-901E-B43E1C5CC823}" presName="hierChild4" presStyleCnt="0"/>
      <dgm:spPr/>
    </dgm:pt>
    <dgm:pt modelId="{066F8B61-EE2D-4288-AA26-B6ADB87B274C}" type="pres">
      <dgm:prSet presAssocID="{1428088E-DB97-4CBA-901E-B43E1C5CC823}" presName="hierChild5" presStyleCnt="0"/>
      <dgm:spPr/>
    </dgm:pt>
    <dgm:pt modelId="{D125B22C-9C62-4BFE-A751-37353B60A89F}" type="pres">
      <dgm:prSet presAssocID="{A3D008EF-BE44-429A-8D67-FA7093470C96}" presName="Name37" presStyleLbl="parChTrans1D2" presStyleIdx="3" presStyleCnt="4"/>
      <dgm:spPr/>
    </dgm:pt>
    <dgm:pt modelId="{597618ED-F81E-4CD5-8255-2E3351953249}" type="pres">
      <dgm:prSet presAssocID="{78F57C89-65A1-4C1F-9308-E7F27D76FD70}" presName="hierRoot2" presStyleCnt="0">
        <dgm:presLayoutVars>
          <dgm:hierBranch val="init"/>
        </dgm:presLayoutVars>
      </dgm:prSet>
      <dgm:spPr/>
    </dgm:pt>
    <dgm:pt modelId="{CF9E99CD-9BB2-48A5-B081-66BAA9824E74}" type="pres">
      <dgm:prSet presAssocID="{78F57C89-65A1-4C1F-9308-E7F27D76FD70}" presName="rootComposite" presStyleCnt="0"/>
      <dgm:spPr/>
    </dgm:pt>
    <dgm:pt modelId="{71A47F2D-AC0C-4D9B-8170-3868B3203F7C}" type="pres">
      <dgm:prSet presAssocID="{78F57C89-65A1-4C1F-9308-E7F27D76FD70}" presName="rootText" presStyleLbl="node2" presStyleIdx="3" presStyleCnt="4" custScaleX="110404" custScaleY="208589">
        <dgm:presLayoutVars>
          <dgm:chPref val="3"/>
        </dgm:presLayoutVars>
      </dgm:prSet>
      <dgm:spPr/>
    </dgm:pt>
    <dgm:pt modelId="{11E0D216-8901-4590-9C00-65D4E6C77AA2}" type="pres">
      <dgm:prSet presAssocID="{78F57C89-65A1-4C1F-9308-E7F27D76FD70}" presName="rootConnector" presStyleLbl="node2" presStyleIdx="3" presStyleCnt="4"/>
      <dgm:spPr/>
    </dgm:pt>
    <dgm:pt modelId="{529300E7-30E2-431D-9B78-5A6D3846E736}" type="pres">
      <dgm:prSet presAssocID="{78F57C89-65A1-4C1F-9308-E7F27D76FD70}" presName="hierChild4" presStyleCnt="0"/>
      <dgm:spPr/>
    </dgm:pt>
    <dgm:pt modelId="{28841C80-DA19-4F87-8CAB-605F77F6880D}" type="pres">
      <dgm:prSet presAssocID="{78F57C89-65A1-4C1F-9308-E7F27D76FD70}" presName="hierChild5" presStyleCnt="0"/>
      <dgm:spPr/>
    </dgm:pt>
    <dgm:pt modelId="{F44A0105-D218-452D-B64B-BC33CD7F4155}" type="pres">
      <dgm:prSet presAssocID="{BC2BADF3-A53F-4DA2-AF67-16BF1C1BE64D}" presName="hierChild3" presStyleCnt="0"/>
      <dgm:spPr/>
    </dgm:pt>
  </dgm:ptLst>
  <dgm:cxnLst>
    <dgm:cxn modelId="{92059F11-E206-4742-A679-9DCE28A0B458}" type="presOf" srcId="{78F57C89-65A1-4C1F-9308-E7F27D76FD70}" destId="{71A47F2D-AC0C-4D9B-8170-3868B3203F7C}" srcOrd="0" destOrd="0" presId="urn:microsoft.com/office/officeart/2005/8/layout/orgChart1"/>
    <dgm:cxn modelId="{337B651D-87FE-4345-8302-57A9E28694A1}" type="presOf" srcId="{1E0D03F0-7FAA-40DE-8A84-E1D0DAB834D1}" destId="{BF0E9B87-1043-4712-8909-287B0408CC54}" srcOrd="0" destOrd="0" presId="urn:microsoft.com/office/officeart/2005/8/layout/orgChart1"/>
    <dgm:cxn modelId="{6076FA26-46A7-4334-9391-413046A79A18}" type="presOf" srcId="{78F57C89-65A1-4C1F-9308-E7F27D76FD70}" destId="{11E0D216-8901-4590-9C00-65D4E6C77AA2}" srcOrd="1" destOrd="0" presId="urn:microsoft.com/office/officeart/2005/8/layout/orgChart1"/>
    <dgm:cxn modelId="{41313A2D-7FD9-48DA-8F8E-8970794F947A}" type="presOf" srcId="{7D891BC3-91ED-4166-9A0B-FA9FFCB23F5B}" destId="{E4E8B325-5A8B-4A04-841D-05377D2FB188}" srcOrd="1" destOrd="0" presId="urn:microsoft.com/office/officeart/2005/8/layout/orgChart1"/>
    <dgm:cxn modelId="{23F7C530-E4D4-4F8F-B2FA-DCCE3F3006C9}" type="presOf" srcId="{A3D008EF-BE44-429A-8D67-FA7093470C96}" destId="{D125B22C-9C62-4BFE-A751-37353B60A89F}" srcOrd="0" destOrd="0" presId="urn:microsoft.com/office/officeart/2005/8/layout/orgChart1"/>
    <dgm:cxn modelId="{E8087A32-062E-4143-B31A-ED3B204EA26D}" srcId="{BC2BADF3-A53F-4DA2-AF67-16BF1C1BE64D}" destId="{6D4EB3C1-31C6-4617-B7AF-CCE4FC822E90}" srcOrd="0" destOrd="0" parTransId="{14E422B6-477D-4FCB-9E97-CE9D6823BA15}" sibTransId="{BBD68F85-3F76-4307-9D8D-595994AD5392}"/>
    <dgm:cxn modelId="{E6F89562-D32E-408F-A512-D0A4CDCA951E}" srcId="{008BC63B-C133-4D22-BFD1-F4B3F65D3EA3}" destId="{BC2BADF3-A53F-4DA2-AF67-16BF1C1BE64D}" srcOrd="0" destOrd="0" parTransId="{663C11DB-9AF8-4FDE-A9F0-00B87A28D341}" sibTransId="{CF295A75-3D79-4E66-8577-98D57EFEB7E1}"/>
    <dgm:cxn modelId="{34F17844-DDDC-4FB7-9BDC-1F0EBD71520C}" type="presOf" srcId="{010611AA-B551-4B44-8D5E-2B06A324114E}" destId="{AF0C54EE-3573-4A92-871D-06AE9FFD2207}" srcOrd="0" destOrd="0" presId="urn:microsoft.com/office/officeart/2005/8/layout/orgChart1"/>
    <dgm:cxn modelId="{2EB8F26D-6258-4B67-B0FB-52D4120392A0}" type="presOf" srcId="{6D4EB3C1-31C6-4617-B7AF-CCE4FC822E90}" destId="{F00FED14-8A77-4D47-837A-975FA0552DEE}" srcOrd="0" destOrd="0" presId="urn:microsoft.com/office/officeart/2005/8/layout/orgChart1"/>
    <dgm:cxn modelId="{A5809E4E-06B2-4FE2-A407-415E43E43AB6}" srcId="{BC2BADF3-A53F-4DA2-AF67-16BF1C1BE64D}" destId="{7D891BC3-91ED-4166-9A0B-FA9FFCB23F5B}" srcOrd="1" destOrd="0" parTransId="{1E0D03F0-7FAA-40DE-8A84-E1D0DAB834D1}" sibTransId="{44DBD9F6-34A6-4C6C-9532-B03B8AF4429F}"/>
    <dgm:cxn modelId="{3863B357-174F-4670-AE9D-1AE6484D971C}" type="presOf" srcId="{1428088E-DB97-4CBA-901E-B43E1C5CC823}" destId="{1376B2CF-33C5-457E-B388-9B071962891E}" srcOrd="0" destOrd="0" presId="urn:microsoft.com/office/officeart/2005/8/layout/orgChart1"/>
    <dgm:cxn modelId="{5FDAAE8D-937F-475F-866E-AAEA9CCE21BF}" type="presOf" srcId="{6D4EB3C1-31C6-4617-B7AF-CCE4FC822E90}" destId="{264952F0-5F19-498C-9884-52C60C694E27}" srcOrd="1" destOrd="0" presId="urn:microsoft.com/office/officeart/2005/8/layout/orgChart1"/>
    <dgm:cxn modelId="{DFA8C292-E0D4-487A-A44A-B578CAD18AF2}" type="presOf" srcId="{7D891BC3-91ED-4166-9A0B-FA9FFCB23F5B}" destId="{0EA337AF-3EA2-4C73-94CA-D6B176708EB1}" srcOrd="0" destOrd="0" presId="urn:microsoft.com/office/officeart/2005/8/layout/orgChart1"/>
    <dgm:cxn modelId="{D698C498-E88C-4270-93E1-C5E5093529AA}" type="presOf" srcId="{BC2BADF3-A53F-4DA2-AF67-16BF1C1BE64D}" destId="{0837949A-2A29-4A4D-AB7E-4025199DA408}" srcOrd="0" destOrd="0" presId="urn:microsoft.com/office/officeart/2005/8/layout/orgChart1"/>
    <dgm:cxn modelId="{A616949A-2920-4F2D-BD38-88520200EDCE}" type="presOf" srcId="{BC2BADF3-A53F-4DA2-AF67-16BF1C1BE64D}" destId="{D34C1B3C-5CDB-4F1D-9AA6-8B7D532467F2}" srcOrd="1" destOrd="0" presId="urn:microsoft.com/office/officeart/2005/8/layout/orgChart1"/>
    <dgm:cxn modelId="{C211539C-B82B-4E44-AF1A-F38599D44ABB}" srcId="{BC2BADF3-A53F-4DA2-AF67-16BF1C1BE64D}" destId="{1428088E-DB97-4CBA-901E-B43E1C5CC823}" srcOrd="2" destOrd="0" parTransId="{010611AA-B551-4B44-8D5E-2B06A324114E}" sibTransId="{0D37548E-30C7-4462-95F9-8C9D5DA5F3BA}"/>
    <dgm:cxn modelId="{40A3909D-A266-44D6-A4C3-7998EED4621A}" type="presOf" srcId="{1428088E-DB97-4CBA-901E-B43E1C5CC823}" destId="{CBD8D75E-D50B-40B1-B731-78269E42F601}" srcOrd="1" destOrd="0" presId="urn:microsoft.com/office/officeart/2005/8/layout/orgChart1"/>
    <dgm:cxn modelId="{01D874C3-572B-472F-9D72-47AB06BD0882}" type="presOf" srcId="{14E422B6-477D-4FCB-9E97-CE9D6823BA15}" destId="{C67B127E-8FB0-4486-93A2-39C17F0FD9D0}" srcOrd="0" destOrd="0" presId="urn:microsoft.com/office/officeart/2005/8/layout/orgChart1"/>
    <dgm:cxn modelId="{DBB886CE-ECAB-4C31-B2CC-77E75C2521AA}" srcId="{BC2BADF3-A53F-4DA2-AF67-16BF1C1BE64D}" destId="{78F57C89-65A1-4C1F-9308-E7F27D76FD70}" srcOrd="3" destOrd="0" parTransId="{A3D008EF-BE44-429A-8D67-FA7093470C96}" sibTransId="{6F6293C4-ED9D-44D7-84A2-E785D7FFA78E}"/>
    <dgm:cxn modelId="{2EF543F8-86B0-48E6-91AC-BD82E6FA403A}" type="presOf" srcId="{008BC63B-C133-4D22-BFD1-F4B3F65D3EA3}" destId="{8A3398E3-9A4C-4A18-82BE-AB2F1BDEF915}" srcOrd="0" destOrd="0" presId="urn:microsoft.com/office/officeart/2005/8/layout/orgChart1"/>
    <dgm:cxn modelId="{2BD246D1-5D9F-478E-B0CB-84CE03E8A8CB}" type="presParOf" srcId="{8A3398E3-9A4C-4A18-82BE-AB2F1BDEF915}" destId="{4707525B-C8A3-407F-8208-E748492D67AB}" srcOrd="0" destOrd="0" presId="urn:microsoft.com/office/officeart/2005/8/layout/orgChart1"/>
    <dgm:cxn modelId="{186A6764-5B80-4A77-A19F-ECBE79FB150D}" type="presParOf" srcId="{4707525B-C8A3-407F-8208-E748492D67AB}" destId="{75F27AC9-38E4-43BA-B59A-9FD8730C7143}" srcOrd="0" destOrd="0" presId="urn:microsoft.com/office/officeart/2005/8/layout/orgChart1"/>
    <dgm:cxn modelId="{FFB6C47B-FB7B-4F89-9D36-23F4F508E7BD}" type="presParOf" srcId="{75F27AC9-38E4-43BA-B59A-9FD8730C7143}" destId="{0837949A-2A29-4A4D-AB7E-4025199DA408}" srcOrd="0" destOrd="0" presId="urn:microsoft.com/office/officeart/2005/8/layout/orgChart1"/>
    <dgm:cxn modelId="{F1692811-F783-435D-BA40-DCB88BE04B59}" type="presParOf" srcId="{75F27AC9-38E4-43BA-B59A-9FD8730C7143}" destId="{D34C1B3C-5CDB-4F1D-9AA6-8B7D532467F2}" srcOrd="1" destOrd="0" presId="urn:microsoft.com/office/officeart/2005/8/layout/orgChart1"/>
    <dgm:cxn modelId="{6EE6E6B8-8442-4D12-9B1F-28A971C6EB0D}" type="presParOf" srcId="{4707525B-C8A3-407F-8208-E748492D67AB}" destId="{0DFFBAA7-945B-47C0-90F9-3EE0AAA35098}" srcOrd="1" destOrd="0" presId="urn:microsoft.com/office/officeart/2005/8/layout/orgChart1"/>
    <dgm:cxn modelId="{5D002398-FF39-4DB3-9C28-8A723B6EBBDB}" type="presParOf" srcId="{0DFFBAA7-945B-47C0-90F9-3EE0AAA35098}" destId="{C67B127E-8FB0-4486-93A2-39C17F0FD9D0}" srcOrd="0" destOrd="0" presId="urn:microsoft.com/office/officeart/2005/8/layout/orgChart1"/>
    <dgm:cxn modelId="{8C27AF52-AD13-45FF-A3D9-D4B649DF4A14}" type="presParOf" srcId="{0DFFBAA7-945B-47C0-90F9-3EE0AAA35098}" destId="{E77D80BA-85B2-4AEA-A640-57BF89BE0FC1}" srcOrd="1" destOrd="0" presId="urn:microsoft.com/office/officeart/2005/8/layout/orgChart1"/>
    <dgm:cxn modelId="{35A20C9E-A38C-4E91-B027-FB08E2ED0778}" type="presParOf" srcId="{E77D80BA-85B2-4AEA-A640-57BF89BE0FC1}" destId="{A9A05EAE-2041-4396-9F50-A2A782EDAF8B}" srcOrd="0" destOrd="0" presId="urn:microsoft.com/office/officeart/2005/8/layout/orgChart1"/>
    <dgm:cxn modelId="{18E372FF-6E75-487D-A501-E750EEE3CD6B}" type="presParOf" srcId="{A9A05EAE-2041-4396-9F50-A2A782EDAF8B}" destId="{F00FED14-8A77-4D47-837A-975FA0552DEE}" srcOrd="0" destOrd="0" presId="urn:microsoft.com/office/officeart/2005/8/layout/orgChart1"/>
    <dgm:cxn modelId="{17EC4D67-E887-4737-9A8F-6E1B21874AAB}" type="presParOf" srcId="{A9A05EAE-2041-4396-9F50-A2A782EDAF8B}" destId="{264952F0-5F19-498C-9884-52C60C694E27}" srcOrd="1" destOrd="0" presId="urn:microsoft.com/office/officeart/2005/8/layout/orgChart1"/>
    <dgm:cxn modelId="{AB42F780-A693-4A6D-89C1-90245CD5B995}" type="presParOf" srcId="{E77D80BA-85B2-4AEA-A640-57BF89BE0FC1}" destId="{1813846F-2C84-4C31-942A-3911BE2C762D}" srcOrd="1" destOrd="0" presId="urn:microsoft.com/office/officeart/2005/8/layout/orgChart1"/>
    <dgm:cxn modelId="{D4DCEF6A-34C7-417D-A64E-6818DA019862}" type="presParOf" srcId="{E77D80BA-85B2-4AEA-A640-57BF89BE0FC1}" destId="{93BB2DD9-F48E-4547-B80F-9996EF5CF259}" srcOrd="2" destOrd="0" presId="urn:microsoft.com/office/officeart/2005/8/layout/orgChart1"/>
    <dgm:cxn modelId="{0B6BDFCD-0842-4A68-B503-306878CB057C}" type="presParOf" srcId="{0DFFBAA7-945B-47C0-90F9-3EE0AAA35098}" destId="{BF0E9B87-1043-4712-8909-287B0408CC54}" srcOrd="2" destOrd="0" presId="urn:microsoft.com/office/officeart/2005/8/layout/orgChart1"/>
    <dgm:cxn modelId="{B06ACD19-6324-4C2E-8E1D-5F84E122BC19}" type="presParOf" srcId="{0DFFBAA7-945B-47C0-90F9-3EE0AAA35098}" destId="{9AC39E75-F379-4A4D-AF08-89CBE57F82CB}" srcOrd="3" destOrd="0" presId="urn:microsoft.com/office/officeart/2005/8/layout/orgChart1"/>
    <dgm:cxn modelId="{0891628C-3FB9-4070-8C3F-2C6EE692CD63}" type="presParOf" srcId="{9AC39E75-F379-4A4D-AF08-89CBE57F82CB}" destId="{350311EA-503E-4621-B76E-BA1972AAB678}" srcOrd="0" destOrd="0" presId="urn:microsoft.com/office/officeart/2005/8/layout/orgChart1"/>
    <dgm:cxn modelId="{2B82E976-484D-4641-BF59-A5B4531DD285}" type="presParOf" srcId="{350311EA-503E-4621-B76E-BA1972AAB678}" destId="{0EA337AF-3EA2-4C73-94CA-D6B176708EB1}" srcOrd="0" destOrd="0" presId="urn:microsoft.com/office/officeart/2005/8/layout/orgChart1"/>
    <dgm:cxn modelId="{D2787935-0FBC-43F1-9323-033F4445C2DC}" type="presParOf" srcId="{350311EA-503E-4621-B76E-BA1972AAB678}" destId="{E4E8B325-5A8B-4A04-841D-05377D2FB188}" srcOrd="1" destOrd="0" presId="urn:microsoft.com/office/officeart/2005/8/layout/orgChart1"/>
    <dgm:cxn modelId="{0FD422FD-3546-4957-84E2-06907CC9A158}" type="presParOf" srcId="{9AC39E75-F379-4A4D-AF08-89CBE57F82CB}" destId="{848E07D0-6567-40C0-A66C-4F6A7874092A}" srcOrd="1" destOrd="0" presId="urn:microsoft.com/office/officeart/2005/8/layout/orgChart1"/>
    <dgm:cxn modelId="{7F9954DD-B6FA-4769-9116-9A895E2A7960}" type="presParOf" srcId="{9AC39E75-F379-4A4D-AF08-89CBE57F82CB}" destId="{09D644F6-04AA-453F-8927-942F3E7389EE}" srcOrd="2" destOrd="0" presId="urn:microsoft.com/office/officeart/2005/8/layout/orgChart1"/>
    <dgm:cxn modelId="{52EDDB52-E6EB-4225-A810-0574B9B0132E}" type="presParOf" srcId="{0DFFBAA7-945B-47C0-90F9-3EE0AAA35098}" destId="{AF0C54EE-3573-4A92-871D-06AE9FFD2207}" srcOrd="4" destOrd="0" presId="urn:microsoft.com/office/officeart/2005/8/layout/orgChart1"/>
    <dgm:cxn modelId="{871B0191-645B-4FE9-8D9C-30C9ADA67C43}" type="presParOf" srcId="{0DFFBAA7-945B-47C0-90F9-3EE0AAA35098}" destId="{ACFB8C13-4BE6-4644-993E-3DEA21A6CFC8}" srcOrd="5" destOrd="0" presId="urn:microsoft.com/office/officeart/2005/8/layout/orgChart1"/>
    <dgm:cxn modelId="{4E957611-3F96-40DC-9695-DE90F723C33B}" type="presParOf" srcId="{ACFB8C13-4BE6-4644-993E-3DEA21A6CFC8}" destId="{0C6BE348-3DB0-4AAE-9A95-2DCBDA236EBB}" srcOrd="0" destOrd="0" presId="urn:microsoft.com/office/officeart/2005/8/layout/orgChart1"/>
    <dgm:cxn modelId="{69E075E6-BF7F-4C21-9D4B-FB7483CDA61D}" type="presParOf" srcId="{0C6BE348-3DB0-4AAE-9A95-2DCBDA236EBB}" destId="{1376B2CF-33C5-457E-B388-9B071962891E}" srcOrd="0" destOrd="0" presId="urn:microsoft.com/office/officeart/2005/8/layout/orgChart1"/>
    <dgm:cxn modelId="{741AA5B4-733C-42E9-8692-95C53C5CF9D4}" type="presParOf" srcId="{0C6BE348-3DB0-4AAE-9A95-2DCBDA236EBB}" destId="{CBD8D75E-D50B-40B1-B731-78269E42F601}" srcOrd="1" destOrd="0" presId="urn:microsoft.com/office/officeart/2005/8/layout/orgChart1"/>
    <dgm:cxn modelId="{5969592B-5F4B-4D46-A2AB-E37947CDA8E8}" type="presParOf" srcId="{ACFB8C13-4BE6-4644-993E-3DEA21A6CFC8}" destId="{6CDE41EF-87E7-47EC-BBC0-2B2326705705}" srcOrd="1" destOrd="0" presId="urn:microsoft.com/office/officeart/2005/8/layout/orgChart1"/>
    <dgm:cxn modelId="{DECA9DA6-C029-4F00-80EE-98EDC20DD012}" type="presParOf" srcId="{ACFB8C13-4BE6-4644-993E-3DEA21A6CFC8}" destId="{066F8B61-EE2D-4288-AA26-B6ADB87B274C}" srcOrd="2" destOrd="0" presId="urn:microsoft.com/office/officeart/2005/8/layout/orgChart1"/>
    <dgm:cxn modelId="{4007D074-CE42-4834-8755-BBBD63AC1185}" type="presParOf" srcId="{0DFFBAA7-945B-47C0-90F9-3EE0AAA35098}" destId="{D125B22C-9C62-4BFE-A751-37353B60A89F}" srcOrd="6" destOrd="0" presId="urn:microsoft.com/office/officeart/2005/8/layout/orgChart1"/>
    <dgm:cxn modelId="{10FB8481-2766-4E1A-B80A-2B70F404B8CC}" type="presParOf" srcId="{0DFFBAA7-945B-47C0-90F9-3EE0AAA35098}" destId="{597618ED-F81E-4CD5-8255-2E3351953249}" srcOrd="7" destOrd="0" presId="urn:microsoft.com/office/officeart/2005/8/layout/orgChart1"/>
    <dgm:cxn modelId="{CBB6A1CD-2E46-4396-8BC9-32A5003D557B}" type="presParOf" srcId="{597618ED-F81E-4CD5-8255-2E3351953249}" destId="{CF9E99CD-9BB2-48A5-B081-66BAA9824E74}" srcOrd="0" destOrd="0" presId="urn:microsoft.com/office/officeart/2005/8/layout/orgChart1"/>
    <dgm:cxn modelId="{0EC263C0-32E0-4343-A438-D252E31B1E3E}" type="presParOf" srcId="{CF9E99CD-9BB2-48A5-B081-66BAA9824E74}" destId="{71A47F2D-AC0C-4D9B-8170-3868B3203F7C}" srcOrd="0" destOrd="0" presId="urn:microsoft.com/office/officeart/2005/8/layout/orgChart1"/>
    <dgm:cxn modelId="{FD8896F4-786E-410B-AB8F-83082E8022E0}" type="presParOf" srcId="{CF9E99CD-9BB2-48A5-B081-66BAA9824E74}" destId="{11E0D216-8901-4590-9C00-65D4E6C77AA2}" srcOrd="1" destOrd="0" presId="urn:microsoft.com/office/officeart/2005/8/layout/orgChart1"/>
    <dgm:cxn modelId="{7451ADAC-D04F-459B-8806-3D88CD7D28ED}" type="presParOf" srcId="{597618ED-F81E-4CD5-8255-2E3351953249}" destId="{529300E7-30E2-431D-9B78-5A6D3846E736}" srcOrd="1" destOrd="0" presId="urn:microsoft.com/office/officeart/2005/8/layout/orgChart1"/>
    <dgm:cxn modelId="{875E23CB-015F-41C9-8FDA-2AAA10561A33}" type="presParOf" srcId="{597618ED-F81E-4CD5-8255-2E3351953249}" destId="{28841C80-DA19-4F87-8CAB-605F77F6880D}" srcOrd="2" destOrd="0" presId="urn:microsoft.com/office/officeart/2005/8/layout/orgChart1"/>
    <dgm:cxn modelId="{190884C1-67AB-4F68-A533-AE899E144D55}" type="presParOf" srcId="{4707525B-C8A3-407F-8208-E748492D67AB}" destId="{F44A0105-D218-452D-B64B-BC33CD7F415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7D92FF-79E1-4A5E-B971-EF364F6B48C1}" type="doc">
      <dgm:prSet loTypeId="urn:microsoft.com/office/officeart/2005/8/layout/process1" loCatId="process" qsTypeId="urn:microsoft.com/office/officeart/2005/8/quickstyle/simple1" qsCatId="simple" csTypeId="urn:microsoft.com/office/officeart/2005/8/colors/colorful4" csCatId="colorful" phldr="1"/>
      <dgm:spPr/>
    </dgm:pt>
    <dgm:pt modelId="{696BC20D-15BF-49C3-8160-6303F79A8E38}">
      <dgm:prSet phldrT="[نص]"/>
      <dgm:spPr/>
      <dgm:t>
        <a:bodyPr/>
        <a:lstStyle/>
        <a:p>
          <a:pPr rtl="1"/>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انتفاء الأدلة على عصمة الصحابة</a:t>
          </a:r>
        </a:p>
      </dgm:t>
    </dgm:pt>
    <dgm:pt modelId="{7D405C1D-95BF-474A-BE1F-8DDCDF48506A}" type="parTrans" cxnId="{C1109AE8-381C-4BC7-887E-EFF8C821F6C2}">
      <dgm:prSet/>
      <dgm:spPr/>
      <dgm:t>
        <a:bodyPr/>
        <a:lstStyle/>
        <a:p>
          <a:pPr rtl="1"/>
          <a:endParaRPr lang="ar-SA"/>
        </a:p>
      </dgm:t>
    </dgm:pt>
    <dgm:pt modelId="{E6336F37-9EC9-4D23-A886-AA950DD7CD91}" type="sibTrans" cxnId="{C1109AE8-381C-4BC7-887E-EFF8C821F6C2}">
      <dgm:prSet/>
      <dgm:spPr/>
      <dgm:t>
        <a:bodyPr/>
        <a:lstStyle/>
        <a:p>
          <a:pPr rtl="1"/>
          <a:endParaRPr lang="ar-SA"/>
        </a:p>
      </dgm:t>
    </dgm:pt>
    <dgm:pt modelId="{A0017EFA-4BB7-496E-AC63-26893C17D6B4}">
      <dgm:prSet phldrT="[نص]"/>
      <dgm:spPr/>
      <dgm:t>
        <a:bodyPr/>
        <a:lstStyle/>
        <a:p>
          <a:pPr rtl="1"/>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وقوع الخلاف فيما بينهم في مسائل كثيرة</a:t>
          </a:r>
        </a:p>
      </dgm:t>
    </dgm:pt>
    <dgm:pt modelId="{9E4659BD-C3C8-43DB-A9A4-5DFA28A6D801}" type="parTrans" cxnId="{636F7591-4048-4514-BB84-00B5C4F42D33}">
      <dgm:prSet/>
      <dgm:spPr/>
      <dgm:t>
        <a:bodyPr/>
        <a:lstStyle/>
        <a:p>
          <a:pPr rtl="1"/>
          <a:endParaRPr lang="ar-SA"/>
        </a:p>
      </dgm:t>
    </dgm:pt>
    <dgm:pt modelId="{EAA807C8-A378-478D-8A77-651CB595CDF8}" type="sibTrans" cxnId="{636F7591-4048-4514-BB84-00B5C4F42D33}">
      <dgm:prSet/>
      <dgm:spPr/>
      <dgm:t>
        <a:bodyPr/>
        <a:lstStyle/>
        <a:p>
          <a:pPr rtl="1"/>
          <a:endParaRPr lang="ar-SA"/>
        </a:p>
      </dgm:t>
    </dgm:pt>
    <dgm:pt modelId="{F6AEB86C-628B-402B-B311-A4D4F8809298}">
      <dgm:prSet phldrT="[نص]"/>
      <dgm:spPr/>
      <dgm:t>
        <a:bodyPr/>
        <a:lstStyle/>
        <a:p>
          <a:pPr rtl="1"/>
          <a:r>
            <a:rPr lang="ar-SA" b="1"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تجويزهم</a:t>
          </a:r>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مخالفتهم</a:t>
          </a:r>
        </a:p>
      </dgm:t>
    </dgm:pt>
    <dgm:pt modelId="{D83AE3DF-41E5-4670-AE27-58507230C833}" type="parTrans" cxnId="{3710A7F0-969F-46C0-A9EE-4E232007DC1B}">
      <dgm:prSet/>
      <dgm:spPr/>
      <dgm:t>
        <a:bodyPr/>
        <a:lstStyle/>
        <a:p>
          <a:pPr rtl="1"/>
          <a:endParaRPr lang="ar-SA"/>
        </a:p>
      </dgm:t>
    </dgm:pt>
    <dgm:pt modelId="{C3380502-E049-41A0-BCAF-7A2F86122769}" type="sibTrans" cxnId="{3710A7F0-969F-46C0-A9EE-4E232007DC1B}">
      <dgm:prSet/>
      <dgm:spPr/>
      <dgm:t>
        <a:bodyPr/>
        <a:lstStyle/>
        <a:p>
          <a:pPr rtl="1"/>
          <a:endParaRPr lang="ar-SA"/>
        </a:p>
      </dgm:t>
    </dgm:pt>
    <dgm:pt modelId="{7074FDA1-7B01-4BEE-8D68-B21E5D410FA5}" type="pres">
      <dgm:prSet presAssocID="{207D92FF-79E1-4A5E-B971-EF364F6B48C1}" presName="Name0" presStyleCnt="0">
        <dgm:presLayoutVars>
          <dgm:dir/>
          <dgm:resizeHandles val="exact"/>
        </dgm:presLayoutVars>
      </dgm:prSet>
      <dgm:spPr/>
    </dgm:pt>
    <dgm:pt modelId="{6AE6369C-7419-4613-960D-C4D7A3D62C90}" type="pres">
      <dgm:prSet presAssocID="{696BC20D-15BF-49C3-8160-6303F79A8E38}" presName="node" presStyleLbl="node1" presStyleIdx="0" presStyleCnt="3">
        <dgm:presLayoutVars>
          <dgm:bulletEnabled val="1"/>
        </dgm:presLayoutVars>
      </dgm:prSet>
      <dgm:spPr/>
    </dgm:pt>
    <dgm:pt modelId="{0469F560-D0A8-4162-9AE9-3BD9663FA4F8}" type="pres">
      <dgm:prSet presAssocID="{E6336F37-9EC9-4D23-A886-AA950DD7CD91}" presName="sibTrans" presStyleLbl="sibTrans2D1" presStyleIdx="0" presStyleCnt="2"/>
      <dgm:spPr/>
    </dgm:pt>
    <dgm:pt modelId="{AD8E347B-8FC0-4603-A4BF-2838054BC8EB}" type="pres">
      <dgm:prSet presAssocID="{E6336F37-9EC9-4D23-A886-AA950DD7CD91}" presName="connectorText" presStyleLbl="sibTrans2D1" presStyleIdx="0" presStyleCnt="2"/>
      <dgm:spPr/>
    </dgm:pt>
    <dgm:pt modelId="{680490E8-3C7C-4389-9BEE-FD399C1098E6}" type="pres">
      <dgm:prSet presAssocID="{A0017EFA-4BB7-496E-AC63-26893C17D6B4}" presName="node" presStyleLbl="node1" presStyleIdx="1" presStyleCnt="3">
        <dgm:presLayoutVars>
          <dgm:bulletEnabled val="1"/>
        </dgm:presLayoutVars>
      </dgm:prSet>
      <dgm:spPr/>
    </dgm:pt>
    <dgm:pt modelId="{C48EC7D1-0A3A-4819-B3E1-DF7F569EF128}" type="pres">
      <dgm:prSet presAssocID="{EAA807C8-A378-478D-8A77-651CB595CDF8}" presName="sibTrans" presStyleLbl="sibTrans2D1" presStyleIdx="1" presStyleCnt="2"/>
      <dgm:spPr/>
    </dgm:pt>
    <dgm:pt modelId="{ED38D0AE-3C58-45B8-B87E-6BF10C3C54A9}" type="pres">
      <dgm:prSet presAssocID="{EAA807C8-A378-478D-8A77-651CB595CDF8}" presName="connectorText" presStyleLbl="sibTrans2D1" presStyleIdx="1" presStyleCnt="2"/>
      <dgm:spPr/>
    </dgm:pt>
    <dgm:pt modelId="{D0F16694-CFA8-4722-8F7A-B25808DDDE2A}" type="pres">
      <dgm:prSet presAssocID="{F6AEB86C-628B-402B-B311-A4D4F8809298}" presName="node" presStyleLbl="node1" presStyleIdx="2" presStyleCnt="3">
        <dgm:presLayoutVars>
          <dgm:bulletEnabled val="1"/>
        </dgm:presLayoutVars>
      </dgm:prSet>
      <dgm:spPr/>
    </dgm:pt>
  </dgm:ptLst>
  <dgm:cxnLst>
    <dgm:cxn modelId="{41A9041A-C39D-44DF-8854-925C86E6F584}" type="presOf" srcId="{E6336F37-9EC9-4D23-A886-AA950DD7CD91}" destId="{0469F560-D0A8-4162-9AE9-3BD9663FA4F8}" srcOrd="0" destOrd="0" presId="urn:microsoft.com/office/officeart/2005/8/layout/process1"/>
    <dgm:cxn modelId="{93CF3A36-24CA-48CD-AF42-A8422294D568}" type="presOf" srcId="{E6336F37-9EC9-4D23-A886-AA950DD7CD91}" destId="{AD8E347B-8FC0-4603-A4BF-2838054BC8EB}" srcOrd="1" destOrd="0" presId="urn:microsoft.com/office/officeart/2005/8/layout/process1"/>
    <dgm:cxn modelId="{0CD1796C-55C2-4B6C-84F7-40CD4985C4F6}" type="presOf" srcId="{EAA807C8-A378-478D-8A77-651CB595CDF8}" destId="{C48EC7D1-0A3A-4819-B3E1-DF7F569EF128}" srcOrd="0" destOrd="0" presId="urn:microsoft.com/office/officeart/2005/8/layout/process1"/>
    <dgm:cxn modelId="{DF46CB81-0A9B-4F0E-A296-4A85F971EB72}" type="presOf" srcId="{A0017EFA-4BB7-496E-AC63-26893C17D6B4}" destId="{680490E8-3C7C-4389-9BEE-FD399C1098E6}" srcOrd="0" destOrd="0" presId="urn:microsoft.com/office/officeart/2005/8/layout/process1"/>
    <dgm:cxn modelId="{636F7591-4048-4514-BB84-00B5C4F42D33}" srcId="{207D92FF-79E1-4A5E-B971-EF364F6B48C1}" destId="{A0017EFA-4BB7-496E-AC63-26893C17D6B4}" srcOrd="1" destOrd="0" parTransId="{9E4659BD-C3C8-43DB-A9A4-5DFA28A6D801}" sibTransId="{EAA807C8-A378-478D-8A77-651CB595CDF8}"/>
    <dgm:cxn modelId="{143FC3A0-98F6-4AD3-8A98-94DD01EF7A1E}" type="presOf" srcId="{696BC20D-15BF-49C3-8160-6303F79A8E38}" destId="{6AE6369C-7419-4613-960D-C4D7A3D62C90}" srcOrd="0" destOrd="0" presId="urn:microsoft.com/office/officeart/2005/8/layout/process1"/>
    <dgm:cxn modelId="{B797DEB0-A9A3-41FE-806D-1401F60FD3D3}" type="presOf" srcId="{F6AEB86C-628B-402B-B311-A4D4F8809298}" destId="{D0F16694-CFA8-4722-8F7A-B25808DDDE2A}" srcOrd="0" destOrd="0" presId="urn:microsoft.com/office/officeart/2005/8/layout/process1"/>
    <dgm:cxn modelId="{DCD323B3-4126-49FA-BB57-F2CCD7A39D22}" type="presOf" srcId="{EAA807C8-A378-478D-8A77-651CB595CDF8}" destId="{ED38D0AE-3C58-45B8-B87E-6BF10C3C54A9}" srcOrd="1" destOrd="0" presId="urn:microsoft.com/office/officeart/2005/8/layout/process1"/>
    <dgm:cxn modelId="{280B38D8-6C43-42CE-AAD9-82A805D7EDD9}" type="presOf" srcId="{207D92FF-79E1-4A5E-B971-EF364F6B48C1}" destId="{7074FDA1-7B01-4BEE-8D68-B21E5D410FA5}" srcOrd="0" destOrd="0" presId="urn:microsoft.com/office/officeart/2005/8/layout/process1"/>
    <dgm:cxn modelId="{C1109AE8-381C-4BC7-887E-EFF8C821F6C2}" srcId="{207D92FF-79E1-4A5E-B971-EF364F6B48C1}" destId="{696BC20D-15BF-49C3-8160-6303F79A8E38}" srcOrd="0" destOrd="0" parTransId="{7D405C1D-95BF-474A-BE1F-8DDCDF48506A}" sibTransId="{E6336F37-9EC9-4D23-A886-AA950DD7CD91}"/>
    <dgm:cxn modelId="{3710A7F0-969F-46C0-A9EE-4E232007DC1B}" srcId="{207D92FF-79E1-4A5E-B971-EF364F6B48C1}" destId="{F6AEB86C-628B-402B-B311-A4D4F8809298}" srcOrd="2" destOrd="0" parTransId="{D83AE3DF-41E5-4670-AE27-58507230C833}" sibTransId="{C3380502-E049-41A0-BCAF-7A2F86122769}"/>
    <dgm:cxn modelId="{338C7CC8-589B-4CFB-B857-2529115E5184}" type="presParOf" srcId="{7074FDA1-7B01-4BEE-8D68-B21E5D410FA5}" destId="{6AE6369C-7419-4613-960D-C4D7A3D62C90}" srcOrd="0" destOrd="0" presId="urn:microsoft.com/office/officeart/2005/8/layout/process1"/>
    <dgm:cxn modelId="{FDEC2F5F-D5E8-4C00-8620-51115145949C}" type="presParOf" srcId="{7074FDA1-7B01-4BEE-8D68-B21E5D410FA5}" destId="{0469F560-D0A8-4162-9AE9-3BD9663FA4F8}" srcOrd="1" destOrd="0" presId="urn:microsoft.com/office/officeart/2005/8/layout/process1"/>
    <dgm:cxn modelId="{63BC6903-9895-4134-B66C-A480A0609310}" type="presParOf" srcId="{0469F560-D0A8-4162-9AE9-3BD9663FA4F8}" destId="{AD8E347B-8FC0-4603-A4BF-2838054BC8EB}" srcOrd="0" destOrd="0" presId="urn:microsoft.com/office/officeart/2005/8/layout/process1"/>
    <dgm:cxn modelId="{9A59C565-A02C-4EB1-A741-F53004C73743}" type="presParOf" srcId="{7074FDA1-7B01-4BEE-8D68-B21E5D410FA5}" destId="{680490E8-3C7C-4389-9BEE-FD399C1098E6}" srcOrd="2" destOrd="0" presId="urn:microsoft.com/office/officeart/2005/8/layout/process1"/>
    <dgm:cxn modelId="{9353D526-BE3D-483B-ADC9-2555ADCD04F0}" type="presParOf" srcId="{7074FDA1-7B01-4BEE-8D68-B21E5D410FA5}" destId="{C48EC7D1-0A3A-4819-B3E1-DF7F569EF128}" srcOrd="3" destOrd="0" presId="urn:microsoft.com/office/officeart/2005/8/layout/process1"/>
    <dgm:cxn modelId="{1A1201AB-AA17-47B5-8F3B-70957FF57C56}" type="presParOf" srcId="{C48EC7D1-0A3A-4819-B3E1-DF7F569EF128}" destId="{ED38D0AE-3C58-45B8-B87E-6BF10C3C54A9}" srcOrd="0" destOrd="0" presId="urn:microsoft.com/office/officeart/2005/8/layout/process1"/>
    <dgm:cxn modelId="{63871986-9AB8-4012-871A-51888CEA5984}" type="presParOf" srcId="{7074FDA1-7B01-4BEE-8D68-B21E5D410FA5}" destId="{D0F16694-CFA8-4722-8F7A-B25808DDDE2A}"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5E911A4-E01F-43F6-889E-BC2453FE2734}" type="doc">
      <dgm:prSet loTypeId="urn:microsoft.com/office/officeart/2009/layout/CirclePictureHierarchy" loCatId="hierarchy" qsTypeId="urn:microsoft.com/office/officeart/2005/8/quickstyle/simple1" qsCatId="simple" csTypeId="urn:microsoft.com/office/officeart/2005/8/colors/accent1_2" csCatId="accent1" phldr="0"/>
      <dgm:spPr/>
      <dgm:t>
        <a:bodyPr/>
        <a:lstStyle/>
        <a:p>
          <a:pPr rtl="1"/>
          <a:endParaRPr lang="ar-SA"/>
        </a:p>
      </dgm:t>
    </dgm:pt>
    <dgm:pt modelId="{3CF7EC06-6FCB-40D5-918F-2A75368CD096}" type="pres">
      <dgm:prSet presAssocID="{45E911A4-E01F-43F6-889E-BC2453FE2734}" presName="hierChild1" presStyleCnt="0">
        <dgm:presLayoutVars>
          <dgm:chPref val="1"/>
          <dgm:dir/>
          <dgm:animOne val="branch"/>
          <dgm:animLvl val="lvl"/>
          <dgm:resizeHandles/>
        </dgm:presLayoutVars>
      </dgm:prSet>
      <dgm:spPr/>
    </dgm:pt>
  </dgm:ptLst>
  <dgm:cxnLst>
    <dgm:cxn modelId="{1D15F48B-88E7-4D4F-8704-54B26D820E87}" type="presOf" srcId="{45E911A4-E01F-43F6-889E-BC2453FE2734}" destId="{3CF7EC06-6FCB-40D5-918F-2A75368CD096}" srcOrd="0"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A13737-1A59-4A2D-A77B-BDF8781D67CB}" type="doc">
      <dgm:prSet loTypeId="urn:microsoft.com/office/officeart/2005/8/layout/orgChart1" loCatId="hierarchy" qsTypeId="urn:microsoft.com/office/officeart/2005/8/quickstyle/simple3" qsCatId="simple" csTypeId="urn:microsoft.com/office/officeart/2005/8/colors/colorful1" csCatId="colorful" phldr="1"/>
      <dgm:spPr/>
      <dgm:t>
        <a:bodyPr/>
        <a:lstStyle/>
        <a:p>
          <a:pPr rtl="1"/>
          <a:endParaRPr lang="ar-SA"/>
        </a:p>
      </dgm:t>
    </dgm:pt>
    <dgm:pt modelId="{4CE3CC49-F4D8-44F6-8481-995317F5EC16}">
      <dgm:prSet phldrT="[نص]" custT="1"/>
      <dgm:spPr/>
      <dgm:t>
        <a:bodyPr/>
        <a:lstStyle/>
        <a:p>
          <a:pPr rtl="1"/>
          <a:r>
            <a:rPr lang="ar-SA" sz="4000" b="0"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اختلف العلماء على قولين:</a:t>
          </a:r>
        </a:p>
      </dgm:t>
    </dgm:pt>
    <dgm:pt modelId="{C1331BDF-F358-4B89-8976-86EAB188C459}" type="parTrans" cxnId="{512B0127-D3FA-4C31-B0DF-D8B25980FBF8}">
      <dgm:prSet/>
      <dgm:spPr/>
      <dgm:t>
        <a:bodyPr/>
        <a:lstStyle/>
        <a:p>
          <a:pPr rtl="1"/>
          <a:endParaRPr lang="ar-SA"/>
        </a:p>
      </dgm:t>
    </dgm:pt>
    <dgm:pt modelId="{1E7F99C7-FA6C-4C77-8F62-946EF8B28C3A}" type="sibTrans" cxnId="{512B0127-D3FA-4C31-B0DF-D8B25980FBF8}">
      <dgm:prSet/>
      <dgm:spPr/>
      <dgm:t>
        <a:bodyPr/>
        <a:lstStyle/>
        <a:p>
          <a:pPr rtl="1"/>
          <a:endParaRPr lang="ar-SA"/>
        </a:p>
      </dgm:t>
    </dgm:pt>
    <dgm:pt modelId="{FA9D7A05-3AA9-4F5B-B6B2-B959B977B418}">
      <dgm:prSet phldrT="[نص]" custT="1"/>
      <dgm:spPr/>
      <dgm:t>
        <a:bodyPr/>
        <a:lstStyle/>
        <a:p>
          <a:pPr rtl="1"/>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يجوز له ذلك مالم ينكر على القائل قوله </a:t>
          </a:r>
        </a:p>
      </dgm:t>
    </dgm:pt>
    <dgm:pt modelId="{AFEFE219-B549-4250-B58D-DA763B8DA71B}" type="parTrans" cxnId="{A4352D42-C54E-4E66-9A92-440E514086D3}">
      <dgm:prSet/>
      <dgm:spPr/>
      <dgm:t>
        <a:bodyPr/>
        <a:lstStyle/>
        <a:p>
          <a:pPr rtl="1"/>
          <a:endParaRPr lang="ar-SA"/>
        </a:p>
      </dgm:t>
    </dgm:pt>
    <dgm:pt modelId="{A0BC470E-9731-4218-946B-D53DEBB0999B}" type="sibTrans" cxnId="{A4352D42-C54E-4E66-9A92-440E514086D3}">
      <dgm:prSet/>
      <dgm:spPr/>
      <dgm:t>
        <a:bodyPr/>
        <a:lstStyle/>
        <a:p>
          <a:pPr rtl="1"/>
          <a:endParaRPr lang="ar-SA"/>
        </a:p>
      </dgm:t>
    </dgm:pt>
    <dgm:pt modelId="{81808379-82E6-4B33-AA8F-DD158E255172}">
      <dgm:prSet phldrT="[نص]" custT="1"/>
      <dgm:spPr/>
      <dgm:t>
        <a:bodyPr/>
        <a:lstStyle/>
        <a:p>
          <a:pPr rtl="1"/>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 يجوز الأخذ بقول أحدهم من غير دليل وهذا مذهب جمهور الأصوليين </a:t>
          </a:r>
        </a:p>
      </dgm:t>
    </dgm:pt>
    <dgm:pt modelId="{A0C12F20-6746-4E72-AE5C-843BADCD95E5}" type="parTrans" cxnId="{37002A9C-08AB-43AD-BDB1-8707A03D4EF2}">
      <dgm:prSet/>
      <dgm:spPr/>
      <dgm:t>
        <a:bodyPr/>
        <a:lstStyle/>
        <a:p>
          <a:pPr rtl="1"/>
          <a:endParaRPr lang="ar-SA"/>
        </a:p>
      </dgm:t>
    </dgm:pt>
    <dgm:pt modelId="{7558DB07-0BEC-413C-881B-A656F02FA1E6}" type="sibTrans" cxnId="{37002A9C-08AB-43AD-BDB1-8707A03D4EF2}">
      <dgm:prSet/>
      <dgm:spPr/>
      <dgm:t>
        <a:bodyPr/>
        <a:lstStyle/>
        <a:p>
          <a:pPr rtl="1"/>
          <a:endParaRPr lang="ar-SA"/>
        </a:p>
      </dgm:t>
    </dgm:pt>
    <dgm:pt modelId="{A0AFD914-2724-4927-A787-3833A03BD310}" type="pres">
      <dgm:prSet presAssocID="{09A13737-1A59-4A2D-A77B-BDF8781D67CB}" presName="hierChild1" presStyleCnt="0">
        <dgm:presLayoutVars>
          <dgm:orgChart val="1"/>
          <dgm:chPref val="1"/>
          <dgm:dir/>
          <dgm:animOne val="branch"/>
          <dgm:animLvl val="lvl"/>
          <dgm:resizeHandles/>
        </dgm:presLayoutVars>
      </dgm:prSet>
      <dgm:spPr/>
    </dgm:pt>
    <dgm:pt modelId="{3A659E8B-B9AB-4682-BF21-ABF91AEB0FFB}" type="pres">
      <dgm:prSet presAssocID="{4CE3CC49-F4D8-44F6-8481-995317F5EC16}" presName="hierRoot1" presStyleCnt="0">
        <dgm:presLayoutVars>
          <dgm:hierBranch val="init"/>
        </dgm:presLayoutVars>
      </dgm:prSet>
      <dgm:spPr/>
    </dgm:pt>
    <dgm:pt modelId="{F0D59E08-6655-487D-B626-C51D3F17BE12}" type="pres">
      <dgm:prSet presAssocID="{4CE3CC49-F4D8-44F6-8481-995317F5EC16}" presName="rootComposite1" presStyleCnt="0"/>
      <dgm:spPr/>
    </dgm:pt>
    <dgm:pt modelId="{F924B5C7-BE41-4E67-B954-1F1C4E0C9723}" type="pres">
      <dgm:prSet presAssocID="{4CE3CC49-F4D8-44F6-8481-995317F5EC16}" presName="rootText1" presStyleLbl="node0" presStyleIdx="0" presStyleCnt="1">
        <dgm:presLayoutVars>
          <dgm:chPref val="3"/>
        </dgm:presLayoutVars>
      </dgm:prSet>
      <dgm:spPr/>
    </dgm:pt>
    <dgm:pt modelId="{9BA3F104-0B52-4BFA-823E-B06B4BA8D5B2}" type="pres">
      <dgm:prSet presAssocID="{4CE3CC49-F4D8-44F6-8481-995317F5EC16}" presName="rootConnector1" presStyleLbl="node1" presStyleIdx="0" presStyleCnt="0"/>
      <dgm:spPr/>
    </dgm:pt>
    <dgm:pt modelId="{782498AA-47C0-4D84-9D45-2607D8525B00}" type="pres">
      <dgm:prSet presAssocID="{4CE3CC49-F4D8-44F6-8481-995317F5EC16}" presName="hierChild2" presStyleCnt="0"/>
      <dgm:spPr/>
    </dgm:pt>
    <dgm:pt modelId="{6FDE3B02-DC48-4092-BD7E-C5FDE8FEA8D7}" type="pres">
      <dgm:prSet presAssocID="{AFEFE219-B549-4250-B58D-DA763B8DA71B}" presName="Name37" presStyleLbl="parChTrans1D2" presStyleIdx="0" presStyleCnt="2"/>
      <dgm:spPr/>
    </dgm:pt>
    <dgm:pt modelId="{D8A00429-D8AF-490A-B75E-AEF89FB773AF}" type="pres">
      <dgm:prSet presAssocID="{FA9D7A05-3AA9-4F5B-B6B2-B959B977B418}" presName="hierRoot2" presStyleCnt="0">
        <dgm:presLayoutVars>
          <dgm:hierBranch val="init"/>
        </dgm:presLayoutVars>
      </dgm:prSet>
      <dgm:spPr/>
    </dgm:pt>
    <dgm:pt modelId="{80147152-A39C-4EAE-B7B3-632F15FD7FF2}" type="pres">
      <dgm:prSet presAssocID="{FA9D7A05-3AA9-4F5B-B6B2-B959B977B418}" presName="rootComposite" presStyleCnt="0"/>
      <dgm:spPr/>
    </dgm:pt>
    <dgm:pt modelId="{EA49C54D-823B-45D3-AA1D-B78878E1A5AA}" type="pres">
      <dgm:prSet presAssocID="{FA9D7A05-3AA9-4F5B-B6B2-B959B977B418}" presName="rootText" presStyleLbl="node2" presStyleIdx="0" presStyleCnt="2">
        <dgm:presLayoutVars>
          <dgm:chPref val="3"/>
        </dgm:presLayoutVars>
      </dgm:prSet>
      <dgm:spPr/>
    </dgm:pt>
    <dgm:pt modelId="{D49805C9-00EA-4610-BB3C-ECF050F2D3C1}" type="pres">
      <dgm:prSet presAssocID="{FA9D7A05-3AA9-4F5B-B6B2-B959B977B418}" presName="rootConnector" presStyleLbl="node2" presStyleIdx="0" presStyleCnt="2"/>
      <dgm:spPr/>
    </dgm:pt>
    <dgm:pt modelId="{278E76FC-2B37-49FF-86BA-92F566CBB75F}" type="pres">
      <dgm:prSet presAssocID="{FA9D7A05-3AA9-4F5B-B6B2-B959B977B418}" presName="hierChild4" presStyleCnt="0"/>
      <dgm:spPr/>
    </dgm:pt>
    <dgm:pt modelId="{A544B624-A980-4C42-98E2-39E83493A2A4}" type="pres">
      <dgm:prSet presAssocID="{FA9D7A05-3AA9-4F5B-B6B2-B959B977B418}" presName="hierChild5" presStyleCnt="0"/>
      <dgm:spPr/>
    </dgm:pt>
    <dgm:pt modelId="{7CE8883D-ED36-4B5E-8699-888B60F81E55}" type="pres">
      <dgm:prSet presAssocID="{A0C12F20-6746-4E72-AE5C-843BADCD95E5}" presName="Name37" presStyleLbl="parChTrans1D2" presStyleIdx="1" presStyleCnt="2"/>
      <dgm:spPr/>
    </dgm:pt>
    <dgm:pt modelId="{20F55AFF-575C-42D9-AA0F-AFC717D26203}" type="pres">
      <dgm:prSet presAssocID="{81808379-82E6-4B33-AA8F-DD158E255172}" presName="hierRoot2" presStyleCnt="0">
        <dgm:presLayoutVars>
          <dgm:hierBranch val="init"/>
        </dgm:presLayoutVars>
      </dgm:prSet>
      <dgm:spPr/>
    </dgm:pt>
    <dgm:pt modelId="{5348EB9D-2FB2-413B-8D09-34629F42640C}" type="pres">
      <dgm:prSet presAssocID="{81808379-82E6-4B33-AA8F-DD158E255172}" presName="rootComposite" presStyleCnt="0"/>
      <dgm:spPr/>
    </dgm:pt>
    <dgm:pt modelId="{081FF2F1-815E-41D9-BEB8-F8B86FD6F1FD}" type="pres">
      <dgm:prSet presAssocID="{81808379-82E6-4B33-AA8F-DD158E255172}" presName="rootText" presStyleLbl="node2" presStyleIdx="1" presStyleCnt="2">
        <dgm:presLayoutVars>
          <dgm:chPref val="3"/>
        </dgm:presLayoutVars>
      </dgm:prSet>
      <dgm:spPr/>
    </dgm:pt>
    <dgm:pt modelId="{C0BAE638-57D1-42CD-902D-614570FC4019}" type="pres">
      <dgm:prSet presAssocID="{81808379-82E6-4B33-AA8F-DD158E255172}" presName="rootConnector" presStyleLbl="node2" presStyleIdx="1" presStyleCnt="2"/>
      <dgm:spPr/>
    </dgm:pt>
    <dgm:pt modelId="{CB3B05B4-EEAD-49A8-BCA1-9D16318D5A16}" type="pres">
      <dgm:prSet presAssocID="{81808379-82E6-4B33-AA8F-DD158E255172}" presName="hierChild4" presStyleCnt="0"/>
      <dgm:spPr/>
    </dgm:pt>
    <dgm:pt modelId="{850B3393-F7B7-4406-9164-BA5936AD66ED}" type="pres">
      <dgm:prSet presAssocID="{81808379-82E6-4B33-AA8F-DD158E255172}" presName="hierChild5" presStyleCnt="0"/>
      <dgm:spPr/>
    </dgm:pt>
    <dgm:pt modelId="{18AA86C4-73F4-441C-9235-062C4B77A81A}" type="pres">
      <dgm:prSet presAssocID="{4CE3CC49-F4D8-44F6-8481-995317F5EC16}" presName="hierChild3" presStyleCnt="0"/>
      <dgm:spPr/>
    </dgm:pt>
  </dgm:ptLst>
  <dgm:cxnLst>
    <dgm:cxn modelId="{7340F201-8BD2-46D2-8269-8EEA00D5F7BD}" type="presOf" srcId="{09A13737-1A59-4A2D-A77B-BDF8781D67CB}" destId="{A0AFD914-2724-4927-A787-3833A03BD310}" srcOrd="0" destOrd="0" presId="urn:microsoft.com/office/officeart/2005/8/layout/orgChart1"/>
    <dgm:cxn modelId="{512B0127-D3FA-4C31-B0DF-D8B25980FBF8}" srcId="{09A13737-1A59-4A2D-A77B-BDF8781D67CB}" destId="{4CE3CC49-F4D8-44F6-8481-995317F5EC16}" srcOrd="0" destOrd="0" parTransId="{C1331BDF-F358-4B89-8976-86EAB188C459}" sibTransId="{1E7F99C7-FA6C-4C77-8F62-946EF8B28C3A}"/>
    <dgm:cxn modelId="{023A282A-FCEE-43DC-9830-99DF485455A4}" type="presOf" srcId="{81808379-82E6-4B33-AA8F-DD158E255172}" destId="{081FF2F1-815E-41D9-BEB8-F8B86FD6F1FD}" srcOrd="0" destOrd="0" presId="urn:microsoft.com/office/officeart/2005/8/layout/orgChart1"/>
    <dgm:cxn modelId="{F4A36B3E-2671-45D3-83F2-68CFF5EFD4E4}" type="presOf" srcId="{A0C12F20-6746-4E72-AE5C-843BADCD95E5}" destId="{7CE8883D-ED36-4B5E-8699-888B60F81E55}" srcOrd="0" destOrd="0" presId="urn:microsoft.com/office/officeart/2005/8/layout/orgChart1"/>
    <dgm:cxn modelId="{A4352D42-C54E-4E66-9A92-440E514086D3}" srcId="{4CE3CC49-F4D8-44F6-8481-995317F5EC16}" destId="{FA9D7A05-3AA9-4F5B-B6B2-B959B977B418}" srcOrd="0" destOrd="0" parTransId="{AFEFE219-B549-4250-B58D-DA763B8DA71B}" sibTransId="{A0BC470E-9731-4218-946B-D53DEBB0999B}"/>
    <dgm:cxn modelId="{F483C496-B32A-4DF4-876E-DF974EBD77C2}" type="presOf" srcId="{FA9D7A05-3AA9-4F5B-B6B2-B959B977B418}" destId="{EA49C54D-823B-45D3-AA1D-B78878E1A5AA}" srcOrd="0" destOrd="0" presId="urn:microsoft.com/office/officeart/2005/8/layout/orgChart1"/>
    <dgm:cxn modelId="{37002A9C-08AB-43AD-BDB1-8707A03D4EF2}" srcId="{4CE3CC49-F4D8-44F6-8481-995317F5EC16}" destId="{81808379-82E6-4B33-AA8F-DD158E255172}" srcOrd="1" destOrd="0" parTransId="{A0C12F20-6746-4E72-AE5C-843BADCD95E5}" sibTransId="{7558DB07-0BEC-413C-881B-A656F02FA1E6}"/>
    <dgm:cxn modelId="{3E21A1A9-2BD0-423B-AFE1-C689D2FE2D53}" type="presOf" srcId="{FA9D7A05-3AA9-4F5B-B6B2-B959B977B418}" destId="{D49805C9-00EA-4610-BB3C-ECF050F2D3C1}" srcOrd="1" destOrd="0" presId="urn:microsoft.com/office/officeart/2005/8/layout/orgChart1"/>
    <dgm:cxn modelId="{DA9822AD-FDDB-4C4B-901B-4112D6961569}" type="presOf" srcId="{AFEFE219-B549-4250-B58D-DA763B8DA71B}" destId="{6FDE3B02-DC48-4092-BD7E-C5FDE8FEA8D7}" srcOrd="0" destOrd="0" presId="urn:microsoft.com/office/officeart/2005/8/layout/orgChart1"/>
    <dgm:cxn modelId="{A0CE65B6-3A6A-4497-A5BF-4D40C7DE4083}" type="presOf" srcId="{4CE3CC49-F4D8-44F6-8481-995317F5EC16}" destId="{F924B5C7-BE41-4E67-B954-1F1C4E0C9723}" srcOrd="0" destOrd="0" presId="urn:microsoft.com/office/officeart/2005/8/layout/orgChart1"/>
    <dgm:cxn modelId="{E67DC1DB-447C-439B-A3F0-5E52AC599315}" type="presOf" srcId="{4CE3CC49-F4D8-44F6-8481-995317F5EC16}" destId="{9BA3F104-0B52-4BFA-823E-B06B4BA8D5B2}" srcOrd="1" destOrd="0" presId="urn:microsoft.com/office/officeart/2005/8/layout/orgChart1"/>
    <dgm:cxn modelId="{4E71AAE4-C9BD-4AD2-81A5-605E917CA7EB}" type="presOf" srcId="{81808379-82E6-4B33-AA8F-DD158E255172}" destId="{C0BAE638-57D1-42CD-902D-614570FC4019}" srcOrd="1" destOrd="0" presId="urn:microsoft.com/office/officeart/2005/8/layout/orgChart1"/>
    <dgm:cxn modelId="{7B993B74-693B-4ADA-83B9-0584ADDEA722}" type="presParOf" srcId="{A0AFD914-2724-4927-A787-3833A03BD310}" destId="{3A659E8B-B9AB-4682-BF21-ABF91AEB0FFB}" srcOrd="0" destOrd="0" presId="urn:microsoft.com/office/officeart/2005/8/layout/orgChart1"/>
    <dgm:cxn modelId="{5CD037F4-0A11-4A49-BB1F-3144469770BE}" type="presParOf" srcId="{3A659E8B-B9AB-4682-BF21-ABF91AEB0FFB}" destId="{F0D59E08-6655-487D-B626-C51D3F17BE12}" srcOrd="0" destOrd="0" presId="urn:microsoft.com/office/officeart/2005/8/layout/orgChart1"/>
    <dgm:cxn modelId="{158AF3EB-FDFE-4120-A88A-DCB8B2881A5A}" type="presParOf" srcId="{F0D59E08-6655-487D-B626-C51D3F17BE12}" destId="{F924B5C7-BE41-4E67-B954-1F1C4E0C9723}" srcOrd="0" destOrd="0" presId="urn:microsoft.com/office/officeart/2005/8/layout/orgChart1"/>
    <dgm:cxn modelId="{EEF35973-178C-4495-B99B-2F79C38C2DE1}" type="presParOf" srcId="{F0D59E08-6655-487D-B626-C51D3F17BE12}" destId="{9BA3F104-0B52-4BFA-823E-B06B4BA8D5B2}" srcOrd="1" destOrd="0" presId="urn:microsoft.com/office/officeart/2005/8/layout/orgChart1"/>
    <dgm:cxn modelId="{3C057132-EFEC-4075-9FCA-0F0A058676EE}" type="presParOf" srcId="{3A659E8B-B9AB-4682-BF21-ABF91AEB0FFB}" destId="{782498AA-47C0-4D84-9D45-2607D8525B00}" srcOrd="1" destOrd="0" presId="urn:microsoft.com/office/officeart/2005/8/layout/orgChart1"/>
    <dgm:cxn modelId="{77DB4DDD-93DF-48EB-8EFF-A3053C7E9A22}" type="presParOf" srcId="{782498AA-47C0-4D84-9D45-2607D8525B00}" destId="{6FDE3B02-DC48-4092-BD7E-C5FDE8FEA8D7}" srcOrd="0" destOrd="0" presId="urn:microsoft.com/office/officeart/2005/8/layout/orgChart1"/>
    <dgm:cxn modelId="{55247B7F-1CDB-43DF-8F85-0F3C4231EF2C}" type="presParOf" srcId="{782498AA-47C0-4D84-9D45-2607D8525B00}" destId="{D8A00429-D8AF-490A-B75E-AEF89FB773AF}" srcOrd="1" destOrd="0" presId="urn:microsoft.com/office/officeart/2005/8/layout/orgChart1"/>
    <dgm:cxn modelId="{F4189EC0-BA0D-47B0-97F0-076EE248E369}" type="presParOf" srcId="{D8A00429-D8AF-490A-B75E-AEF89FB773AF}" destId="{80147152-A39C-4EAE-B7B3-632F15FD7FF2}" srcOrd="0" destOrd="0" presId="urn:microsoft.com/office/officeart/2005/8/layout/orgChart1"/>
    <dgm:cxn modelId="{85949BDF-E7B3-4061-B092-112038E38FD1}" type="presParOf" srcId="{80147152-A39C-4EAE-B7B3-632F15FD7FF2}" destId="{EA49C54D-823B-45D3-AA1D-B78878E1A5AA}" srcOrd="0" destOrd="0" presId="urn:microsoft.com/office/officeart/2005/8/layout/orgChart1"/>
    <dgm:cxn modelId="{B6AB1F64-AD0D-41EC-9AAC-7AE6E0B0F8A6}" type="presParOf" srcId="{80147152-A39C-4EAE-B7B3-632F15FD7FF2}" destId="{D49805C9-00EA-4610-BB3C-ECF050F2D3C1}" srcOrd="1" destOrd="0" presId="urn:microsoft.com/office/officeart/2005/8/layout/orgChart1"/>
    <dgm:cxn modelId="{251D4307-0EE6-4E61-86A7-35CED5762B1F}" type="presParOf" srcId="{D8A00429-D8AF-490A-B75E-AEF89FB773AF}" destId="{278E76FC-2B37-49FF-86BA-92F566CBB75F}" srcOrd="1" destOrd="0" presId="urn:microsoft.com/office/officeart/2005/8/layout/orgChart1"/>
    <dgm:cxn modelId="{3EEE5753-AAE3-4604-A0E7-ED5C9B7C4E7E}" type="presParOf" srcId="{D8A00429-D8AF-490A-B75E-AEF89FB773AF}" destId="{A544B624-A980-4C42-98E2-39E83493A2A4}" srcOrd="2" destOrd="0" presId="urn:microsoft.com/office/officeart/2005/8/layout/orgChart1"/>
    <dgm:cxn modelId="{35850E72-A237-4969-A8E3-A522221CF4E2}" type="presParOf" srcId="{782498AA-47C0-4D84-9D45-2607D8525B00}" destId="{7CE8883D-ED36-4B5E-8699-888B60F81E55}" srcOrd="2" destOrd="0" presId="urn:microsoft.com/office/officeart/2005/8/layout/orgChart1"/>
    <dgm:cxn modelId="{79273F67-687B-4CFB-B3E7-6D19A57DE7B7}" type="presParOf" srcId="{782498AA-47C0-4D84-9D45-2607D8525B00}" destId="{20F55AFF-575C-42D9-AA0F-AFC717D26203}" srcOrd="3" destOrd="0" presId="urn:microsoft.com/office/officeart/2005/8/layout/orgChart1"/>
    <dgm:cxn modelId="{6AA9B3CA-4642-4E5B-A36F-EE4C3859671E}" type="presParOf" srcId="{20F55AFF-575C-42D9-AA0F-AFC717D26203}" destId="{5348EB9D-2FB2-413B-8D09-34629F42640C}" srcOrd="0" destOrd="0" presId="urn:microsoft.com/office/officeart/2005/8/layout/orgChart1"/>
    <dgm:cxn modelId="{7EA9FEFE-71CA-4BA3-B676-870475F05DC5}" type="presParOf" srcId="{5348EB9D-2FB2-413B-8D09-34629F42640C}" destId="{081FF2F1-815E-41D9-BEB8-F8B86FD6F1FD}" srcOrd="0" destOrd="0" presId="urn:microsoft.com/office/officeart/2005/8/layout/orgChart1"/>
    <dgm:cxn modelId="{3160BC52-16C0-4432-A899-01598DB017E5}" type="presParOf" srcId="{5348EB9D-2FB2-413B-8D09-34629F42640C}" destId="{C0BAE638-57D1-42CD-902D-614570FC4019}" srcOrd="1" destOrd="0" presId="urn:microsoft.com/office/officeart/2005/8/layout/orgChart1"/>
    <dgm:cxn modelId="{91571BB3-161B-435D-A42A-4E307430B10E}" type="presParOf" srcId="{20F55AFF-575C-42D9-AA0F-AFC717D26203}" destId="{CB3B05B4-EEAD-49A8-BCA1-9D16318D5A16}" srcOrd="1" destOrd="0" presId="urn:microsoft.com/office/officeart/2005/8/layout/orgChart1"/>
    <dgm:cxn modelId="{07AC81C7-E3EB-4223-AD25-53D670B869F6}" type="presParOf" srcId="{20F55AFF-575C-42D9-AA0F-AFC717D26203}" destId="{850B3393-F7B7-4406-9164-BA5936AD66ED}" srcOrd="2" destOrd="0" presId="urn:microsoft.com/office/officeart/2005/8/layout/orgChart1"/>
    <dgm:cxn modelId="{C9BA3BC8-E065-484D-A964-7196336D6FF0}" type="presParOf" srcId="{3A659E8B-B9AB-4682-BF21-ABF91AEB0FFB}" destId="{18AA86C4-73F4-441C-9235-062C4B77A81A}"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25B22C-9C62-4BFE-A751-37353B60A89F}">
      <dsp:nvSpPr>
        <dsp:cNvPr id="0" name=""/>
        <dsp:cNvSpPr/>
      </dsp:nvSpPr>
      <dsp:spPr>
        <a:xfrm>
          <a:off x="6095999" y="2449881"/>
          <a:ext cx="4655861" cy="546161"/>
        </a:xfrm>
        <a:custGeom>
          <a:avLst/>
          <a:gdLst/>
          <a:ahLst/>
          <a:cxnLst/>
          <a:rect l="0" t="0" r="0" b="0"/>
          <a:pathLst>
            <a:path>
              <a:moveTo>
                <a:pt x="0" y="0"/>
              </a:moveTo>
              <a:lnTo>
                <a:pt x="0" y="273080"/>
              </a:lnTo>
              <a:lnTo>
                <a:pt x="4655861" y="273080"/>
              </a:lnTo>
              <a:lnTo>
                <a:pt x="4655861" y="546161"/>
              </a:lnTo>
            </a:path>
          </a:pathLst>
        </a:custGeom>
        <a:noFill/>
        <a:ln w="12700" cap="flat" cmpd="sng" algn="ctr">
          <a:solidFill>
            <a:schemeClr val="accent3">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F0C54EE-3573-4A92-871D-06AE9FFD2207}">
      <dsp:nvSpPr>
        <dsp:cNvPr id="0" name=""/>
        <dsp:cNvSpPr/>
      </dsp:nvSpPr>
      <dsp:spPr>
        <a:xfrm>
          <a:off x="6095999" y="2449881"/>
          <a:ext cx="1438174" cy="546161"/>
        </a:xfrm>
        <a:custGeom>
          <a:avLst/>
          <a:gdLst/>
          <a:ahLst/>
          <a:cxnLst/>
          <a:rect l="0" t="0" r="0" b="0"/>
          <a:pathLst>
            <a:path>
              <a:moveTo>
                <a:pt x="0" y="0"/>
              </a:moveTo>
              <a:lnTo>
                <a:pt x="0" y="273080"/>
              </a:lnTo>
              <a:lnTo>
                <a:pt x="1438174" y="273080"/>
              </a:lnTo>
              <a:lnTo>
                <a:pt x="1438174" y="546161"/>
              </a:lnTo>
            </a:path>
          </a:pathLst>
        </a:custGeom>
        <a:noFill/>
        <a:ln w="12700" cap="flat" cmpd="sng" algn="ctr">
          <a:solidFill>
            <a:schemeClr val="accent3">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F0E9B87-1043-4712-8909-287B0408CC54}">
      <dsp:nvSpPr>
        <dsp:cNvPr id="0" name=""/>
        <dsp:cNvSpPr/>
      </dsp:nvSpPr>
      <dsp:spPr>
        <a:xfrm>
          <a:off x="4451778" y="2449881"/>
          <a:ext cx="1644220" cy="546161"/>
        </a:xfrm>
        <a:custGeom>
          <a:avLst/>
          <a:gdLst/>
          <a:ahLst/>
          <a:cxnLst/>
          <a:rect l="0" t="0" r="0" b="0"/>
          <a:pathLst>
            <a:path>
              <a:moveTo>
                <a:pt x="1644220" y="0"/>
              </a:moveTo>
              <a:lnTo>
                <a:pt x="1644220" y="273080"/>
              </a:lnTo>
              <a:lnTo>
                <a:pt x="0" y="273080"/>
              </a:lnTo>
              <a:lnTo>
                <a:pt x="0" y="546161"/>
              </a:lnTo>
            </a:path>
          </a:pathLst>
        </a:custGeom>
        <a:noFill/>
        <a:ln w="12700" cap="flat" cmpd="sng" algn="ctr">
          <a:solidFill>
            <a:schemeClr val="accent3">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67B127E-8FB0-4486-93A2-39C17F0FD9D0}">
      <dsp:nvSpPr>
        <dsp:cNvPr id="0" name=""/>
        <dsp:cNvSpPr/>
      </dsp:nvSpPr>
      <dsp:spPr>
        <a:xfrm>
          <a:off x="1300398" y="2449881"/>
          <a:ext cx="4795601" cy="546161"/>
        </a:xfrm>
        <a:custGeom>
          <a:avLst/>
          <a:gdLst/>
          <a:ahLst/>
          <a:cxnLst/>
          <a:rect l="0" t="0" r="0" b="0"/>
          <a:pathLst>
            <a:path>
              <a:moveTo>
                <a:pt x="4795601" y="0"/>
              </a:moveTo>
              <a:lnTo>
                <a:pt x="4795601" y="273080"/>
              </a:lnTo>
              <a:lnTo>
                <a:pt x="0" y="273080"/>
              </a:lnTo>
              <a:lnTo>
                <a:pt x="0" y="546161"/>
              </a:lnTo>
            </a:path>
          </a:pathLst>
        </a:custGeom>
        <a:noFill/>
        <a:ln w="12700" cap="flat" cmpd="sng" algn="ctr">
          <a:solidFill>
            <a:schemeClr val="accent3">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837949A-2A29-4A4D-AB7E-4025199DA408}">
      <dsp:nvSpPr>
        <dsp:cNvPr id="0" name=""/>
        <dsp:cNvSpPr/>
      </dsp:nvSpPr>
      <dsp:spPr>
        <a:xfrm>
          <a:off x="3723940" y="1149495"/>
          <a:ext cx="4744118" cy="1300385"/>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rtl="1">
            <a:lnSpc>
              <a:spcPct val="90000"/>
            </a:lnSpc>
            <a:spcBef>
              <a:spcPct val="0"/>
            </a:spcBef>
            <a:spcAft>
              <a:spcPct val="35000"/>
            </a:spcAft>
            <a:buNone/>
          </a:pPr>
          <a:r>
            <a:rPr lang="ar-SA" sz="3600" b="1" u="sng"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اختلف العلماء فيها على 4أقوال:</a:t>
          </a:r>
        </a:p>
      </dsp:txBody>
      <dsp:txXfrm>
        <a:off x="3723940" y="1149495"/>
        <a:ext cx="4744118" cy="1300385"/>
      </dsp:txXfrm>
    </dsp:sp>
    <dsp:sp modelId="{F00FED14-8A77-4D47-837A-975FA0552DEE}">
      <dsp:nvSpPr>
        <dsp:cNvPr id="0" name=""/>
        <dsp:cNvSpPr/>
      </dsp:nvSpPr>
      <dsp:spPr>
        <a:xfrm>
          <a:off x="12" y="2996043"/>
          <a:ext cx="2600771" cy="1849018"/>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rtl="1">
            <a:lnSpc>
              <a:spcPct val="90000"/>
            </a:lnSpc>
            <a:spcBef>
              <a:spcPct val="0"/>
            </a:spcBef>
            <a:spcAft>
              <a:spcPct val="35000"/>
            </a:spcAft>
            <a:buNone/>
          </a:pPr>
          <a:r>
            <a:rPr lang="ar-SA" sz="28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حجة فقط قولي أبو بكر وعمر رضي الله عنهما</a:t>
          </a:r>
        </a:p>
      </dsp:txBody>
      <dsp:txXfrm>
        <a:off x="12" y="2996043"/>
        <a:ext cx="2600771" cy="1849018"/>
      </dsp:txXfrm>
    </dsp:sp>
    <dsp:sp modelId="{0EA337AF-3EA2-4C73-94CA-D6B176708EB1}">
      <dsp:nvSpPr>
        <dsp:cNvPr id="0" name=""/>
        <dsp:cNvSpPr/>
      </dsp:nvSpPr>
      <dsp:spPr>
        <a:xfrm>
          <a:off x="3151393" y="2996043"/>
          <a:ext cx="2600771" cy="1300385"/>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حجة فقط أقوال الخلفاء الأربعة الراشدين رضي الله عنهما</a:t>
          </a:r>
        </a:p>
      </dsp:txBody>
      <dsp:txXfrm>
        <a:off x="3151393" y="2996043"/>
        <a:ext cx="2600771" cy="1300385"/>
      </dsp:txXfrm>
    </dsp:sp>
    <dsp:sp modelId="{1376B2CF-33C5-457E-B388-9B071962891E}">
      <dsp:nvSpPr>
        <dsp:cNvPr id="0" name=""/>
        <dsp:cNvSpPr/>
      </dsp:nvSpPr>
      <dsp:spPr>
        <a:xfrm>
          <a:off x="6298326" y="2996043"/>
          <a:ext cx="2471694" cy="2555634"/>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ليس حجة </a:t>
          </a:r>
        </a:p>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وبه قال المتكلمين والشافعي في الجديد والرواية الثانية لأحمد</a:t>
          </a:r>
        </a:p>
      </dsp:txBody>
      <dsp:txXfrm>
        <a:off x="6298326" y="2996043"/>
        <a:ext cx="2471694" cy="2555634"/>
      </dsp:txXfrm>
    </dsp:sp>
    <dsp:sp modelId="{71A47F2D-AC0C-4D9B-8170-3868B3203F7C}">
      <dsp:nvSpPr>
        <dsp:cNvPr id="0" name=""/>
        <dsp:cNvSpPr/>
      </dsp:nvSpPr>
      <dsp:spPr>
        <a:xfrm>
          <a:off x="9316183" y="2996043"/>
          <a:ext cx="2871355" cy="2712461"/>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rtl="1">
            <a:lnSpc>
              <a:spcPct val="90000"/>
            </a:lnSpc>
            <a:spcBef>
              <a:spcPct val="0"/>
            </a:spcBef>
            <a:spcAft>
              <a:spcPct val="35000"/>
            </a:spcAft>
            <a:buNone/>
          </a:pPr>
          <a:r>
            <a:rPr lang="ar-SA" sz="28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حجة ويقدم على القياس ويخصص به العموم</a:t>
          </a:r>
        </a:p>
        <a:p>
          <a:pPr marL="0" lvl="0" indent="0" algn="ctr" defTabSz="1244600" rtl="1">
            <a:lnSpc>
              <a:spcPct val="90000"/>
            </a:lnSpc>
            <a:spcBef>
              <a:spcPct val="0"/>
            </a:spcBef>
            <a:spcAft>
              <a:spcPct val="35000"/>
            </a:spcAft>
            <a:buNone/>
          </a:pPr>
          <a:r>
            <a:rPr lang="ar-SA" sz="28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وهو قول المالكية والشافعي في القديم وبعض الحنفية والراي الراجح عند أحمد.</a:t>
          </a:r>
        </a:p>
      </dsp:txBody>
      <dsp:txXfrm>
        <a:off x="9316183" y="2996043"/>
        <a:ext cx="2871355" cy="27124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E6369C-7419-4613-960D-C4D7A3D62C90}">
      <dsp:nvSpPr>
        <dsp:cNvPr id="0" name=""/>
        <dsp:cNvSpPr/>
      </dsp:nvSpPr>
      <dsp:spPr>
        <a:xfrm>
          <a:off x="8929" y="655812"/>
          <a:ext cx="2668984" cy="160139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انتفاء الأدلة على عصمة الصحابة</a:t>
          </a:r>
        </a:p>
      </dsp:txBody>
      <dsp:txXfrm>
        <a:off x="55832" y="702715"/>
        <a:ext cx="2575178" cy="1507584"/>
      </dsp:txXfrm>
    </dsp:sp>
    <dsp:sp modelId="{0469F560-D0A8-4162-9AE9-3BD9663FA4F8}">
      <dsp:nvSpPr>
        <dsp:cNvPr id="0" name=""/>
        <dsp:cNvSpPr/>
      </dsp:nvSpPr>
      <dsp:spPr>
        <a:xfrm>
          <a:off x="2944812" y="1125553"/>
          <a:ext cx="565824" cy="661908"/>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rtl="1">
            <a:lnSpc>
              <a:spcPct val="90000"/>
            </a:lnSpc>
            <a:spcBef>
              <a:spcPct val="0"/>
            </a:spcBef>
            <a:spcAft>
              <a:spcPct val="35000"/>
            </a:spcAft>
            <a:buNone/>
          </a:pPr>
          <a:endParaRPr lang="ar-SA" sz="2700" kern="1200"/>
        </a:p>
      </dsp:txBody>
      <dsp:txXfrm>
        <a:off x="2944812" y="1257935"/>
        <a:ext cx="396077" cy="397144"/>
      </dsp:txXfrm>
    </dsp:sp>
    <dsp:sp modelId="{680490E8-3C7C-4389-9BEE-FD399C1098E6}">
      <dsp:nvSpPr>
        <dsp:cNvPr id="0" name=""/>
        <dsp:cNvSpPr/>
      </dsp:nvSpPr>
      <dsp:spPr>
        <a:xfrm>
          <a:off x="3745507" y="655812"/>
          <a:ext cx="2668984" cy="1601390"/>
        </a:xfrm>
        <a:prstGeom prst="roundRect">
          <a:avLst>
            <a:gd name="adj" fmla="val 10000"/>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وقوع الخلاف فيما بينهم في مسائل كثيرة</a:t>
          </a:r>
        </a:p>
      </dsp:txBody>
      <dsp:txXfrm>
        <a:off x="3792410" y="702715"/>
        <a:ext cx="2575178" cy="1507584"/>
      </dsp:txXfrm>
    </dsp:sp>
    <dsp:sp modelId="{C48EC7D1-0A3A-4819-B3E1-DF7F569EF128}">
      <dsp:nvSpPr>
        <dsp:cNvPr id="0" name=""/>
        <dsp:cNvSpPr/>
      </dsp:nvSpPr>
      <dsp:spPr>
        <a:xfrm>
          <a:off x="6681390" y="1125553"/>
          <a:ext cx="565824" cy="661908"/>
        </a:xfrm>
        <a:prstGeom prst="rightArrow">
          <a:avLst>
            <a:gd name="adj1" fmla="val 60000"/>
            <a:gd name="adj2" fmla="val 50000"/>
          </a:avLst>
        </a:prstGeom>
        <a:solidFill>
          <a:schemeClr val="accent4">
            <a:hueOff val="9800891"/>
            <a:satOff val="-40777"/>
            <a:lumOff val="960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rtl="1">
            <a:lnSpc>
              <a:spcPct val="90000"/>
            </a:lnSpc>
            <a:spcBef>
              <a:spcPct val="0"/>
            </a:spcBef>
            <a:spcAft>
              <a:spcPct val="35000"/>
            </a:spcAft>
            <a:buNone/>
          </a:pPr>
          <a:endParaRPr lang="ar-SA" sz="2700" kern="1200"/>
        </a:p>
      </dsp:txBody>
      <dsp:txXfrm>
        <a:off x="6681390" y="1257935"/>
        <a:ext cx="396077" cy="397144"/>
      </dsp:txXfrm>
    </dsp:sp>
    <dsp:sp modelId="{D0F16694-CFA8-4722-8F7A-B25808DDDE2A}">
      <dsp:nvSpPr>
        <dsp:cNvPr id="0" name=""/>
        <dsp:cNvSpPr/>
      </dsp:nvSpPr>
      <dsp:spPr>
        <a:xfrm>
          <a:off x="7482085" y="655812"/>
          <a:ext cx="2668984" cy="1601390"/>
        </a:xfrm>
        <a:prstGeom prst="roundRect">
          <a:avLst>
            <a:gd name="adj" fmla="val 10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b="1" kern="1200"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تجويزهم</a:t>
          </a:r>
          <a:r>
            <a:rPr lang="ar-SA" sz="33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مخالفتهم</a:t>
          </a:r>
        </a:p>
      </dsp:txBody>
      <dsp:txXfrm>
        <a:off x="7528988" y="702715"/>
        <a:ext cx="2575178" cy="15075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8883D-ED36-4B5E-8699-888B60F81E55}">
      <dsp:nvSpPr>
        <dsp:cNvPr id="0" name=""/>
        <dsp:cNvSpPr/>
      </dsp:nvSpPr>
      <dsp:spPr>
        <a:xfrm>
          <a:off x="4064000" y="2323347"/>
          <a:ext cx="2224013" cy="771971"/>
        </a:xfrm>
        <a:custGeom>
          <a:avLst/>
          <a:gdLst/>
          <a:ahLst/>
          <a:cxnLst/>
          <a:rect l="0" t="0" r="0" b="0"/>
          <a:pathLst>
            <a:path>
              <a:moveTo>
                <a:pt x="0" y="0"/>
              </a:moveTo>
              <a:lnTo>
                <a:pt x="0" y="385985"/>
              </a:lnTo>
              <a:lnTo>
                <a:pt x="2224013" y="385985"/>
              </a:lnTo>
              <a:lnTo>
                <a:pt x="2224013" y="7719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DE3B02-DC48-4092-BD7E-C5FDE8FEA8D7}">
      <dsp:nvSpPr>
        <dsp:cNvPr id="0" name=""/>
        <dsp:cNvSpPr/>
      </dsp:nvSpPr>
      <dsp:spPr>
        <a:xfrm>
          <a:off x="1839986" y="2323347"/>
          <a:ext cx="2224013" cy="771971"/>
        </a:xfrm>
        <a:custGeom>
          <a:avLst/>
          <a:gdLst/>
          <a:ahLst/>
          <a:cxnLst/>
          <a:rect l="0" t="0" r="0" b="0"/>
          <a:pathLst>
            <a:path>
              <a:moveTo>
                <a:pt x="2224013" y="0"/>
              </a:moveTo>
              <a:lnTo>
                <a:pt x="2224013" y="385985"/>
              </a:lnTo>
              <a:lnTo>
                <a:pt x="0" y="385985"/>
              </a:lnTo>
              <a:lnTo>
                <a:pt x="0" y="7719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24B5C7-BE41-4E67-B954-1F1C4E0C9723}">
      <dsp:nvSpPr>
        <dsp:cNvPr id="0" name=""/>
        <dsp:cNvSpPr/>
      </dsp:nvSpPr>
      <dsp:spPr>
        <a:xfrm>
          <a:off x="2225972" y="485320"/>
          <a:ext cx="3676054" cy="1838027"/>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ar-SA" sz="4000" b="0" u="sng"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اختلف العلماء على قولين:</a:t>
          </a:r>
        </a:p>
      </dsp:txBody>
      <dsp:txXfrm>
        <a:off x="2225972" y="485320"/>
        <a:ext cx="3676054" cy="1838027"/>
      </dsp:txXfrm>
    </dsp:sp>
    <dsp:sp modelId="{EA49C54D-823B-45D3-AA1D-B78878E1A5AA}">
      <dsp:nvSpPr>
        <dsp:cNvPr id="0" name=""/>
        <dsp:cNvSpPr/>
      </dsp:nvSpPr>
      <dsp:spPr>
        <a:xfrm>
          <a:off x="1959" y="3095319"/>
          <a:ext cx="3676054" cy="183802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rtl="1">
            <a:lnSpc>
              <a:spcPct val="90000"/>
            </a:lnSpc>
            <a:spcBef>
              <a:spcPct val="0"/>
            </a:spcBef>
            <a:spcAft>
              <a:spcPct val="35000"/>
            </a:spcAft>
            <a:buNone/>
          </a:pPr>
          <a:r>
            <a:rPr lang="ar-SA" sz="32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يجوز له ذلك مالم ينكر على القائل قوله </a:t>
          </a:r>
        </a:p>
      </dsp:txBody>
      <dsp:txXfrm>
        <a:off x="1959" y="3095319"/>
        <a:ext cx="3676054" cy="1838027"/>
      </dsp:txXfrm>
    </dsp:sp>
    <dsp:sp modelId="{081FF2F1-815E-41D9-BEB8-F8B86FD6F1FD}">
      <dsp:nvSpPr>
        <dsp:cNvPr id="0" name=""/>
        <dsp:cNvSpPr/>
      </dsp:nvSpPr>
      <dsp:spPr>
        <a:xfrm>
          <a:off x="4449985" y="3095319"/>
          <a:ext cx="3676054" cy="183802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rtl="1">
            <a:lnSpc>
              <a:spcPct val="90000"/>
            </a:lnSpc>
            <a:spcBef>
              <a:spcPct val="0"/>
            </a:spcBef>
            <a:spcAft>
              <a:spcPct val="35000"/>
            </a:spcAft>
            <a:buNone/>
          </a:pPr>
          <a:r>
            <a:rPr lang="ar-SA" sz="32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 يجوز الأخذ بقول أحدهم من غير دليل وهذا مذهب جمهور الأصوليين </a:t>
          </a:r>
        </a:p>
      </dsp:txBody>
      <dsp:txXfrm>
        <a:off x="4449985" y="3095319"/>
        <a:ext cx="3676054" cy="183802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BFE8B57-016D-498D-8F1E-C85A72B80205}"/>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65ACC903-D6B5-411F-B819-EAE5D838BC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ED2248C4-C3F2-4F71-81DC-1728E707EA0B}"/>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5" name="عنصر نائب للتذييل 4">
            <a:extLst>
              <a:ext uri="{FF2B5EF4-FFF2-40B4-BE49-F238E27FC236}">
                <a16:creationId xmlns:a16="http://schemas.microsoft.com/office/drawing/2014/main" id="{254F345E-DC5B-4C0C-8709-88A6FF6FC84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D533051B-1088-48BB-A914-B9CDC2079DCF}"/>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3445638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32F48D0-DABF-4B53-A0F7-5917F7FD31B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3C2CE71B-0F78-4C55-B4EF-C864FAED98E6}"/>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2913219B-A237-4304-AB4D-A1983F8EDA6D}"/>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5" name="عنصر نائب للتذييل 4">
            <a:extLst>
              <a:ext uri="{FF2B5EF4-FFF2-40B4-BE49-F238E27FC236}">
                <a16:creationId xmlns:a16="http://schemas.microsoft.com/office/drawing/2014/main" id="{F68E4F69-5B2F-49F7-A0C3-018F078926AE}"/>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AD0E9949-B792-40BC-8D12-4BCC8A86AB75}"/>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1856158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1C47CDA1-1F32-4EDD-8F26-0E463653994C}"/>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5938FA28-0B7B-43E9-B172-E0B43EBBCCF4}"/>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F6F96E1A-24B8-4C11-9251-491C052B14D2}"/>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5" name="عنصر نائب للتذييل 4">
            <a:extLst>
              <a:ext uri="{FF2B5EF4-FFF2-40B4-BE49-F238E27FC236}">
                <a16:creationId xmlns:a16="http://schemas.microsoft.com/office/drawing/2014/main" id="{89D08CD2-41B8-4FCC-A951-A2A890334F85}"/>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142EF321-512F-43A5-9DF0-58A53C8A5D2A}"/>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1109877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957E851-AE87-4D8F-B87A-FD2F02AABD95}"/>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CC1F0B2C-A60B-4C9D-B87D-8D384BCACBCD}"/>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CDD87965-E22D-49BC-AEC3-309C51EDDFBF}"/>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5" name="عنصر نائب للتذييل 4">
            <a:extLst>
              <a:ext uri="{FF2B5EF4-FFF2-40B4-BE49-F238E27FC236}">
                <a16:creationId xmlns:a16="http://schemas.microsoft.com/office/drawing/2014/main" id="{EA0B0796-8684-4AE7-92EF-089C9C71354A}"/>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1A5DBF79-8927-418F-9652-B9BF2A376289}"/>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3779769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7C8E212-B12D-4A40-B8AF-F6CCA5D54FD7}"/>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FF06FDA7-FC86-4757-99D6-24DE3CABAA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44777B29-826F-4BC3-BFD5-BF93D6C0645A}"/>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5" name="عنصر نائب للتذييل 4">
            <a:extLst>
              <a:ext uri="{FF2B5EF4-FFF2-40B4-BE49-F238E27FC236}">
                <a16:creationId xmlns:a16="http://schemas.microsoft.com/office/drawing/2014/main" id="{F9A83496-063B-4507-AFAB-9BB0674BD88D}"/>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6172A807-6050-429E-848E-554DF77AAD51}"/>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3216695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B3F86CC-110C-403A-BC4F-AE019D189CA4}"/>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A29283C4-C390-4B36-8E1C-A5A61BD64485}"/>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50AC2C13-E4A8-48D7-9438-56847104C101}"/>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F9F81C97-DA62-4DF2-BB8C-9A6F49A2FE13}"/>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6" name="عنصر نائب للتذييل 5">
            <a:extLst>
              <a:ext uri="{FF2B5EF4-FFF2-40B4-BE49-F238E27FC236}">
                <a16:creationId xmlns:a16="http://schemas.microsoft.com/office/drawing/2014/main" id="{561586A9-3C90-47F8-B2D1-CEF744690717}"/>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49B62CE7-C296-4C2C-A08A-4A7860244318}"/>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3917747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FFB1FE0-FD75-47F0-A988-1110120A7779}"/>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E2007F34-9050-4185-B57A-1481C16155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3865233E-8DDF-4150-BE9D-E1A3CD1F79AA}"/>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383DC0F1-BD36-49D1-9718-1BCA885A7A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35E04142-50C8-4CBD-8CCF-0B01BB04EFDF}"/>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F609A17B-C65A-4397-BDFA-FEA34A471DBE}"/>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8" name="عنصر نائب للتذييل 7">
            <a:extLst>
              <a:ext uri="{FF2B5EF4-FFF2-40B4-BE49-F238E27FC236}">
                <a16:creationId xmlns:a16="http://schemas.microsoft.com/office/drawing/2014/main" id="{EB1F1BC9-CC93-4F45-A16B-380A87BEA3FC}"/>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9D71901A-F653-436A-8B48-7F598110DB1A}"/>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3009259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4101252-38B1-4D67-97FC-D3B9F2EC797C}"/>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C75E079E-049C-475E-B9EC-D5A737CF9CA9}"/>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4" name="عنصر نائب للتذييل 3">
            <a:extLst>
              <a:ext uri="{FF2B5EF4-FFF2-40B4-BE49-F238E27FC236}">
                <a16:creationId xmlns:a16="http://schemas.microsoft.com/office/drawing/2014/main" id="{F63B120D-3183-4FF8-8B7D-B0716093C1E6}"/>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B7369DD9-BA4E-4FEB-A520-E6929595A8A3}"/>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2496589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FEB9DD23-9FB8-4EC8-8C66-07AAD53F376D}"/>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3" name="عنصر نائب للتذييل 2">
            <a:extLst>
              <a:ext uri="{FF2B5EF4-FFF2-40B4-BE49-F238E27FC236}">
                <a16:creationId xmlns:a16="http://schemas.microsoft.com/office/drawing/2014/main" id="{3A21E7B9-4A32-46B8-A4BC-320906A8C425}"/>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386581BB-D686-48F6-A326-E85FCDEC2911}"/>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1037262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F59372F-15E8-4037-8BDE-12F633405E6A}"/>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48BDB1D6-1778-4637-9134-C8E47EF296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5A576117-C76E-49E1-9B8F-769C21F66B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AC39ED7D-0FA0-4D80-994E-37C2515F3545}"/>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6" name="عنصر نائب للتذييل 5">
            <a:extLst>
              <a:ext uri="{FF2B5EF4-FFF2-40B4-BE49-F238E27FC236}">
                <a16:creationId xmlns:a16="http://schemas.microsoft.com/office/drawing/2014/main" id="{860CF3B0-0AAB-4101-91D1-94025EB72EBC}"/>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068EE748-9B65-4CCD-BEC6-09E013C53C51}"/>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23474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9A6F252-5AB7-4DAE-9063-74677A8CD910}"/>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CE5150CF-B2E6-4FB4-B028-663C320D6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BDCE7FA5-4864-44A5-A114-761CD70448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CEF717D6-AA52-4F6D-9E6B-0226FF6D315B}"/>
              </a:ext>
            </a:extLst>
          </p:cNvPr>
          <p:cNvSpPr>
            <a:spLocks noGrp="1"/>
          </p:cNvSpPr>
          <p:nvPr>
            <p:ph type="dt" sz="half" idx="10"/>
          </p:nvPr>
        </p:nvSpPr>
        <p:spPr/>
        <p:txBody>
          <a:bodyPr/>
          <a:lstStyle/>
          <a:p>
            <a:fld id="{BEED4AD8-DE9E-46DC-9740-C3EDDB1BFF3D}" type="datetimeFigureOut">
              <a:rPr lang="ar-SA" smtClean="0"/>
              <a:t>29/01/41</a:t>
            </a:fld>
            <a:endParaRPr lang="ar-SA"/>
          </a:p>
        </p:txBody>
      </p:sp>
      <p:sp>
        <p:nvSpPr>
          <p:cNvPr id="6" name="عنصر نائب للتذييل 5">
            <a:extLst>
              <a:ext uri="{FF2B5EF4-FFF2-40B4-BE49-F238E27FC236}">
                <a16:creationId xmlns:a16="http://schemas.microsoft.com/office/drawing/2014/main" id="{64DC5EAE-F0A9-4CC6-9A65-584A7771A692}"/>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821C67D0-8E57-4B98-AE39-BB7FE87CAF65}"/>
              </a:ext>
            </a:extLst>
          </p:cNvPr>
          <p:cNvSpPr>
            <a:spLocks noGrp="1"/>
          </p:cNvSpPr>
          <p:nvPr>
            <p:ph type="sldNum" sz="quarter" idx="12"/>
          </p:nvPr>
        </p:nvSpPr>
        <p:spPr/>
        <p:txBody>
          <a:bodyPr/>
          <a:lstStyle/>
          <a:p>
            <a:fld id="{EE2AD3DC-F928-4D27-9244-3A48161FA6A0}" type="slidenum">
              <a:rPr lang="ar-SA" smtClean="0"/>
              <a:t>‹#›</a:t>
            </a:fld>
            <a:endParaRPr lang="ar-SA"/>
          </a:p>
        </p:txBody>
      </p:sp>
    </p:spTree>
    <p:extLst>
      <p:ext uri="{BB962C8B-B14F-4D97-AF65-F5344CB8AC3E}">
        <p14:creationId xmlns:p14="http://schemas.microsoft.com/office/powerpoint/2010/main" val="206142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895C51D9-130A-44CC-BDEE-403D7D12B8AE}"/>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E977F56E-F6DD-433A-BE2E-78B19D3B8CF2}"/>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E565BFAA-4F1B-4D2C-8DEA-0BC77D70CAED}"/>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EED4AD8-DE9E-46DC-9740-C3EDDB1BFF3D}" type="datetimeFigureOut">
              <a:rPr lang="ar-SA" smtClean="0"/>
              <a:t>29/01/41</a:t>
            </a:fld>
            <a:endParaRPr lang="ar-SA"/>
          </a:p>
        </p:txBody>
      </p:sp>
      <p:sp>
        <p:nvSpPr>
          <p:cNvPr id="5" name="عنصر نائب للتذييل 4">
            <a:extLst>
              <a:ext uri="{FF2B5EF4-FFF2-40B4-BE49-F238E27FC236}">
                <a16:creationId xmlns:a16="http://schemas.microsoft.com/office/drawing/2014/main" id="{FE2ABF8A-3993-4C02-BCFE-AB90419EB1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04F2FCE6-8618-4FEE-BE3C-F1B7593E7E77}"/>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E2AD3DC-F928-4D27-9244-3A48161FA6A0}" type="slidenum">
              <a:rPr lang="ar-SA" smtClean="0"/>
              <a:t>‹#›</a:t>
            </a:fld>
            <a:endParaRPr lang="ar-SA"/>
          </a:p>
        </p:txBody>
      </p:sp>
    </p:spTree>
    <p:extLst>
      <p:ext uri="{BB962C8B-B14F-4D97-AF65-F5344CB8AC3E}">
        <p14:creationId xmlns:p14="http://schemas.microsoft.com/office/powerpoint/2010/main" val="824680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6" name="مستطيل 5">
            <a:extLst>
              <a:ext uri="{FF2B5EF4-FFF2-40B4-BE49-F238E27FC236}">
                <a16:creationId xmlns:a16="http://schemas.microsoft.com/office/drawing/2014/main" id="{767AE006-1232-46D2-9B86-DFBB35704351}"/>
              </a:ext>
            </a:extLst>
          </p:cNvPr>
          <p:cNvSpPr/>
          <p:nvPr/>
        </p:nvSpPr>
        <p:spPr>
          <a:xfrm>
            <a:off x="1267097" y="2612571"/>
            <a:ext cx="8699863" cy="2308324"/>
          </a:xfrm>
          <a:prstGeom prst="rect">
            <a:avLst/>
          </a:prstGeom>
          <a:noFill/>
        </p:spPr>
        <p:txBody>
          <a:bodyPr wrap="square" lIns="91440" tIns="45720" rIns="91440" bIns="45720">
            <a:spAutoFit/>
          </a:bodyPr>
          <a:lstStyle/>
          <a:p>
            <a:pPr algn="ctr"/>
            <a:r>
              <a:rPr lang="ar-SA" sz="72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Traditional Arabic" panose="02020603050405020304" pitchFamily="18" charset="-78"/>
                <a:cs typeface="Traditional Arabic" panose="02020603050405020304" pitchFamily="18" charset="-78"/>
              </a:rPr>
              <a:t>من الأصول المختلف فيها</a:t>
            </a:r>
          </a:p>
          <a:p>
            <a:pPr algn="ctr"/>
            <a:r>
              <a:rPr lang="ar-SA" sz="72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Traditional Arabic" panose="02020603050405020304" pitchFamily="18" charset="-78"/>
                <a:cs typeface="Traditional Arabic" panose="02020603050405020304" pitchFamily="18" charset="-78"/>
              </a:rPr>
              <a:t>قول الصحابي</a:t>
            </a:r>
            <a:endParaRPr lang="ar-SA" sz="72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7809573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graphicFrame>
        <p:nvGraphicFramePr>
          <p:cNvPr id="2" name="رسم تخطيطي 1">
            <a:extLst>
              <a:ext uri="{FF2B5EF4-FFF2-40B4-BE49-F238E27FC236}">
                <a16:creationId xmlns:a16="http://schemas.microsoft.com/office/drawing/2014/main" id="{6E0551A1-6053-418F-8458-74E62B5C2C2B}"/>
              </a:ext>
            </a:extLst>
          </p:cNvPr>
          <p:cNvGraphicFramePr/>
          <p:nvPr>
            <p:extLst>
              <p:ext uri="{D42A27DB-BD31-4B8C-83A1-F6EECF244321}">
                <p14:modId xmlns:p14="http://schemas.microsoft.com/office/powerpoint/2010/main" val="332658825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رسم تخطيطي 2">
            <a:extLst>
              <a:ext uri="{FF2B5EF4-FFF2-40B4-BE49-F238E27FC236}">
                <a16:creationId xmlns:a16="http://schemas.microsoft.com/office/drawing/2014/main" id="{56B6F9D5-D01D-484C-A4DF-7A23A267D325}"/>
              </a:ext>
            </a:extLst>
          </p:cNvPr>
          <p:cNvGraphicFramePr/>
          <p:nvPr>
            <p:extLst>
              <p:ext uri="{D42A27DB-BD31-4B8C-83A1-F6EECF244321}">
                <p14:modId xmlns:p14="http://schemas.microsoft.com/office/powerpoint/2010/main" val="189646577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414623572"/>
      </p:ext>
    </p:extLst>
  </p:cSld>
  <p:clrMapOvr>
    <a:masterClrMapping/>
  </p:clrMapOvr>
  <mc:AlternateContent xmlns:mc="http://schemas.openxmlformats.org/markup-compatibility/2006">
    <mc:Choice xmlns:p14="http://schemas.microsoft.com/office/powerpoint/2010/main" Requires="p14">
      <p:transition spd="slow" p14:dur="1250">
        <p14:switch dir="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3" name="مربع نص 2">
            <a:extLst>
              <a:ext uri="{FF2B5EF4-FFF2-40B4-BE49-F238E27FC236}">
                <a16:creationId xmlns:a16="http://schemas.microsoft.com/office/drawing/2014/main" id="{76BCEABC-9759-4001-BC9D-290E9997D52B}"/>
              </a:ext>
            </a:extLst>
          </p:cNvPr>
          <p:cNvSpPr txBox="1"/>
          <p:nvPr/>
        </p:nvSpPr>
        <p:spPr>
          <a:xfrm>
            <a:off x="1881051" y="209006"/>
            <a:ext cx="9575075" cy="5632311"/>
          </a:xfrm>
          <a:prstGeom prst="rect">
            <a:avLst/>
          </a:prstGeom>
          <a:noFill/>
        </p:spPr>
        <p:txBody>
          <a:bodyPr wrap="square" rtlCol="1">
            <a:spAutoFit/>
          </a:bodyPr>
          <a:lstStyle/>
          <a:p>
            <a:r>
              <a:rPr lang="ar-SA" sz="36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أولا: أدلة الجائزين لأخذ أحد أقوالهم من غير دليل:-(هذا القول فاسد):-</a:t>
            </a:r>
          </a:p>
          <a:p>
            <a:pPr marL="285750" indent="-285750">
              <a:buFont typeface="Arial" panose="020B0604020202020204" pitchFamily="34" charset="0"/>
              <a:buChar cha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الأول: اختلاف الصحابة فيما بينهم في مسائل كثيرة دليل على جواز الخلاف ولكل أحد أخذ أحد الاقوال من غير دليل.</a:t>
            </a:r>
          </a:p>
          <a:p>
            <a:r>
              <a:rPr lang="ar-SA" sz="3600" b="1" u="sng" dirty="0">
                <a:solidFill>
                  <a:srgbClr val="FF3399"/>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 </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اختلافهم دليل على جواز الاجتهاد في الاقوال ، أما أنه يؤخذ به فلا، فلابد من الاجتهاد وأخذ القول بدليل.</a:t>
            </a:r>
          </a:p>
          <a:p>
            <a:pPr marL="285750" indent="-285750">
              <a:buFont typeface="Arial" panose="020B0604020202020204" pitchFamily="34" charset="0"/>
              <a:buChar cha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الثاني: أن عمر رضي الله عنه رجع إلى قول معاذ رضي الله عنه في ترك رجم المرأة بدون دليل .</a:t>
            </a:r>
          </a:p>
          <a:p>
            <a:r>
              <a:rPr lang="ar-SA" sz="3600" b="1" u="sng" dirty="0">
                <a:solidFill>
                  <a:srgbClr val="FF3399"/>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 </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رجوع عمر الى قول معاذ رضي الله عنهما لرجحان قوله واجتهاده وليس رجع الى قول معاذ بدون دليل.</a:t>
            </a:r>
          </a:p>
          <a:p>
            <a:endPar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215437891"/>
      </p:ext>
    </p:extLst>
  </p:cSld>
  <p:clrMapOvr>
    <a:masterClrMapping/>
  </p:clrMapOvr>
  <mc:AlternateContent xmlns:mc="http://schemas.openxmlformats.org/markup-compatibility/2006">
    <mc:Choice xmlns:p14="http://schemas.microsoft.com/office/powerpoint/2010/main" Requires="p14">
      <p:transition spd="slow" p14:dur="1600">
        <p14:prism dir="r" isContent="1" isInverted="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3" name="مربع نص 2">
            <a:extLst>
              <a:ext uri="{FF2B5EF4-FFF2-40B4-BE49-F238E27FC236}">
                <a16:creationId xmlns:a16="http://schemas.microsoft.com/office/drawing/2014/main" id="{1850FE9E-8C6D-434E-B9CC-4FF23CED878B}"/>
              </a:ext>
            </a:extLst>
          </p:cNvPr>
          <p:cNvSpPr txBox="1"/>
          <p:nvPr/>
        </p:nvSpPr>
        <p:spPr>
          <a:xfrm>
            <a:off x="1567543" y="444137"/>
            <a:ext cx="9980023" cy="3416320"/>
          </a:xfrm>
          <a:prstGeom prst="rect">
            <a:avLst/>
          </a:prstGeom>
          <a:noFill/>
        </p:spPr>
        <p:txBody>
          <a:bodyPr wrap="square" rtlCol="1">
            <a:spAutoFit/>
          </a:bodyPr>
          <a:lstStyle/>
          <a:p>
            <a:r>
              <a:rPr lang="ar-SA" sz="36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ثانيا: أدلة المانعين بأخذ قول أحد الصحابة بدون دليل:-</a:t>
            </a:r>
          </a:p>
          <a:p>
            <a:pPr marL="342900" indent="-342900">
              <a:buFont typeface="Wingdings" panose="05000000000000000000" pitchFamily="2" charset="2"/>
              <a:buChar char="q"/>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قول الصحابي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لايزيد</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على الكتاب والسنة ، فلو تعارض دليلين من الكتاب أو دليلين من السنة لا يجوز أن يؤخذ بأحدها بدون ترجيح، فكذلك أقوال الصحابة فلا يجوز أخذ أحدها بدون ترجيح.</a:t>
            </a:r>
          </a:p>
          <a:p>
            <a:pPr marL="342900" indent="-342900">
              <a:buFont typeface="Wingdings" panose="05000000000000000000" pitchFamily="2" charset="2"/>
              <a:buChar char="q"/>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أننا نعلم أن أحد أقوالهم صحيحة والآخر خطأ ، ولا نعلم ذلك إلا بدليل وترجيح .</a:t>
            </a:r>
          </a:p>
        </p:txBody>
      </p:sp>
    </p:spTree>
    <p:extLst>
      <p:ext uri="{BB962C8B-B14F-4D97-AF65-F5344CB8AC3E}">
        <p14:creationId xmlns:p14="http://schemas.microsoft.com/office/powerpoint/2010/main" val="39045677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مربع نص 1">
            <a:extLst>
              <a:ext uri="{FF2B5EF4-FFF2-40B4-BE49-F238E27FC236}">
                <a16:creationId xmlns:a16="http://schemas.microsoft.com/office/drawing/2014/main" id="{B454BB1A-A10B-4EA0-A81D-599925ED3F86}"/>
              </a:ext>
            </a:extLst>
          </p:cNvPr>
          <p:cNvSpPr txBox="1"/>
          <p:nvPr/>
        </p:nvSpPr>
        <p:spPr>
          <a:xfrm>
            <a:off x="0" y="496389"/>
            <a:ext cx="11260184" cy="4339650"/>
          </a:xfrm>
          <a:prstGeom prst="rect">
            <a:avLst/>
          </a:prstGeom>
          <a:noFill/>
        </p:spPr>
        <p:txBody>
          <a:bodyPr wrap="square" rtlCol="1">
            <a:spAutoFit/>
          </a:bodyPr>
          <a:lstStyle/>
          <a:p>
            <a:r>
              <a:rPr lang="ar-SA" sz="36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أولا: اتفق العلماء في قول الصحابي على أمور:</a:t>
            </a:r>
          </a:p>
          <a:p>
            <a:endPar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marL="342900" indent="-342900">
              <a:buFont typeface="Arial" panose="020B0604020202020204" pitchFamily="34" charset="0"/>
              <a:buChar cha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الصحابي إذا خالف قول صحابي آخر ليس بحجة بالاتفاق.</a:t>
            </a:r>
          </a:p>
          <a:p>
            <a:pPr marL="342900" indent="-342900">
              <a:buFont typeface="Arial" panose="020B0604020202020204" pitchFamily="34" charset="0"/>
              <a:buChar cha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الصحابي على صحابي آخر ليس بحجة بالاتفاق.</a:t>
            </a:r>
          </a:p>
          <a:p>
            <a:pPr marL="342900" indent="-342900">
              <a:buFont typeface="Arial" panose="020B0604020202020204" pitchFamily="34" charset="0"/>
              <a:buChar cha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الصحابي إذا رجع وعدل عن قوله ليس بحجة بالاتفاق.</a:t>
            </a:r>
          </a:p>
          <a:p>
            <a:pPr marL="342900" indent="-342900">
              <a:buFont typeface="Arial" panose="020B0604020202020204" pitchFamily="34" charset="0"/>
              <a:buChar cha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الصحابي إذا انتشر وعملوا به ولم ينكره أحد فهو حجة بالاتفاق </a:t>
            </a: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ويكون "إجماع سكوتي".</a:t>
            </a:r>
          </a:p>
          <a:p>
            <a:pPr marL="342900" indent="-342900">
              <a:buFont typeface="Arial" panose="020B0604020202020204" pitchFamily="34" charset="0"/>
              <a:buChar char="•"/>
            </a:pPr>
            <a:endParaRPr lang="ar-SA"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3495617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مربع نص 1">
            <a:extLst>
              <a:ext uri="{FF2B5EF4-FFF2-40B4-BE49-F238E27FC236}">
                <a16:creationId xmlns:a16="http://schemas.microsoft.com/office/drawing/2014/main" id="{A8F9AAAF-9C89-4D49-8C50-CA5E2AC8B6C5}"/>
              </a:ext>
            </a:extLst>
          </p:cNvPr>
          <p:cNvSpPr txBox="1"/>
          <p:nvPr/>
        </p:nvSpPr>
        <p:spPr>
          <a:xfrm>
            <a:off x="600892" y="522514"/>
            <a:ext cx="10842172" cy="3170099"/>
          </a:xfrm>
          <a:prstGeom prst="rect">
            <a:avLst/>
          </a:prstGeom>
          <a:noFill/>
        </p:spPr>
        <p:txBody>
          <a:bodyPr wrap="square" rtlCol="1">
            <a:spAutoFit/>
          </a:bodyPr>
          <a:lstStyle/>
          <a:p>
            <a:r>
              <a:rPr lang="ar-SA" sz="40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ثانيا: اختلف العلماء في قول الصحابي إذا :-</a:t>
            </a:r>
          </a:p>
          <a:p>
            <a:endPar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قال الصحابي قول ولم يكن قوله في مسألة منتشرة أو مما تعم به البلوى ،</a:t>
            </a:r>
          </a:p>
          <a:p>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ولم يرد عن غيره من الصحابة خلاف ذلك،  ثم نقل هذا القول الى من بعدهم </a:t>
            </a:r>
          </a:p>
          <a:p>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قوله حجة وتثبت بها الأحكام أم أنه ليس بحجة ولا تثبت به الأحكام ؟!</a:t>
            </a:r>
          </a:p>
        </p:txBody>
      </p:sp>
    </p:spTree>
    <p:extLst>
      <p:ext uri="{BB962C8B-B14F-4D97-AF65-F5344CB8AC3E}">
        <p14:creationId xmlns:p14="http://schemas.microsoft.com/office/powerpoint/2010/main" val="3421172292"/>
      </p:ext>
    </p:extLst>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graphicFrame>
        <p:nvGraphicFramePr>
          <p:cNvPr id="3" name="رسم تخطيطي 2">
            <a:extLst>
              <a:ext uri="{FF2B5EF4-FFF2-40B4-BE49-F238E27FC236}">
                <a16:creationId xmlns:a16="http://schemas.microsoft.com/office/drawing/2014/main" id="{086DC972-FDF4-4264-A900-9E7EB3D835A3}"/>
              </a:ext>
            </a:extLst>
          </p:cNvPr>
          <p:cNvGraphicFramePr/>
          <p:nvPr>
            <p:extLst>
              <p:ext uri="{D42A27DB-BD31-4B8C-83A1-F6EECF244321}">
                <p14:modId xmlns:p14="http://schemas.microsoft.com/office/powerpoint/2010/main" val="2877759180"/>
              </p:ext>
            </p:extLst>
          </p:nvPr>
        </p:nvGraphicFramePr>
        <p:xfrm>
          <a:off x="0" y="0"/>
          <a:ext cx="12191999"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00984224"/>
      </p:ext>
    </p:extLst>
  </p:cSld>
  <p:clrMapOvr>
    <a:masterClrMapping/>
  </p:clrMapOvr>
  <mc:AlternateContent xmlns:mc="http://schemas.openxmlformats.org/markup-compatibility/2006">
    <mc:Choice xmlns:p14="http://schemas.microsoft.com/office/powerpoint/2010/main" Requires="p14">
      <p:transition spd="slow" p14:dur="3400">
        <p14:reveal thruBlk="1" dir="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مربع نص 1">
            <a:extLst>
              <a:ext uri="{FF2B5EF4-FFF2-40B4-BE49-F238E27FC236}">
                <a16:creationId xmlns:a16="http://schemas.microsoft.com/office/drawing/2014/main" id="{1E951097-1918-4C99-B803-769482F6049A}"/>
              </a:ext>
            </a:extLst>
          </p:cNvPr>
          <p:cNvSpPr txBox="1"/>
          <p:nvPr/>
        </p:nvSpPr>
        <p:spPr>
          <a:xfrm>
            <a:off x="143692" y="76465"/>
            <a:ext cx="12048308" cy="6001643"/>
          </a:xfrm>
          <a:prstGeom prst="rect">
            <a:avLst/>
          </a:prstGeom>
          <a:noFill/>
        </p:spPr>
        <p:txBody>
          <a:bodyPr wrap="square" rtlCol="1">
            <a:spAutoFit/>
          </a:bodyPr>
          <a:lstStyle/>
          <a:p>
            <a:r>
              <a:rPr lang="ar-SA" sz="3200" b="1"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أولا: أدلة المذهب الأول(حجة مطلقا):-</a:t>
            </a:r>
          </a:p>
          <a:p>
            <a:pPr marL="285750" indent="-285750">
              <a:buFont typeface="Wingdings" panose="05000000000000000000" pitchFamily="2" charset="2"/>
              <a:buChar char="q"/>
            </a:pP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a:t>
            </a:r>
            <a:r>
              <a:rPr lang="ar-SA" sz="3200" b="1" dirty="0" err="1">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الأول:قول</a:t>
            </a: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النبي صلى الله عليه وسلم: [أصحابي كالنجوم بأيهم اقتديتم اهتديتم].</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أمر الرسول صلى الله عليه وسلم في هذا الحديث بالاقتداء بالصحابة رضوان الله عليهم والأمر المطلق للوجوب، فأمره بالاقتداء بهم دلالة على حجية قولهم رضوان الله عليهم.</a:t>
            </a:r>
          </a:p>
          <a:p>
            <a:r>
              <a:rPr lang="ar-SA" sz="3200" b="1" u="sng" dirty="0">
                <a:solidFill>
                  <a:srgbClr val="FF3399"/>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اعتراض على هذا الدليل:</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النبي صلى الله عليه وسلم أمر بالاقتداء مطلقا ولم يحدد أحد من الصحابة، بل له أن يقتدي بمن شاء منهم رضوان الله عليهم وهذا للعوام من عصره بدليل أن الصحابي غير داخل فيه ، لان الصحابي له أن يخالف الصحابي الآخر ، فلو كان قوله حجة وداخل الصحابي فيه لكان قوله حجة على الآخر وهذا لم يقل به أحد ، فالصحابي له أن يخالف قوله الصحابي الآخر، فقد وردت مسائل كثيرة خالفوا فيها الصحابة بعضهم البعض .</a:t>
            </a:r>
          </a:p>
          <a:p>
            <a:r>
              <a:rPr lang="ar-SA" sz="3200" b="1" u="sng" dirty="0">
                <a:solidFill>
                  <a:srgbClr val="FF3399"/>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الرد والجواب على الاعتراض:</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لفظ النبي صلى الله عليه وسلم بالاقتداء لفظ عام ، ولكن خرج الصحابي منه بدليل: أنهم هم الذين أمر بتقليدهم واتباعهم وجعل الأمر لغيرهم من الموجودين في عصره.</a:t>
            </a:r>
          </a:p>
        </p:txBody>
      </p:sp>
    </p:spTree>
    <p:extLst>
      <p:ext uri="{BB962C8B-B14F-4D97-AF65-F5344CB8AC3E}">
        <p14:creationId xmlns:p14="http://schemas.microsoft.com/office/powerpoint/2010/main" val="162981960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invX="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مربع نص 1">
            <a:extLst>
              <a:ext uri="{FF2B5EF4-FFF2-40B4-BE49-F238E27FC236}">
                <a16:creationId xmlns:a16="http://schemas.microsoft.com/office/drawing/2014/main" id="{B0BB3FDD-ED08-4F85-9461-0190708FE837}"/>
              </a:ext>
            </a:extLst>
          </p:cNvPr>
          <p:cNvSpPr txBox="1"/>
          <p:nvPr/>
        </p:nvSpPr>
        <p:spPr>
          <a:xfrm>
            <a:off x="4362994" y="195943"/>
            <a:ext cx="7641772" cy="2862322"/>
          </a:xfrm>
          <a:prstGeom prst="rect">
            <a:avLst/>
          </a:prstGeom>
          <a:noFill/>
        </p:spPr>
        <p:txBody>
          <a:bodyPr wrap="square" rtlCol="1">
            <a:spAutoFit/>
          </a:bodyPr>
          <a:lstStyle/>
          <a:p>
            <a:pPr marL="285750" indent="-285750">
              <a:buFont typeface="Wingdings" panose="05000000000000000000" pitchFamily="2" charset="2"/>
              <a:buChar char="q"/>
            </a:pPr>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الثاني: أن الصحابة رضوان الله عليهم هم أقرب إلى الصواب وأبعد عن الخطأ وذلك لأنهم شاهدوا الوحي وسمعوا كلام النبي صلى الله عليه وسلم فهم اعرف بالمقاصد الشرعية وأعلم بالتأويل فيكون قولهم أولى كالعلماء مع عامة الناس.</a:t>
            </a:r>
          </a:p>
        </p:txBody>
      </p:sp>
    </p:spTree>
    <p:extLst>
      <p:ext uri="{BB962C8B-B14F-4D97-AF65-F5344CB8AC3E}">
        <p14:creationId xmlns:p14="http://schemas.microsoft.com/office/powerpoint/2010/main" val="1743138151"/>
      </p:ext>
    </p:extLst>
  </p:cSld>
  <p:clrMapOvr>
    <a:masterClrMapping/>
  </p:clrMapOvr>
  <mc:AlternateContent xmlns:mc="http://schemas.openxmlformats.org/markup-compatibility/2006">
    <mc:Choice xmlns:p14="http://schemas.microsoft.com/office/powerpoint/2010/main" Requires="p14">
      <p:transition spd="slow" p14:dur="1250">
        <p14:flip dir="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مربع نص 1">
            <a:extLst>
              <a:ext uri="{FF2B5EF4-FFF2-40B4-BE49-F238E27FC236}">
                <a16:creationId xmlns:a16="http://schemas.microsoft.com/office/drawing/2014/main" id="{F0236BC3-6F8A-4EC0-95D9-03FB24A4583A}"/>
              </a:ext>
            </a:extLst>
          </p:cNvPr>
          <p:cNvSpPr txBox="1"/>
          <p:nvPr/>
        </p:nvSpPr>
        <p:spPr>
          <a:xfrm>
            <a:off x="718458" y="509451"/>
            <a:ext cx="11090366" cy="4093428"/>
          </a:xfrm>
          <a:prstGeom prst="rect">
            <a:avLst/>
          </a:prstGeom>
          <a:noFill/>
        </p:spPr>
        <p:txBody>
          <a:bodyPr wrap="square" rtlCol="1">
            <a:spAutoFit/>
          </a:bodyPr>
          <a:lstStyle/>
          <a:p>
            <a:r>
              <a:rPr lang="ar-SA" sz="3200" b="1"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a:t>
            </a:r>
            <a:r>
              <a:rPr lang="ar-SA" sz="32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انيا: أدلة المذهب الثاني : القائلين ليس حجة قول الصحابي:</a:t>
            </a:r>
          </a:p>
          <a:p>
            <a:pPr marL="285750" indent="-285750">
              <a:buFont typeface="Arial" panose="020B0604020202020204" pitchFamily="34" charset="0"/>
              <a:buChar char="•"/>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الصحابي غير معصوم عن الخطأ والسهو ، فإذا كان غير معصوم فقوله إما أن يكون صحيح أو أن يكون خطأ.</a:t>
            </a:r>
          </a:p>
          <a:p>
            <a:pPr marL="285750" indent="-285750">
              <a:buFont typeface="Arial" panose="020B0604020202020204" pitchFamily="34" charset="0"/>
              <a:buChar char="•"/>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اختلاف الصحابة فيما بينهم دليل على أنهم غير معصومين عن الخطأ ،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لو كانوا معصومين لما اختلفت اقوالهم .</a:t>
            </a:r>
          </a:p>
          <a:p>
            <a:pPr marL="285750" indent="-285750">
              <a:buFont typeface="Arial" panose="020B0604020202020204" pitchFamily="34" charset="0"/>
              <a:buChar char="•"/>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الصحابة رضوان الله عليهم اختلفوا فيما بينهم في مسائل كثيرة ولم ينكروا على من خالفهم ، فعدم انكارهم على من خالفهم دليل على جواز الاختلاف .</a:t>
            </a:r>
          </a:p>
          <a:p>
            <a:endParaRPr lang="ar-SA" dirty="0"/>
          </a:p>
          <a:p>
            <a:endParaRPr lang="ar-SA" dirty="0"/>
          </a:p>
        </p:txBody>
      </p:sp>
      <p:graphicFrame>
        <p:nvGraphicFramePr>
          <p:cNvPr id="3" name="رسم تخطيطي 2">
            <a:extLst>
              <a:ext uri="{FF2B5EF4-FFF2-40B4-BE49-F238E27FC236}">
                <a16:creationId xmlns:a16="http://schemas.microsoft.com/office/drawing/2014/main" id="{FAF318D2-85AD-4255-B52D-E701CBE80574}"/>
              </a:ext>
            </a:extLst>
          </p:cNvPr>
          <p:cNvGraphicFramePr/>
          <p:nvPr>
            <p:extLst>
              <p:ext uri="{D42A27DB-BD31-4B8C-83A1-F6EECF244321}">
                <p14:modId xmlns:p14="http://schemas.microsoft.com/office/powerpoint/2010/main" val="84400156"/>
              </p:ext>
            </p:extLst>
          </p:nvPr>
        </p:nvGraphicFramePr>
        <p:xfrm>
          <a:off x="0" y="3944983"/>
          <a:ext cx="10160000" cy="2913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97378203"/>
      </p:ext>
    </p:extLst>
  </p:cSld>
  <p:clrMapOvr>
    <a:masterClrMapping/>
  </p:clrMapOvr>
  <mc:AlternateContent xmlns:mc="http://schemas.openxmlformats.org/markup-compatibility/2006">
    <mc:Choice xmlns:p14="http://schemas.microsoft.com/office/powerpoint/2010/main" Requires="p14">
      <p:transition spd="slow" p14:dur="1600">
        <p14:gallery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مربع نص 1">
            <a:extLst>
              <a:ext uri="{FF2B5EF4-FFF2-40B4-BE49-F238E27FC236}">
                <a16:creationId xmlns:a16="http://schemas.microsoft.com/office/drawing/2014/main" id="{86F763F6-7F8D-4EB6-AD12-A65CC87BD201}"/>
              </a:ext>
            </a:extLst>
          </p:cNvPr>
          <p:cNvSpPr txBox="1"/>
          <p:nvPr/>
        </p:nvSpPr>
        <p:spPr>
          <a:xfrm>
            <a:off x="0" y="0"/>
            <a:ext cx="12191999" cy="7971413"/>
          </a:xfrm>
          <a:prstGeom prst="rect">
            <a:avLst/>
          </a:prstGeom>
          <a:noFill/>
        </p:spPr>
        <p:txBody>
          <a:bodyPr wrap="square" rtlCol="1">
            <a:spAutoFit/>
          </a:bodyPr>
          <a:lstStyle/>
          <a:p>
            <a:r>
              <a:rPr lang="ar-SA" sz="32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ثالثا: دليل المذهب الثالث: (حجة أقوال الخلفاء الأربعة الراشدين):-</a:t>
            </a:r>
          </a:p>
          <a:p>
            <a:pPr marL="285750" indent="-285750">
              <a:buFont typeface="Wingdings" panose="05000000000000000000" pitchFamily="2" charset="2"/>
              <a:buChar char="q"/>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النبي صلى الله عليه وسلم : "عليكم بسنتي وسنة الخلفاء الراشدين من بعدي"</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أمر النبي صلى الله عليه وسلم باتباع سنته وسنة الخلفاء الراشدين والأمر المطلق للوجوب وأقوالهم واجبة وحجة .</a:t>
            </a:r>
          </a:p>
          <a:p>
            <a:r>
              <a:rPr lang="ar-SA" sz="32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رابعا: دليل المذهب الرابع:(حجة قولي أبو بكر وعمر رضي الله عنهما فقط):-</a:t>
            </a:r>
          </a:p>
          <a:p>
            <a:pPr marL="285750" indent="-285750">
              <a:buFont typeface="Wingdings" panose="05000000000000000000" pitchFamily="2" charset="2"/>
              <a:buChar char="q"/>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النبي صلى الله عليه وسلم: " اقتدوا باللذين من بعدي أبي بكر وعمر".</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أمر النبي صلى الله عليه وسلم بالاقتداء بأبي بكر وعمر والامر المطلق للوجوب ، فالاقتداء بهم واجب وقولهم حجة.</a:t>
            </a:r>
          </a:p>
          <a:p>
            <a:r>
              <a:rPr lang="ar-SA" sz="3200" b="1" u="sng" dirty="0">
                <a:solidFill>
                  <a:srgbClr val="FF3399"/>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أصحاب المذهبين الثالث والرابع:-</a:t>
            </a:r>
          </a:p>
          <a:p>
            <a:pPr marL="285750" indent="-285750">
              <a:buFont typeface="Wingdings" panose="05000000000000000000" pitchFamily="2" charset="2"/>
              <a:buChar char="ü"/>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هذين المذهبين غير صحيحة وباطلة ، لان الدليلين اللذين دلا على أن قول الصحابي حجة مطلقة عامة في جميع الصحابة دون تخصيص صحابي .</a:t>
            </a:r>
          </a:p>
          <a:p>
            <a:pPr marL="285750" indent="-285750">
              <a:buFont typeface="Wingdings" panose="05000000000000000000" pitchFamily="2" charset="2"/>
              <a:buChar char="ü"/>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الأمر بالاقتداء بالخلفاء الراشدين و أبو بكر وعمر في أدلتهم فالمراد منها احتمالين: </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أولا:- الاقتداء بسيرتهم وعدلهم . وثانيا:-أن جميع الصحابة يجب الاقتداء بسيرتهم وعدلهم ولكن الرسول صلى الله عليه وسلم ذكر هؤلاء من باب تخصيص الشيء بالذكر لانهم أكمل الصحابة في ذلك.</a:t>
            </a:r>
          </a:p>
          <a:p>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p>
          <a:p>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704875749"/>
      </p:ext>
    </p:extLst>
  </p:cSld>
  <p:clrMapOvr>
    <a:masterClrMapping/>
  </p:clrMapOvr>
  <mc:AlternateContent xmlns:mc="http://schemas.openxmlformats.org/markup-compatibility/2006">
    <mc:Choice xmlns:p14="http://schemas.microsoft.com/office/powerpoint/2010/main" Requires="p14">
      <p:transition spd="slow" p14:dur="1600">
        <p14:prism dir="r"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8CCCD0D4-0C64-4175-94F6-6DF85ED04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3" name="فقاعة التفكير: على شكل سحابة 2">
            <a:extLst>
              <a:ext uri="{FF2B5EF4-FFF2-40B4-BE49-F238E27FC236}">
                <a16:creationId xmlns:a16="http://schemas.microsoft.com/office/drawing/2014/main" id="{7865CC3A-D0C7-48F8-B49F-F72B602A2CA4}"/>
              </a:ext>
            </a:extLst>
          </p:cNvPr>
          <p:cNvSpPr/>
          <p:nvPr/>
        </p:nvSpPr>
        <p:spPr>
          <a:xfrm>
            <a:off x="2847703" y="1267097"/>
            <a:ext cx="7667897" cy="3108960"/>
          </a:xfrm>
          <a:prstGeom prst="cloud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a:solidFill>
                  <a:srgbClr val="FF3399"/>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اذا اختلف الصحابة على قولين</a:t>
            </a:r>
          </a:p>
          <a:p>
            <a:pPr algn="ctr"/>
            <a:r>
              <a:rPr lang="ar-SA" sz="3600" b="1" dirty="0">
                <a:solidFill>
                  <a:srgbClr val="FF3399"/>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يجوز أخذ أحد القولين بدون دليل؟</a:t>
            </a:r>
          </a:p>
        </p:txBody>
      </p:sp>
    </p:spTree>
    <p:extLst>
      <p:ext uri="{BB962C8B-B14F-4D97-AF65-F5344CB8AC3E}">
        <p14:creationId xmlns:p14="http://schemas.microsoft.com/office/powerpoint/2010/main" val="2480514712"/>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876</Words>
  <Application>Microsoft Office PowerPoint</Application>
  <PresentationFormat>شاشة عريضة</PresentationFormat>
  <Paragraphs>61</Paragraphs>
  <Slides>12</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12</vt:i4>
      </vt:variant>
    </vt:vector>
  </HeadingPairs>
  <TitlesOfParts>
    <vt:vector size="18" baseType="lpstr">
      <vt:lpstr>Arial</vt:lpstr>
      <vt:lpstr>Calibri</vt:lpstr>
      <vt:lpstr>Calibri Light</vt:lpstr>
      <vt:lpstr>Traditional Arabic</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hp</cp:lastModifiedBy>
  <cp:revision>10</cp:revision>
  <dcterms:created xsi:type="dcterms:W3CDTF">2019-09-28T12:06:23Z</dcterms:created>
  <dcterms:modified xsi:type="dcterms:W3CDTF">2019-09-28T13:35:13Z</dcterms:modified>
</cp:coreProperties>
</file>