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61" r:id="rId5"/>
    <p:sldId id="262" r:id="rId6"/>
    <p:sldId id="263" r:id="rId7"/>
    <p:sldId id="264" r:id="rId8"/>
    <p:sldId id="256" r:id="rId9"/>
    <p:sldId id="257" r:id="rId10"/>
  </p:sldIdLst>
  <p:sldSz cx="12192000" cy="6858000"/>
  <p:notesSz cx="6858000" cy="9144000"/>
  <p:defaultTextStyle>
    <a:defPPr>
      <a:defRPr lang="ar-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F0CA-20B3-824C-7E0D-3666200CAE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AE"/>
          </a:p>
        </p:txBody>
      </p:sp>
      <p:sp>
        <p:nvSpPr>
          <p:cNvPr id="3" name="Subtitle 2">
            <a:extLst>
              <a:ext uri="{FF2B5EF4-FFF2-40B4-BE49-F238E27FC236}">
                <a16:creationId xmlns:a16="http://schemas.microsoft.com/office/drawing/2014/main" id="{F0CE7915-CD02-3D81-6291-7557053F3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AE"/>
          </a:p>
        </p:txBody>
      </p:sp>
      <p:sp>
        <p:nvSpPr>
          <p:cNvPr id="4" name="Date Placeholder 3">
            <a:extLst>
              <a:ext uri="{FF2B5EF4-FFF2-40B4-BE49-F238E27FC236}">
                <a16:creationId xmlns:a16="http://schemas.microsoft.com/office/drawing/2014/main" id="{43B7D1EA-7263-7CE7-F3FE-11836DE3586D}"/>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5" name="Footer Placeholder 4">
            <a:extLst>
              <a:ext uri="{FF2B5EF4-FFF2-40B4-BE49-F238E27FC236}">
                <a16:creationId xmlns:a16="http://schemas.microsoft.com/office/drawing/2014/main" id="{CA3A5D57-3F71-D3FC-44EE-4F8229D8477C}"/>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58C784A1-FB56-4E13-AC4B-5CE99EF5FE0B}"/>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398221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A2FA23-D543-6FDE-74B7-F10A3E4BBC3F}"/>
              </a:ext>
            </a:extLst>
          </p:cNvPr>
          <p:cNvGrpSpPr/>
          <p:nvPr userDrawn="1"/>
        </p:nvGrpSpPr>
        <p:grpSpPr>
          <a:xfrm>
            <a:off x="-809626" y="1838324"/>
            <a:ext cx="5019676" cy="5019676"/>
            <a:chOff x="4505324" y="1838324"/>
            <a:chExt cx="5019676" cy="5019676"/>
          </a:xfrm>
        </p:grpSpPr>
        <p:pic>
          <p:nvPicPr>
            <p:cNvPr id="7" name="Picture 6" descr="A picture containing toy, doll&#10;&#10;Description automatically generated">
              <a:extLst>
                <a:ext uri="{FF2B5EF4-FFF2-40B4-BE49-F238E27FC236}">
                  <a16:creationId xmlns:a16="http://schemas.microsoft.com/office/drawing/2014/main" id="{D1DBF7CB-BE0B-2950-089C-1076C0B4D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324" y="1838324"/>
              <a:ext cx="5019676" cy="5019676"/>
            </a:xfrm>
            <a:prstGeom prst="rect">
              <a:avLst/>
            </a:prstGeom>
          </p:spPr>
        </p:pic>
        <p:sp>
          <p:nvSpPr>
            <p:cNvPr id="8" name="Rectangle 7">
              <a:extLst>
                <a:ext uri="{FF2B5EF4-FFF2-40B4-BE49-F238E27FC236}">
                  <a16:creationId xmlns:a16="http://schemas.microsoft.com/office/drawing/2014/main" id="{2FD835D5-1822-43D2-8107-506445E7427A}"/>
                </a:ext>
              </a:extLst>
            </p:cNvPr>
            <p:cNvSpPr/>
            <p:nvPr/>
          </p:nvSpPr>
          <p:spPr>
            <a:xfrm>
              <a:off x="6614905" y="5410200"/>
              <a:ext cx="1172817" cy="72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dirty="0"/>
            </a:p>
          </p:txBody>
        </p:sp>
      </p:grpSp>
      <p:grpSp>
        <p:nvGrpSpPr>
          <p:cNvPr id="9" name="Group 8">
            <a:extLst>
              <a:ext uri="{FF2B5EF4-FFF2-40B4-BE49-F238E27FC236}">
                <a16:creationId xmlns:a16="http://schemas.microsoft.com/office/drawing/2014/main" id="{FD007B23-0E42-2CDC-0B29-B24D37CA1FE4}"/>
              </a:ext>
            </a:extLst>
          </p:cNvPr>
          <p:cNvGrpSpPr/>
          <p:nvPr userDrawn="1"/>
        </p:nvGrpSpPr>
        <p:grpSpPr>
          <a:xfrm>
            <a:off x="7277099" y="1838325"/>
            <a:ext cx="5019675" cy="5019675"/>
            <a:chOff x="4181474" y="1438274"/>
            <a:chExt cx="5019675" cy="5019675"/>
          </a:xfrm>
        </p:grpSpPr>
        <p:pic>
          <p:nvPicPr>
            <p:cNvPr id="10" name="Picture 9" descr="A picture containing toy, doll, vector graphics&#10;&#10;Description automatically generated">
              <a:extLst>
                <a:ext uri="{FF2B5EF4-FFF2-40B4-BE49-F238E27FC236}">
                  <a16:creationId xmlns:a16="http://schemas.microsoft.com/office/drawing/2014/main" id="{0588345B-90C2-6E82-40A4-D12F2EA44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74" y="1438274"/>
              <a:ext cx="5019675" cy="5019675"/>
            </a:xfrm>
            <a:prstGeom prst="rect">
              <a:avLst/>
            </a:prstGeom>
          </p:spPr>
        </p:pic>
        <p:sp>
          <p:nvSpPr>
            <p:cNvPr id="11" name="Rectangle 10">
              <a:extLst>
                <a:ext uri="{FF2B5EF4-FFF2-40B4-BE49-F238E27FC236}">
                  <a16:creationId xmlns:a16="http://schemas.microsoft.com/office/drawing/2014/main" id="{15EA0FFB-0FF2-C19A-EF81-05E75EEB68AD}"/>
                </a:ext>
              </a:extLst>
            </p:cNvPr>
            <p:cNvSpPr/>
            <p:nvPr/>
          </p:nvSpPr>
          <p:spPr>
            <a:xfrm>
              <a:off x="6291055" y="5010149"/>
              <a:ext cx="1172817" cy="72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dirty="0"/>
            </a:p>
          </p:txBody>
        </p:sp>
      </p:grpSp>
    </p:spTree>
    <p:extLst>
      <p:ext uri="{BB962C8B-B14F-4D97-AF65-F5344CB8AC3E}">
        <p14:creationId xmlns:p14="http://schemas.microsoft.com/office/powerpoint/2010/main" val="298516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0608171-06FC-DD33-5B12-8874EA75E69B}"/>
              </a:ext>
            </a:extLst>
          </p:cNvPr>
          <p:cNvGrpSpPr/>
          <p:nvPr userDrawn="1"/>
        </p:nvGrpSpPr>
        <p:grpSpPr>
          <a:xfrm>
            <a:off x="323849" y="1838324"/>
            <a:ext cx="5019676" cy="5019676"/>
            <a:chOff x="4505324" y="1838324"/>
            <a:chExt cx="5019676" cy="5019676"/>
          </a:xfrm>
        </p:grpSpPr>
        <p:pic>
          <p:nvPicPr>
            <p:cNvPr id="7" name="Picture 6" descr="A picture containing toy, doll&#10;&#10;Description automatically generated">
              <a:extLst>
                <a:ext uri="{FF2B5EF4-FFF2-40B4-BE49-F238E27FC236}">
                  <a16:creationId xmlns:a16="http://schemas.microsoft.com/office/drawing/2014/main" id="{FB823E61-BF1F-EEB5-20A2-1990DC97C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324" y="1838324"/>
              <a:ext cx="5019676" cy="5019676"/>
            </a:xfrm>
            <a:prstGeom prst="rect">
              <a:avLst/>
            </a:prstGeom>
          </p:spPr>
        </p:pic>
        <p:sp>
          <p:nvSpPr>
            <p:cNvPr id="8" name="Rectangle 7">
              <a:extLst>
                <a:ext uri="{FF2B5EF4-FFF2-40B4-BE49-F238E27FC236}">
                  <a16:creationId xmlns:a16="http://schemas.microsoft.com/office/drawing/2014/main" id="{08A57F12-8D68-139E-A411-FD8D9A1A8AEE}"/>
                </a:ext>
              </a:extLst>
            </p:cNvPr>
            <p:cNvSpPr/>
            <p:nvPr/>
          </p:nvSpPr>
          <p:spPr>
            <a:xfrm>
              <a:off x="6614905" y="5410200"/>
              <a:ext cx="1172817" cy="72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dirty="0"/>
            </a:p>
          </p:txBody>
        </p:sp>
      </p:grpSp>
      <p:pic>
        <p:nvPicPr>
          <p:cNvPr id="9" name="Picture 8" descr="A picture containing icon&#10;&#10;Description automatically generated">
            <a:extLst>
              <a:ext uri="{FF2B5EF4-FFF2-40B4-BE49-F238E27FC236}">
                <a16:creationId xmlns:a16="http://schemas.microsoft.com/office/drawing/2014/main" id="{7C2DB2DA-F41C-6A87-7336-D191C1EC5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4450" y="3429000"/>
            <a:ext cx="3429000" cy="3429000"/>
          </a:xfrm>
          <a:prstGeom prst="rect">
            <a:avLst/>
          </a:prstGeom>
        </p:spPr>
      </p:pic>
    </p:spTree>
    <p:extLst>
      <p:ext uri="{BB962C8B-B14F-4D97-AF65-F5344CB8AC3E}">
        <p14:creationId xmlns:p14="http://schemas.microsoft.com/office/powerpoint/2010/main" val="1877854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6379-6A43-B420-1CA9-A370B387ED1F}"/>
              </a:ext>
            </a:extLst>
          </p:cNvPr>
          <p:cNvSpPr>
            <a:spLocks noGrp="1"/>
          </p:cNvSpPr>
          <p:nvPr>
            <p:ph type="title"/>
          </p:nvPr>
        </p:nvSpPr>
        <p:spPr/>
        <p:txBody>
          <a:bodyPr/>
          <a:lstStyle/>
          <a:p>
            <a:r>
              <a:rPr lang="en-US"/>
              <a:t>Click to edit Master title style</a:t>
            </a:r>
            <a:endParaRPr lang="ar-AE"/>
          </a:p>
        </p:txBody>
      </p:sp>
      <p:sp>
        <p:nvSpPr>
          <p:cNvPr id="3" name="Date Placeholder 2">
            <a:extLst>
              <a:ext uri="{FF2B5EF4-FFF2-40B4-BE49-F238E27FC236}">
                <a16:creationId xmlns:a16="http://schemas.microsoft.com/office/drawing/2014/main" id="{43F98EB8-370D-4511-C4D5-B14F9C936B40}"/>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4" name="Footer Placeholder 3">
            <a:extLst>
              <a:ext uri="{FF2B5EF4-FFF2-40B4-BE49-F238E27FC236}">
                <a16:creationId xmlns:a16="http://schemas.microsoft.com/office/drawing/2014/main" id="{C5CF3A96-A63C-545A-68B5-9A7150725448}"/>
              </a:ext>
            </a:extLst>
          </p:cNvPr>
          <p:cNvSpPr>
            <a:spLocks noGrp="1"/>
          </p:cNvSpPr>
          <p:nvPr>
            <p:ph type="ftr" sz="quarter" idx="11"/>
          </p:nvPr>
        </p:nvSpPr>
        <p:spPr/>
        <p:txBody>
          <a:bodyPr/>
          <a:lstStyle/>
          <a:p>
            <a:endParaRPr lang="ar-AE"/>
          </a:p>
        </p:txBody>
      </p:sp>
      <p:sp>
        <p:nvSpPr>
          <p:cNvPr id="5" name="Slide Number Placeholder 4">
            <a:extLst>
              <a:ext uri="{FF2B5EF4-FFF2-40B4-BE49-F238E27FC236}">
                <a16:creationId xmlns:a16="http://schemas.microsoft.com/office/drawing/2014/main" id="{C9B37F80-5B1E-8000-7759-BBC0D3FA8400}"/>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185822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CDBB-277A-2EB3-80C9-2FBD19C31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AE"/>
          </a:p>
        </p:txBody>
      </p:sp>
      <p:sp>
        <p:nvSpPr>
          <p:cNvPr id="3" name="Content Placeholder 2">
            <a:extLst>
              <a:ext uri="{FF2B5EF4-FFF2-40B4-BE49-F238E27FC236}">
                <a16:creationId xmlns:a16="http://schemas.microsoft.com/office/drawing/2014/main" id="{138B0E1F-A84D-3289-4C4E-AEB728F4C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Text Placeholder 3">
            <a:extLst>
              <a:ext uri="{FF2B5EF4-FFF2-40B4-BE49-F238E27FC236}">
                <a16:creationId xmlns:a16="http://schemas.microsoft.com/office/drawing/2014/main" id="{153731A4-928D-12B1-575F-47638D8E3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876FB-D1F7-20D3-4E9E-CD9033961C09}"/>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6" name="Footer Placeholder 5">
            <a:extLst>
              <a:ext uri="{FF2B5EF4-FFF2-40B4-BE49-F238E27FC236}">
                <a16:creationId xmlns:a16="http://schemas.microsoft.com/office/drawing/2014/main" id="{7B2C8A79-4CB2-A987-B847-97A371E6C64D}"/>
              </a:ext>
            </a:extLst>
          </p:cNvPr>
          <p:cNvSpPr>
            <a:spLocks noGrp="1"/>
          </p:cNvSpPr>
          <p:nvPr>
            <p:ph type="ftr" sz="quarter" idx="11"/>
          </p:nvPr>
        </p:nvSpPr>
        <p:spPr/>
        <p:txBody>
          <a:bodyPr/>
          <a:lstStyle/>
          <a:p>
            <a:endParaRPr lang="ar-AE"/>
          </a:p>
        </p:txBody>
      </p:sp>
      <p:sp>
        <p:nvSpPr>
          <p:cNvPr id="7" name="Slide Number Placeholder 6">
            <a:extLst>
              <a:ext uri="{FF2B5EF4-FFF2-40B4-BE49-F238E27FC236}">
                <a16:creationId xmlns:a16="http://schemas.microsoft.com/office/drawing/2014/main" id="{DF63C6EB-07C2-A77E-0F97-E85F87BD91FB}"/>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3581254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81F7-3D47-5707-2A31-D93F207EA5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AE"/>
          </a:p>
        </p:txBody>
      </p:sp>
      <p:sp>
        <p:nvSpPr>
          <p:cNvPr id="3" name="Picture Placeholder 2">
            <a:extLst>
              <a:ext uri="{FF2B5EF4-FFF2-40B4-BE49-F238E27FC236}">
                <a16:creationId xmlns:a16="http://schemas.microsoft.com/office/drawing/2014/main" id="{0987B5B7-897E-1FFA-C4DD-F18CDECE8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Text Placeholder 3">
            <a:extLst>
              <a:ext uri="{FF2B5EF4-FFF2-40B4-BE49-F238E27FC236}">
                <a16:creationId xmlns:a16="http://schemas.microsoft.com/office/drawing/2014/main" id="{0377E1A3-B938-3D2B-1A2D-F44A3F1D4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EAEED-1385-316F-5D19-864970F851EE}"/>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6" name="Footer Placeholder 5">
            <a:extLst>
              <a:ext uri="{FF2B5EF4-FFF2-40B4-BE49-F238E27FC236}">
                <a16:creationId xmlns:a16="http://schemas.microsoft.com/office/drawing/2014/main" id="{B2EB68B2-EB3F-F50F-D141-B25D4E4F1F7D}"/>
              </a:ext>
            </a:extLst>
          </p:cNvPr>
          <p:cNvSpPr>
            <a:spLocks noGrp="1"/>
          </p:cNvSpPr>
          <p:nvPr>
            <p:ph type="ftr" sz="quarter" idx="11"/>
          </p:nvPr>
        </p:nvSpPr>
        <p:spPr/>
        <p:txBody>
          <a:bodyPr/>
          <a:lstStyle/>
          <a:p>
            <a:endParaRPr lang="ar-AE"/>
          </a:p>
        </p:txBody>
      </p:sp>
      <p:sp>
        <p:nvSpPr>
          <p:cNvPr id="7" name="Slide Number Placeholder 6">
            <a:extLst>
              <a:ext uri="{FF2B5EF4-FFF2-40B4-BE49-F238E27FC236}">
                <a16:creationId xmlns:a16="http://schemas.microsoft.com/office/drawing/2014/main" id="{EFADB8EC-40DE-619D-455C-FC188A12644B}"/>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3885223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A3CF-2B98-D1CF-1A08-8203BD5F550B}"/>
              </a:ext>
            </a:extLst>
          </p:cNvPr>
          <p:cNvSpPr>
            <a:spLocks noGrp="1"/>
          </p:cNvSpPr>
          <p:nvPr>
            <p:ph type="title"/>
          </p:nvPr>
        </p:nvSpPr>
        <p:spPr/>
        <p:txBody>
          <a:bodyPr/>
          <a:lstStyle/>
          <a:p>
            <a:r>
              <a:rPr lang="en-US"/>
              <a:t>Click to edit Master title style</a:t>
            </a:r>
            <a:endParaRPr lang="ar-AE"/>
          </a:p>
        </p:txBody>
      </p:sp>
      <p:sp>
        <p:nvSpPr>
          <p:cNvPr id="3" name="Vertical Text Placeholder 2">
            <a:extLst>
              <a:ext uri="{FF2B5EF4-FFF2-40B4-BE49-F238E27FC236}">
                <a16:creationId xmlns:a16="http://schemas.microsoft.com/office/drawing/2014/main" id="{A06B2E53-FD44-EBB9-0341-712FFA86E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D61CF44E-6AE6-A2B4-84A3-69F5F6D36D37}"/>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5" name="Footer Placeholder 4">
            <a:extLst>
              <a:ext uri="{FF2B5EF4-FFF2-40B4-BE49-F238E27FC236}">
                <a16:creationId xmlns:a16="http://schemas.microsoft.com/office/drawing/2014/main" id="{C4D85951-A486-62CC-660A-1225396589F8}"/>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5194F98D-E680-B57A-673A-3A7D836CC952}"/>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347856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5E546-ACF2-BB07-AD10-6F7116C486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AE"/>
          </a:p>
        </p:txBody>
      </p:sp>
      <p:sp>
        <p:nvSpPr>
          <p:cNvPr id="3" name="Vertical Text Placeholder 2">
            <a:extLst>
              <a:ext uri="{FF2B5EF4-FFF2-40B4-BE49-F238E27FC236}">
                <a16:creationId xmlns:a16="http://schemas.microsoft.com/office/drawing/2014/main" id="{AF458C7A-4EA1-7AA0-5C6B-D31E0210D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A15D0488-DE84-11B2-5050-F5D289C13756}"/>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5" name="Footer Placeholder 4">
            <a:extLst>
              <a:ext uri="{FF2B5EF4-FFF2-40B4-BE49-F238E27FC236}">
                <a16:creationId xmlns:a16="http://schemas.microsoft.com/office/drawing/2014/main" id="{15FE1F3F-D844-6BD9-71C0-E813C4ACBBFC}"/>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6CCC39DB-80B6-4E53-91E8-2B9D3FF7288D}"/>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338454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07E7-7FA6-A240-BC29-9F29D4D71706}"/>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820CC785-A9B3-1339-B75F-E82CE7BBF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F2DCD632-43BD-8D6F-B6BF-9C53DCA11DA2}"/>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5" name="Footer Placeholder 4">
            <a:extLst>
              <a:ext uri="{FF2B5EF4-FFF2-40B4-BE49-F238E27FC236}">
                <a16:creationId xmlns:a16="http://schemas.microsoft.com/office/drawing/2014/main" id="{4B4CEE68-1EF8-454D-89A3-E3F32DAC3E3A}"/>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3E34C297-91EC-84AE-2DDC-2E7266339D78}"/>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99949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6751-424A-1DEE-256E-A8A3D74EA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AE"/>
          </a:p>
        </p:txBody>
      </p:sp>
      <p:sp>
        <p:nvSpPr>
          <p:cNvPr id="3" name="Text Placeholder 2">
            <a:extLst>
              <a:ext uri="{FF2B5EF4-FFF2-40B4-BE49-F238E27FC236}">
                <a16:creationId xmlns:a16="http://schemas.microsoft.com/office/drawing/2014/main" id="{0F4E772F-9C47-5A7D-CEE0-7A4AB60B1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6D744-1186-5306-7370-903A4F02AD22}"/>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5" name="Footer Placeholder 4">
            <a:extLst>
              <a:ext uri="{FF2B5EF4-FFF2-40B4-BE49-F238E27FC236}">
                <a16:creationId xmlns:a16="http://schemas.microsoft.com/office/drawing/2014/main" id="{FE3EACC7-DCD3-ED7A-2908-5789A7810672}"/>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F2E3982F-9973-DFB7-F025-329E931C5F20}"/>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400592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A00C-D66D-CB6E-81A3-41A719263617}"/>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BE1FDC60-1D70-2189-0AE4-9E5B2CFEB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Content Placeholder 3">
            <a:extLst>
              <a:ext uri="{FF2B5EF4-FFF2-40B4-BE49-F238E27FC236}">
                <a16:creationId xmlns:a16="http://schemas.microsoft.com/office/drawing/2014/main" id="{04C1D63F-DCA8-A840-7A40-4D2999E995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Date Placeholder 4">
            <a:extLst>
              <a:ext uri="{FF2B5EF4-FFF2-40B4-BE49-F238E27FC236}">
                <a16:creationId xmlns:a16="http://schemas.microsoft.com/office/drawing/2014/main" id="{340F4909-7B41-14D7-0EEF-E8375C645F03}"/>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6" name="Footer Placeholder 5">
            <a:extLst>
              <a:ext uri="{FF2B5EF4-FFF2-40B4-BE49-F238E27FC236}">
                <a16:creationId xmlns:a16="http://schemas.microsoft.com/office/drawing/2014/main" id="{979810E6-733C-C2AD-1689-07E60056E85B}"/>
              </a:ext>
            </a:extLst>
          </p:cNvPr>
          <p:cNvSpPr>
            <a:spLocks noGrp="1"/>
          </p:cNvSpPr>
          <p:nvPr>
            <p:ph type="ftr" sz="quarter" idx="11"/>
          </p:nvPr>
        </p:nvSpPr>
        <p:spPr/>
        <p:txBody>
          <a:bodyPr/>
          <a:lstStyle/>
          <a:p>
            <a:endParaRPr lang="ar-AE"/>
          </a:p>
        </p:txBody>
      </p:sp>
      <p:sp>
        <p:nvSpPr>
          <p:cNvPr id="7" name="Slide Number Placeholder 6">
            <a:extLst>
              <a:ext uri="{FF2B5EF4-FFF2-40B4-BE49-F238E27FC236}">
                <a16:creationId xmlns:a16="http://schemas.microsoft.com/office/drawing/2014/main" id="{75CBE6DE-5916-D0E7-5018-2DAD9A92668A}"/>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174349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67E1-8E59-DD7A-E70A-1D48AFB8B2A3}"/>
              </a:ext>
            </a:extLst>
          </p:cNvPr>
          <p:cNvSpPr>
            <a:spLocks noGrp="1"/>
          </p:cNvSpPr>
          <p:nvPr>
            <p:ph type="title"/>
          </p:nvPr>
        </p:nvSpPr>
        <p:spPr>
          <a:xfrm>
            <a:off x="839788" y="365125"/>
            <a:ext cx="10515600" cy="1325563"/>
          </a:xfrm>
        </p:spPr>
        <p:txBody>
          <a:bodyPr/>
          <a:lstStyle/>
          <a:p>
            <a:r>
              <a:rPr lang="en-US"/>
              <a:t>Click to edit Master title style</a:t>
            </a:r>
            <a:endParaRPr lang="ar-AE"/>
          </a:p>
        </p:txBody>
      </p:sp>
      <p:sp>
        <p:nvSpPr>
          <p:cNvPr id="3" name="Text Placeholder 2">
            <a:extLst>
              <a:ext uri="{FF2B5EF4-FFF2-40B4-BE49-F238E27FC236}">
                <a16:creationId xmlns:a16="http://schemas.microsoft.com/office/drawing/2014/main" id="{3A005078-1F71-D64E-81D4-58B593656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400FB8-5D67-52E9-AED2-DF9F95D80C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Text Placeholder 4">
            <a:extLst>
              <a:ext uri="{FF2B5EF4-FFF2-40B4-BE49-F238E27FC236}">
                <a16:creationId xmlns:a16="http://schemas.microsoft.com/office/drawing/2014/main" id="{AD143BC5-9915-F587-7F34-D49B4FFEE4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1F6F1-102B-DBAA-9A47-8D0BCB0DCC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7" name="Date Placeholder 6">
            <a:extLst>
              <a:ext uri="{FF2B5EF4-FFF2-40B4-BE49-F238E27FC236}">
                <a16:creationId xmlns:a16="http://schemas.microsoft.com/office/drawing/2014/main" id="{5A0FB569-4DF0-EF7A-ACF2-8F107873CC8D}"/>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8" name="Footer Placeholder 7">
            <a:extLst>
              <a:ext uri="{FF2B5EF4-FFF2-40B4-BE49-F238E27FC236}">
                <a16:creationId xmlns:a16="http://schemas.microsoft.com/office/drawing/2014/main" id="{F156A418-C9FD-4AE5-DC78-4D746B0FCEFF}"/>
              </a:ext>
            </a:extLst>
          </p:cNvPr>
          <p:cNvSpPr>
            <a:spLocks noGrp="1"/>
          </p:cNvSpPr>
          <p:nvPr>
            <p:ph type="ftr" sz="quarter" idx="11"/>
          </p:nvPr>
        </p:nvSpPr>
        <p:spPr/>
        <p:txBody>
          <a:bodyPr/>
          <a:lstStyle/>
          <a:p>
            <a:endParaRPr lang="ar-AE"/>
          </a:p>
        </p:txBody>
      </p:sp>
      <p:sp>
        <p:nvSpPr>
          <p:cNvPr id="9" name="Slide Number Placeholder 8">
            <a:extLst>
              <a:ext uri="{FF2B5EF4-FFF2-40B4-BE49-F238E27FC236}">
                <a16:creationId xmlns:a16="http://schemas.microsoft.com/office/drawing/2014/main" id="{4EBB95E1-84A7-92A6-9528-CE37F0A79738}"/>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263618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15E9-4E91-0FBA-2771-13D3EE4331B8}"/>
              </a:ext>
            </a:extLst>
          </p:cNvPr>
          <p:cNvSpPr>
            <a:spLocks noGrp="1"/>
          </p:cNvSpPr>
          <p:nvPr>
            <p:ph type="title"/>
          </p:nvPr>
        </p:nvSpPr>
        <p:spPr/>
        <p:txBody>
          <a:bodyPr/>
          <a:lstStyle/>
          <a:p>
            <a:r>
              <a:rPr lang="en-US"/>
              <a:t>Click to edit Master title style</a:t>
            </a:r>
            <a:endParaRPr lang="ar-AE"/>
          </a:p>
        </p:txBody>
      </p:sp>
      <p:sp>
        <p:nvSpPr>
          <p:cNvPr id="3" name="Date Placeholder 2">
            <a:extLst>
              <a:ext uri="{FF2B5EF4-FFF2-40B4-BE49-F238E27FC236}">
                <a16:creationId xmlns:a16="http://schemas.microsoft.com/office/drawing/2014/main" id="{444A3A44-7B74-663C-3DFE-73D0973BD6E4}"/>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4" name="Footer Placeholder 3">
            <a:extLst>
              <a:ext uri="{FF2B5EF4-FFF2-40B4-BE49-F238E27FC236}">
                <a16:creationId xmlns:a16="http://schemas.microsoft.com/office/drawing/2014/main" id="{75ECEB7C-0338-2044-857F-3AAEFCA1FB09}"/>
              </a:ext>
            </a:extLst>
          </p:cNvPr>
          <p:cNvSpPr>
            <a:spLocks noGrp="1"/>
          </p:cNvSpPr>
          <p:nvPr>
            <p:ph type="ftr" sz="quarter" idx="11"/>
          </p:nvPr>
        </p:nvSpPr>
        <p:spPr/>
        <p:txBody>
          <a:bodyPr/>
          <a:lstStyle/>
          <a:p>
            <a:endParaRPr lang="ar-AE"/>
          </a:p>
        </p:txBody>
      </p:sp>
      <p:sp>
        <p:nvSpPr>
          <p:cNvPr id="5" name="Slide Number Placeholder 4">
            <a:extLst>
              <a:ext uri="{FF2B5EF4-FFF2-40B4-BE49-F238E27FC236}">
                <a16:creationId xmlns:a16="http://schemas.microsoft.com/office/drawing/2014/main" id="{77BC9BD5-ED26-089F-4BB3-7EA7F213F55B}"/>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297850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8ACDA-6AB7-FFBA-A500-E21AE0C0390B}"/>
              </a:ext>
            </a:extLst>
          </p:cNvPr>
          <p:cNvSpPr>
            <a:spLocks noGrp="1"/>
          </p:cNvSpPr>
          <p:nvPr>
            <p:ph type="dt" sz="half" idx="10"/>
          </p:nvPr>
        </p:nvSpPr>
        <p:spPr/>
        <p:txBody>
          <a:bodyPr/>
          <a:lstStyle/>
          <a:p>
            <a:fld id="{5C9502EF-8232-446C-AA4B-EB1B8103367D}" type="datetimeFigureOut">
              <a:rPr lang="ar-AE" smtClean="0"/>
              <a:t>17/10/1444</a:t>
            </a:fld>
            <a:endParaRPr lang="ar-AE"/>
          </a:p>
        </p:txBody>
      </p:sp>
      <p:sp>
        <p:nvSpPr>
          <p:cNvPr id="3" name="Footer Placeholder 2">
            <a:extLst>
              <a:ext uri="{FF2B5EF4-FFF2-40B4-BE49-F238E27FC236}">
                <a16:creationId xmlns:a16="http://schemas.microsoft.com/office/drawing/2014/main" id="{33E9264E-3D80-1D13-F971-520B8A116B96}"/>
              </a:ext>
            </a:extLst>
          </p:cNvPr>
          <p:cNvSpPr>
            <a:spLocks noGrp="1"/>
          </p:cNvSpPr>
          <p:nvPr>
            <p:ph type="ftr" sz="quarter" idx="11"/>
          </p:nvPr>
        </p:nvSpPr>
        <p:spPr/>
        <p:txBody>
          <a:bodyPr/>
          <a:lstStyle/>
          <a:p>
            <a:endParaRPr lang="ar-AE"/>
          </a:p>
        </p:txBody>
      </p:sp>
      <p:sp>
        <p:nvSpPr>
          <p:cNvPr id="4" name="Slide Number Placeholder 3">
            <a:extLst>
              <a:ext uri="{FF2B5EF4-FFF2-40B4-BE49-F238E27FC236}">
                <a16:creationId xmlns:a16="http://schemas.microsoft.com/office/drawing/2014/main" id="{6255D724-61C8-0FF6-B25C-C7A1AC5E9601}"/>
              </a:ext>
            </a:extLst>
          </p:cNvPr>
          <p:cNvSpPr>
            <a:spLocks noGrp="1"/>
          </p:cNvSpPr>
          <p:nvPr>
            <p:ph type="sldNum" sz="quarter" idx="12"/>
          </p:nvPr>
        </p:nvSpPr>
        <p:spPr/>
        <p:txBody>
          <a:bodyPr/>
          <a:lstStyle/>
          <a:p>
            <a:fld id="{8D1FD058-CD76-44A9-A2A3-DFE0D75A4D89}" type="slidenum">
              <a:rPr lang="ar-AE" smtClean="0"/>
              <a:t>‹#›</a:t>
            </a:fld>
            <a:endParaRPr lang="ar-AE"/>
          </a:p>
        </p:txBody>
      </p:sp>
    </p:spTree>
    <p:extLst>
      <p:ext uri="{BB962C8B-B14F-4D97-AF65-F5344CB8AC3E}">
        <p14:creationId xmlns:p14="http://schemas.microsoft.com/office/powerpoint/2010/main" val="408778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261E14-6FC6-B808-3C93-00B17B4BB8BE}"/>
              </a:ext>
            </a:extLst>
          </p:cNvPr>
          <p:cNvGrpSpPr/>
          <p:nvPr userDrawn="1"/>
        </p:nvGrpSpPr>
        <p:grpSpPr>
          <a:xfrm>
            <a:off x="1745560" y="2924175"/>
            <a:ext cx="2846318" cy="3933825"/>
            <a:chOff x="1745560" y="2924175"/>
            <a:chExt cx="2846318" cy="3933825"/>
          </a:xfrm>
        </p:grpSpPr>
        <p:pic>
          <p:nvPicPr>
            <p:cNvPr id="7" name="Picture 6" descr="A screenshot of a computer&#10;&#10;Description automatically generated with low confidence">
              <a:extLst>
                <a:ext uri="{FF2B5EF4-FFF2-40B4-BE49-F238E27FC236}">
                  <a16:creationId xmlns:a16="http://schemas.microsoft.com/office/drawing/2014/main" id="{E5887E2F-E495-9588-E4E4-ED1A58FCF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560" y="2924175"/>
              <a:ext cx="2846318" cy="3933825"/>
            </a:xfrm>
            <a:prstGeom prst="rect">
              <a:avLst/>
            </a:prstGeom>
          </p:spPr>
        </p:pic>
        <p:sp>
          <p:nvSpPr>
            <p:cNvPr id="8" name="Rectangle 7">
              <a:extLst>
                <a:ext uri="{FF2B5EF4-FFF2-40B4-BE49-F238E27FC236}">
                  <a16:creationId xmlns:a16="http://schemas.microsoft.com/office/drawing/2014/main" id="{105B3F33-B755-9C70-8F7A-6637D6D96C38}"/>
                </a:ext>
              </a:extLst>
            </p:cNvPr>
            <p:cNvSpPr/>
            <p:nvPr/>
          </p:nvSpPr>
          <p:spPr>
            <a:xfrm>
              <a:off x="2574235" y="4953000"/>
              <a:ext cx="1172817" cy="970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pSp>
    </p:spTree>
    <p:extLst>
      <p:ext uri="{BB962C8B-B14F-4D97-AF65-F5344CB8AC3E}">
        <p14:creationId xmlns:p14="http://schemas.microsoft.com/office/powerpoint/2010/main" val="399917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9416133-210F-84B2-061D-45AE3F215374}"/>
              </a:ext>
            </a:extLst>
          </p:cNvPr>
          <p:cNvGrpSpPr/>
          <p:nvPr userDrawn="1"/>
        </p:nvGrpSpPr>
        <p:grpSpPr>
          <a:xfrm>
            <a:off x="219074" y="1838325"/>
            <a:ext cx="5019675" cy="5019675"/>
            <a:chOff x="4181474" y="1438274"/>
            <a:chExt cx="5019675" cy="5019675"/>
          </a:xfrm>
        </p:grpSpPr>
        <p:pic>
          <p:nvPicPr>
            <p:cNvPr id="11" name="Picture 10" descr="A picture containing toy, doll, vector graphics&#10;&#10;Description automatically generated">
              <a:extLst>
                <a:ext uri="{FF2B5EF4-FFF2-40B4-BE49-F238E27FC236}">
                  <a16:creationId xmlns:a16="http://schemas.microsoft.com/office/drawing/2014/main" id="{19B7D841-77FC-FB5C-A65B-C10F20FFD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474" y="1438274"/>
              <a:ext cx="5019675" cy="5019675"/>
            </a:xfrm>
            <a:prstGeom prst="rect">
              <a:avLst/>
            </a:prstGeom>
          </p:spPr>
        </p:pic>
        <p:sp>
          <p:nvSpPr>
            <p:cNvPr id="12" name="Rectangle 11">
              <a:extLst>
                <a:ext uri="{FF2B5EF4-FFF2-40B4-BE49-F238E27FC236}">
                  <a16:creationId xmlns:a16="http://schemas.microsoft.com/office/drawing/2014/main" id="{267297B0-F4C1-2E3E-351B-735647366F1B}"/>
                </a:ext>
              </a:extLst>
            </p:cNvPr>
            <p:cNvSpPr/>
            <p:nvPr/>
          </p:nvSpPr>
          <p:spPr>
            <a:xfrm>
              <a:off x="6291055" y="5010149"/>
              <a:ext cx="1172817" cy="723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dirty="0"/>
            </a:p>
          </p:txBody>
        </p:sp>
      </p:grpSp>
      <p:pic>
        <p:nvPicPr>
          <p:cNvPr id="13" name="Picture 12" descr="A picture containing icon&#10;&#10;Description automatically generated">
            <a:extLst>
              <a:ext uri="{FF2B5EF4-FFF2-40B4-BE49-F238E27FC236}">
                <a16:creationId xmlns:a16="http://schemas.microsoft.com/office/drawing/2014/main" id="{F35C9D6F-7BAE-9098-CA40-484DB7260F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4450" y="3429000"/>
            <a:ext cx="3429000" cy="3429000"/>
          </a:xfrm>
          <a:prstGeom prst="rect">
            <a:avLst/>
          </a:prstGeom>
        </p:spPr>
      </p:pic>
    </p:spTree>
    <p:extLst>
      <p:ext uri="{BB962C8B-B14F-4D97-AF65-F5344CB8AC3E}">
        <p14:creationId xmlns:p14="http://schemas.microsoft.com/office/powerpoint/2010/main" val="380471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9CBA5-AF61-86EF-3AF5-8EB677C27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AE"/>
          </a:p>
        </p:txBody>
      </p:sp>
      <p:sp>
        <p:nvSpPr>
          <p:cNvPr id="3" name="Text Placeholder 2">
            <a:extLst>
              <a:ext uri="{FF2B5EF4-FFF2-40B4-BE49-F238E27FC236}">
                <a16:creationId xmlns:a16="http://schemas.microsoft.com/office/drawing/2014/main" id="{5CE55CF3-C3D0-3608-CA5E-19C6AB069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AF27E01C-FF37-3A80-A92D-7EAF0C54A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502EF-8232-446C-AA4B-EB1B8103367D}" type="datetimeFigureOut">
              <a:rPr lang="ar-AE" smtClean="0"/>
              <a:t>17/10/1444</a:t>
            </a:fld>
            <a:endParaRPr lang="ar-AE"/>
          </a:p>
        </p:txBody>
      </p:sp>
      <p:sp>
        <p:nvSpPr>
          <p:cNvPr id="5" name="Footer Placeholder 4">
            <a:extLst>
              <a:ext uri="{FF2B5EF4-FFF2-40B4-BE49-F238E27FC236}">
                <a16:creationId xmlns:a16="http://schemas.microsoft.com/office/drawing/2014/main" id="{D4B55B5A-FA4A-F68C-D2C2-3AA086568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AE"/>
          </a:p>
        </p:txBody>
      </p:sp>
      <p:sp>
        <p:nvSpPr>
          <p:cNvPr id="6" name="Slide Number Placeholder 5">
            <a:extLst>
              <a:ext uri="{FF2B5EF4-FFF2-40B4-BE49-F238E27FC236}">
                <a16:creationId xmlns:a16="http://schemas.microsoft.com/office/drawing/2014/main" id="{1AE42AB9-3BD8-9753-6C92-B0553004D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FD058-CD76-44A9-A2A3-DFE0D75A4D89}" type="slidenum">
              <a:rPr lang="ar-AE" smtClean="0"/>
              <a:t>‹#›</a:t>
            </a:fld>
            <a:endParaRPr lang="ar-AE"/>
          </a:p>
        </p:txBody>
      </p:sp>
    </p:spTree>
    <p:extLst>
      <p:ext uri="{BB962C8B-B14F-4D97-AF65-F5344CB8AC3E}">
        <p14:creationId xmlns:p14="http://schemas.microsoft.com/office/powerpoint/2010/main" val="262311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3" r:id="rId9"/>
    <p:sldLayoutId id="2147483660" r:id="rId10"/>
    <p:sldLayoutId id="2147483661" r:id="rId11"/>
    <p:sldLayoutId id="2147483662"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me/zaina_almarzooqi" TargetMode="External"/><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remove.b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69B9C61-8D3F-2652-2FE0-130DE2FE9D41}"/>
              </a:ext>
            </a:extLst>
          </p:cNvPr>
          <p:cNvSpPr txBox="1"/>
          <p:nvPr/>
        </p:nvSpPr>
        <p:spPr>
          <a:xfrm>
            <a:off x="2344649" y="1828331"/>
            <a:ext cx="7002975" cy="646331"/>
          </a:xfrm>
          <a:prstGeom prst="rect">
            <a:avLst/>
          </a:prstGeom>
          <a:noFill/>
        </p:spPr>
        <p:txBody>
          <a:bodyPr wrap="square">
            <a:spAutoFit/>
          </a:bodyPr>
          <a:lstStyle/>
          <a:p>
            <a:pPr algn="ctr"/>
            <a:r>
              <a:rPr lang="ar-AE" sz="3600" dirty="0">
                <a:latin typeface="Janna LT" panose="01000000000000000000" pitchFamily="2" charset="-78"/>
                <a:cs typeface="Janna LT" panose="01000000000000000000" pitchFamily="2" charset="-78"/>
              </a:rPr>
              <a:t>خلفيات وصور للتخرج </a:t>
            </a:r>
          </a:p>
        </p:txBody>
      </p:sp>
      <p:sp>
        <p:nvSpPr>
          <p:cNvPr id="12" name="TextBox 8">
            <a:extLst>
              <a:ext uri="{FF2B5EF4-FFF2-40B4-BE49-F238E27FC236}">
                <a16:creationId xmlns:a16="http://schemas.microsoft.com/office/drawing/2014/main" id="{05FCDE51-D318-ACE0-D6E3-0935C2724169}"/>
              </a:ext>
            </a:extLst>
          </p:cNvPr>
          <p:cNvSpPr txBox="1"/>
          <p:nvPr/>
        </p:nvSpPr>
        <p:spPr>
          <a:xfrm>
            <a:off x="4547626" y="4410848"/>
            <a:ext cx="2395746" cy="70788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ar-SA" sz="2000" dirty="0">
                <a:ln w="0"/>
                <a:cs typeface="Sultan bold" pitchFamily="2" charset="-78"/>
              </a:rPr>
              <a:t>للمزيد من الملفات يرجى الإنضمام للقناة</a:t>
            </a:r>
            <a:endParaRPr lang="en-US" sz="2000" dirty="0">
              <a:ln w="0"/>
              <a:cs typeface="Sultan bold" pitchFamily="2" charset="-78"/>
            </a:endParaRPr>
          </a:p>
        </p:txBody>
      </p:sp>
      <p:sp>
        <p:nvSpPr>
          <p:cNvPr id="13" name="TextBox 12">
            <a:extLst>
              <a:ext uri="{FF2B5EF4-FFF2-40B4-BE49-F238E27FC236}">
                <a16:creationId xmlns:a16="http://schemas.microsoft.com/office/drawing/2014/main" id="{647347C3-C7EC-FBE6-ADE4-AA697AA6F4A1}"/>
              </a:ext>
            </a:extLst>
          </p:cNvPr>
          <p:cNvSpPr txBox="1"/>
          <p:nvPr/>
        </p:nvSpPr>
        <p:spPr>
          <a:xfrm>
            <a:off x="4267708" y="5118734"/>
            <a:ext cx="3156858"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r-AE" dirty="0">
                <a:solidFill>
                  <a:srgbClr val="00B0F0"/>
                </a:solidFill>
                <a:hlinkClick r:id="rId3">
                  <a:extLst>
                    <a:ext uri="{A12FA001-AC4F-418D-AE19-62706E023703}">
                      <ahyp:hlinkClr xmlns:ahyp="http://schemas.microsoft.com/office/drawing/2018/hyperlinkcolor" val="tx"/>
                    </a:ext>
                  </a:extLst>
                </a:hlinkClick>
              </a:rPr>
              <a:t>https://t.me/zaina_almarzooqi</a:t>
            </a:r>
            <a:endParaRPr lang="ar-AE" dirty="0">
              <a:solidFill>
                <a:srgbClr val="00B0F0"/>
              </a:solidFill>
            </a:endParaRPr>
          </a:p>
        </p:txBody>
      </p:sp>
      <p:sp>
        <p:nvSpPr>
          <p:cNvPr id="14" name="TextBox 13">
            <a:extLst>
              <a:ext uri="{FF2B5EF4-FFF2-40B4-BE49-F238E27FC236}">
                <a16:creationId xmlns:a16="http://schemas.microsoft.com/office/drawing/2014/main" id="{9599BDD3-E145-1980-8F5E-D203267A5AA0}"/>
              </a:ext>
            </a:extLst>
          </p:cNvPr>
          <p:cNvSpPr txBox="1"/>
          <p:nvPr/>
        </p:nvSpPr>
        <p:spPr>
          <a:xfrm>
            <a:off x="3340359" y="2924637"/>
            <a:ext cx="4810281" cy="1200329"/>
          </a:xfrm>
          <a:prstGeom prst="rect">
            <a:avLst/>
          </a:prstGeom>
          <a:noFill/>
        </p:spPr>
        <p:txBody>
          <a:bodyPr wrap="square">
            <a:spAutoFit/>
          </a:bodyPr>
          <a:lstStyle/>
          <a:p>
            <a:pPr algn="ctr"/>
            <a:r>
              <a:rPr lang="ar-AE" dirty="0">
                <a:latin typeface="Janna LT" panose="01000000000000000000" pitchFamily="2" charset="-78"/>
                <a:cs typeface="Janna LT" panose="01000000000000000000" pitchFamily="2" charset="-78"/>
              </a:rPr>
              <a:t>يا رب ما عجز عنه الأطباء فأنت رب الأطباء لا يعجزك شيء .. اللهم ألطف بحال اخي يارب.. اللهم اشفي أخي (مايد المرزوقي) وكل مريض أنت أعلم بحاله ورد إليه عافيته يا ارحم الراحمين</a:t>
            </a:r>
          </a:p>
        </p:txBody>
      </p:sp>
      <p:sp>
        <p:nvSpPr>
          <p:cNvPr id="15" name="Rectangle 14">
            <a:extLst>
              <a:ext uri="{FF2B5EF4-FFF2-40B4-BE49-F238E27FC236}">
                <a16:creationId xmlns:a16="http://schemas.microsoft.com/office/drawing/2014/main" id="{6730E236-DEDE-4B51-1E3B-12BC0A0E2B32}"/>
              </a:ext>
            </a:extLst>
          </p:cNvPr>
          <p:cNvSpPr/>
          <p:nvPr/>
        </p:nvSpPr>
        <p:spPr>
          <a:xfrm>
            <a:off x="2077023" y="946727"/>
            <a:ext cx="4155305" cy="707886"/>
          </a:xfrm>
          <a:prstGeom prst="rect">
            <a:avLst/>
          </a:prstGeom>
          <a:noFill/>
        </p:spPr>
        <p:txBody>
          <a:bodyPr wrap="none" lIns="91440" tIns="45720" rIns="91440" bIns="45720">
            <a:spAutoFit/>
          </a:bodyPr>
          <a:lstStyle/>
          <a:p>
            <a:pPr algn="ctr"/>
            <a:endParaRPr lang="ar-SA" sz="300" b="0" cap="none" spc="0" dirty="0">
              <a:ln w="0"/>
              <a:effectLst>
                <a:outerShdw blurRad="38100" dist="19050" dir="2700000" algn="tl" rotWithShape="0">
                  <a:schemeClr val="dk1">
                    <a:alpha val="40000"/>
                  </a:schemeClr>
                </a:outerShdw>
              </a:effectLst>
              <a:cs typeface="Sultan bold" pitchFamily="2" charset="-78"/>
            </a:endParaRPr>
          </a:p>
          <a:p>
            <a:pPr algn="ctr"/>
            <a:r>
              <a:rPr lang="ar-SA" sz="2800" dirty="0">
                <a:ln w="0"/>
                <a:latin typeface="Dubai" panose="020B0503030403030204" pitchFamily="34" charset="-78"/>
                <a:cs typeface="Dubai" panose="020B0503030403030204" pitchFamily="34" charset="-78"/>
              </a:rPr>
              <a:t>كن كالغيث وأروِ قبر أبي بدعائك</a:t>
            </a:r>
          </a:p>
          <a:p>
            <a:pPr algn="ctr"/>
            <a:endParaRPr lang="ar-SA" sz="900" dirty="0">
              <a:ln w="0"/>
              <a:effectLst>
                <a:outerShdw blurRad="38100" dist="19050" dir="2700000" algn="tl" rotWithShape="0">
                  <a:schemeClr val="dk1">
                    <a:alpha val="40000"/>
                  </a:schemeClr>
                </a:outerShdw>
              </a:effectLst>
              <a:cs typeface="Sultan bold" pitchFamily="2" charset="-78"/>
            </a:endParaRPr>
          </a:p>
        </p:txBody>
      </p:sp>
    </p:spTree>
    <p:extLst>
      <p:ext uri="{BB962C8B-B14F-4D97-AF65-F5344CB8AC3E}">
        <p14:creationId xmlns:p14="http://schemas.microsoft.com/office/powerpoint/2010/main" val="170937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7" name="Picture 6" descr="Shape, square&#10;&#10;Description automatically generated">
            <a:extLst>
              <a:ext uri="{FF2B5EF4-FFF2-40B4-BE49-F238E27FC236}">
                <a16:creationId xmlns:a16="http://schemas.microsoft.com/office/drawing/2014/main" id="{CBF1A6D2-8049-F10E-842B-8F9DBF562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551" y="2314575"/>
            <a:ext cx="3000374" cy="3131014"/>
          </a:xfrm>
          <a:prstGeom prst="rect">
            <a:avLst/>
          </a:prstGeom>
        </p:spPr>
      </p:pic>
      <p:sp>
        <p:nvSpPr>
          <p:cNvPr id="8" name="TextBox 7">
            <a:extLst>
              <a:ext uri="{FF2B5EF4-FFF2-40B4-BE49-F238E27FC236}">
                <a16:creationId xmlns:a16="http://schemas.microsoft.com/office/drawing/2014/main" id="{69D9BA20-A67B-0011-F5B8-E2838B7C39E8}"/>
              </a:ext>
            </a:extLst>
          </p:cNvPr>
          <p:cNvSpPr txBox="1"/>
          <p:nvPr/>
        </p:nvSpPr>
        <p:spPr>
          <a:xfrm>
            <a:off x="3006172" y="1381720"/>
            <a:ext cx="7002975" cy="923330"/>
          </a:xfrm>
          <a:prstGeom prst="rect">
            <a:avLst/>
          </a:prstGeom>
          <a:noFill/>
        </p:spPr>
        <p:txBody>
          <a:bodyPr wrap="square">
            <a:spAutoFit/>
          </a:bodyPr>
          <a:lstStyle/>
          <a:p>
            <a:pPr algn="ctr"/>
            <a:r>
              <a:rPr lang="ar-AE" sz="5400" dirty="0">
                <a:latin typeface="Janna LT" panose="01000000000000000000" pitchFamily="2" charset="-78"/>
                <a:cs typeface="Janna LT" panose="01000000000000000000" pitchFamily="2" charset="-78"/>
              </a:rPr>
              <a:t>اسم الطالبة</a:t>
            </a:r>
          </a:p>
        </p:txBody>
      </p:sp>
      <p:sp>
        <p:nvSpPr>
          <p:cNvPr id="9" name="TextBox 8">
            <a:extLst>
              <a:ext uri="{FF2B5EF4-FFF2-40B4-BE49-F238E27FC236}">
                <a16:creationId xmlns:a16="http://schemas.microsoft.com/office/drawing/2014/main" id="{BE426DB0-F8AC-8146-44CF-AF49C477002B}"/>
              </a:ext>
            </a:extLst>
          </p:cNvPr>
          <p:cNvSpPr txBox="1"/>
          <p:nvPr/>
        </p:nvSpPr>
        <p:spPr>
          <a:xfrm>
            <a:off x="5303798" y="3156807"/>
            <a:ext cx="3000374" cy="1446550"/>
          </a:xfrm>
          <a:prstGeom prst="rect">
            <a:avLst/>
          </a:prstGeom>
          <a:noFill/>
        </p:spPr>
        <p:txBody>
          <a:bodyPr wrap="square">
            <a:spAutoFit/>
          </a:bodyPr>
          <a:lstStyle/>
          <a:p>
            <a:pPr algn="ctr"/>
            <a:r>
              <a:rPr lang="ar-AE" sz="4400" dirty="0">
                <a:latin typeface="Janna LT" panose="01000000000000000000" pitchFamily="2" charset="-78"/>
                <a:cs typeface="Janna LT" panose="01000000000000000000" pitchFamily="2" charset="-78"/>
              </a:rPr>
              <a:t>صورة</a:t>
            </a:r>
          </a:p>
          <a:p>
            <a:pPr algn="ctr"/>
            <a:r>
              <a:rPr lang="ar-AE" sz="4400" dirty="0">
                <a:latin typeface="Janna LT" panose="01000000000000000000" pitchFamily="2" charset="-78"/>
                <a:cs typeface="Janna LT" panose="01000000000000000000" pitchFamily="2" charset="-78"/>
              </a:rPr>
              <a:t> الطالبة</a:t>
            </a:r>
          </a:p>
        </p:txBody>
      </p:sp>
    </p:spTree>
    <p:extLst>
      <p:ext uri="{BB962C8B-B14F-4D97-AF65-F5344CB8AC3E}">
        <p14:creationId xmlns:p14="http://schemas.microsoft.com/office/powerpoint/2010/main" val="388314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5" name="Picture 14" descr="Shape, square&#10;&#10;Description automatically generated">
            <a:extLst>
              <a:ext uri="{FF2B5EF4-FFF2-40B4-BE49-F238E27FC236}">
                <a16:creationId xmlns:a16="http://schemas.microsoft.com/office/drawing/2014/main" id="{93A8B5D0-A70B-9E80-36B4-93612C4BA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551" y="2314575"/>
            <a:ext cx="3000374" cy="3131014"/>
          </a:xfrm>
          <a:prstGeom prst="rect">
            <a:avLst/>
          </a:prstGeom>
        </p:spPr>
      </p:pic>
      <p:sp>
        <p:nvSpPr>
          <p:cNvPr id="16" name="TextBox 15">
            <a:extLst>
              <a:ext uri="{FF2B5EF4-FFF2-40B4-BE49-F238E27FC236}">
                <a16:creationId xmlns:a16="http://schemas.microsoft.com/office/drawing/2014/main" id="{7637D04E-0186-1D5A-008B-16FABD0CD826}"/>
              </a:ext>
            </a:extLst>
          </p:cNvPr>
          <p:cNvSpPr txBox="1"/>
          <p:nvPr/>
        </p:nvSpPr>
        <p:spPr>
          <a:xfrm>
            <a:off x="3006172" y="1381720"/>
            <a:ext cx="7002975" cy="923330"/>
          </a:xfrm>
          <a:prstGeom prst="rect">
            <a:avLst/>
          </a:prstGeom>
          <a:noFill/>
        </p:spPr>
        <p:txBody>
          <a:bodyPr wrap="square">
            <a:spAutoFit/>
          </a:bodyPr>
          <a:lstStyle/>
          <a:p>
            <a:pPr algn="ctr"/>
            <a:r>
              <a:rPr lang="ar-AE" sz="5400" dirty="0">
                <a:latin typeface="Janna LT" panose="01000000000000000000" pitchFamily="2" charset="-78"/>
                <a:cs typeface="Janna LT" panose="01000000000000000000" pitchFamily="2" charset="-78"/>
              </a:rPr>
              <a:t>اسم الطالب</a:t>
            </a:r>
          </a:p>
        </p:txBody>
      </p:sp>
      <p:sp>
        <p:nvSpPr>
          <p:cNvPr id="17" name="TextBox 16">
            <a:extLst>
              <a:ext uri="{FF2B5EF4-FFF2-40B4-BE49-F238E27FC236}">
                <a16:creationId xmlns:a16="http://schemas.microsoft.com/office/drawing/2014/main" id="{6CA6155F-D9FC-4214-BAFA-95064116C3A9}"/>
              </a:ext>
            </a:extLst>
          </p:cNvPr>
          <p:cNvSpPr txBox="1"/>
          <p:nvPr/>
        </p:nvSpPr>
        <p:spPr>
          <a:xfrm>
            <a:off x="5303798" y="3156807"/>
            <a:ext cx="3000374" cy="1446550"/>
          </a:xfrm>
          <a:prstGeom prst="rect">
            <a:avLst/>
          </a:prstGeom>
          <a:noFill/>
        </p:spPr>
        <p:txBody>
          <a:bodyPr wrap="square">
            <a:spAutoFit/>
          </a:bodyPr>
          <a:lstStyle/>
          <a:p>
            <a:pPr algn="ctr"/>
            <a:r>
              <a:rPr lang="ar-AE" sz="4400" dirty="0">
                <a:latin typeface="Janna LT" panose="01000000000000000000" pitchFamily="2" charset="-78"/>
                <a:cs typeface="Janna LT" panose="01000000000000000000" pitchFamily="2" charset="-78"/>
              </a:rPr>
              <a:t>صورة</a:t>
            </a:r>
          </a:p>
          <a:p>
            <a:pPr algn="ctr"/>
            <a:r>
              <a:rPr lang="ar-AE" sz="4400" dirty="0">
                <a:latin typeface="Janna LT" panose="01000000000000000000" pitchFamily="2" charset="-78"/>
                <a:cs typeface="Janna LT" panose="01000000000000000000" pitchFamily="2" charset="-78"/>
              </a:rPr>
              <a:t> الطالب</a:t>
            </a:r>
          </a:p>
        </p:txBody>
      </p:sp>
    </p:spTree>
    <p:extLst>
      <p:ext uri="{BB962C8B-B14F-4D97-AF65-F5344CB8AC3E}">
        <p14:creationId xmlns:p14="http://schemas.microsoft.com/office/powerpoint/2010/main" val="140256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3" name="Picture 12" descr="A picture containing person, indoor, young, posing&#10;&#10;Description automatically generated">
            <a:extLst>
              <a:ext uri="{FF2B5EF4-FFF2-40B4-BE49-F238E27FC236}">
                <a16:creationId xmlns:a16="http://schemas.microsoft.com/office/drawing/2014/main" id="{A1A1275A-C373-442A-7FC6-180B5CA44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344" y="2692421"/>
            <a:ext cx="1769559" cy="1769559"/>
          </a:xfrm>
          <a:prstGeom prst="rect">
            <a:avLst/>
          </a:prstGeom>
        </p:spPr>
      </p:pic>
      <p:pic>
        <p:nvPicPr>
          <p:cNvPr id="3" name="Picture 2">
            <a:extLst>
              <a:ext uri="{FF2B5EF4-FFF2-40B4-BE49-F238E27FC236}">
                <a16:creationId xmlns:a16="http://schemas.microsoft.com/office/drawing/2014/main" id="{EB4C9C9D-A907-ABE5-A187-1A02F5CFF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697" y="1379183"/>
            <a:ext cx="3883163" cy="6019991"/>
          </a:xfrm>
          <a:prstGeom prst="rect">
            <a:avLst/>
          </a:prstGeom>
        </p:spPr>
      </p:pic>
      <p:pic>
        <p:nvPicPr>
          <p:cNvPr id="8" name="Picture 7">
            <a:extLst>
              <a:ext uri="{FF2B5EF4-FFF2-40B4-BE49-F238E27FC236}">
                <a16:creationId xmlns:a16="http://schemas.microsoft.com/office/drawing/2014/main" id="{040DFA98-B84A-ADEF-76B7-03132B655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385" y="1379184"/>
            <a:ext cx="3883163" cy="6019991"/>
          </a:xfrm>
          <a:prstGeom prst="rect">
            <a:avLst/>
          </a:prstGeom>
        </p:spPr>
      </p:pic>
      <p:sp>
        <p:nvSpPr>
          <p:cNvPr id="10" name="TextBox 9">
            <a:extLst>
              <a:ext uri="{FF2B5EF4-FFF2-40B4-BE49-F238E27FC236}">
                <a16:creationId xmlns:a16="http://schemas.microsoft.com/office/drawing/2014/main" id="{62AFC7EB-E773-20D7-3414-FE94A180E2FE}"/>
              </a:ext>
            </a:extLst>
          </p:cNvPr>
          <p:cNvSpPr txBox="1"/>
          <p:nvPr/>
        </p:nvSpPr>
        <p:spPr>
          <a:xfrm>
            <a:off x="3048000" y="1975371"/>
            <a:ext cx="6096000" cy="369332"/>
          </a:xfrm>
          <a:prstGeom prst="rect">
            <a:avLst/>
          </a:prstGeom>
          <a:noFill/>
        </p:spPr>
        <p:txBody>
          <a:bodyPr wrap="square">
            <a:spAutoFit/>
          </a:bodyPr>
          <a:lstStyle/>
          <a:p>
            <a:r>
              <a:rPr lang="en-US" dirty="0">
                <a:hlinkClick r:id="rId6"/>
              </a:rPr>
              <a:t>Remove Background from Image for Free – remove.bg</a:t>
            </a:r>
            <a:endParaRPr lang="ar-AE" dirty="0"/>
          </a:p>
        </p:txBody>
      </p:sp>
      <p:sp>
        <p:nvSpPr>
          <p:cNvPr id="11" name="TextBox 10">
            <a:extLst>
              <a:ext uri="{FF2B5EF4-FFF2-40B4-BE49-F238E27FC236}">
                <a16:creationId xmlns:a16="http://schemas.microsoft.com/office/drawing/2014/main" id="{F05CEF10-8372-E2A0-6BE8-450CC2962DD3}"/>
              </a:ext>
            </a:extLst>
          </p:cNvPr>
          <p:cNvSpPr txBox="1"/>
          <p:nvPr/>
        </p:nvSpPr>
        <p:spPr>
          <a:xfrm>
            <a:off x="2388637" y="1528475"/>
            <a:ext cx="7002975" cy="369332"/>
          </a:xfrm>
          <a:prstGeom prst="rect">
            <a:avLst/>
          </a:prstGeom>
          <a:noFill/>
        </p:spPr>
        <p:txBody>
          <a:bodyPr wrap="square">
            <a:spAutoFit/>
          </a:bodyPr>
          <a:lstStyle/>
          <a:p>
            <a:pPr algn="ctr"/>
            <a:r>
              <a:rPr lang="ar-AE" dirty="0">
                <a:latin typeface="Janna LT" panose="01000000000000000000" pitchFamily="2" charset="-78"/>
                <a:cs typeface="Janna LT" panose="01000000000000000000" pitchFamily="2" charset="-78"/>
              </a:rPr>
              <a:t>لإزالة الخلفية عن صورة الطالب بسهوله يمكنكم استخدام هذا الموقع</a:t>
            </a:r>
          </a:p>
        </p:txBody>
      </p:sp>
      <p:pic>
        <p:nvPicPr>
          <p:cNvPr id="14" name="Picture 13">
            <a:extLst>
              <a:ext uri="{FF2B5EF4-FFF2-40B4-BE49-F238E27FC236}">
                <a16:creationId xmlns:a16="http://schemas.microsoft.com/office/drawing/2014/main" id="{9F5AEEAC-DC09-A4F2-2853-6AEDA6B98B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8541" y="1134540"/>
            <a:ext cx="3883163" cy="6164741"/>
          </a:xfrm>
          <a:prstGeom prst="rect">
            <a:avLst/>
          </a:prstGeom>
        </p:spPr>
      </p:pic>
    </p:spTree>
    <p:extLst>
      <p:ext uri="{BB962C8B-B14F-4D97-AF65-F5344CB8AC3E}">
        <p14:creationId xmlns:p14="http://schemas.microsoft.com/office/powerpoint/2010/main" val="127106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49F8FD-90B8-0F57-6326-0B68E1B8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92" y="0"/>
            <a:ext cx="4572000" cy="6858000"/>
          </a:xfrm>
          <a:prstGeom prst="rect">
            <a:avLst/>
          </a:prstGeom>
        </p:spPr>
      </p:pic>
      <p:pic>
        <p:nvPicPr>
          <p:cNvPr id="8" name="Picture 7">
            <a:extLst>
              <a:ext uri="{FF2B5EF4-FFF2-40B4-BE49-F238E27FC236}">
                <a16:creationId xmlns:a16="http://schemas.microsoft.com/office/drawing/2014/main" id="{17C1B399-BB76-5889-21A8-566BD3B83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7217" y="0"/>
            <a:ext cx="4572000" cy="6858000"/>
          </a:xfrm>
          <a:prstGeom prst="rect">
            <a:avLst/>
          </a:prstGeom>
        </p:spPr>
      </p:pic>
    </p:spTree>
    <p:extLst>
      <p:ext uri="{BB962C8B-B14F-4D97-AF65-F5344CB8AC3E}">
        <p14:creationId xmlns:p14="http://schemas.microsoft.com/office/powerpoint/2010/main" val="204749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C9C9D-A907-ABE5-A187-1A02F5CFF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37" y="526772"/>
            <a:ext cx="3883163" cy="5824745"/>
          </a:xfrm>
          <a:prstGeom prst="rect">
            <a:avLst/>
          </a:prstGeom>
        </p:spPr>
      </p:pic>
      <p:pic>
        <p:nvPicPr>
          <p:cNvPr id="8" name="Picture 7">
            <a:extLst>
              <a:ext uri="{FF2B5EF4-FFF2-40B4-BE49-F238E27FC236}">
                <a16:creationId xmlns:a16="http://schemas.microsoft.com/office/drawing/2014/main" id="{040DFA98-B84A-ADEF-76B7-03132B655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837" y="646042"/>
            <a:ext cx="3883163" cy="5824745"/>
          </a:xfrm>
          <a:prstGeom prst="rect">
            <a:avLst/>
          </a:prstGeom>
        </p:spPr>
      </p:pic>
    </p:spTree>
    <p:extLst>
      <p:ext uri="{BB962C8B-B14F-4D97-AF65-F5344CB8AC3E}">
        <p14:creationId xmlns:p14="http://schemas.microsoft.com/office/powerpoint/2010/main" val="262916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BB8E7-1438-F5DB-FFAB-67D3357D0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391" y="0"/>
            <a:ext cx="4572000" cy="6858000"/>
          </a:xfrm>
          <a:prstGeom prst="rect">
            <a:avLst/>
          </a:prstGeom>
        </p:spPr>
      </p:pic>
      <p:pic>
        <p:nvPicPr>
          <p:cNvPr id="6" name="Picture 5">
            <a:extLst>
              <a:ext uri="{FF2B5EF4-FFF2-40B4-BE49-F238E27FC236}">
                <a16:creationId xmlns:a16="http://schemas.microsoft.com/office/drawing/2014/main" id="{CCE75F20-081B-220B-7A87-4CF60BB48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417" y="99391"/>
            <a:ext cx="4572000" cy="6858000"/>
          </a:xfrm>
          <a:prstGeom prst="rect">
            <a:avLst/>
          </a:prstGeom>
        </p:spPr>
      </p:pic>
    </p:spTree>
    <p:extLst>
      <p:ext uri="{BB962C8B-B14F-4D97-AF65-F5344CB8AC3E}">
        <p14:creationId xmlns:p14="http://schemas.microsoft.com/office/powerpoint/2010/main" val="129731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CAA05CA-7433-4A1D-573D-5B3FFB227D02}"/>
              </a:ext>
            </a:extLst>
          </p:cNvPr>
          <p:cNvGrpSpPr/>
          <p:nvPr/>
        </p:nvGrpSpPr>
        <p:grpSpPr>
          <a:xfrm>
            <a:off x="1745560" y="2924175"/>
            <a:ext cx="2846318" cy="3933825"/>
            <a:chOff x="1745560" y="2924175"/>
            <a:chExt cx="2846318" cy="3933825"/>
          </a:xfrm>
        </p:grpSpPr>
        <p:pic>
          <p:nvPicPr>
            <p:cNvPr id="5" name="Picture 4" descr="A screenshot of a computer&#10;&#10;Description automatically generated with low confidence">
              <a:extLst>
                <a:ext uri="{FF2B5EF4-FFF2-40B4-BE49-F238E27FC236}">
                  <a16:creationId xmlns:a16="http://schemas.microsoft.com/office/drawing/2014/main" id="{5DC75EBA-E40B-9944-9A50-B4C2C24A8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560" y="2924175"/>
              <a:ext cx="2846318" cy="3933825"/>
            </a:xfrm>
            <a:prstGeom prst="rect">
              <a:avLst/>
            </a:prstGeom>
          </p:spPr>
        </p:pic>
        <p:sp>
          <p:nvSpPr>
            <p:cNvPr id="6" name="Rectangle 5">
              <a:extLst>
                <a:ext uri="{FF2B5EF4-FFF2-40B4-BE49-F238E27FC236}">
                  <a16:creationId xmlns:a16="http://schemas.microsoft.com/office/drawing/2014/main" id="{01969072-AAAB-EA32-DEF9-57025589A78B}"/>
                </a:ext>
              </a:extLst>
            </p:cNvPr>
            <p:cNvSpPr/>
            <p:nvPr/>
          </p:nvSpPr>
          <p:spPr>
            <a:xfrm>
              <a:off x="2574235" y="4953000"/>
              <a:ext cx="1172817" cy="970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pSp>
    </p:spTree>
    <p:extLst>
      <p:ext uri="{BB962C8B-B14F-4D97-AF65-F5344CB8AC3E}">
        <p14:creationId xmlns:p14="http://schemas.microsoft.com/office/powerpoint/2010/main" val="305912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F54B9C-F433-23E0-4C7E-F9475A507CDB}"/>
              </a:ext>
            </a:extLst>
          </p:cNvPr>
          <p:cNvGrpSpPr/>
          <p:nvPr/>
        </p:nvGrpSpPr>
        <p:grpSpPr>
          <a:xfrm>
            <a:off x="1745560" y="2924175"/>
            <a:ext cx="2846318" cy="3933825"/>
            <a:chOff x="1745560" y="2924175"/>
            <a:chExt cx="2846318" cy="3933825"/>
          </a:xfrm>
        </p:grpSpPr>
        <p:pic>
          <p:nvPicPr>
            <p:cNvPr id="8" name="Picture 7" descr="A screenshot of a computer&#10;&#10;Description automatically generated with low confidence">
              <a:extLst>
                <a:ext uri="{FF2B5EF4-FFF2-40B4-BE49-F238E27FC236}">
                  <a16:creationId xmlns:a16="http://schemas.microsoft.com/office/drawing/2014/main" id="{E3D356A5-FCCA-3E7A-3AC7-7E3D1A036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560" y="2924175"/>
              <a:ext cx="2846318" cy="3933825"/>
            </a:xfrm>
            <a:prstGeom prst="rect">
              <a:avLst/>
            </a:prstGeom>
          </p:spPr>
        </p:pic>
        <p:sp>
          <p:nvSpPr>
            <p:cNvPr id="9" name="Rectangle 8">
              <a:extLst>
                <a:ext uri="{FF2B5EF4-FFF2-40B4-BE49-F238E27FC236}">
                  <a16:creationId xmlns:a16="http://schemas.microsoft.com/office/drawing/2014/main" id="{4FDD689B-6369-B1AA-AF10-85646C4FC297}"/>
                </a:ext>
              </a:extLst>
            </p:cNvPr>
            <p:cNvSpPr/>
            <p:nvPr/>
          </p:nvSpPr>
          <p:spPr>
            <a:xfrm>
              <a:off x="2574235" y="4953000"/>
              <a:ext cx="1172817" cy="970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grpSp>
    </p:spTree>
    <p:extLst>
      <p:ext uri="{BB962C8B-B14F-4D97-AF65-F5344CB8AC3E}">
        <p14:creationId xmlns:p14="http://schemas.microsoft.com/office/powerpoint/2010/main" val="1249252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91</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Dubai</vt:lpstr>
      <vt:lpstr>Janna 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زينة سلطان محمد المرزوقي</dc:creator>
  <cp:lastModifiedBy>زينة سلطان محمد المرزوقي</cp:lastModifiedBy>
  <cp:revision>1</cp:revision>
  <dcterms:created xsi:type="dcterms:W3CDTF">2023-05-07T10:21:20Z</dcterms:created>
  <dcterms:modified xsi:type="dcterms:W3CDTF">2023-05-07T10:40:29Z</dcterms:modified>
</cp:coreProperties>
</file>