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6858000" cy="9144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56" d="100"/>
          <a:sy n="56" d="100"/>
        </p:scale>
        <p:origin x="-217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3F4-D6B1-4186-83ED-DD6A651215BE}" type="datetimeFigureOut">
              <a:rPr lang="ar-AE" smtClean="0"/>
              <a:pPr/>
              <a:t>13/12/1437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201-BD67-4E69-967C-4B9DC4758CF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3F4-D6B1-4186-83ED-DD6A651215BE}" type="datetimeFigureOut">
              <a:rPr lang="ar-AE" smtClean="0"/>
              <a:pPr/>
              <a:t>13/12/1437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201-BD67-4E69-967C-4B9DC4758CF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3F4-D6B1-4186-83ED-DD6A651215BE}" type="datetimeFigureOut">
              <a:rPr lang="ar-AE" smtClean="0"/>
              <a:pPr/>
              <a:t>13/12/1437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201-BD67-4E69-967C-4B9DC4758CF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3F4-D6B1-4186-83ED-DD6A651215BE}" type="datetimeFigureOut">
              <a:rPr lang="ar-AE" smtClean="0"/>
              <a:pPr/>
              <a:t>13/12/1437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201-BD67-4E69-967C-4B9DC4758CF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3F4-D6B1-4186-83ED-DD6A651215BE}" type="datetimeFigureOut">
              <a:rPr lang="ar-AE" smtClean="0"/>
              <a:pPr/>
              <a:t>13/12/1437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201-BD67-4E69-967C-4B9DC4758CF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3F4-D6B1-4186-83ED-DD6A651215BE}" type="datetimeFigureOut">
              <a:rPr lang="ar-AE" smtClean="0"/>
              <a:pPr/>
              <a:t>13/12/1437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201-BD67-4E69-967C-4B9DC4758CF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3F4-D6B1-4186-83ED-DD6A651215BE}" type="datetimeFigureOut">
              <a:rPr lang="ar-AE" smtClean="0"/>
              <a:pPr/>
              <a:t>13/12/1437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201-BD67-4E69-967C-4B9DC4758CF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3F4-D6B1-4186-83ED-DD6A651215BE}" type="datetimeFigureOut">
              <a:rPr lang="ar-AE" smtClean="0"/>
              <a:pPr/>
              <a:t>13/12/1437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201-BD67-4E69-967C-4B9DC4758CF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3F4-D6B1-4186-83ED-DD6A651215BE}" type="datetimeFigureOut">
              <a:rPr lang="ar-AE" smtClean="0"/>
              <a:pPr/>
              <a:t>13/12/1437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201-BD67-4E69-967C-4B9DC4758CF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3F4-D6B1-4186-83ED-DD6A651215BE}" type="datetimeFigureOut">
              <a:rPr lang="ar-AE" smtClean="0"/>
              <a:pPr/>
              <a:t>13/12/1437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201-BD67-4E69-967C-4B9DC4758CF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3F4-D6B1-4186-83ED-DD6A651215BE}" type="datetimeFigureOut">
              <a:rPr lang="ar-AE" smtClean="0"/>
              <a:pPr/>
              <a:t>13/12/1437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6201-BD67-4E69-967C-4B9DC4758CF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863F4-D6B1-4186-83ED-DD6A651215BE}" type="datetimeFigureOut">
              <a:rPr lang="ar-AE" smtClean="0"/>
              <a:pPr/>
              <a:t>13/12/1437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6201-BD67-4E69-967C-4B9DC4758CF5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640" y="251520"/>
            <a:ext cx="6408712" cy="8712968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692696" y="539552"/>
            <a:ext cx="540060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مستطيل 8"/>
          <p:cNvSpPr/>
          <p:nvPr/>
        </p:nvSpPr>
        <p:spPr>
          <a:xfrm>
            <a:off x="2564904" y="683568"/>
            <a:ext cx="338437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هنا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ساتعرف</a:t>
            </a:r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 إلى طفلي الصغير من خلال كتابة بعض النقاط التي ستساعدني في فهم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عالمه ...</a:t>
            </a:r>
            <a:endParaRPr lang="ar-AE" dirty="0">
              <a:solidFill>
                <a:schemeClr val="tx1"/>
              </a:solidFill>
              <a:cs typeface="Al-Mujahed Free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708920" y="2123728"/>
            <a:ext cx="3384376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rgbClr val="FF0000"/>
                </a:solidFill>
                <a:cs typeface="Al-Mujahed Free" pitchFamily="2" charset="-78"/>
              </a:rPr>
              <a:t>بيانات طفلي </a:t>
            </a:r>
            <a:r>
              <a:rPr lang="ar-AE" dirty="0" err="1" smtClean="0">
                <a:solidFill>
                  <a:srgbClr val="FF0000"/>
                </a:solidFill>
                <a:cs typeface="Al-Mujahed Free" pitchFamily="2" charset="-78"/>
              </a:rPr>
              <a:t>الأساسية ..</a:t>
            </a:r>
            <a:endParaRPr lang="ar-AE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اسم طفلي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الرباعي 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تاريخ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الميلاد : .....................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مكان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الميلاد : ....................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ترتيب طفلي بين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إخوته :............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هل التحق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بحضانه</a:t>
            </a:r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: ...............</a:t>
            </a:r>
            <a:endParaRPr lang="ar-AE" dirty="0">
              <a:solidFill>
                <a:schemeClr val="tx1"/>
              </a:solidFill>
              <a:cs typeface="Al-Mujahed Free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92696" y="1907704"/>
            <a:ext cx="1863824" cy="56886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rgbClr val="FF0000"/>
                </a:solidFill>
                <a:cs typeface="Al-Mujahed Free" pitchFamily="2" charset="-78"/>
              </a:rPr>
              <a:t>أكتبِ لي عن شخصية طفلي </a:t>
            </a:r>
          </a:p>
          <a:p>
            <a:pPr algn="ctr"/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AE" dirty="0">
              <a:solidFill>
                <a:schemeClr val="tx1"/>
              </a:solidFill>
              <a:cs typeface="Al-Mujahed Free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708920" y="5292080"/>
            <a:ext cx="3384376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rgbClr val="FF0000"/>
                </a:solidFill>
                <a:cs typeface="Al-Mujahed Free" pitchFamily="2" charset="-78"/>
              </a:rPr>
              <a:t>بيانات الوالدين </a:t>
            </a:r>
          </a:p>
          <a:p>
            <a:pPr algn="ctr"/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اسم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الأب ......................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مكان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العمل .....................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المستوى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التعليمي 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اسم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الأم ......................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مكان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العمل .....................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المستوى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التعليمي 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رقم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الهاتف : </a:t>
            </a:r>
            <a:r>
              <a:rPr lang="ar-AE" smtClean="0">
                <a:solidFill>
                  <a:schemeClr val="tx1"/>
                </a:solidFill>
                <a:cs typeface="Al-Mujahed Free" pitchFamily="2" charset="-78"/>
              </a:rPr>
              <a:t>....................</a:t>
            </a:r>
            <a:endParaRPr lang="ar-AE" dirty="0">
              <a:solidFill>
                <a:schemeClr val="tx1"/>
              </a:solidFill>
              <a:cs typeface="Al-Mujahed Free" pitchFamily="2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340768" y="8244408"/>
            <a:ext cx="15841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معلمة الفصل </a:t>
            </a:r>
          </a:p>
          <a:p>
            <a:r>
              <a:rPr lang="ar-AE" sz="1400" dirty="0" smtClean="0">
                <a:solidFill>
                  <a:srgbClr val="FF0000"/>
                </a:solidFill>
                <a:cs typeface="Al-Mujahed Free" pitchFamily="2" charset="-78"/>
              </a:rPr>
              <a:t>آمنة </a:t>
            </a:r>
            <a:r>
              <a:rPr lang="ar-AE" sz="1400" dirty="0" err="1" smtClean="0">
                <a:solidFill>
                  <a:srgbClr val="FF0000"/>
                </a:solidFill>
                <a:cs typeface="Al-Mujahed Free" pitchFamily="2" charset="-78"/>
              </a:rPr>
              <a:t>خلفان</a:t>
            </a:r>
            <a:r>
              <a:rPr lang="ar-AE" sz="1400" dirty="0" smtClean="0">
                <a:solidFill>
                  <a:srgbClr val="FF0000"/>
                </a:solidFill>
                <a:cs typeface="Al-Mujahed Free" pitchFamily="2" charset="-78"/>
              </a:rPr>
              <a:t> الشحي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6" name="Picture 4" descr="C:\Users\Admin\Desktop\صور منوعه للبطاقات\bcc0faf6b1b3bd9192522c314b9746e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76426">
            <a:off x="2449772" y="4990246"/>
            <a:ext cx="1186460" cy="382053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620688" y="467544"/>
            <a:ext cx="1584176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7" name="Picture 2" descr="C:\Users\Admin\Desktop\صور منوعه للبطاقات\6f0a2d9765c673dffab3701862d82ac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0888" y="1547664"/>
            <a:ext cx="1418215" cy="792088"/>
          </a:xfrm>
          <a:prstGeom prst="rect">
            <a:avLst/>
          </a:prstGeom>
          <a:noFill/>
        </p:spPr>
      </p:pic>
      <p:pic>
        <p:nvPicPr>
          <p:cNvPr id="1026" name="Picture 2" descr="C:\Users\Admin\Desktop\صور منوعه للبطاقات\84fe3ddd7e866cd70217dd039761f6a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80" y="7308304"/>
            <a:ext cx="1031652" cy="1491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640" y="251520"/>
            <a:ext cx="6408712" cy="871296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20688" y="539552"/>
            <a:ext cx="453650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كن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معي ..</a:t>
            </a:r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 وكن لي يدا من نوع آخر فأنا عالم مـختلف </a:t>
            </a:r>
            <a:endParaRPr lang="ar-AE" dirty="0">
              <a:solidFill>
                <a:schemeClr val="tx1"/>
              </a:solidFill>
              <a:cs typeface="Al-Mujahed Free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20688" y="1619672"/>
            <a:ext cx="5544616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rgbClr val="FF0000"/>
                </a:solidFill>
                <a:cs typeface="Al-Mujahed Free" pitchFamily="2" charset="-78"/>
              </a:rPr>
              <a:t>بيانات طفلي </a:t>
            </a:r>
            <a:r>
              <a:rPr lang="ar-AE" dirty="0" err="1" smtClean="0">
                <a:solidFill>
                  <a:srgbClr val="FF0000"/>
                </a:solidFill>
                <a:cs typeface="Al-Mujahed Free" pitchFamily="2" charset="-78"/>
              </a:rPr>
              <a:t>الصحية ..</a:t>
            </a:r>
            <a:endParaRPr lang="ar-AE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هل يعاني من مرض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ما : .................................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هل أخذ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التطعيمات</a:t>
            </a:r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جميعها : ............................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هل يعاني من حساسية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ما : ..............................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هل لديه صعوبة في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الكلام : ...............................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هل يعاني من التبول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اللا</a:t>
            </a:r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ارادي : ...........................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موعد نوم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طفلي : ......................................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 rot="16200000">
            <a:off x="-311060" y="7447964"/>
            <a:ext cx="23042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600" dirty="0" smtClean="0">
                <a:cs typeface="Al-Mujahed Free" pitchFamily="2" charset="-78"/>
              </a:rPr>
              <a:t>معلمة الفصل </a:t>
            </a:r>
          </a:p>
          <a:p>
            <a:r>
              <a:rPr lang="ar-AE" sz="1600" dirty="0" smtClean="0">
                <a:solidFill>
                  <a:srgbClr val="FF0000"/>
                </a:solidFill>
                <a:cs typeface="Al-Mujahed Free" pitchFamily="2" charset="-78"/>
              </a:rPr>
              <a:t>آمنة </a:t>
            </a:r>
            <a:r>
              <a:rPr lang="ar-AE" sz="1600" dirty="0" err="1" smtClean="0">
                <a:solidFill>
                  <a:srgbClr val="FF0000"/>
                </a:solidFill>
                <a:cs typeface="Al-Mujahed Free" pitchFamily="2" charset="-78"/>
              </a:rPr>
              <a:t>خلفان</a:t>
            </a:r>
            <a:r>
              <a:rPr lang="ar-AE" sz="1600" dirty="0" smtClean="0">
                <a:solidFill>
                  <a:srgbClr val="FF0000"/>
                </a:solidFill>
                <a:cs typeface="Al-Mujahed Free" pitchFamily="2" charset="-78"/>
              </a:rPr>
              <a:t> الشحي </a:t>
            </a:r>
            <a:endParaRPr lang="ar-AE" sz="16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7" name="Picture 2" descr="Resultado de imagen para melonheadz school: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1208" y="395536"/>
            <a:ext cx="864096" cy="1242513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1124744" y="4427984"/>
            <a:ext cx="4824536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dirty="0" smtClean="0">
                <a:solidFill>
                  <a:srgbClr val="FF0000"/>
                </a:solidFill>
                <a:cs typeface="Al-Mujahed Free" pitchFamily="2" charset="-78"/>
              </a:rPr>
              <a:t>معلومات </a:t>
            </a:r>
            <a:r>
              <a:rPr lang="ar-AE" dirty="0" err="1" smtClean="0">
                <a:solidFill>
                  <a:srgbClr val="FF0000"/>
                </a:solidFill>
                <a:cs typeface="Al-Mujahed Free" pitchFamily="2" charset="-78"/>
              </a:rPr>
              <a:t>عامة ..</a:t>
            </a:r>
            <a:endParaRPr lang="ar-AE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هوايات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طفلي : .................................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هل يحب ممارسة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الرياضة : ........................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ما هي الرياضة المفضلة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لطفلي : ...................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هل لدى طفلي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أيباد ؟</a:t>
            </a:r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 ومدة جلوسه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عليه : 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ما هي البرامج المفضلة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لطفلي : ....................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هل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تقرأين</a:t>
            </a:r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 القصص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لطفلك : .......................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ما نوع القصص التي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تقرأينها</a:t>
            </a:r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له : ...................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وجبات الطفل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المفضلة  : .........................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هل هو منتظم في تناول الوجبات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الرئيسية : 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هل لدى طفلك القدرة على الكتابة والرسم والتلوين وقراءة بعض الحروف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والارقام</a:t>
            </a:r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: .........................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هل يلعب مع اقران بعمره ام اكبر منه </a:t>
            </a:r>
            <a:r>
              <a:rPr lang="ar-AE" dirty="0" err="1" smtClean="0">
                <a:solidFill>
                  <a:schemeClr val="tx1"/>
                </a:solidFill>
                <a:cs typeface="Al-Mujahed Free" pitchFamily="2" charset="-78"/>
              </a:rPr>
              <a:t>سنا : ..........</a:t>
            </a:r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</p:txBody>
      </p:sp>
      <p:pic>
        <p:nvPicPr>
          <p:cNvPr id="15" name="Picture 4" descr="C:\Users\Admin\Desktop\صور منوعه للبطاقات\bcc0faf6b1b3bd9192522c314b9746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76426">
            <a:off x="649573" y="4270166"/>
            <a:ext cx="1186460" cy="382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640" y="251520"/>
            <a:ext cx="6408712" cy="871296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196752" y="611560"/>
            <a:ext cx="453650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1400" dirty="0" smtClean="0">
                <a:solidFill>
                  <a:schemeClr val="tx1"/>
                </a:solidFill>
                <a:cs typeface="Al-Mujahed Free" pitchFamily="2" charset="-78"/>
              </a:rPr>
              <a:t>هنا سجلي </a:t>
            </a:r>
            <a:r>
              <a:rPr lang="ar-AE" sz="1400" dirty="0" err="1" smtClean="0">
                <a:solidFill>
                  <a:schemeClr val="tx1"/>
                </a:solidFill>
                <a:cs typeface="Al-Mujahed Free" pitchFamily="2" charset="-78"/>
              </a:rPr>
              <a:t>إنطباعكِ</a:t>
            </a:r>
            <a:r>
              <a:rPr lang="ar-AE" sz="1400" dirty="0" smtClean="0">
                <a:solidFill>
                  <a:schemeClr val="tx1"/>
                </a:solidFill>
                <a:cs typeface="Al-Mujahed Free" pitchFamily="2" charset="-78"/>
              </a:rPr>
              <a:t> لأول يوم دراسي في حياة طفلكِ بين محيط مـختلف بكل </a:t>
            </a:r>
            <a:r>
              <a:rPr lang="ar-AE" sz="1400" dirty="0" err="1" smtClean="0">
                <a:solidFill>
                  <a:schemeClr val="tx1"/>
                </a:solidFill>
                <a:cs typeface="Al-Mujahed Free" pitchFamily="2" charset="-78"/>
              </a:rPr>
              <a:t>تفاصيله ...</a:t>
            </a:r>
            <a:endParaRPr lang="ar-AE" sz="1400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r>
              <a:rPr lang="ar-AE" sz="1400" dirty="0" err="1" smtClean="0">
                <a:solidFill>
                  <a:schemeClr val="tx1"/>
                </a:solidFill>
                <a:cs typeface="Al-Mujahed Free" pitchFamily="2" charset="-78"/>
              </a:rPr>
              <a:t>يومي : .............</a:t>
            </a:r>
            <a:r>
              <a:rPr lang="ar-AE" sz="1400" dirty="0" smtClean="0">
                <a:solidFill>
                  <a:schemeClr val="tx1"/>
                </a:solidFill>
                <a:cs typeface="Al-Mujahed Free" pitchFamily="2" charset="-78"/>
              </a:rPr>
              <a:t>  </a:t>
            </a:r>
            <a:r>
              <a:rPr lang="ar-AE" sz="1400" dirty="0" err="1" smtClean="0">
                <a:solidFill>
                  <a:schemeClr val="tx1"/>
                </a:solidFill>
                <a:cs typeface="Al-Mujahed Free" pitchFamily="2" charset="-78"/>
              </a:rPr>
              <a:t>تاريخ : ....................</a:t>
            </a:r>
            <a:endParaRPr lang="ar-AE" sz="1400" dirty="0" smtClean="0">
              <a:solidFill>
                <a:schemeClr val="tx1"/>
              </a:solidFill>
              <a:cs typeface="Al-Mujahed Free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4704" y="1835696"/>
            <a:ext cx="5328592" cy="66247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1196752" y="2267744"/>
          <a:ext cx="4572000" cy="35102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25566"/>
                <a:gridCol w="2424252"/>
                <a:gridCol w="706596"/>
                <a:gridCol w="545810"/>
                <a:gridCol w="669776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ar-AE" sz="1600" smtClean="0">
                        <a:solidFill>
                          <a:srgbClr val="FF0000"/>
                        </a:solidFill>
                        <a:cs typeface="Al-Mujahed Free" pitchFamily="2" charset="-78"/>
                      </a:endParaRPr>
                    </a:p>
                    <a:p>
                      <a:pPr algn="ctr" rtl="1"/>
                      <a:r>
                        <a:rPr lang="ar-AE" sz="1600" smtClean="0">
                          <a:solidFill>
                            <a:srgbClr val="FF0000"/>
                          </a:solidFill>
                          <a:cs typeface="Al-Mujahed Free" pitchFamily="2" charset="-78"/>
                        </a:rPr>
                        <a:t>م</a:t>
                      </a:r>
                      <a:endParaRPr lang="ar-AE" sz="1600" dirty="0">
                        <a:solidFill>
                          <a:srgbClr val="FF0000"/>
                        </a:solidFill>
                        <a:cs typeface="Al-Mujahed Free" pitchFamily="2" charset="-7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dirty="0" smtClean="0">
                        <a:solidFill>
                          <a:srgbClr val="FF0000"/>
                        </a:solidFill>
                        <a:cs typeface="Al-Mujahed Free" pitchFamily="2" charset="-78"/>
                      </a:endParaRPr>
                    </a:p>
                    <a:p>
                      <a:pPr algn="ctr" rtl="1"/>
                      <a:r>
                        <a:rPr lang="ar-AE" sz="1600" dirty="0" smtClean="0">
                          <a:solidFill>
                            <a:srgbClr val="FF0000"/>
                          </a:solidFill>
                          <a:cs typeface="Al-Mujahed Free" pitchFamily="2" charset="-78"/>
                        </a:rPr>
                        <a:t>الأسئلة المقترح</a:t>
                      </a:r>
                      <a:r>
                        <a:rPr lang="ar-AE" sz="1600" baseline="0" dirty="0" smtClean="0">
                          <a:solidFill>
                            <a:srgbClr val="FF0000"/>
                          </a:solidFill>
                          <a:cs typeface="Al-Mujahed Free" pitchFamily="2" charset="-78"/>
                        </a:rPr>
                        <a:t>ة</a:t>
                      </a:r>
                      <a:endParaRPr lang="ar-AE" sz="1600" dirty="0">
                        <a:solidFill>
                          <a:srgbClr val="FF0000"/>
                        </a:solidFill>
                        <a:cs typeface="Al-Mujahed Free" pitchFamily="2" charset="-7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600" dirty="0" smtClean="0">
                          <a:solidFill>
                            <a:srgbClr val="FF0000"/>
                          </a:solidFill>
                          <a:cs typeface="Al-Mujahed Free" pitchFamily="2" charset="-78"/>
                        </a:rPr>
                        <a:t>اشعر بالرضا التام </a:t>
                      </a:r>
                      <a:endParaRPr lang="ar-AE" sz="1600" dirty="0">
                        <a:solidFill>
                          <a:srgbClr val="FF0000"/>
                        </a:solidFill>
                        <a:cs typeface="Al-Mujahed Free" pitchFamily="2" charset="-7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600" dirty="0" smtClean="0">
                          <a:solidFill>
                            <a:srgbClr val="FF0000"/>
                          </a:solidFill>
                          <a:cs typeface="Al-Mujahed Free" pitchFamily="2" charset="-78"/>
                        </a:rPr>
                        <a:t>لا باس </a:t>
                      </a:r>
                      <a:endParaRPr lang="ar-AE" sz="1600" dirty="0">
                        <a:solidFill>
                          <a:srgbClr val="FF0000"/>
                        </a:solidFill>
                        <a:cs typeface="Al-Mujahed Free" pitchFamily="2" charset="-7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600" dirty="0" smtClean="0">
                          <a:solidFill>
                            <a:srgbClr val="FF0000"/>
                          </a:solidFill>
                          <a:cs typeface="Al-Mujahed Free" pitchFamily="2" charset="-78"/>
                        </a:rPr>
                        <a:t>غير راضي </a:t>
                      </a:r>
                      <a:endParaRPr lang="ar-AE" sz="1600" dirty="0">
                        <a:solidFill>
                          <a:srgbClr val="FF0000"/>
                        </a:solidFill>
                        <a:cs typeface="Al-Mujahed Free" pitchFamily="2" charset="-7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600" b="0" dirty="0" smtClean="0">
                          <a:cs typeface="Al-Mujahed Free" pitchFamily="2" charset="-78"/>
                        </a:rPr>
                        <a:t>1</a:t>
                      </a:r>
                      <a:endParaRPr lang="ar-AE" sz="1600" b="0" dirty="0">
                        <a:cs typeface="Al-Mujahed Free" pitchFamily="2" charset="-7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1600" b="0" dirty="0" smtClean="0">
                          <a:cs typeface="Al-Mujahed Free" pitchFamily="2" charset="-78"/>
                        </a:rPr>
                        <a:t>مدى</a:t>
                      </a:r>
                      <a:r>
                        <a:rPr lang="ar-AE" sz="1600" b="0" baseline="0" dirty="0" smtClean="0">
                          <a:cs typeface="Al-Mujahed Free" pitchFamily="2" charset="-78"/>
                        </a:rPr>
                        <a:t> </a:t>
                      </a:r>
                      <a:r>
                        <a:rPr lang="ar-AE" sz="1600" b="0" baseline="0" dirty="0" err="1" smtClean="0">
                          <a:cs typeface="Al-Mujahed Free" pitchFamily="2" charset="-78"/>
                        </a:rPr>
                        <a:t>جاهزية</a:t>
                      </a:r>
                      <a:r>
                        <a:rPr lang="ar-AE" sz="1600" b="0" baseline="0" dirty="0" smtClean="0">
                          <a:cs typeface="Al-Mujahed Free" pitchFamily="2" charset="-78"/>
                        </a:rPr>
                        <a:t> المعلمة </a:t>
                      </a:r>
                      <a:r>
                        <a:rPr lang="ar-AE" sz="1600" b="0" baseline="0" dirty="0" err="1" smtClean="0">
                          <a:cs typeface="Al-Mujahed Free" pitchFamily="2" charset="-78"/>
                        </a:rPr>
                        <a:t>لإستقبال</a:t>
                      </a:r>
                      <a:r>
                        <a:rPr lang="ar-AE" sz="1600" b="0" baseline="0" dirty="0" smtClean="0">
                          <a:cs typeface="Al-Mujahed Free" pitchFamily="2" charset="-78"/>
                        </a:rPr>
                        <a:t> اطفالها </a:t>
                      </a:r>
                      <a:endParaRPr lang="ar-AE" sz="1600" b="0" dirty="0">
                        <a:cs typeface="Al-Mujahed Free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600" b="0" dirty="0" smtClean="0">
                          <a:cs typeface="Al-Mujahed Free" pitchFamily="2" charset="-78"/>
                        </a:rPr>
                        <a:t>2</a:t>
                      </a:r>
                      <a:endParaRPr lang="ar-AE" sz="1600" b="0" dirty="0">
                        <a:cs typeface="Al-Mujahed Free" pitchFamily="2" charset="-7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1600" b="0" dirty="0" err="1" smtClean="0">
                          <a:cs typeface="Al-Mujahed Free" pitchFamily="2" charset="-78"/>
                        </a:rPr>
                        <a:t>الإنطباع</a:t>
                      </a:r>
                      <a:r>
                        <a:rPr lang="ar-AE" sz="1600" b="0" dirty="0" smtClean="0">
                          <a:cs typeface="Al-Mujahed Free" pitchFamily="2" charset="-78"/>
                        </a:rPr>
                        <a:t> العام لفصل طفلك</a:t>
                      </a:r>
                      <a:endParaRPr lang="ar-AE" sz="1600" b="0" dirty="0">
                        <a:cs typeface="Al-Mujahed Free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600" b="0" dirty="0" smtClean="0">
                          <a:cs typeface="Al-Mujahed Free" pitchFamily="2" charset="-78"/>
                        </a:rPr>
                        <a:t>3</a:t>
                      </a:r>
                      <a:endParaRPr lang="ar-AE" sz="1600" b="0" dirty="0">
                        <a:cs typeface="Al-Mujahed Free" pitchFamily="2" charset="-7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1600" b="0" dirty="0" smtClean="0">
                          <a:cs typeface="Al-Mujahed Free" pitchFamily="2" charset="-78"/>
                        </a:rPr>
                        <a:t>مدى</a:t>
                      </a:r>
                      <a:r>
                        <a:rPr lang="ar-AE" sz="1600" b="0" baseline="0" dirty="0" smtClean="0">
                          <a:cs typeface="Al-Mujahed Free" pitchFamily="2" charset="-78"/>
                        </a:rPr>
                        <a:t> توفر الادوات التي تبهج الأطفال </a:t>
                      </a:r>
                      <a:endParaRPr lang="ar-AE" sz="1600" b="0" dirty="0">
                        <a:cs typeface="Al-Mujahed Free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600" b="0" dirty="0" smtClean="0">
                          <a:cs typeface="Al-Mujahed Free" pitchFamily="2" charset="-78"/>
                        </a:rPr>
                        <a:t>4</a:t>
                      </a:r>
                      <a:endParaRPr lang="ar-AE" sz="1600" b="0" dirty="0">
                        <a:cs typeface="Al-Mujahed Free" pitchFamily="2" charset="-7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1600" b="0" dirty="0" smtClean="0">
                          <a:cs typeface="Al-Mujahed Free" pitchFamily="2" charset="-78"/>
                        </a:rPr>
                        <a:t>مدى</a:t>
                      </a:r>
                      <a:r>
                        <a:rPr lang="ar-AE" sz="1600" b="0" baseline="0" dirty="0" smtClean="0">
                          <a:cs typeface="Al-Mujahed Free" pitchFamily="2" charset="-78"/>
                        </a:rPr>
                        <a:t> نزول المعلمة لمستوى الأطفال </a:t>
                      </a:r>
                      <a:endParaRPr lang="ar-AE" sz="1600" b="0" dirty="0">
                        <a:cs typeface="Al-Mujahed Free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600" b="0" dirty="0" smtClean="0">
                          <a:cs typeface="Al-Mujahed Free" pitchFamily="2" charset="-78"/>
                        </a:rPr>
                        <a:t>5</a:t>
                      </a:r>
                      <a:endParaRPr lang="ar-AE" sz="1600" b="0" dirty="0">
                        <a:cs typeface="Al-Mujahed Free" pitchFamily="2" charset="-7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1600" b="0" dirty="0" smtClean="0">
                          <a:cs typeface="Al-Mujahed Free" pitchFamily="2" charset="-78"/>
                        </a:rPr>
                        <a:t>مدى</a:t>
                      </a:r>
                      <a:r>
                        <a:rPr lang="ar-AE" sz="1600" b="0" baseline="0" dirty="0" smtClean="0">
                          <a:cs typeface="Al-Mujahed Free" pitchFamily="2" charset="-78"/>
                        </a:rPr>
                        <a:t> تنوع المواد التي تسهم في سعادة الطفل </a:t>
                      </a:r>
                      <a:endParaRPr lang="ar-AE" sz="1600" b="0" dirty="0">
                        <a:cs typeface="Al-Mujahed Free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مستطيل 7"/>
          <p:cNvSpPr/>
          <p:nvPr/>
        </p:nvSpPr>
        <p:spPr>
          <a:xfrm>
            <a:off x="980728" y="6084168"/>
            <a:ext cx="496855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rgbClr val="FF0000"/>
                </a:solidFill>
                <a:cs typeface="Al-Mujahed Free" pitchFamily="2" charset="-78"/>
              </a:rPr>
              <a:t>ملاحظاتكِ أتقبلها بكل حب </a:t>
            </a:r>
            <a:r>
              <a:rPr lang="ar-AE" dirty="0" err="1" smtClean="0">
                <a:solidFill>
                  <a:srgbClr val="FF0000"/>
                </a:solidFill>
                <a:cs typeface="Al-Mujahed Free" pitchFamily="2" charset="-78"/>
              </a:rPr>
              <a:t>ومودة ..</a:t>
            </a:r>
            <a:endParaRPr lang="ar-AE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dirty="0" smtClean="0">
              <a:solidFill>
                <a:schemeClr val="tx1"/>
              </a:solidFill>
              <a:cs typeface="Al-Mujahed Free" pitchFamily="2" charset="-78"/>
            </a:endParaRPr>
          </a:p>
          <a:p>
            <a:pPr algn="ctr"/>
            <a:r>
              <a:rPr lang="ar-AE" dirty="0" smtClean="0">
                <a:solidFill>
                  <a:schemeClr val="tx1"/>
                </a:solidFill>
                <a:cs typeface="Al-Mujahed Free" pitchFamily="2" charset="-78"/>
              </a:rPr>
              <a:t>.............................................................................................................................................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052736" y="7956376"/>
            <a:ext cx="15841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معلمة الفصل </a:t>
            </a:r>
          </a:p>
          <a:p>
            <a:r>
              <a:rPr lang="ar-AE" sz="1400" dirty="0" smtClean="0">
                <a:solidFill>
                  <a:srgbClr val="FF0000"/>
                </a:solidFill>
                <a:cs typeface="Al-Mujahed Free" pitchFamily="2" charset="-78"/>
              </a:rPr>
              <a:t>آمنة </a:t>
            </a:r>
            <a:r>
              <a:rPr lang="ar-AE" sz="1400" dirty="0" err="1" smtClean="0">
                <a:solidFill>
                  <a:srgbClr val="FF0000"/>
                </a:solidFill>
                <a:cs typeface="Al-Mujahed Free" pitchFamily="2" charset="-78"/>
              </a:rPr>
              <a:t>خلفان</a:t>
            </a:r>
            <a:r>
              <a:rPr lang="ar-AE" sz="1400" dirty="0" smtClean="0">
                <a:solidFill>
                  <a:srgbClr val="FF0000"/>
                </a:solidFill>
                <a:cs typeface="Al-Mujahed Free" pitchFamily="2" charset="-78"/>
              </a:rPr>
              <a:t> الشحي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2051" name="Picture 3" descr="C:\Users\Admin\Desktop\صور منوعه للبطاقات\b46c64c4510162bac27cdd54b3e8e2c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386"/>
          <a:stretch>
            <a:fillRect/>
          </a:stretch>
        </p:blipFill>
        <p:spPr bwMode="auto">
          <a:xfrm>
            <a:off x="692696" y="899592"/>
            <a:ext cx="905272" cy="940640"/>
          </a:xfrm>
          <a:prstGeom prst="rect">
            <a:avLst/>
          </a:prstGeom>
          <a:noFill/>
        </p:spPr>
      </p:pic>
      <p:pic>
        <p:nvPicPr>
          <p:cNvPr id="2052" name="Picture 4" descr="C:\Users\Admin\Desktop\صور منوعه للبطاقات\bcc0faf6b1b3bd9192522c314b9746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76426">
            <a:off x="4898046" y="5998358"/>
            <a:ext cx="1186460" cy="382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صور منوعه للبطاقات\35c9ee936d12932a3a368da008d61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2"/>
            <a:ext cx="6408712" cy="86409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7" name="مربع نص 6"/>
          <p:cNvSpPr txBox="1"/>
          <p:nvPr/>
        </p:nvSpPr>
        <p:spPr>
          <a:xfrm>
            <a:off x="1124744" y="2771800"/>
            <a:ext cx="46805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l-Mujahed Free" pitchFamily="2" charset="-78"/>
              </a:rPr>
              <a:t>ملفي الصغير لمتابعتي </a:t>
            </a: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  <a:p>
            <a:pPr algn="ctr"/>
            <a:endParaRPr lang="ar-AE" sz="2400" dirty="0" smtClean="0">
              <a:cs typeface="Al-Mujahed Free" pitchFamily="2" charset="-78"/>
            </a:endParaRPr>
          </a:p>
          <a:p>
            <a:pPr algn="ctr"/>
            <a:r>
              <a:rPr lang="ar-AE" sz="2400" dirty="0" smtClean="0">
                <a:cs typeface="Al-Mujahed Free" pitchFamily="2" charset="-78"/>
              </a:rPr>
              <a:t>عالمي الخاص بين زوايا هذه الأوراق </a:t>
            </a: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cs typeface="Al-Mujahed Free" pitchFamily="2" charset="-78"/>
            </a:endParaRPr>
          </a:p>
          <a:p>
            <a:pPr algn="ctr"/>
            <a:endParaRPr lang="ar-AE" sz="2800" dirty="0" smtClean="0">
              <a:solidFill>
                <a:srgbClr val="FF0000"/>
              </a:solidFill>
              <a:cs typeface="Al-Mujahed Free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00808" y="6228184"/>
            <a:ext cx="4320480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cs typeface="Al-Mujahed Free" pitchFamily="2" charset="-78"/>
              </a:rPr>
              <a:t>اسمي : .................................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عالمي الصغير أعيشه مع </a:t>
            </a:r>
            <a:r>
              <a:rPr lang="ar-AE" sz="1400" dirty="0" err="1" smtClean="0">
                <a:cs typeface="Al-Mujahed Free" pitchFamily="2" charset="-78"/>
              </a:rPr>
              <a:t>معلمتي : ..................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r>
              <a:rPr lang="ar-AE" sz="1400" dirty="0" smtClean="0">
                <a:cs typeface="Al-Mujahed Free" pitchFamily="2" charset="-78"/>
              </a:rPr>
              <a:t>لا زلت في أول </a:t>
            </a:r>
            <a:r>
              <a:rPr lang="ar-AE" sz="1400" dirty="0" err="1" smtClean="0">
                <a:cs typeface="Al-Mujahed Free" pitchFamily="2" charset="-78"/>
              </a:rPr>
              <a:t>روضة  .......</a:t>
            </a:r>
            <a:endParaRPr lang="ar-AE" sz="1400" dirty="0" smtClean="0">
              <a:cs typeface="Al-Mujahed Free" pitchFamily="2" charset="-78"/>
            </a:endParaRPr>
          </a:p>
          <a:p>
            <a:endParaRPr lang="ar-AE" sz="1400" dirty="0" smtClean="0">
              <a:cs typeface="Al-Mujahed Free" pitchFamily="2" charset="-78"/>
            </a:endParaRPr>
          </a:p>
          <a:p>
            <a:pPr algn="ctr"/>
            <a:r>
              <a:rPr lang="ar-AE" sz="1400" dirty="0" smtClean="0">
                <a:cs typeface="Al-Mujahed Free" pitchFamily="2" charset="-78"/>
              </a:rPr>
              <a:t>وغدا سأكون بين ربوع عالم مـختلف وفكر مـختلف فهلا كنتم الطريق الصحيح لي </a:t>
            </a:r>
            <a:endParaRPr lang="ar-AE" sz="1400" dirty="0">
              <a:cs typeface="Al-Mujahed Free" pitchFamily="2" charset="-78"/>
            </a:endParaRPr>
          </a:p>
        </p:txBody>
      </p:sp>
      <p:pic>
        <p:nvPicPr>
          <p:cNvPr id="9" name="Picture 3" descr="C:\Users\Admin\Desktop\صور منوعه للبطاقات\27ccd7acb52b58b4f215cea456cba0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97"/>
          <a:stretch>
            <a:fillRect/>
          </a:stretch>
        </p:blipFill>
        <p:spPr bwMode="auto">
          <a:xfrm>
            <a:off x="2420888" y="3635896"/>
            <a:ext cx="2215756" cy="1944216"/>
          </a:xfrm>
          <a:prstGeom prst="rect">
            <a:avLst/>
          </a:prstGeom>
          <a:noFill/>
        </p:spPr>
      </p:pic>
      <p:pic>
        <p:nvPicPr>
          <p:cNvPr id="10" name="صورة 9" descr="شعار الروضة الجديد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19077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1988840" y="1403648"/>
            <a:ext cx="25922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cs typeface="Al-Mujahed Free" pitchFamily="2" charset="-78"/>
              </a:rPr>
              <a:t>دولة الإمارات العربية المتحدة</a:t>
            </a:r>
          </a:p>
          <a:p>
            <a:r>
              <a:rPr lang="ar-AE" sz="1400" dirty="0" smtClean="0">
                <a:cs typeface="Al-Mujahed Free" pitchFamily="2" charset="-78"/>
              </a:rPr>
              <a:t>منطقة رأس الخيمة التعليمية</a:t>
            </a:r>
          </a:p>
          <a:p>
            <a:r>
              <a:rPr lang="ar-AE" sz="1400" dirty="0" smtClean="0">
                <a:cs typeface="Al-Mujahed Free" pitchFamily="2" charset="-78"/>
              </a:rPr>
              <a:t> </a:t>
            </a:r>
            <a:endParaRPr lang="ar-AE" sz="1400" dirty="0">
              <a:solidFill>
                <a:srgbClr val="FF0000"/>
              </a:solidFill>
              <a:cs typeface="Al-Mujahed Free" pitchFamily="2" charset="-78"/>
            </a:endParaRPr>
          </a:p>
        </p:txBody>
      </p:sp>
      <p:pic>
        <p:nvPicPr>
          <p:cNvPr id="12" name="Picture 2" descr="شعا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960" y="596430"/>
            <a:ext cx="778396" cy="8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شكل بيضاوي 12"/>
          <p:cNvSpPr/>
          <p:nvPr/>
        </p:nvSpPr>
        <p:spPr>
          <a:xfrm>
            <a:off x="476672" y="5796136"/>
            <a:ext cx="1872208" cy="19442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1526</Words>
  <Application>Microsoft Office PowerPoint</Application>
  <PresentationFormat>عرض على الشاشة (3:4)‏</PresentationFormat>
  <Paragraphs>566</Paragraphs>
  <Slides>29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Admin</cp:lastModifiedBy>
  <cp:revision>44</cp:revision>
  <dcterms:created xsi:type="dcterms:W3CDTF">2016-08-09T10:55:57Z</dcterms:created>
  <dcterms:modified xsi:type="dcterms:W3CDTF">2016-09-15T16:06:07Z</dcterms:modified>
</cp:coreProperties>
</file>