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5BD-4282-1F42-B035-26CF76720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0180-23D7-4545-8798-A43734F21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328AA-55B5-454D-A7D0-16DD7F12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79E4-0813-3C4A-9263-667C962F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7CA9-E29A-9548-81A9-1C114948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9711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8C3C-BEE0-A945-B869-58FF337D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54ADA-607E-B04E-96B8-9BD570D87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5D79-7D9C-C84B-A5E2-E4141256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CE77-3CFE-7648-9FC7-1EDC6F38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A7C8-D813-9A42-BA13-A4F7DB31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8429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D9A48-60B3-A743-966E-13ACFC662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51EC6-9EA6-344B-9401-16FF1C299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50013-DA04-1F43-BEFC-3CA2B395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67C0E-A320-A845-9F56-7E3D41F5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D425-7A79-7F42-807E-D83D57E1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020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B1C2-82D3-614B-A477-046BD858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3980-AC72-CC49-9664-E09B69E8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AF7C-5D7F-484F-B213-FC2CA0C0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95BB-5C65-9440-B594-B40381BB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3EB2-CE99-884F-9A22-2A5D22AE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0219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99CE-8D3D-BD42-99A3-2158F8A4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265A6-BE43-064F-95A2-FB3666E05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DC39-8661-DF4C-87C4-48171A86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FA0E-68BD-914F-ABDB-6951AA39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B7606-A8B9-6744-9AA0-E776527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2080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0A5-E1D0-F948-B016-B499ACD9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3CF4-287D-DD46-927E-4AF8951D4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18A91-1F46-8A45-89C7-30A7ADCCE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9D760-4F9B-3B47-A8CE-C2F5ADE5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ECBFF-44A4-5F4B-9D4D-5AC68A6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82B27-CBF0-C24E-B517-39624E71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1129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258D-4E0D-D142-BBDC-45883913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C1213-0D85-A94E-A1E1-DE17332B3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A7864-A660-B34A-9B73-BC1ED63B4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FAD29-91B0-1A47-A526-6CBEE33A5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2207-8CFF-9B4F-A9B7-C89812503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67426-6733-E044-A79D-07877327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8BC6D-271A-984A-9E06-C5D44E3A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BC006-9428-3640-94CA-B1966E1D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812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153F-F297-9246-A846-6F3EACD3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5E69-C1CE-304D-A04D-463977BC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29B78-E7E8-A444-AA95-61C6FAA6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7B0A9-A063-B744-9A19-9048E64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1012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92EF2-5FEB-0544-90F3-EDB88D67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9C5DD-B09B-6D46-95B0-5B8BD448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11E0B-E67F-BB40-9850-725FDFD3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299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751A-6C93-A142-AE46-FAF57C6A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B888-C558-D94C-A697-F7A4F70F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94D1F-1136-7B48-BFAD-71BDEE493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7F7FE-05E9-7B4A-A256-33E65F17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69334-7A84-1145-B75E-854FFE3D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D5583-A4C6-184F-B0D6-72F0CDCB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1262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1A52-FB45-C04F-A026-7B325BD6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84887-84ED-5C4F-A65F-224CE3FD3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84F80-D21F-B64D-8CDC-35E16C73D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CED77-C8AA-6B44-91B7-AC79608E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EBF7E-0127-2E48-A26A-7D3119FB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49C73-345F-C242-9DB1-03B92607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5096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BFBA0-6BC7-4F4C-B83E-74CA8A0A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6511A-84E5-7340-9F44-116B16CA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A6F4-3522-6949-89CA-922F2E07D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C497-83F8-844F-A2EC-95098A0012DF}" type="datetimeFigureOut">
              <a:rPr lang="en-SA" smtClean="0"/>
              <a:t>23/11/2020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9A26B-4D7E-BA41-871B-5DC435264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5E16-75FA-2A40-96BE-7734AFB4B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ABC4-04D0-034E-88A2-C6C8AAE5E9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9855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1334A28-4E4C-BF4F-BDED-CB418D23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06" y="820101"/>
            <a:ext cx="5220950" cy="52177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8A6A1C-A668-B845-8A6D-77F809BF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" y="820101"/>
            <a:ext cx="5220950" cy="52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E772A49-D289-C144-AEE6-428C06C0B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1281"/>
            <a:ext cx="5858975" cy="58554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B07DCB7-6133-EA43-B345-3D28A9CFA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80"/>
            <a:ext cx="5858975" cy="58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9E2B94-5A6B-974A-8709-28496442C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22" y="652035"/>
            <a:ext cx="5340323" cy="555392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283402-BFC5-0840-94FC-0BBD91B2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7" y="652035"/>
            <a:ext cx="5557283" cy="55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MARAH ABDUALLAH MARSHOD ALMUTIRI</dc:creator>
  <cp:lastModifiedBy>MARAH ABDUALLAH MARSHOD ALMUTIRI</cp:lastModifiedBy>
  <cp:revision>1</cp:revision>
  <dcterms:created xsi:type="dcterms:W3CDTF">2020-11-23T09:27:42Z</dcterms:created>
  <dcterms:modified xsi:type="dcterms:W3CDTF">2020-11-23T09:31:25Z</dcterms:modified>
</cp:coreProperties>
</file>