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82" r:id="rId4"/>
    <p:sldId id="280" r:id="rId5"/>
    <p:sldId id="27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444" autoAdjust="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.wav"/><Relationship Id="rId6" Type="http://schemas.openxmlformats.org/officeDocument/2006/relationships/image" Target="../media/image7.png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.wav"/><Relationship Id="rId6" Type="http://schemas.openxmlformats.org/officeDocument/2006/relationships/image" Target="../media/image7.png"/><Relationship Id="rId5" Type="http://schemas.openxmlformats.org/officeDocument/2006/relationships/image" Target="../media/image10.gi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4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197370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0" y="4038600"/>
            <a:ext cx="4876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علم النفس وسيكولوجية التصميم</a:t>
            </a: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الفرقة : إعدادي </a:t>
            </a: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 </a:t>
            </a:r>
          </a:p>
          <a:p>
            <a:pPr algn="ctr" rtl="1"/>
            <a:r>
              <a:rPr lang="ar-EG" sz="24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المحاضرة السادسة</a:t>
            </a:r>
            <a:endParaRPr lang="en-US" sz="2400" b="1" dirty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04800" y="610618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28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د. مجدولين السيد حسانين</a:t>
            </a:r>
          </a:p>
        </p:txBody>
      </p:sp>
      <p:pic>
        <p:nvPicPr>
          <p:cNvPr id="11" name="~PP732.WAV">
            <a:hlinkClick r:id="" action="ppaction://media"/>
          </p:cNvPr>
          <p:cNvPicPr>
            <a:picLocks noRot="1" noChangeAspect="1"/>
          </p:cNvPicPr>
          <p:nvPr>
            <a:wavAudioFile r:embed="rId1" name="~PP732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63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43400" y="1447800"/>
            <a:ext cx="487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سيكولوجية الألوان </a:t>
            </a:r>
          </a:p>
          <a:p>
            <a:pPr algn="ctr" rtl="1"/>
            <a:r>
              <a:rPr lang="en-US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Psychology of Color</a:t>
            </a:r>
            <a:endParaRPr lang="ar-EG" sz="3200" b="1" dirty="0" smtClean="0">
              <a:solidFill>
                <a:srgbClr val="FF0000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15" name="Picture 14" descr="6.png"/>
          <p:cNvPicPr>
            <a:picLocks noChangeAspect="1"/>
          </p:cNvPicPr>
          <p:nvPr/>
        </p:nvPicPr>
        <p:blipFill>
          <a:blip r:embed="rId5" cstate="print">
            <a:lum bright="-5000" contrast="15000"/>
          </a:blip>
          <a:stretch>
            <a:fillRect/>
          </a:stretch>
        </p:blipFill>
        <p:spPr>
          <a:xfrm>
            <a:off x="381000" y="3352800"/>
            <a:ext cx="8763000" cy="3505198"/>
          </a:xfrm>
          <a:prstGeom prst="rect">
            <a:avLst/>
          </a:prstGeom>
        </p:spPr>
      </p:pic>
      <p:pic>
        <p:nvPicPr>
          <p:cNvPr id="16" name="Picture 15" descr="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76400" y="2533783"/>
            <a:ext cx="7543800" cy="895217"/>
          </a:xfrm>
          <a:prstGeom prst="rect">
            <a:avLst/>
          </a:prstGeom>
        </p:spPr>
      </p:pic>
      <p:pic>
        <p:nvPicPr>
          <p:cNvPr id="8" name="~PP4061.WAV">
            <a:hlinkClick r:id="" action="ppaction://media"/>
          </p:cNvPr>
          <p:cNvPicPr>
            <a:picLocks noRot="1" noChangeAspect="1"/>
          </p:cNvPicPr>
          <p:nvPr>
            <a:wavAudioFile r:embed="rId1" name="~PP4061.WAV"/>
          </p:nvPr>
        </p:nvPicPr>
        <p:blipFill>
          <a:blip r:embed="rId7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862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34000" y="1905000"/>
            <a:ext cx="3657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هرم ماسلو للاحتياجات</a:t>
            </a:r>
          </a:p>
          <a:p>
            <a:pPr algn="ctr" rtl="1"/>
            <a:r>
              <a:rPr lang="en-US" sz="3200" b="1" dirty="0" err="1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Aslow</a:t>
            </a:r>
            <a:r>
              <a:rPr lang="en-US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’ Hierarchy of Needs </a:t>
            </a:r>
            <a:endParaRPr lang="ar-EG" sz="3200" b="1" dirty="0" smtClean="0">
              <a:solidFill>
                <a:srgbClr val="FF0000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14" name="Picture 13" descr="Maslow's_hierarchy_of_needs_ar.png"/>
          <p:cNvPicPr>
            <a:picLocks noChangeAspect="1"/>
          </p:cNvPicPr>
          <p:nvPr/>
        </p:nvPicPr>
        <p:blipFill>
          <a:blip r:embed="rId5">
            <a:lum bright="-10000" contrast="20000"/>
          </a:blip>
          <a:stretch>
            <a:fillRect/>
          </a:stretch>
        </p:blipFill>
        <p:spPr>
          <a:xfrm>
            <a:off x="228600" y="2083216"/>
            <a:ext cx="7057075" cy="4622384"/>
          </a:xfrm>
          <a:prstGeom prst="rect">
            <a:avLst/>
          </a:prstGeom>
        </p:spPr>
      </p:pic>
      <p:pic>
        <p:nvPicPr>
          <p:cNvPr id="8" name="~PP3573.WAV">
            <a:hlinkClick r:id="" action="ppaction://media"/>
          </p:cNvPr>
          <p:cNvPicPr>
            <a:picLocks noRot="1" noChangeAspect="1"/>
          </p:cNvPicPr>
          <p:nvPr>
            <a:wavAudioFile r:embed="rId1" name="~PP3573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7450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15" name="Picture 14" descr="New Doc 2020-03-13 21.31.00_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318164"/>
            <a:ext cx="9144000" cy="315883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276600" y="2046982"/>
            <a:ext cx="64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هرم ماسلو للاحتياجات</a:t>
            </a:r>
          </a:p>
          <a:p>
            <a:pPr algn="ctr" rtl="1"/>
            <a:r>
              <a:rPr lang="en-US" sz="3200" b="1" dirty="0" err="1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Aslow</a:t>
            </a:r>
            <a:r>
              <a:rPr lang="en-US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’ Hierarchy of Needs </a:t>
            </a:r>
            <a:endParaRPr lang="ar-EG" sz="3200" b="1" dirty="0" smtClean="0">
              <a:solidFill>
                <a:srgbClr val="FF0000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8" name="~PP1287.WAV">
            <a:hlinkClick r:id="" action="ppaction://media"/>
          </p:cNvPr>
          <p:cNvPicPr>
            <a:picLocks noRot="1" noChangeAspect="1"/>
          </p:cNvPicPr>
          <p:nvPr>
            <a:wavAudioFile r:embed="rId1" name="~PP1287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6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16" name="Oval 15"/>
          <p:cNvSpPr/>
          <p:nvPr/>
        </p:nvSpPr>
        <p:spPr>
          <a:xfrm>
            <a:off x="2209800" y="2895600"/>
            <a:ext cx="3886200" cy="3657600"/>
          </a:xfrm>
          <a:prstGeom prst="ellipse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200400" y="3810000"/>
            <a:ext cx="18288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تمنياتي </a:t>
            </a:r>
          </a:p>
          <a:p>
            <a:pPr algn="ctr" rtl="1"/>
            <a:endParaRPr lang="ar-EG" sz="1000" b="1" dirty="0" smtClean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لكم </a:t>
            </a:r>
          </a:p>
          <a:p>
            <a:pPr algn="ctr" rtl="1"/>
            <a:endParaRPr lang="ar-EG" sz="1000" b="1" dirty="0" smtClean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بالتوفيق</a:t>
            </a:r>
            <a:endParaRPr lang="en-US" sz="3200" b="1" dirty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9" name="Picture 154" descr="E:\maggi\Dr Dr Dr\New Dr\New Folder\New Folder\m1[1]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1600200"/>
            <a:ext cx="1905000" cy="2095500"/>
          </a:xfrm>
          <a:prstGeom prst="rect">
            <a:avLst/>
          </a:prstGeom>
          <a:noFill/>
        </p:spPr>
      </p:pic>
      <p:pic>
        <p:nvPicPr>
          <p:cNvPr id="8" name="Picture 154" descr="E:\maggi\Dr Dr Dr\New Dr\New Folder\New Folder\m1[1]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86400" y="3200400"/>
            <a:ext cx="1905000" cy="2095500"/>
          </a:xfrm>
          <a:prstGeom prst="rect">
            <a:avLst/>
          </a:prstGeom>
          <a:noFill/>
        </p:spPr>
      </p:pic>
      <p:pic>
        <p:nvPicPr>
          <p:cNvPr id="12" name="~PP904.WAV">
            <a:hlinkClick r:id="" action="ppaction://media"/>
          </p:cNvPr>
          <p:cNvPicPr>
            <a:picLocks noRot="1" noChangeAspect="1"/>
          </p:cNvPicPr>
          <p:nvPr>
            <a:wavAudioFile r:embed="rId1" name="~PP904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6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54</Words>
  <Application>Microsoft Office PowerPoint</Application>
  <PresentationFormat>On-screen Show (4:3)</PresentationFormat>
  <Paragraphs>21</Paragraphs>
  <Slides>5</Slides>
  <Notes>0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Magdoline</dc:creator>
  <cp:lastModifiedBy>SAMSUNG</cp:lastModifiedBy>
  <cp:revision>32</cp:revision>
  <dcterms:created xsi:type="dcterms:W3CDTF">2020-03-22T00:53:49Z</dcterms:created>
  <dcterms:modified xsi:type="dcterms:W3CDTF">2020-05-01T20:53:10Z</dcterms:modified>
</cp:coreProperties>
</file>