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65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789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92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475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965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77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510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932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1052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373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52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96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F2F86-15D7-44AD-9F59-B091A3AAA453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48215-BFED-4470-9842-3A5B927A2D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27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63" b="18860"/>
          <a:stretch/>
        </p:blipFill>
        <p:spPr>
          <a:xfrm>
            <a:off x="768918" y="980728"/>
            <a:ext cx="6552728" cy="4172737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640723" y="5014965"/>
            <a:ext cx="29523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latin typeface="Andalus" panose="02020603050405020304" pitchFamily="18" charset="-78"/>
                <a:cs typeface="Simple Bold Jut Out" panose="02010401010101010101" pitchFamily="2" charset="-78"/>
              </a:rPr>
              <a:t>معلمتك : نهى البيشي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3233136" y="2053231"/>
            <a:ext cx="16578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000" dirty="0">
                <a:cs typeface="almwaheb by A4D" panose="00000700000000000000" pitchFamily="2" charset="-78"/>
              </a:rPr>
              <a:t>صغيرتي الرائعة :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849038" y="2692077"/>
            <a:ext cx="439248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latin typeface="Andalus" panose="02020603050405020304" pitchFamily="18" charset="-78"/>
              </a:rPr>
              <a:t>شكراً لحضوركِ المستمر ومثابرتكِ واجتهادكِ </a:t>
            </a:r>
          </a:p>
          <a:p>
            <a:pPr algn="ctr"/>
            <a:r>
              <a:rPr lang="ar-SA" sz="2800" b="1" dirty="0">
                <a:latin typeface="Andalus" panose="02020603050405020304" pitchFamily="18" charset="-78"/>
              </a:rPr>
              <a:t>زادكِ الله علماً ونوراً</a:t>
            </a:r>
          </a:p>
        </p:txBody>
      </p:sp>
    </p:spTree>
    <p:extLst>
      <p:ext uri="{BB962C8B-B14F-4D97-AF65-F5344CB8AC3E}">
        <p14:creationId xmlns:p14="http://schemas.microsoft.com/office/powerpoint/2010/main" val="428846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63" b="18860"/>
          <a:stretch/>
        </p:blipFill>
        <p:spPr>
          <a:xfrm>
            <a:off x="768918" y="980728"/>
            <a:ext cx="6552728" cy="4172737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1849038" y="2692077"/>
            <a:ext cx="439248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latin typeface="Andalus" panose="02020603050405020304" pitchFamily="18" charset="-78"/>
              </a:rPr>
              <a:t>شكراً لحضورك المستمر ومثابرتك واجتهادك </a:t>
            </a:r>
          </a:p>
          <a:p>
            <a:pPr algn="ctr"/>
            <a:r>
              <a:rPr lang="ar-SA" sz="2800" b="1" dirty="0">
                <a:latin typeface="Andalus" panose="02020603050405020304" pitchFamily="18" charset="-78"/>
              </a:rPr>
              <a:t>زادك الله علماً ونوراً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640723" y="5014965"/>
            <a:ext cx="29523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latin typeface="Andalus" panose="02020603050405020304" pitchFamily="18" charset="-78"/>
                <a:cs typeface="Simple Bold Jut Out" panose="02010401010101010101" pitchFamily="2" charset="-78"/>
              </a:rPr>
              <a:t>معلمتك : نهى البيشي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3263592" y="2053231"/>
            <a:ext cx="15969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000" dirty="0">
                <a:cs typeface="almwaheb by A4D" panose="00000700000000000000" pitchFamily="2" charset="-78"/>
              </a:rPr>
              <a:t>صغيري الرائع : </a:t>
            </a:r>
          </a:p>
        </p:txBody>
      </p:sp>
    </p:spTree>
    <p:extLst>
      <p:ext uri="{BB962C8B-B14F-4D97-AF65-F5344CB8AC3E}">
        <p14:creationId xmlns:p14="http://schemas.microsoft.com/office/powerpoint/2010/main" val="33427009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221</Words>
  <Application>Microsoft Office PowerPoint</Application>
  <PresentationFormat>عرض على الشاشة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ALMASAR-ALZAKI</dc:creator>
  <cp:lastModifiedBy>اسمهان الصفحي</cp:lastModifiedBy>
  <cp:revision>9</cp:revision>
  <dcterms:created xsi:type="dcterms:W3CDTF">2020-11-26T13:35:51Z</dcterms:created>
  <dcterms:modified xsi:type="dcterms:W3CDTF">2020-12-13T17:36:29Z</dcterms:modified>
</cp:coreProperties>
</file>