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53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49" r:id="rId15"/>
  </p:sldIdLst>
  <p:sldSz cx="9144000" cy="6858000" type="screen4x3"/>
  <p:notesSz cx="6858000" cy="9144000"/>
  <p:embeddedFontLst>
    <p:embeddedFont>
      <p:font typeface="Alnaqaaa R" panose="02000500000000000000" pitchFamily="2" charset="-78"/>
      <p:regular r:id="rId16"/>
    </p:embeddedFont>
    <p:embeddedFont>
      <p:font typeface="Arial Black" panose="020B0A04020102020204" pitchFamily="34" charset="0"/>
      <p:bold r:id="rId17"/>
    </p:embeddedFont>
    <p:embeddedFont>
      <p:font typeface="Arial Rounded MT Bold" panose="020F0704030504030204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FF3300"/>
    <a:srgbClr val="663300"/>
    <a:srgbClr val="FF3399"/>
    <a:srgbClr val="FFFF99"/>
    <a:srgbClr val="8E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67DAC-232D-4042-B5C0-E64770A42A2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7C72F-E0F0-449A-A903-6D7865ED3EF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Super Goal 5</a:t>
            </a:r>
            <a:endParaRPr lang="ar-SA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2" y="126288"/>
            <a:ext cx="1961204" cy="4412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03" y="659523"/>
            <a:ext cx="4089838" cy="22107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5" y="3016470"/>
            <a:ext cx="6607029" cy="370308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9DDE0EA-A39B-4F0E-B4EC-5F018FFC8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761" y="346923"/>
            <a:ext cx="3889612" cy="2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9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50" y="837542"/>
            <a:ext cx="8120574" cy="464885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845269" y="1609179"/>
            <a:ext cx="18498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medicines 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01317" y="2192501"/>
            <a:ext cx="18498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headache </a:t>
            </a:r>
            <a:endParaRPr lang="ar-SA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163620" y="2796845"/>
            <a:ext cx="18498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apples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888831" y="3406444"/>
            <a:ext cx="11246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3300"/>
                </a:solidFill>
                <a:latin typeface="Comic Sans MS" panose="030F0702030302020204" pitchFamily="66" charset="0"/>
              </a:rPr>
              <a:t>eyes </a:t>
            </a:r>
            <a:endParaRPr lang="ar-SA" sz="28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63012" y="4005532"/>
            <a:ext cx="14504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663300"/>
                </a:solidFill>
                <a:latin typeface="Comic Sans MS" panose="030F0702030302020204" pitchFamily="66" charset="0"/>
              </a:rPr>
              <a:t>vinegar </a:t>
            </a:r>
            <a:endParaRPr lang="ar-SA" sz="28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20" y="212834"/>
            <a:ext cx="8472329" cy="8802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65" y="1653572"/>
            <a:ext cx="6610745" cy="43453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05" y="2495781"/>
            <a:ext cx="6981563" cy="4088197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713189" y="1563808"/>
            <a:ext cx="6025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Roasted chicken with salad and fries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911366" y="3226676"/>
            <a:ext cx="1744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1 chicken </a:t>
            </a:r>
            <a:endParaRPr lang="ar-SA" sz="24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885092" y="3788976"/>
            <a:ext cx="1744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4 breads 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590804" y="4335516"/>
            <a:ext cx="14241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1 lettuce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852044" y="4346026"/>
            <a:ext cx="1744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3 tomatoes </a:t>
            </a:r>
            <a:endParaRPr lang="ar-SA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407567" y="4356539"/>
            <a:ext cx="1744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 potatoes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9988" y="5376039"/>
            <a:ext cx="17447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1 yoghurt  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955625" y="5386547"/>
            <a:ext cx="2231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1 mayonnaise 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43050" y="4840011"/>
            <a:ext cx="1744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  <a:latin typeface="Comic Sans MS" panose="030F0702030302020204" pitchFamily="66" charset="0"/>
              </a:rPr>
              <a:t>--</a:t>
            </a:r>
            <a:endParaRPr lang="ar-SA" sz="20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590804" y="5912061"/>
            <a:ext cx="28377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barbecue sauce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E5CC3E-7DC5-45F1-9E10-971B9A3F3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096" y="2088109"/>
            <a:ext cx="1586141" cy="46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4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8" y="169151"/>
            <a:ext cx="7371858" cy="113413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18" y="1387037"/>
            <a:ext cx="8685249" cy="483508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AE1C666-A5BB-44FD-9879-9886CBFB8FDB}"/>
              </a:ext>
            </a:extLst>
          </p:cNvPr>
          <p:cNvSpPr txBox="1"/>
          <p:nvPr/>
        </p:nvSpPr>
        <p:spPr>
          <a:xfrm>
            <a:off x="1992573" y="2688609"/>
            <a:ext cx="54864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قم بكتابة مقال عن قائمة التسوق من خلال الجدول السابق </a:t>
            </a:r>
          </a:p>
        </p:txBody>
      </p:sp>
    </p:spTree>
    <p:extLst>
      <p:ext uri="{BB962C8B-B14F-4D97-AF65-F5344CB8AC3E}">
        <p14:creationId xmlns:p14="http://schemas.microsoft.com/office/powerpoint/2010/main" val="417049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38661" y="1194496"/>
            <a:ext cx="5427639" cy="4004825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5" b="96945" l="6646" r="93671">
                        <a14:foregroundMark x1="31646" y1="5466" x2="38608" y2="15113"/>
                        <a14:foregroundMark x1="38291" y1="5305" x2="41456" y2="8842"/>
                        <a14:foregroundMark x1="26582" y1="11897" x2="20253" y2="20579"/>
                        <a14:foregroundMark x1="9494" y1="39550" x2="7278" y2="45016"/>
                        <a14:foregroundMark x1="74684" y1="34566" x2="89873" y2="33601"/>
                        <a14:foregroundMark x1="89873" y1="33601" x2="93987" y2="34244"/>
                        <a14:foregroundMark x1="42722" y1="88103" x2="46519" y2="95177"/>
                        <a14:foregroundMark x1="46519" y1="95177" x2="48734" y2="96945"/>
                        <a14:foregroundMark x1="25949" y1="94373" x2="20253" y2="9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307" y="1392865"/>
            <a:ext cx="2744952" cy="50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4055" y="2351316"/>
            <a:ext cx="6923315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lnaqaaa R" panose="02000500000000000000" pitchFamily="2" charset="-78"/>
                <a:ea typeface="+mn-ea"/>
                <a:cs typeface="AL-Sayf" pitchFamily="2" charset="-78"/>
              </a:rPr>
              <a:t>UNIT 4</a:t>
            </a:r>
            <a:endParaRPr kumimoji="0" lang="ar-SA" sz="1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lnaqaaa R" panose="02000500000000000000" pitchFamily="2" charset="-78"/>
              <a:ea typeface="+mn-ea"/>
              <a:cs typeface="AL-Say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124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86" y="133186"/>
            <a:ext cx="2830183" cy="5920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35" y="672664"/>
            <a:ext cx="6818257" cy="40990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86" y="4628822"/>
            <a:ext cx="3525610" cy="3846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80" y="5013435"/>
            <a:ext cx="7785810" cy="16979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816246" y="1056367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Peppers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049691" y="1102567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Shrimp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246345" y="1092060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Chicken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642827" y="2195641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Pineapple  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002395" y="2200898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Yoghurt  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72617" y="2211409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Sausage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795227" y="3293968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Carrots 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075966" y="3283459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Crab  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356707" y="3272949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Cheese  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012905" y="4313469"/>
            <a:ext cx="2108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Strawberries  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44197" y="5448585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Chicken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723177" y="5795424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Sausage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142067" y="5459095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Shrimp  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163088" y="5826957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Crab  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560962" y="5459095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Yoghurt  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581982" y="5784914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Cheese  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906284" y="5448585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Pineapple  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769652" y="5805938"/>
            <a:ext cx="18309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Strawberries  </a:t>
            </a:r>
            <a:endParaRPr lang="ar-SA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409258" y="5469608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Peppers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388240" y="5816450"/>
            <a:ext cx="1511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Carrots 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03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9" y="197069"/>
            <a:ext cx="5095460" cy="51763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84" y="965966"/>
            <a:ext cx="8187888" cy="521411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633544" y="1282263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 lot of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93243" y="2044262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 lot of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436892" y="3142589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a lot of </a:t>
            </a:r>
            <a:endParaRPr lang="ar-SA" sz="2400" dirty="0">
              <a:solidFill>
                <a:srgbClr val="FF33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03906" y="4246174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a lot of </a:t>
            </a:r>
            <a:endParaRPr lang="ar-SA" sz="2400" dirty="0">
              <a:solidFill>
                <a:srgbClr val="6633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007490" y="4635057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lot of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114113" y="2406868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 little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317545" y="4976640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 little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939174" y="5733383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 little </a:t>
            </a:r>
            <a:endParaRPr lang="ar-S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335525" y="2748454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a few 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007490" y="3878314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 few 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632032" y="4971388"/>
            <a:ext cx="1355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 few </a:t>
            </a:r>
            <a:endParaRPr lang="ar-S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16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13" y="149279"/>
            <a:ext cx="8353453" cy="47083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551" y="620110"/>
            <a:ext cx="7726254" cy="278524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13" y="3477778"/>
            <a:ext cx="8027621" cy="52666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300" y="4076867"/>
            <a:ext cx="8619962" cy="254465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1355836" y="1723696"/>
            <a:ext cx="61695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Badria doesn’t drink much lemon juice in water .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361091" y="2349059"/>
            <a:ext cx="5701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Badria can eat many vegetables on the diet . </a:t>
            </a:r>
            <a:endParaRPr lang="ar-SA" sz="2000" dirty="0">
              <a:solidFill>
                <a:srgbClr val="FF33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366347" y="3005952"/>
            <a:ext cx="42356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</a:rPr>
              <a:t>She can’t use a lot of spices . </a:t>
            </a:r>
          </a:p>
        </p:txBody>
      </p:sp>
      <p:sp>
        <p:nvSpPr>
          <p:cNvPr id="13" name="Rectangle 4"/>
          <p:cNvSpPr/>
          <p:nvPr/>
        </p:nvSpPr>
        <p:spPr>
          <a:xfrm>
            <a:off x="1608992" y="4549832"/>
            <a:ext cx="7293270" cy="142032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I eat a lot of meat , but I don’t eat enough vegetables .</a:t>
            </a:r>
            <a:r>
              <a:rPr lang="en-US" sz="20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I eat a lot of cookies , but I don’t eat enough fruit .</a:t>
            </a:r>
            <a:r>
              <a:rPr lang="en-US" sz="20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3300"/>
                </a:solidFill>
                <a:latin typeface="Comic Sans MS" panose="030F0702030302020204" pitchFamily="66" charset="0"/>
              </a:rPr>
              <a:t>I drink a lot of soda , but I don’t drink enough water .</a:t>
            </a:r>
          </a:p>
        </p:txBody>
      </p:sp>
    </p:spTree>
    <p:extLst>
      <p:ext uri="{BB962C8B-B14F-4D97-AF65-F5344CB8AC3E}">
        <p14:creationId xmlns:p14="http://schemas.microsoft.com/office/powerpoint/2010/main" val="3429453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8" y="3447393"/>
            <a:ext cx="8681051" cy="322864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019505" y="4887309"/>
            <a:ext cx="36155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How much butter do you use ?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You use 1 tablespoon of butter .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14250" y="5838493"/>
            <a:ext cx="36155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How much salt do you add ? 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You add a little salt . 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55171" y="3818673"/>
            <a:ext cx="3720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How many mushrooms do you cut up ? 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You cut up 6 mushrooms . 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228889" y="4880215"/>
            <a:ext cx="369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How much cheese do you cut up ? 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You cut up ¼ cup of cheese . 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81439" y="5836270"/>
            <a:ext cx="3463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How many onions do you use ? 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You use a piece of 1 onion .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84F369D-68FE-47CD-9F61-8457620D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79" y="211715"/>
            <a:ext cx="8756092" cy="30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F187312-A9CD-4F00-80BE-D52817414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56" y="395785"/>
            <a:ext cx="8666327" cy="630526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816407" y="1023836"/>
            <a:ext cx="1881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something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359210" y="1449504"/>
            <a:ext cx="1881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something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96450" y="5559516"/>
            <a:ext cx="1881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something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359208" y="1885607"/>
            <a:ext cx="1881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anything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365982" y="3134064"/>
            <a:ext cx="15765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anything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450065" y="2334337"/>
            <a:ext cx="14924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nothing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045632" y="4756653"/>
            <a:ext cx="14924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nothing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434300" y="3935908"/>
            <a:ext cx="15765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anything</a:t>
            </a:r>
            <a:endParaRPr lang="ar-S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30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9" y="165538"/>
            <a:ext cx="6719393" cy="5071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0" y="835736"/>
            <a:ext cx="6868675" cy="555059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5007" y="3762703"/>
            <a:ext cx="646386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Cut up 1 pineapple , 1 cup of strawberries , 2 oranges , and 1 cup of apples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Add ½ cup of sugar and ¼ cup of lemon juice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Put the fruits in a large bowl .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Mix well and put the bowl in the refrigerator for three hours </a:t>
            </a:r>
            <a:endParaRPr lang="ar-S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B1E4052-885C-48D3-BA11-CCB48A72D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089" y="419099"/>
            <a:ext cx="1635509" cy="62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95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05" y="949125"/>
            <a:ext cx="5925105" cy="58923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2755157"/>
            <a:ext cx="8692055" cy="279148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019504" y="2677318"/>
            <a:ext cx="7998372" cy="19848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First , cut up 1 pineapple , 1 cup of strawberries , 2 oranges , and 1 cup of apples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7030A0"/>
                </a:solidFill>
              </a:rPr>
              <a:t>Then , add ½ cup of sugar and ¼ cup of lemon juice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After that , put the fruits in a large bowl .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Finally , mix well and put the bowl in the refrigerator for three hours </a:t>
            </a:r>
            <a:endParaRPr lang="ar-S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37" y="1792835"/>
            <a:ext cx="7216755" cy="7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TM03090434[[fn=نوع الخشب]]</Template>
  <TotalTime>1972</TotalTime>
  <Words>356</Words>
  <Application>Microsoft Office PowerPoint</Application>
  <PresentationFormat>عرض على الشاشة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Wingdings</vt:lpstr>
      <vt:lpstr>Arial Black</vt:lpstr>
      <vt:lpstr>Comic Sans MS</vt:lpstr>
      <vt:lpstr>Alnaqaaa R</vt:lpstr>
      <vt:lpstr>نوع الخشب</vt:lpstr>
      <vt:lpstr>Super Goal 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5</dc:title>
  <dc:creator>ڪپړۑآء اڷٲﻣير</dc:creator>
  <cp:lastModifiedBy>ڪپړۑآء اڷٲﻣير</cp:lastModifiedBy>
  <cp:revision>123</cp:revision>
  <dcterms:created xsi:type="dcterms:W3CDTF">2020-03-10T09:56:57Z</dcterms:created>
  <dcterms:modified xsi:type="dcterms:W3CDTF">2020-07-29T08:04:12Z</dcterms:modified>
</cp:coreProperties>
</file>