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365AE9-FBD1-7D4E-85C9-E5F8F4064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E6B0D75-AAE7-C146-B985-C3C69F53B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4AF2FB-BF40-9442-B9C1-5B57458A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DB53FC-BABE-6145-9156-841E855B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CBBE93-6953-7942-A62F-4D0C4B19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959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EB4B63-E778-4449-8449-3E713E3C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FEF7B18-D06A-D14D-A32A-1760F2110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9F8BF1-A29E-7C43-A6CB-D052ECE1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6D5577-FD88-1647-B31E-B78E2523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14D0D4-5860-A64D-8238-D6B904CD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8773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7C8106-3D81-284C-B76E-E3327FF6F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F5014C-C5E3-854F-8ED7-4AD37A520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3B852F-E19C-0047-BA4D-1A1F319D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7ABAA6-28AB-BD4A-B951-9425BC47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276B29-8F24-5442-B267-78E5C803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51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385453-7696-D146-9541-E46463C6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D2071F-126B-764B-AF1E-2D149B8FA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824567-86C0-6245-AA1A-6D3DBFC6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FB12B3-286F-CE48-B855-E3A081B6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3F7B80-5491-7A4C-9C3F-59B4F0B7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0019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AA6DB5-F809-C649-BDE4-6EA4F6BF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7F1042-63C3-9D43-82D7-75010378E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E9867B-798B-5D49-9F4E-EF99CCB8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B80A7E-4675-6446-8B8C-6CF827EC6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B94304-FB27-F94A-A8B7-1963FF4B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25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95CCA2-98E7-794A-9D52-7E8F0CA0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5AAAD9-A6AC-D746-80E4-3AB5FAD9F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1E4293F-8014-6147-8D88-847CE9EED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C792EB7-C786-C44D-BA15-B1EFDB69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D7B434-98D4-E840-A9DD-2ADB8CC0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1EA8B2-D673-0446-B321-33153D0E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23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4EEA57-28A9-1448-9F37-5BBA8B56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43F45B-1809-D442-8EE9-12EE961CC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839EA58-538A-7547-B8A1-71B6B94B0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0273AF-E2EE-1B4F-B7A4-23E9075A5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180A4AC-B754-7640-89FF-CC66BD9EC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87AB13A-9D26-7E45-85FB-41224C40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C814E07-C611-3C42-9BB3-D550F8F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28C764D-3439-7245-9344-34BC3F20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7599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159A51-DC5A-C74F-AE52-D31EF0BE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2E8B1E-83D0-8A4A-9DF2-022B2835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0CE87FA-388E-4B47-88AF-B29EB341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A8387D3-ADBC-3442-9457-CF7DB093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3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F1B1612-E0AC-744A-A382-3D4789CA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144B760-F9FA-D440-8941-130054C9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ABBAAB4-6EEA-3948-B7A5-84F89480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668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BA5DF4-9773-5E4B-A951-BA639062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4246B4-7E7B-C746-8C94-17FC73E42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C67FDC-7174-E44D-93D3-1F04B5CBE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FE0A8E-9AF8-3842-90A2-18EBE112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1D98C5-FCFF-8E47-AF00-03E171CC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A0936A-93ED-4E4D-91F7-3E16A033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3000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ED6A9D-A68D-8444-B1BE-EE9176DA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266F02A-1CBB-A140-A8E4-802B389AD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181ED93-63D5-F64D-8887-5D425A41D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CE20B96-5C36-9B4C-A102-23AB3AB4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FB076E6-0FD6-A649-8C81-98019102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4FBC05-A6FC-C443-9693-D29234E9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6571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79C12DA-5B30-804F-A960-70976F8D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A338F27-F36B-8840-8E67-C0AB29C20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2F277C-6C49-8845-BC06-46CE5E9C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A93C-1F80-8044-AC41-E33AF9352300}" type="datetimeFigureOut">
              <a:rPr lang="ar-AE" smtClean="0"/>
              <a:t>02/01/1441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3BEC7E-EDBD-B649-808F-B6F6E0647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D86AC4-29E3-A94D-8C0B-94E574F44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65309-E4AB-C240-ADC7-D62B0B99C704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0896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0FCD6A-5F4F-264C-85F4-CBF31FFD5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u="sng"/>
              <a:t>خطوات تأكيد الانتظام وعرض الجدول الاسبوعي</a:t>
            </a:r>
            <a:endParaRPr lang="ar-AE" u="sn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7C7E894-0F4C-6F42-8241-DC0B943F6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8514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0D5B3D-351C-734C-A04A-3BE10B10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847B1006-F48B-D144-B436-4AB3BA380B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4" y="1"/>
            <a:ext cx="42676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4D645D-F6F5-9C49-9FE6-AA73C95C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D307BBEE-51E4-B343-99FE-9C31A47E2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273" y="0"/>
            <a:ext cx="4603526" cy="67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5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551E3B-6E76-194A-A62B-5C6062EE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56D0A626-1F9B-7A4C-87B6-2475C3AF1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4" y="0"/>
            <a:ext cx="4255324" cy="682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032FAC-F344-DC4C-BFDC-DE698BBC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C1F33055-53D7-B040-A138-A24400915B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273" y="0"/>
            <a:ext cx="413346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7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4EC51B-E9A2-C74E-86AB-8B15FDF2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889A7942-4857-FD4B-B3F1-12DE008D4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2" y="0"/>
            <a:ext cx="7072076" cy="676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4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A33F27-059E-ED42-8DAB-73EF2BEB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E83E5F32-E5AA-DF4C-8D03-571225EB6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078" y="0"/>
            <a:ext cx="533152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769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7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خطوات تأكيد الانتظام وعرض الجدول الاسبوعي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خطوات تأكيد الانتظام وعرض الجدول الاسبوعي</dc:title>
  <dc:creator>مستخدم غير معروف</dc:creator>
  <cp:lastModifiedBy>مستخدم غير معروف</cp:lastModifiedBy>
  <cp:revision>2</cp:revision>
  <dcterms:created xsi:type="dcterms:W3CDTF">2019-09-01T01:35:45Z</dcterms:created>
  <dcterms:modified xsi:type="dcterms:W3CDTF">2019-09-01T01:44:56Z</dcterms:modified>
</cp:coreProperties>
</file>