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ar-AE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tableStyles" Target="tableStyle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theme" Target="theme/theme1.xml" /><Relationship Id="rId5" Type="http://schemas.openxmlformats.org/officeDocument/2006/relationships/slide" Target="slides/slide4.xml" /><Relationship Id="rId10" Type="http://schemas.openxmlformats.org/officeDocument/2006/relationships/viewProps" Target="viewProps.xml" /><Relationship Id="rId4" Type="http://schemas.openxmlformats.org/officeDocument/2006/relationships/slide" Target="slides/slide3.xml" /><Relationship Id="rId9" Type="http://schemas.openxmlformats.org/officeDocument/2006/relationships/presProps" Target="pres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1365AE9-FBD1-7D4E-85C9-E5F8F40643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9E6B0D75-AAE7-C146-B985-C3C69F53B9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ar-AE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34AF2FB-BF40-9442-B9C1-5B57458A16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AA93C-1F80-8044-AC41-E33AF9352300}" type="datetimeFigureOut">
              <a:rPr lang="ar-AE" smtClean="0"/>
              <a:t>02/01/1441</a:t>
            </a:fld>
            <a:endParaRPr lang="ar-AE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DDB53FC-BABE-6145-9156-841E855BE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ECBBE93-6953-7942-A62F-4D0C4B1992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65309-E4AB-C240-ADC7-D62B0B99C704}" type="slidenum">
              <a:rPr lang="ar-AE" smtClean="0"/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28959052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2EB4B63-E778-4449-8449-3E713E3C5D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DFEF7B18-D06A-D14D-A32A-1760F21105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E9F8BF1-A29E-7C43-A6CB-D052ECE16D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AA93C-1F80-8044-AC41-E33AF9352300}" type="datetimeFigureOut">
              <a:rPr lang="ar-AE" smtClean="0"/>
              <a:t>02/01/1441</a:t>
            </a:fld>
            <a:endParaRPr lang="ar-AE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76D5577-FD88-1647-B31E-B78E25230C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E14D0D4-5860-A64D-8238-D6B904CD9F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65309-E4AB-C240-ADC7-D62B0B99C704}" type="slidenum">
              <a:rPr lang="ar-AE" smtClean="0"/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40877360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697C8106-3D81-284C-B76E-E3327FF6F2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09F5014C-C5E3-854F-8ED7-4AD37A520E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13B852F-E19C-0047-BA4D-1A1F319D9A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AA93C-1F80-8044-AC41-E33AF9352300}" type="datetimeFigureOut">
              <a:rPr lang="ar-AE" smtClean="0"/>
              <a:t>02/01/1441</a:t>
            </a:fld>
            <a:endParaRPr lang="ar-AE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77ABAA6-28AB-BD4A-B951-9425BC47D1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2276B29-8F24-5442-B267-78E5C803A5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65309-E4AB-C240-ADC7-D62B0B99C704}" type="slidenum">
              <a:rPr lang="ar-AE" smtClean="0"/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37513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C385453-7696-D146-9541-E46463C6F3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3D2071F-126B-764B-AF1E-2D149B8FAF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A824567-86C0-6245-AA1A-6D3DBFC6C0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AA93C-1F80-8044-AC41-E33AF9352300}" type="datetimeFigureOut">
              <a:rPr lang="ar-AE" smtClean="0"/>
              <a:t>02/01/1441</a:t>
            </a:fld>
            <a:endParaRPr lang="ar-AE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1FB12B3-286F-CE48-B855-E3A081B698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23F7B80-5491-7A4C-9C3F-59B4F0B7B6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65309-E4AB-C240-ADC7-D62B0B99C704}" type="slidenum">
              <a:rPr lang="ar-AE" smtClean="0"/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4000193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2AA6DB5-F809-C649-BDE4-6EA4F6BFF5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0B7F1042-63C3-9D43-82D7-75010378EA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FE9867B-798B-5D49-9F4E-EF99CCB851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AA93C-1F80-8044-AC41-E33AF9352300}" type="datetimeFigureOut">
              <a:rPr lang="ar-AE" smtClean="0"/>
              <a:t>02/01/1441</a:t>
            </a:fld>
            <a:endParaRPr lang="ar-AE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CB80A7E-4675-6446-8B8C-6CF827EC6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AB94304-FB27-F94A-A8B7-1963FF4B27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65309-E4AB-C240-ADC7-D62B0B99C704}" type="slidenum">
              <a:rPr lang="ar-AE" smtClean="0"/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2625136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C95CCA2-98E7-794A-9D52-7E8F0CA0E1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75AAAD9-A6AC-D746-80E4-3AB5FAD9FB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51E4293F-8014-6147-8D88-847CE9EED5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2C792EB7-C786-C44D-BA15-B1EFDB693C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AA93C-1F80-8044-AC41-E33AF9352300}" type="datetimeFigureOut">
              <a:rPr lang="ar-AE" smtClean="0"/>
              <a:t>02/01/1441</a:t>
            </a:fld>
            <a:endParaRPr lang="ar-AE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02D7B434-98D4-E840-A9DD-2ADB8CC07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7F1EA8B2-D673-0446-B321-33153D0ED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65309-E4AB-C240-ADC7-D62B0B99C704}" type="slidenum">
              <a:rPr lang="ar-AE" smtClean="0"/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401230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94EEA57-28A9-1448-9F37-5BBA8B5678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BE43F45B-1809-D442-8EE9-12EE961CCE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F839EA58-538A-7547-B8A1-71B6B94B0C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3B0273AF-E2EE-1B4F-B7A4-23E9075A50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7180A4AC-B754-7640-89FF-CC66BD9ECD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D87AB13A-9D26-7E45-85FB-41224C40BC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AA93C-1F80-8044-AC41-E33AF9352300}" type="datetimeFigureOut">
              <a:rPr lang="ar-AE" smtClean="0"/>
              <a:t>02/01/1441</a:t>
            </a:fld>
            <a:endParaRPr lang="ar-AE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0C814E07-C611-3C42-9BB3-D550F8F852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E28C764D-3439-7245-9344-34BC3F206E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65309-E4AB-C240-ADC7-D62B0B99C704}" type="slidenum">
              <a:rPr lang="ar-AE" smtClean="0"/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2375996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8159A51-DC5A-C74F-AE52-D31EF0BE34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772E8B1E-83D0-8A4A-9DF2-022B2835E6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AA93C-1F80-8044-AC41-E33AF9352300}" type="datetimeFigureOut">
              <a:rPr lang="ar-AE" smtClean="0"/>
              <a:t>02/01/1441</a:t>
            </a:fld>
            <a:endParaRPr lang="ar-AE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80CE87FA-388E-4B47-88AF-B29EB3413B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BA8387D3-ADBC-3442-9457-CF7DB093D3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65309-E4AB-C240-ADC7-D62B0B99C704}" type="slidenum">
              <a:rPr lang="ar-AE" smtClean="0"/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14370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8F1B1612-E0AC-744A-A382-3D4789CA0E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AA93C-1F80-8044-AC41-E33AF9352300}" type="datetimeFigureOut">
              <a:rPr lang="ar-AE" smtClean="0"/>
              <a:t>02/01/1441</a:t>
            </a:fld>
            <a:endParaRPr lang="ar-AE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5144B760-F9FA-D440-8941-130054C9D1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DABBAAB4-6EEA-3948-B7A5-84F894801B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65309-E4AB-C240-ADC7-D62B0B99C704}" type="slidenum">
              <a:rPr lang="ar-AE" smtClean="0"/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17668370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FBA5DF4-9773-5E4B-A951-BA6390624F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94246B4-7E7B-C746-8C94-17FC73E424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D6C67FDC-7174-E44D-93D3-1F04B5CBE8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50FE0A8E-9AF8-3842-90A2-18EBE1128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AA93C-1F80-8044-AC41-E33AF9352300}" type="datetimeFigureOut">
              <a:rPr lang="ar-AE" smtClean="0"/>
              <a:t>02/01/1441</a:t>
            </a:fld>
            <a:endParaRPr lang="ar-AE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D1D98C5-FCFF-8E47-AF00-03E171CC7C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3DA0936A-93ED-4E4D-91F7-3E16A033B4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65309-E4AB-C240-ADC7-D62B0B99C704}" type="slidenum">
              <a:rPr lang="ar-AE" smtClean="0"/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730001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0ED6A9D-A68D-8444-B1BE-EE9176DAB3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C266F02A-1CBB-A140-A8E4-802B389AD5A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AE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F181ED93-63D5-F64D-8887-5D425A41DD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1CE20B96-5C36-9B4C-A102-23AB3AB4F6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AA93C-1F80-8044-AC41-E33AF9352300}" type="datetimeFigureOut">
              <a:rPr lang="ar-AE" smtClean="0"/>
              <a:t>02/01/1441</a:t>
            </a:fld>
            <a:endParaRPr lang="ar-AE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3FB076E6-0FD6-A649-8C81-98019102E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D34FBC05-A6FC-C443-9693-D29234E9F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65309-E4AB-C240-ADC7-D62B0B99C704}" type="slidenum">
              <a:rPr lang="ar-AE" smtClean="0"/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2665713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779C12DA-5B30-804F-A960-70976F8D94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1A338F27-F36B-8840-8E67-C0AB29C209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F2F277C-6C49-8845-BC06-46CE5E9C902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1AA93C-1F80-8044-AC41-E33AF9352300}" type="datetimeFigureOut">
              <a:rPr lang="ar-AE" smtClean="0"/>
              <a:t>02/01/1441</a:t>
            </a:fld>
            <a:endParaRPr lang="ar-AE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63BEC7E-EDBD-B649-808F-B6F6E0647F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AE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4D86AC4-29E3-A94D-8C0B-94E574F443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365309-E4AB-C240-ADC7-D62B0B99C704}" type="slidenum">
              <a:rPr lang="ar-AE" smtClean="0"/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6089667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AE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50FCD6A-5F4F-264C-85F4-CBF31FFD569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A" u="sng"/>
              <a:t>خطوات تأكيد الانتظام وعرض الجدول الاسبوعي</a:t>
            </a:r>
            <a:endParaRPr lang="ar-AE" u="sng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B7C7E894-0F4C-6F42-8241-DC0B943F6D3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24851441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90D5B3D-351C-734C-A04A-3BE10B1076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AE"/>
          </a:p>
        </p:txBody>
      </p:sp>
      <p:pic>
        <p:nvPicPr>
          <p:cNvPr id="4" name="صورة 4">
            <a:extLst>
              <a:ext uri="{FF2B5EF4-FFF2-40B4-BE49-F238E27FC236}">
                <a16:creationId xmlns:a16="http://schemas.microsoft.com/office/drawing/2014/main" id="{847B1006-F48B-D144-B436-4AB3BA380B4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6364" y="1"/>
            <a:ext cx="426769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3052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64D645D-F6F5-9C49-9FE6-AA73C95CA6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AE"/>
          </a:p>
        </p:txBody>
      </p:sp>
      <p:pic>
        <p:nvPicPr>
          <p:cNvPr id="4" name="صورة 4">
            <a:extLst>
              <a:ext uri="{FF2B5EF4-FFF2-40B4-BE49-F238E27FC236}">
                <a16:creationId xmlns:a16="http://schemas.microsoft.com/office/drawing/2014/main" id="{D307BBEE-51E4-B343-99FE-9C31A47E20E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5273" y="0"/>
            <a:ext cx="4603526" cy="6776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77558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D551E3B-6E76-194A-A62B-5C6062EEF4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AE"/>
          </a:p>
        </p:txBody>
      </p:sp>
      <p:pic>
        <p:nvPicPr>
          <p:cNvPr id="4" name="صورة 4">
            <a:extLst>
              <a:ext uri="{FF2B5EF4-FFF2-40B4-BE49-F238E27FC236}">
                <a16:creationId xmlns:a16="http://schemas.microsoft.com/office/drawing/2014/main" id="{56D0A626-1F9B-7A4C-87B6-2475C3AF173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6364" y="0"/>
            <a:ext cx="4255324" cy="6820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5806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2032FAC-F344-DC4C-BFDC-DE698BBCC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AE"/>
          </a:p>
        </p:txBody>
      </p:sp>
      <p:pic>
        <p:nvPicPr>
          <p:cNvPr id="4" name="صورة 4">
            <a:extLst>
              <a:ext uri="{FF2B5EF4-FFF2-40B4-BE49-F238E27FC236}">
                <a16:creationId xmlns:a16="http://schemas.microsoft.com/office/drawing/2014/main" id="{C1F33055-53D7-B040-A138-A24400915B2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5273" y="0"/>
            <a:ext cx="4133461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00741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04EC51B-E9A2-C74E-86AB-8B15FDF2CB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AE"/>
          </a:p>
        </p:txBody>
      </p:sp>
      <p:pic>
        <p:nvPicPr>
          <p:cNvPr id="4" name="صورة 4">
            <a:extLst>
              <a:ext uri="{FF2B5EF4-FFF2-40B4-BE49-F238E27FC236}">
                <a16:creationId xmlns:a16="http://schemas.microsoft.com/office/drawing/2014/main" id="{889A7942-4857-FD4B-B3F1-12DE008D45D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1072" y="0"/>
            <a:ext cx="7072076" cy="67664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47413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1A33F27-059E-ED42-8DAB-73EF2BEB5E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AE"/>
          </a:p>
        </p:txBody>
      </p:sp>
      <p:pic>
        <p:nvPicPr>
          <p:cNvPr id="4" name="صورة 4">
            <a:extLst>
              <a:ext uri="{FF2B5EF4-FFF2-40B4-BE49-F238E27FC236}">
                <a16:creationId xmlns:a16="http://schemas.microsoft.com/office/drawing/2014/main" id="{E83E5F32-E5AA-DF4C-8D03-571225EB69E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2078" y="0"/>
            <a:ext cx="5331525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0676964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شاشة عريضة</PresentationFormat>
  <Slides>7</Slides>
  <Notes>0</Notes>
  <HiddenSlides>0</HiddenSlide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8" baseType="lpstr">
      <vt:lpstr>نسق Office</vt:lpstr>
      <vt:lpstr>خطوات تأكيد الانتظام وعرض الجدول الاسبوعي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خطوات تأكيد الانتظام وعرض الجدول الاسبوعي</dc:title>
  <dc:creator>مستخدم غير معروف</dc:creator>
  <cp:lastModifiedBy>مستخدم غير معروف</cp:lastModifiedBy>
  <cp:revision>2</cp:revision>
  <dcterms:created xsi:type="dcterms:W3CDTF">2019-09-01T01:35:45Z</dcterms:created>
  <dcterms:modified xsi:type="dcterms:W3CDTF">2019-09-01T01:44:56Z</dcterms:modified>
</cp:coreProperties>
</file>