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77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3" r:id="rId17"/>
    <p:sldId id="270" r:id="rId18"/>
    <p:sldId id="275" r:id="rId19"/>
    <p:sldId id="271" r:id="rId20"/>
    <p:sldId id="274" r:id="rId21"/>
    <p:sldId id="276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39582-7D26-4883-A0E6-EB678F0180C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5D856B5-2E55-4516-9276-532EED59EAD4}">
      <dgm:prSet phldrT="[نص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ar-SA" sz="4400" b="1" dirty="0" smtClean="0">
              <a:solidFill>
                <a:schemeClr val="accent4">
                  <a:lumMod val="75000"/>
                </a:schemeClr>
              </a:solidFill>
            </a:rPr>
            <a:t>الجملة تنقسم إلى قسمين </a:t>
          </a:r>
          <a:endParaRPr lang="ar-SA" sz="4400" b="1" dirty="0">
            <a:solidFill>
              <a:schemeClr val="accent4">
                <a:lumMod val="75000"/>
              </a:schemeClr>
            </a:solidFill>
          </a:endParaRPr>
        </a:p>
      </dgm:t>
    </dgm:pt>
    <dgm:pt modelId="{9D04E43C-70DA-4A13-BF47-F69BECC6C833}" type="parTrans" cxnId="{787B2259-BF40-4B6B-8F14-5AEFDD595609}">
      <dgm:prSet/>
      <dgm:spPr/>
      <dgm:t>
        <a:bodyPr/>
        <a:lstStyle/>
        <a:p>
          <a:pPr rtl="1"/>
          <a:endParaRPr lang="ar-SA"/>
        </a:p>
      </dgm:t>
    </dgm:pt>
    <dgm:pt modelId="{356D8BEA-EF20-4340-94F1-F16385EE3381}" type="sibTrans" cxnId="{787B2259-BF40-4B6B-8F14-5AEFDD595609}">
      <dgm:prSet/>
      <dgm:spPr/>
      <dgm:t>
        <a:bodyPr/>
        <a:lstStyle/>
        <a:p>
          <a:pPr rtl="1"/>
          <a:endParaRPr lang="ar-SA"/>
        </a:p>
      </dgm:t>
    </dgm:pt>
    <dgm:pt modelId="{2CBF08B3-972D-402B-AFBC-F6FCB8C2F978}">
      <dgm:prSet phldrT="[نص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endParaRPr lang="ar-SA" dirty="0" smtClean="0"/>
        </a:p>
      </dgm:t>
    </dgm:pt>
    <dgm:pt modelId="{48B8EA8D-42EE-4DF4-81B2-EA2187C7E115}" type="parTrans" cxnId="{B5F610B4-A33A-4CFD-BC60-76E877C026EB}">
      <dgm:prSet/>
      <dgm:spPr/>
      <dgm:t>
        <a:bodyPr/>
        <a:lstStyle/>
        <a:p>
          <a:pPr rtl="1"/>
          <a:endParaRPr lang="ar-SA"/>
        </a:p>
      </dgm:t>
    </dgm:pt>
    <dgm:pt modelId="{390BB756-F445-4C5D-BBAC-85A2E25693C5}" type="sibTrans" cxnId="{B5F610B4-A33A-4CFD-BC60-76E877C026EB}">
      <dgm:prSet/>
      <dgm:spPr/>
      <dgm:t>
        <a:bodyPr/>
        <a:lstStyle/>
        <a:p>
          <a:pPr rtl="1"/>
          <a:endParaRPr lang="ar-SA"/>
        </a:p>
      </dgm:t>
    </dgm:pt>
    <dgm:pt modelId="{CD24F37E-BBD2-44A0-B1CD-2E1213520117}">
      <dgm:prSet phldrT="[نص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endParaRPr lang="ar-SA" sz="4400" b="1" dirty="0" smtClean="0">
            <a:solidFill>
              <a:schemeClr val="accent4">
                <a:lumMod val="75000"/>
              </a:schemeClr>
            </a:solidFill>
          </a:endParaRPr>
        </a:p>
      </dgm:t>
    </dgm:pt>
    <dgm:pt modelId="{619F140E-A1BF-4A8E-9906-83769D03A46F}" type="parTrans" cxnId="{64005E83-8FE3-4E89-BA86-0E2282608A14}">
      <dgm:prSet/>
      <dgm:spPr/>
      <dgm:t>
        <a:bodyPr/>
        <a:lstStyle/>
        <a:p>
          <a:pPr rtl="1"/>
          <a:endParaRPr lang="ar-SA"/>
        </a:p>
      </dgm:t>
    </dgm:pt>
    <dgm:pt modelId="{4DEBC91D-1AFB-4926-84A7-3FF801D20A7D}" type="sibTrans" cxnId="{64005E83-8FE3-4E89-BA86-0E2282608A14}">
      <dgm:prSet/>
      <dgm:spPr/>
      <dgm:t>
        <a:bodyPr/>
        <a:lstStyle/>
        <a:p>
          <a:pPr rtl="1"/>
          <a:endParaRPr lang="ar-SA"/>
        </a:p>
      </dgm:t>
    </dgm:pt>
    <dgm:pt modelId="{E16EC3D2-DA92-4972-BB38-1318377FEC2D}" type="pres">
      <dgm:prSet presAssocID="{71939582-7D26-4883-A0E6-EB678F0180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568AAFF-CEF2-4FA7-B8A2-51B569A8DE3F}" type="pres">
      <dgm:prSet presAssocID="{A5D856B5-2E55-4516-9276-532EED59EAD4}" presName="node" presStyleLbl="node1" presStyleIdx="0" presStyleCnt="3" custScaleX="278361" custRadScaleRad="99344" custRadScaleInc="1248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24DA6E1-663A-4FA4-A4E7-AA90CD77B140}" type="pres">
      <dgm:prSet presAssocID="{356D8BEA-EF20-4340-94F1-F16385EE3381}" presName="sibTrans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1A10B889-8175-484C-958C-4C1DF8A4CA56}" type="pres">
      <dgm:prSet presAssocID="{356D8BEA-EF20-4340-94F1-F16385EE3381}" presName="connectorText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3B16CA12-8970-4DAC-ABD1-F6AFAF99B584}" type="pres">
      <dgm:prSet presAssocID="{2CBF08B3-972D-402B-AFBC-F6FCB8C2F978}" presName="node" presStyleLbl="node1" presStyleIdx="1" presStyleCnt="3" custScaleX="143741" custRadScaleRad="100524" custRadScaleInc="-31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8FBA739-0D90-4B21-B30F-787DE5D21216}" type="pres">
      <dgm:prSet presAssocID="{390BB756-F445-4C5D-BBAC-85A2E25693C5}" presName="sib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C0FC5555-2519-4A6C-A340-43A6AE868357}" type="pres">
      <dgm:prSet presAssocID="{390BB756-F445-4C5D-BBAC-85A2E25693C5}" presName="connectorText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BB7AC600-6C5C-432B-8874-970FAE587F3E}" type="pres">
      <dgm:prSet presAssocID="{CD24F37E-BBD2-44A0-B1CD-2E1213520117}" presName="node" presStyleLbl="node1" presStyleIdx="2" presStyleCnt="3" custScaleX="14137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FB99264-9A89-4103-A055-3529CC074701}" type="pres">
      <dgm:prSet presAssocID="{4DEBC91D-1AFB-4926-84A7-3FF801D20A7D}" presName="sibTrans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69A54774-3A74-4C77-BA07-7215FCC0938C}" type="pres">
      <dgm:prSet presAssocID="{4DEBC91D-1AFB-4926-84A7-3FF801D20A7D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</dgm:ptLst>
  <dgm:cxnLst>
    <dgm:cxn modelId="{76B3675C-32B4-4F3D-B074-9FC0B42FF7BA}" type="presOf" srcId="{A5D856B5-2E55-4516-9276-532EED59EAD4}" destId="{5568AAFF-CEF2-4FA7-B8A2-51B569A8DE3F}" srcOrd="0" destOrd="0" presId="urn:microsoft.com/office/officeart/2005/8/layout/cycle7"/>
    <dgm:cxn modelId="{6D40F811-D874-4084-B6CD-5A5737A7EBC9}" type="presOf" srcId="{4DEBC91D-1AFB-4926-84A7-3FF801D20A7D}" destId="{3FB99264-9A89-4103-A055-3529CC074701}" srcOrd="0" destOrd="0" presId="urn:microsoft.com/office/officeart/2005/8/layout/cycle7"/>
    <dgm:cxn modelId="{65E85EDE-DD8B-4B6A-8BBE-1378C49D1D49}" type="presOf" srcId="{2CBF08B3-972D-402B-AFBC-F6FCB8C2F978}" destId="{3B16CA12-8970-4DAC-ABD1-F6AFAF99B584}" srcOrd="0" destOrd="0" presId="urn:microsoft.com/office/officeart/2005/8/layout/cycle7"/>
    <dgm:cxn modelId="{787B2259-BF40-4B6B-8F14-5AEFDD595609}" srcId="{71939582-7D26-4883-A0E6-EB678F0180C3}" destId="{A5D856B5-2E55-4516-9276-532EED59EAD4}" srcOrd="0" destOrd="0" parTransId="{9D04E43C-70DA-4A13-BF47-F69BECC6C833}" sibTransId="{356D8BEA-EF20-4340-94F1-F16385EE3381}"/>
    <dgm:cxn modelId="{64005E83-8FE3-4E89-BA86-0E2282608A14}" srcId="{71939582-7D26-4883-A0E6-EB678F0180C3}" destId="{CD24F37E-BBD2-44A0-B1CD-2E1213520117}" srcOrd="2" destOrd="0" parTransId="{619F140E-A1BF-4A8E-9906-83769D03A46F}" sibTransId="{4DEBC91D-1AFB-4926-84A7-3FF801D20A7D}"/>
    <dgm:cxn modelId="{F1BB3A83-F4C6-4AE5-B74D-96CC909673A4}" type="presOf" srcId="{390BB756-F445-4C5D-BBAC-85A2E25693C5}" destId="{B8FBA739-0D90-4B21-B30F-787DE5D21216}" srcOrd="0" destOrd="0" presId="urn:microsoft.com/office/officeart/2005/8/layout/cycle7"/>
    <dgm:cxn modelId="{1E67EF57-81D4-4F20-ADD4-970F6E0866F5}" type="presOf" srcId="{390BB756-F445-4C5D-BBAC-85A2E25693C5}" destId="{C0FC5555-2519-4A6C-A340-43A6AE868357}" srcOrd="1" destOrd="0" presId="urn:microsoft.com/office/officeart/2005/8/layout/cycle7"/>
    <dgm:cxn modelId="{A001B190-B9A7-4603-ACE3-76DCF9E2435B}" type="presOf" srcId="{356D8BEA-EF20-4340-94F1-F16385EE3381}" destId="{1A10B889-8175-484C-958C-4C1DF8A4CA56}" srcOrd="1" destOrd="0" presId="urn:microsoft.com/office/officeart/2005/8/layout/cycle7"/>
    <dgm:cxn modelId="{B5F610B4-A33A-4CFD-BC60-76E877C026EB}" srcId="{71939582-7D26-4883-A0E6-EB678F0180C3}" destId="{2CBF08B3-972D-402B-AFBC-F6FCB8C2F978}" srcOrd="1" destOrd="0" parTransId="{48B8EA8D-42EE-4DF4-81B2-EA2187C7E115}" sibTransId="{390BB756-F445-4C5D-BBAC-85A2E25693C5}"/>
    <dgm:cxn modelId="{668DD614-E281-4193-B858-F694433DA9BC}" type="presOf" srcId="{4DEBC91D-1AFB-4926-84A7-3FF801D20A7D}" destId="{69A54774-3A74-4C77-BA07-7215FCC0938C}" srcOrd="1" destOrd="0" presId="urn:microsoft.com/office/officeart/2005/8/layout/cycle7"/>
    <dgm:cxn modelId="{C87A4B38-2218-429D-A18B-53BFDF47843C}" type="presOf" srcId="{356D8BEA-EF20-4340-94F1-F16385EE3381}" destId="{924DA6E1-663A-4FA4-A4E7-AA90CD77B140}" srcOrd="0" destOrd="0" presId="urn:microsoft.com/office/officeart/2005/8/layout/cycle7"/>
    <dgm:cxn modelId="{40485F8D-E446-472C-A9EF-561481535559}" type="presOf" srcId="{CD24F37E-BBD2-44A0-B1CD-2E1213520117}" destId="{BB7AC600-6C5C-432B-8874-970FAE587F3E}" srcOrd="0" destOrd="0" presId="urn:microsoft.com/office/officeart/2005/8/layout/cycle7"/>
    <dgm:cxn modelId="{0284C2F5-E448-4FF7-A67A-49C0F09CEC6D}" type="presOf" srcId="{71939582-7D26-4883-A0E6-EB678F0180C3}" destId="{E16EC3D2-DA92-4972-BB38-1318377FEC2D}" srcOrd="0" destOrd="0" presId="urn:microsoft.com/office/officeart/2005/8/layout/cycle7"/>
    <dgm:cxn modelId="{71E4AD0C-B99E-4EE6-AAD6-C6C794775B43}" type="presParOf" srcId="{E16EC3D2-DA92-4972-BB38-1318377FEC2D}" destId="{5568AAFF-CEF2-4FA7-B8A2-51B569A8DE3F}" srcOrd="0" destOrd="0" presId="urn:microsoft.com/office/officeart/2005/8/layout/cycle7"/>
    <dgm:cxn modelId="{5BA98F48-C247-431A-B56D-F84736E9764A}" type="presParOf" srcId="{E16EC3D2-DA92-4972-BB38-1318377FEC2D}" destId="{924DA6E1-663A-4FA4-A4E7-AA90CD77B140}" srcOrd="1" destOrd="0" presId="urn:microsoft.com/office/officeart/2005/8/layout/cycle7"/>
    <dgm:cxn modelId="{E14D2994-B642-49E7-B77D-54A9C3091039}" type="presParOf" srcId="{924DA6E1-663A-4FA4-A4E7-AA90CD77B140}" destId="{1A10B889-8175-484C-958C-4C1DF8A4CA56}" srcOrd="0" destOrd="0" presId="urn:microsoft.com/office/officeart/2005/8/layout/cycle7"/>
    <dgm:cxn modelId="{2B0E3B36-8BC3-418E-9D42-E8FF8515071A}" type="presParOf" srcId="{E16EC3D2-DA92-4972-BB38-1318377FEC2D}" destId="{3B16CA12-8970-4DAC-ABD1-F6AFAF99B584}" srcOrd="2" destOrd="0" presId="urn:microsoft.com/office/officeart/2005/8/layout/cycle7"/>
    <dgm:cxn modelId="{969D41F0-4A82-4EA2-A392-A8F741EEA8C6}" type="presParOf" srcId="{E16EC3D2-DA92-4972-BB38-1318377FEC2D}" destId="{B8FBA739-0D90-4B21-B30F-787DE5D21216}" srcOrd="3" destOrd="0" presId="urn:microsoft.com/office/officeart/2005/8/layout/cycle7"/>
    <dgm:cxn modelId="{011C90A3-227D-4E3F-BC12-421B18006C8E}" type="presParOf" srcId="{B8FBA739-0D90-4B21-B30F-787DE5D21216}" destId="{C0FC5555-2519-4A6C-A340-43A6AE868357}" srcOrd="0" destOrd="0" presId="urn:microsoft.com/office/officeart/2005/8/layout/cycle7"/>
    <dgm:cxn modelId="{F9FF3F2D-2AF3-4E40-A17A-D8D5B299DA12}" type="presParOf" srcId="{E16EC3D2-DA92-4972-BB38-1318377FEC2D}" destId="{BB7AC600-6C5C-432B-8874-970FAE587F3E}" srcOrd="4" destOrd="0" presId="urn:microsoft.com/office/officeart/2005/8/layout/cycle7"/>
    <dgm:cxn modelId="{66774949-91D9-484F-92BC-FB7DBBE1430E}" type="presParOf" srcId="{E16EC3D2-DA92-4972-BB38-1318377FEC2D}" destId="{3FB99264-9A89-4103-A055-3529CC074701}" srcOrd="5" destOrd="0" presId="urn:microsoft.com/office/officeart/2005/8/layout/cycle7"/>
    <dgm:cxn modelId="{A6F2C651-1DD3-4BEE-8C5A-072D22096E96}" type="presParOf" srcId="{3FB99264-9A89-4103-A055-3529CC074701}" destId="{69A54774-3A74-4C77-BA07-7215FCC0938C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426220-0C51-4C32-91BD-A824BD13FC0D}" type="doc">
      <dgm:prSet loTypeId="urn:microsoft.com/office/officeart/2005/8/layout/cycle7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3BE599A-F61A-4806-883E-30D93CA0D48E}">
      <dgm:prSet phldrT="[نص]"/>
      <dgm:spPr/>
      <dgm:t>
        <a:bodyPr/>
        <a:lstStyle/>
        <a:p>
          <a:pPr rtl="1"/>
          <a:endParaRPr lang="ar-SA" dirty="0"/>
        </a:p>
      </dgm:t>
    </dgm:pt>
    <dgm:pt modelId="{7F96DF05-B59B-4879-95A9-855AB804BA7A}" type="parTrans" cxnId="{B34579AD-E9F5-4389-A670-54E573E24B9A}">
      <dgm:prSet/>
      <dgm:spPr/>
      <dgm:t>
        <a:bodyPr/>
        <a:lstStyle/>
        <a:p>
          <a:pPr rtl="1"/>
          <a:endParaRPr lang="ar-SA"/>
        </a:p>
      </dgm:t>
    </dgm:pt>
    <dgm:pt modelId="{221DA9E6-EDCD-4730-B631-C2B50BD6E0BA}" type="sibTrans" cxnId="{B34579AD-E9F5-4389-A670-54E573E24B9A}">
      <dgm:prSet/>
      <dgm:spPr/>
      <dgm:t>
        <a:bodyPr/>
        <a:lstStyle/>
        <a:p>
          <a:pPr rtl="1"/>
          <a:endParaRPr lang="ar-SA"/>
        </a:p>
      </dgm:t>
    </dgm:pt>
    <dgm:pt modelId="{FCD01494-F4E0-4C79-B97F-AEB63752542D}">
      <dgm:prSet phldrT="[نص]"/>
      <dgm:spPr/>
      <dgm:t>
        <a:bodyPr/>
        <a:lstStyle/>
        <a:p>
          <a:pPr rtl="1"/>
          <a:r>
            <a:rPr lang="ar-SA" dirty="0" smtClean="0"/>
            <a:t> </a:t>
          </a:r>
          <a:endParaRPr lang="ar-SA" dirty="0"/>
        </a:p>
      </dgm:t>
    </dgm:pt>
    <dgm:pt modelId="{4B255961-A84E-4A94-A652-21F1EC3E89B1}" type="parTrans" cxnId="{9DB9E283-20F2-4381-9E64-5C838382922C}">
      <dgm:prSet/>
      <dgm:spPr/>
      <dgm:t>
        <a:bodyPr/>
        <a:lstStyle/>
        <a:p>
          <a:pPr rtl="1"/>
          <a:endParaRPr lang="ar-SA"/>
        </a:p>
      </dgm:t>
    </dgm:pt>
    <dgm:pt modelId="{26CC8026-80CB-4AB9-BFAD-D697B0B1D4B9}" type="sibTrans" cxnId="{9DB9E283-20F2-4381-9E64-5C838382922C}">
      <dgm:prSet/>
      <dgm:spPr/>
      <dgm:t>
        <a:bodyPr/>
        <a:lstStyle/>
        <a:p>
          <a:pPr rtl="1"/>
          <a:endParaRPr lang="ar-SA"/>
        </a:p>
      </dgm:t>
    </dgm:pt>
    <dgm:pt modelId="{86B875DE-3C2A-4E81-9A85-C51CDC1993FE}">
      <dgm:prSet phldrT="[نص]"/>
      <dgm:spPr/>
      <dgm:t>
        <a:bodyPr/>
        <a:lstStyle/>
        <a:p>
          <a:pPr rtl="1"/>
          <a:r>
            <a:rPr lang="ar-SA" dirty="0" smtClean="0"/>
            <a:t> </a:t>
          </a:r>
          <a:endParaRPr lang="ar-SA" dirty="0"/>
        </a:p>
      </dgm:t>
    </dgm:pt>
    <dgm:pt modelId="{7686F0C0-D287-4784-98D2-768622656EF3}" type="parTrans" cxnId="{83EFCD7D-A9B8-4688-9024-0F8B5C31B9BA}">
      <dgm:prSet/>
      <dgm:spPr/>
      <dgm:t>
        <a:bodyPr/>
        <a:lstStyle/>
        <a:p>
          <a:pPr rtl="1"/>
          <a:endParaRPr lang="ar-SA"/>
        </a:p>
      </dgm:t>
    </dgm:pt>
    <dgm:pt modelId="{B384A449-EE7E-435B-8E45-8CDD103A1942}" type="sibTrans" cxnId="{83EFCD7D-A9B8-4688-9024-0F8B5C31B9BA}">
      <dgm:prSet/>
      <dgm:spPr/>
      <dgm:t>
        <a:bodyPr/>
        <a:lstStyle/>
        <a:p>
          <a:pPr rtl="1"/>
          <a:endParaRPr lang="ar-SA"/>
        </a:p>
      </dgm:t>
    </dgm:pt>
    <dgm:pt modelId="{34206717-2977-45D0-BE27-6E9ED52A5691}" type="pres">
      <dgm:prSet presAssocID="{C6426220-0C51-4C32-91BD-A824BD13FC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99026C4-AA12-4DE6-BC1D-EF268B3F3867}" type="pres">
      <dgm:prSet presAssocID="{23BE599A-F61A-4806-883E-30D93CA0D48E}" presName="node" presStyleLbl="node1" presStyleIdx="0" presStyleCnt="3" custScaleX="16973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90A263-229A-4A60-A75C-A9AD7083B91A}" type="pres">
      <dgm:prSet presAssocID="{221DA9E6-EDCD-4730-B631-C2B50BD6E0BA}" presName="sibTrans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E151FE76-3B27-4BB8-BBD8-2F3B7D96EEF6}" type="pres">
      <dgm:prSet presAssocID="{221DA9E6-EDCD-4730-B631-C2B50BD6E0BA}" presName="connectorText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1CFDA88A-044C-4E84-A1A5-8A4CE1817B7F}" type="pres">
      <dgm:prSet presAssocID="{FCD01494-F4E0-4C79-B97F-AEB63752542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D07AF89-B3C8-4A08-BC53-DE73E243FB9D}" type="pres">
      <dgm:prSet presAssocID="{26CC8026-80CB-4AB9-BFAD-D697B0B1D4B9}" presName="sib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304115CB-AFD4-44C6-834F-BD9C9CB2D9D6}" type="pres">
      <dgm:prSet presAssocID="{26CC8026-80CB-4AB9-BFAD-D697B0B1D4B9}" presName="connectorText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E4C7F279-A6EB-4CBA-B606-FF6D1EB00BC5}" type="pres">
      <dgm:prSet presAssocID="{86B875DE-3C2A-4E81-9A85-C51CDC1993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C82746E-8C16-4174-BA8D-6051A780FAFA}" type="pres">
      <dgm:prSet presAssocID="{B384A449-EE7E-435B-8E45-8CDD103A1942}" presName="sibTrans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0D06C2AD-5492-4C50-A418-AEC03CEEC620}" type="pres">
      <dgm:prSet presAssocID="{B384A449-EE7E-435B-8E45-8CDD103A1942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</dgm:ptLst>
  <dgm:cxnLst>
    <dgm:cxn modelId="{216E4F2C-9136-454C-99EF-917BBFC7D696}" type="presOf" srcId="{C6426220-0C51-4C32-91BD-A824BD13FC0D}" destId="{34206717-2977-45D0-BE27-6E9ED52A5691}" srcOrd="0" destOrd="0" presId="urn:microsoft.com/office/officeart/2005/8/layout/cycle7"/>
    <dgm:cxn modelId="{6FC0FB2B-F789-4619-84AE-DEA257C517B2}" type="presOf" srcId="{26CC8026-80CB-4AB9-BFAD-D697B0B1D4B9}" destId="{304115CB-AFD4-44C6-834F-BD9C9CB2D9D6}" srcOrd="1" destOrd="0" presId="urn:microsoft.com/office/officeart/2005/8/layout/cycle7"/>
    <dgm:cxn modelId="{7FDD7E75-99BB-4196-B675-1FAB0B5CDCA7}" type="presOf" srcId="{B384A449-EE7E-435B-8E45-8CDD103A1942}" destId="{0D06C2AD-5492-4C50-A418-AEC03CEEC620}" srcOrd="1" destOrd="0" presId="urn:microsoft.com/office/officeart/2005/8/layout/cycle7"/>
    <dgm:cxn modelId="{DA6C9B9D-DFB4-430B-9044-4AE2BFD2319D}" type="presOf" srcId="{B384A449-EE7E-435B-8E45-8CDD103A1942}" destId="{1C82746E-8C16-4174-BA8D-6051A780FAFA}" srcOrd="0" destOrd="0" presId="urn:microsoft.com/office/officeart/2005/8/layout/cycle7"/>
    <dgm:cxn modelId="{9540ACFA-CA02-4781-99A1-C6532A9BD5F3}" type="presOf" srcId="{FCD01494-F4E0-4C79-B97F-AEB63752542D}" destId="{1CFDA88A-044C-4E84-A1A5-8A4CE1817B7F}" srcOrd="0" destOrd="0" presId="urn:microsoft.com/office/officeart/2005/8/layout/cycle7"/>
    <dgm:cxn modelId="{B34579AD-E9F5-4389-A670-54E573E24B9A}" srcId="{C6426220-0C51-4C32-91BD-A824BD13FC0D}" destId="{23BE599A-F61A-4806-883E-30D93CA0D48E}" srcOrd="0" destOrd="0" parTransId="{7F96DF05-B59B-4879-95A9-855AB804BA7A}" sibTransId="{221DA9E6-EDCD-4730-B631-C2B50BD6E0BA}"/>
    <dgm:cxn modelId="{A7690A5C-FA26-411A-91F2-3E1C0184911F}" type="presOf" srcId="{86B875DE-3C2A-4E81-9A85-C51CDC1993FE}" destId="{E4C7F279-A6EB-4CBA-B606-FF6D1EB00BC5}" srcOrd="0" destOrd="0" presId="urn:microsoft.com/office/officeart/2005/8/layout/cycle7"/>
    <dgm:cxn modelId="{83EFCD7D-A9B8-4688-9024-0F8B5C31B9BA}" srcId="{C6426220-0C51-4C32-91BD-A824BD13FC0D}" destId="{86B875DE-3C2A-4E81-9A85-C51CDC1993FE}" srcOrd="2" destOrd="0" parTransId="{7686F0C0-D287-4784-98D2-768622656EF3}" sibTransId="{B384A449-EE7E-435B-8E45-8CDD103A1942}"/>
    <dgm:cxn modelId="{D54A66EA-EC49-4989-A5F1-65FC8B7EC131}" type="presOf" srcId="{26CC8026-80CB-4AB9-BFAD-D697B0B1D4B9}" destId="{9D07AF89-B3C8-4A08-BC53-DE73E243FB9D}" srcOrd="0" destOrd="0" presId="urn:microsoft.com/office/officeart/2005/8/layout/cycle7"/>
    <dgm:cxn modelId="{EFD943DB-57C7-475D-AFEE-3154861A13D1}" type="presOf" srcId="{221DA9E6-EDCD-4730-B631-C2B50BD6E0BA}" destId="{E151FE76-3B27-4BB8-BBD8-2F3B7D96EEF6}" srcOrd="1" destOrd="0" presId="urn:microsoft.com/office/officeart/2005/8/layout/cycle7"/>
    <dgm:cxn modelId="{A4128B47-E461-4326-ACA4-9BC5811CB407}" type="presOf" srcId="{23BE599A-F61A-4806-883E-30D93CA0D48E}" destId="{199026C4-AA12-4DE6-BC1D-EF268B3F3867}" srcOrd="0" destOrd="0" presId="urn:microsoft.com/office/officeart/2005/8/layout/cycle7"/>
    <dgm:cxn modelId="{9DB9E283-20F2-4381-9E64-5C838382922C}" srcId="{C6426220-0C51-4C32-91BD-A824BD13FC0D}" destId="{FCD01494-F4E0-4C79-B97F-AEB63752542D}" srcOrd="1" destOrd="0" parTransId="{4B255961-A84E-4A94-A652-21F1EC3E89B1}" sibTransId="{26CC8026-80CB-4AB9-BFAD-D697B0B1D4B9}"/>
    <dgm:cxn modelId="{A672C0D9-E4D0-42AC-92D9-81D6A9918C7D}" type="presOf" srcId="{221DA9E6-EDCD-4730-B631-C2B50BD6E0BA}" destId="{A190A263-229A-4A60-A75C-A9AD7083B91A}" srcOrd="0" destOrd="0" presId="urn:microsoft.com/office/officeart/2005/8/layout/cycle7"/>
    <dgm:cxn modelId="{1605D73D-3950-41BC-8E2E-BA67BE629032}" type="presParOf" srcId="{34206717-2977-45D0-BE27-6E9ED52A5691}" destId="{199026C4-AA12-4DE6-BC1D-EF268B3F3867}" srcOrd="0" destOrd="0" presId="urn:microsoft.com/office/officeart/2005/8/layout/cycle7"/>
    <dgm:cxn modelId="{4A4E1BDB-EC16-4553-B1E3-C032E52A2613}" type="presParOf" srcId="{34206717-2977-45D0-BE27-6E9ED52A5691}" destId="{A190A263-229A-4A60-A75C-A9AD7083B91A}" srcOrd="1" destOrd="0" presId="urn:microsoft.com/office/officeart/2005/8/layout/cycle7"/>
    <dgm:cxn modelId="{1B0A8142-F7A9-4EE2-9849-4FD1FCE48FBD}" type="presParOf" srcId="{A190A263-229A-4A60-A75C-A9AD7083B91A}" destId="{E151FE76-3B27-4BB8-BBD8-2F3B7D96EEF6}" srcOrd="0" destOrd="0" presId="urn:microsoft.com/office/officeart/2005/8/layout/cycle7"/>
    <dgm:cxn modelId="{52345B3E-393D-44EE-80B3-D548BC4BF255}" type="presParOf" srcId="{34206717-2977-45D0-BE27-6E9ED52A5691}" destId="{1CFDA88A-044C-4E84-A1A5-8A4CE1817B7F}" srcOrd="2" destOrd="0" presId="urn:microsoft.com/office/officeart/2005/8/layout/cycle7"/>
    <dgm:cxn modelId="{4D1BD827-ED12-4DDD-BF28-01D31735F3F9}" type="presParOf" srcId="{34206717-2977-45D0-BE27-6E9ED52A5691}" destId="{9D07AF89-B3C8-4A08-BC53-DE73E243FB9D}" srcOrd="3" destOrd="0" presId="urn:microsoft.com/office/officeart/2005/8/layout/cycle7"/>
    <dgm:cxn modelId="{74AEC289-F29E-4DE0-90B8-C26495DDB868}" type="presParOf" srcId="{9D07AF89-B3C8-4A08-BC53-DE73E243FB9D}" destId="{304115CB-AFD4-44C6-834F-BD9C9CB2D9D6}" srcOrd="0" destOrd="0" presId="urn:microsoft.com/office/officeart/2005/8/layout/cycle7"/>
    <dgm:cxn modelId="{BD37682B-E85C-4331-91D1-0A4F63A0251A}" type="presParOf" srcId="{34206717-2977-45D0-BE27-6E9ED52A5691}" destId="{E4C7F279-A6EB-4CBA-B606-FF6D1EB00BC5}" srcOrd="4" destOrd="0" presId="urn:microsoft.com/office/officeart/2005/8/layout/cycle7"/>
    <dgm:cxn modelId="{4C3312FA-263E-4DA1-8BD7-DF081CF37366}" type="presParOf" srcId="{34206717-2977-45D0-BE27-6E9ED52A5691}" destId="{1C82746E-8C16-4174-BA8D-6051A780FAFA}" srcOrd="5" destOrd="0" presId="urn:microsoft.com/office/officeart/2005/8/layout/cycle7"/>
    <dgm:cxn modelId="{F5AB1CCF-332A-48E2-AB33-3C9B56432943}" type="presParOf" srcId="{1C82746E-8C16-4174-BA8D-6051A780FAFA}" destId="{0D06C2AD-5492-4C50-A418-AEC03CEEC620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30ABE7-CB72-4840-BA30-AE3FB334CF43}" type="doc">
      <dgm:prSet loTypeId="urn:microsoft.com/office/officeart/2005/8/layout/venn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26B5144E-92DC-4C08-858B-536F94A01691}">
      <dgm:prSet custT="1"/>
      <dgm:spPr>
        <a:solidFill>
          <a:srgbClr val="FFFF00">
            <a:alpha val="49804"/>
          </a:srgbClr>
        </a:solidFill>
        <a:ln>
          <a:noFill/>
        </a:ln>
        <a:effectLst>
          <a:glow rad="228600">
            <a:srgbClr val="FFFF00">
              <a:alpha val="40000"/>
            </a:srgb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r" rtl="1"/>
          <a:r>
            <a:rPr lang="ar-SA" sz="8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فعل</a:t>
          </a:r>
        </a:p>
        <a:p>
          <a:pPr algn="r" rtl="1"/>
          <a:r>
            <a:rPr lang="ar-SA" sz="8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الأمر</a:t>
          </a:r>
          <a:endParaRPr lang="ar-SA" sz="80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6226CF88-89AC-4D2E-BD39-C83A60797E0E}" type="parTrans" cxnId="{6B1A2CEB-8792-46A4-A6AB-34FD952F888A}">
      <dgm:prSet/>
      <dgm:spPr/>
      <dgm:t>
        <a:bodyPr/>
        <a:lstStyle/>
        <a:p>
          <a:pPr algn="ctr" rtl="1"/>
          <a:endParaRPr lang="ar-SA"/>
        </a:p>
      </dgm:t>
    </dgm:pt>
    <dgm:pt modelId="{7D062E2D-4F85-450B-93E5-980EEE711E51}" type="sibTrans" cxnId="{6B1A2CEB-8792-46A4-A6AB-34FD952F888A}">
      <dgm:prSet/>
      <dgm:spPr/>
      <dgm:t>
        <a:bodyPr/>
        <a:lstStyle/>
        <a:p>
          <a:pPr algn="ctr" rtl="1"/>
          <a:endParaRPr lang="ar-SA"/>
        </a:p>
      </dgm:t>
    </dgm:pt>
    <dgm:pt modelId="{DD68A9F3-0984-4BBB-9DD6-C9AA2FFCFAFB}">
      <dgm:prSet custT="1"/>
      <dgm:spPr>
        <a:solidFill>
          <a:srgbClr val="0622F0">
            <a:alpha val="50000"/>
          </a:srgb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/>
          <a:r>
            <a:rPr lang="ar-SA" sz="3600" b="1" dirty="0" smtClean="0">
              <a:solidFill>
                <a:schemeClr val="tx1"/>
              </a:solidFill>
              <a:effectLst/>
              <a:cs typeface="PT Bold Mirror" pitchFamily="2" charset="-78"/>
            </a:rPr>
            <a:t>وحدة</a:t>
          </a:r>
        </a:p>
        <a:p>
          <a:pPr algn="ctr" rtl="1"/>
          <a:r>
            <a:rPr lang="ar-SA" sz="3600" b="1" dirty="0" smtClean="0">
              <a:solidFill>
                <a:schemeClr val="tx1"/>
              </a:solidFill>
              <a:effectLst/>
              <a:cs typeface="PT Bold Mirror" pitchFamily="2" charset="-78"/>
            </a:rPr>
            <a:t>الصحة والغذاء</a:t>
          </a:r>
          <a:endParaRPr lang="ar-SA" sz="3600" b="1" dirty="0">
            <a:solidFill>
              <a:schemeClr val="tx1"/>
            </a:solidFill>
            <a:effectLst/>
            <a:cs typeface="PT Bold Mirror" pitchFamily="2" charset="-78"/>
          </a:endParaRPr>
        </a:p>
      </dgm:t>
    </dgm:pt>
    <dgm:pt modelId="{EECDEDB2-90F2-407A-B891-54E73679FC30}" type="parTrans" cxnId="{E9D1575A-1308-4F07-B4F2-E595C5971EC2}">
      <dgm:prSet/>
      <dgm:spPr/>
      <dgm:t>
        <a:bodyPr/>
        <a:lstStyle/>
        <a:p>
          <a:pPr algn="ctr" rtl="1"/>
          <a:endParaRPr lang="ar-SA"/>
        </a:p>
      </dgm:t>
    </dgm:pt>
    <dgm:pt modelId="{B7D3C25D-47C4-4877-BEF5-7391665C1F62}" type="sibTrans" cxnId="{E9D1575A-1308-4F07-B4F2-E595C5971EC2}">
      <dgm:prSet/>
      <dgm:spPr/>
      <dgm:t>
        <a:bodyPr/>
        <a:lstStyle/>
        <a:p>
          <a:pPr algn="ctr" rtl="1"/>
          <a:endParaRPr lang="ar-SA"/>
        </a:p>
      </dgm:t>
    </dgm:pt>
    <dgm:pt modelId="{713EA259-D48F-4506-94CE-242EAADC847A}">
      <dgm:prSet custT="1"/>
      <dgm:spPr>
        <a:solidFill>
          <a:srgbClr val="FF00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 rtl="1"/>
          <a:r>
            <a:rPr lang="ar-SA" sz="4000" b="0" dirty="0" smtClean="0">
              <a:solidFill>
                <a:schemeClr val="tx1"/>
              </a:solidFill>
              <a:cs typeface="PT Bold Heading" pitchFamily="2" charset="-78"/>
            </a:rPr>
            <a:t>الوظيفة</a:t>
          </a:r>
        </a:p>
        <a:p>
          <a:pPr algn="l" rtl="1"/>
          <a:r>
            <a:rPr lang="ar-SA" sz="4000" b="0" dirty="0" smtClean="0">
              <a:solidFill>
                <a:schemeClr val="tx1"/>
              </a:solidFill>
              <a:cs typeface="PT Bold Heading" pitchFamily="2" charset="-78"/>
            </a:rPr>
            <a:t>النحوية</a:t>
          </a:r>
        </a:p>
      </dgm:t>
    </dgm:pt>
    <dgm:pt modelId="{A47A6DAE-3D9E-49B8-84D8-702E3A986392}" type="parTrans" cxnId="{83F69F23-1063-4DA8-9A66-F747B34E11A0}">
      <dgm:prSet/>
      <dgm:spPr/>
      <dgm:t>
        <a:bodyPr/>
        <a:lstStyle/>
        <a:p>
          <a:pPr algn="ctr" rtl="1"/>
          <a:endParaRPr lang="ar-SA"/>
        </a:p>
      </dgm:t>
    </dgm:pt>
    <dgm:pt modelId="{26F5FAB4-531C-47F5-B10D-10CFFC63DDF7}" type="sibTrans" cxnId="{83F69F23-1063-4DA8-9A66-F747B34E11A0}">
      <dgm:prSet/>
      <dgm:spPr/>
      <dgm:t>
        <a:bodyPr/>
        <a:lstStyle/>
        <a:p>
          <a:pPr algn="ctr" rtl="1"/>
          <a:endParaRPr lang="ar-SA"/>
        </a:p>
      </dgm:t>
    </dgm:pt>
    <dgm:pt modelId="{432915F7-4D44-4BFC-BBC0-7D4817246DEC}" type="pres">
      <dgm:prSet presAssocID="{8E30ABE7-CB72-4840-BA30-AE3FB334CF4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E16B053-76D0-4FE4-BE9D-25C1AD114D71}" type="pres">
      <dgm:prSet presAssocID="{DD68A9F3-0984-4BBB-9DD6-C9AA2FFCFAFB}" presName="circ1" presStyleLbl="vennNode1" presStyleIdx="0" presStyleCnt="3" custScaleY="104167" custLinFactNeighborX="-3347" custLinFactNeighborY="-3792"/>
      <dgm:spPr/>
      <dgm:t>
        <a:bodyPr/>
        <a:lstStyle/>
        <a:p>
          <a:pPr rtl="1"/>
          <a:endParaRPr lang="ar-SA"/>
        </a:p>
      </dgm:t>
    </dgm:pt>
    <dgm:pt modelId="{88EA4CA2-8A65-494F-AC25-FD0B17C921D0}" type="pres">
      <dgm:prSet presAssocID="{DD68A9F3-0984-4BBB-9DD6-C9AA2FFCFAF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71FBC33-0A39-40C8-A873-8260C821F98F}" type="pres">
      <dgm:prSet presAssocID="{713EA259-D48F-4506-94CE-242EAADC847A}" presName="circ2" presStyleLbl="vennNode1" presStyleIdx="1" presStyleCnt="3" custLinFactNeighborX="1619" custLinFactNeighborY="1311"/>
      <dgm:spPr/>
      <dgm:t>
        <a:bodyPr/>
        <a:lstStyle/>
        <a:p>
          <a:pPr rtl="1"/>
          <a:endParaRPr lang="ar-SA"/>
        </a:p>
      </dgm:t>
    </dgm:pt>
    <dgm:pt modelId="{9684253E-E7CE-4F13-B707-27A50DE0ECF6}" type="pres">
      <dgm:prSet presAssocID="{713EA259-D48F-4506-94CE-242EAADC847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6BEBEDD-6187-4D8E-9EB6-B5693347D1FC}" type="pres">
      <dgm:prSet presAssocID="{26B5144E-92DC-4C08-858B-536F94A01691}" presName="circ3" presStyleLbl="vennNode1" presStyleIdx="2" presStyleCnt="3" custLinFactNeighborX="-14856"/>
      <dgm:spPr/>
      <dgm:t>
        <a:bodyPr/>
        <a:lstStyle/>
        <a:p>
          <a:pPr rtl="1"/>
          <a:endParaRPr lang="ar-SA"/>
        </a:p>
      </dgm:t>
    </dgm:pt>
    <dgm:pt modelId="{4C5810FE-880A-44A9-A285-50E75EFC71CA}" type="pres">
      <dgm:prSet presAssocID="{26B5144E-92DC-4C08-858B-536F94A0169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BBCCAEE-113B-47C9-B413-0DF60BF412C7}" type="presOf" srcId="{713EA259-D48F-4506-94CE-242EAADC847A}" destId="{671FBC33-0A39-40C8-A873-8260C821F98F}" srcOrd="0" destOrd="0" presId="urn:microsoft.com/office/officeart/2005/8/layout/venn1"/>
    <dgm:cxn modelId="{C4D4F2F5-6235-4258-B621-D5237FC2E281}" type="presOf" srcId="{26B5144E-92DC-4C08-858B-536F94A01691}" destId="{4C5810FE-880A-44A9-A285-50E75EFC71CA}" srcOrd="1" destOrd="0" presId="urn:microsoft.com/office/officeart/2005/8/layout/venn1"/>
    <dgm:cxn modelId="{F7D2FC1E-9117-418C-ADDE-E4E8FE7B9D11}" type="presOf" srcId="{DD68A9F3-0984-4BBB-9DD6-C9AA2FFCFAFB}" destId="{DE16B053-76D0-4FE4-BE9D-25C1AD114D71}" srcOrd="0" destOrd="0" presId="urn:microsoft.com/office/officeart/2005/8/layout/venn1"/>
    <dgm:cxn modelId="{83F69F23-1063-4DA8-9A66-F747B34E11A0}" srcId="{8E30ABE7-CB72-4840-BA30-AE3FB334CF43}" destId="{713EA259-D48F-4506-94CE-242EAADC847A}" srcOrd="1" destOrd="0" parTransId="{A47A6DAE-3D9E-49B8-84D8-702E3A986392}" sibTransId="{26F5FAB4-531C-47F5-B10D-10CFFC63DDF7}"/>
    <dgm:cxn modelId="{11E8E69A-D6BB-440D-B8FD-774FCFAD7530}" type="presOf" srcId="{8E30ABE7-CB72-4840-BA30-AE3FB334CF43}" destId="{432915F7-4D44-4BFC-BBC0-7D4817246DEC}" srcOrd="0" destOrd="0" presId="urn:microsoft.com/office/officeart/2005/8/layout/venn1"/>
    <dgm:cxn modelId="{6194E207-9BB9-42CD-A322-34B5EAF650DE}" type="presOf" srcId="{713EA259-D48F-4506-94CE-242EAADC847A}" destId="{9684253E-E7CE-4F13-B707-27A50DE0ECF6}" srcOrd="1" destOrd="0" presId="urn:microsoft.com/office/officeart/2005/8/layout/venn1"/>
    <dgm:cxn modelId="{E9D1575A-1308-4F07-B4F2-E595C5971EC2}" srcId="{8E30ABE7-CB72-4840-BA30-AE3FB334CF43}" destId="{DD68A9F3-0984-4BBB-9DD6-C9AA2FFCFAFB}" srcOrd="0" destOrd="0" parTransId="{EECDEDB2-90F2-407A-B891-54E73679FC30}" sibTransId="{B7D3C25D-47C4-4877-BEF5-7391665C1F62}"/>
    <dgm:cxn modelId="{6B1A2CEB-8792-46A4-A6AB-34FD952F888A}" srcId="{8E30ABE7-CB72-4840-BA30-AE3FB334CF43}" destId="{26B5144E-92DC-4C08-858B-536F94A01691}" srcOrd="2" destOrd="0" parTransId="{6226CF88-89AC-4D2E-BD39-C83A60797E0E}" sibTransId="{7D062E2D-4F85-450B-93E5-980EEE711E51}"/>
    <dgm:cxn modelId="{E5D24262-778F-4617-A4C8-F13C5C81F072}" type="presOf" srcId="{26B5144E-92DC-4C08-858B-536F94A01691}" destId="{A6BEBEDD-6187-4D8E-9EB6-B5693347D1FC}" srcOrd="0" destOrd="0" presId="urn:microsoft.com/office/officeart/2005/8/layout/venn1"/>
    <dgm:cxn modelId="{7A3041C2-97E7-4227-A994-F3F34788C5B5}" type="presOf" srcId="{DD68A9F3-0984-4BBB-9DD6-C9AA2FFCFAFB}" destId="{88EA4CA2-8A65-494F-AC25-FD0B17C921D0}" srcOrd="1" destOrd="0" presId="urn:microsoft.com/office/officeart/2005/8/layout/venn1"/>
    <dgm:cxn modelId="{E2A25D06-5A3F-4F1E-8C57-69AE10FA8A40}" type="presParOf" srcId="{432915F7-4D44-4BFC-BBC0-7D4817246DEC}" destId="{DE16B053-76D0-4FE4-BE9D-25C1AD114D71}" srcOrd="0" destOrd="0" presId="urn:microsoft.com/office/officeart/2005/8/layout/venn1"/>
    <dgm:cxn modelId="{4FF98720-F75D-4CA5-A559-406DBB84506F}" type="presParOf" srcId="{432915F7-4D44-4BFC-BBC0-7D4817246DEC}" destId="{88EA4CA2-8A65-494F-AC25-FD0B17C921D0}" srcOrd="1" destOrd="0" presId="urn:microsoft.com/office/officeart/2005/8/layout/venn1"/>
    <dgm:cxn modelId="{83380E87-CF9C-4FDB-9EE2-71EA16C0D047}" type="presParOf" srcId="{432915F7-4D44-4BFC-BBC0-7D4817246DEC}" destId="{671FBC33-0A39-40C8-A873-8260C821F98F}" srcOrd="2" destOrd="0" presId="urn:microsoft.com/office/officeart/2005/8/layout/venn1"/>
    <dgm:cxn modelId="{CBBA664E-F8C0-46FE-B78E-3C1A982EC8A9}" type="presParOf" srcId="{432915F7-4D44-4BFC-BBC0-7D4817246DEC}" destId="{9684253E-E7CE-4F13-B707-27A50DE0ECF6}" srcOrd="3" destOrd="0" presId="urn:microsoft.com/office/officeart/2005/8/layout/venn1"/>
    <dgm:cxn modelId="{69A0E8B2-06E8-4888-B3D0-16BB2F4EC8CA}" type="presParOf" srcId="{432915F7-4D44-4BFC-BBC0-7D4817246DEC}" destId="{A6BEBEDD-6187-4D8E-9EB6-B5693347D1FC}" srcOrd="4" destOrd="0" presId="urn:microsoft.com/office/officeart/2005/8/layout/venn1"/>
    <dgm:cxn modelId="{F397303B-2C79-4E5A-A875-A1A22582FE93}" type="presParOf" srcId="{432915F7-4D44-4BFC-BBC0-7D4817246DEC}" destId="{4C5810FE-880A-44A9-A285-50E75EFC71CA}" srcOrd="5" destOrd="0" presId="urn:microsoft.com/office/officeart/2005/8/layout/venn1"/>
  </dgm:cxnLst>
  <dgm:bg>
    <a:noFill/>
  </dgm:bg>
  <dgm:whole>
    <a:ln w="57150">
      <a:noFill/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E288D0-8F7C-46FB-A67A-80750A9EBECD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6FADD34F-7898-4334-BEAA-D552C9424F61}">
      <dgm:prSet custT="1"/>
      <dgm:spPr>
        <a:solidFill>
          <a:srgbClr val="FEBEE0"/>
        </a:solidFill>
      </dgm:spPr>
      <dgm:t>
        <a:bodyPr/>
        <a:lstStyle/>
        <a:p>
          <a:pPr rtl="1"/>
          <a:r>
            <a:rPr lang="ar-SA" sz="3200" b="1" dirty="0" smtClean="0">
              <a:cs typeface="+mj-cs"/>
            </a:rPr>
            <a:t>أن تتعرف وتميز وتستعمل فعل الأمر .</a:t>
          </a:r>
          <a:endParaRPr lang="ar-SA" sz="3200" b="1" dirty="0">
            <a:cs typeface="+mj-cs"/>
          </a:endParaRPr>
        </a:p>
      </dgm:t>
    </dgm:pt>
    <dgm:pt modelId="{6B33BC05-E438-484A-B8C7-C82855A6AF86}" type="parTrans" cxnId="{B9CEBD2D-E7A9-48A1-882E-8B026FBE15F9}">
      <dgm:prSet/>
      <dgm:spPr/>
      <dgm:t>
        <a:bodyPr/>
        <a:lstStyle/>
        <a:p>
          <a:pPr rtl="1"/>
          <a:endParaRPr lang="ar-SA" sz="3200">
            <a:solidFill>
              <a:schemeClr val="tx1"/>
            </a:solidFill>
            <a:cs typeface="+mj-cs"/>
          </a:endParaRPr>
        </a:p>
      </dgm:t>
    </dgm:pt>
    <dgm:pt modelId="{BCD5CD40-6670-4AB8-B74E-D2056B0C27C1}" type="sibTrans" cxnId="{B9CEBD2D-E7A9-48A1-882E-8B026FBE15F9}">
      <dgm:prSet/>
      <dgm:spPr/>
      <dgm:t>
        <a:bodyPr/>
        <a:lstStyle/>
        <a:p>
          <a:pPr rtl="1"/>
          <a:endParaRPr lang="ar-SA" sz="3200">
            <a:solidFill>
              <a:schemeClr val="tx1"/>
            </a:solidFill>
            <a:cs typeface="+mj-cs"/>
          </a:endParaRPr>
        </a:p>
      </dgm:t>
    </dgm:pt>
    <dgm:pt modelId="{1B527E60-2C54-4714-B782-9025F3517F3D}">
      <dgm:prSet custT="1"/>
      <dgm:spPr>
        <a:solidFill>
          <a:srgbClr val="99FF99"/>
        </a:solidFill>
      </dgm:spPr>
      <dgm:t>
        <a:bodyPr/>
        <a:lstStyle/>
        <a:p>
          <a:pPr rtl="1"/>
          <a:r>
            <a:rPr lang="ar-SA" sz="3200" b="1" dirty="0" smtClean="0">
              <a:cs typeface="+mj-cs"/>
            </a:rPr>
            <a:t>أن تعرف أن علامة إعرابه هي السكون .</a:t>
          </a:r>
          <a:endParaRPr lang="ar-SA" sz="3200" b="1" dirty="0">
            <a:cs typeface="+mj-cs"/>
          </a:endParaRPr>
        </a:p>
      </dgm:t>
    </dgm:pt>
    <dgm:pt modelId="{5993B591-AFDE-44A2-B92C-A90F34E4ED68}" type="parTrans" cxnId="{E0FCBC3F-8D13-4936-A849-C45EA0155109}">
      <dgm:prSet/>
      <dgm:spPr/>
      <dgm:t>
        <a:bodyPr/>
        <a:lstStyle/>
        <a:p>
          <a:pPr rtl="1"/>
          <a:endParaRPr lang="ar-SA" sz="3200">
            <a:solidFill>
              <a:schemeClr val="tx1"/>
            </a:solidFill>
            <a:cs typeface="+mj-cs"/>
          </a:endParaRPr>
        </a:p>
      </dgm:t>
    </dgm:pt>
    <dgm:pt modelId="{64A2BAD5-FACC-45F8-8CF5-0F83F04A9560}" type="sibTrans" cxnId="{E0FCBC3F-8D13-4936-A849-C45EA0155109}">
      <dgm:prSet/>
      <dgm:spPr/>
      <dgm:t>
        <a:bodyPr/>
        <a:lstStyle/>
        <a:p>
          <a:pPr rtl="1"/>
          <a:endParaRPr lang="ar-SA" sz="3200">
            <a:solidFill>
              <a:schemeClr val="tx1"/>
            </a:solidFill>
            <a:cs typeface="+mj-cs"/>
          </a:endParaRPr>
        </a:p>
      </dgm:t>
    </dgm:pt>
    <dgm:pt modelId="{23BA6429-6D66-4823-8F01-94946BDD09B4}">
      <dgm:prSet custT="1"/>
      <dgm:spPr>
        <a:solidFill>
          <a:srgbClr val="FFFF99"/>
        </a:solidFill>
      </dgm:spPr>
      <dgm:t>
        <a:bodyPr/>
        <a:lstStyle/>
        <a:p>
          <a:pPr rtl="1"/>
          <a:r>
            <a:rPr lang="ar-SA" sz="3200" b="1" dirty="0" smtClean="0">
              <a:cs typeface="+mj-cs"/>
            </a:rPr>
            <a:t>أن تصنف الفعل الأمر والفعل الماضي والفعل المضارع .</a:t>
          </a:r>
          <a:endParaRPr lang="ar-SA" sz="3200" b="1" dirty="0">
            <a:cs typeface="+mj-cs"/>
          </a:endParaRPr>
        </a:p>
      </dgm:t>
    </dgm:pt>
    <dgm:pt modelId="{2102C48D-D0FB-45B6-8CD7-ABBB33692094}" type="parTrans" cxnId="{36BF8051-94D9-4F24-8C6D-CAB91BE08555}">
      <dgm:prSet/>
      <dgm:spPr/>
      <dgm:t>
        <a:bodyPr/>
        <a:lstStyle/>
        <a:p>
          <a:pPr rtl="1"/>
          <a:endParaRPr lang="ar-SA" sz="3200">
            <a:solidFill>
              <a:schemeClr val="tx1"/>
            </a:solidFill>
            <a:cs typeface="+mj-cs"/>
          </a:endParaRPr>
        </a:p>
      </dgm:t>
    </dgm:pt>
    <dgm:pt modelId="{A34C2BE0-A7E4-49C8-B476-7B59E1EC6A58}" type="sibTrans" cxnId="{36BF8051-94D9-4F24-8C6D-CAB91BE08555}">
      <dgm:prSet/>
      <dgm:spPr/>
      <dgm:t>
        <a:bodyPr/>
        <a:lstStyle/>
        <a:p>
          <a:pPr rtl="1"/>
          <a:endParaRPr lang="ar-SA" sz="3200">
            <a:solidFill>
              <a:schemeClr val="tx1"/>
            </a:solidFill>
            <a:cs typeface="+mj-cs"/>
          </a:endParaRPr>
        </a:p>
      </dgm:t>
    </dgm:pt>
    <dgm:pt modelId="{D0698814-6105-43AD-9F18-25850ADAC3B7}">
      <dgm:prSet custT="1"/>
      <dgm:spPr>
        <a:solidFill>
          <a:srgbClr val="F5B9EE"/>
        </a:solidFill>
      </dgm:spPr>
      <dgm:t>
        <a:bodyPr/>
        <a:lstStyle/>
        <a:p>
          <a:pPr rtl="1"/>
          <a:r>
            <a:rPr lang="ar-SA" sz="3200" b="1" dirty="0" smtClean="0">
              <a:cs typeface="+mj-cs"/>
            </a:rPr>
            <a:t>أن تستنتج القاعدة العامة للدرس .</a:t>
          </a:r>
          <a:endParaRPr lang="ar-SA" sz="3200" dirty="0">
            <a:cs typeface="+mj-cs"/>
          </a:endParaRPr>
        </a:p>
      </dgm:t>
    </dgm:pt>
    <dgm:pt modelId="{4F7A0FBA-DB53-4434-87B7-E28B556DAE09}" type="parTrans" cxnId="{528766C2-0798-40CB-978B-98FE3DF4F701}">
      <dgm:prSet/>
      <dgm:spPr/>
      <dgm:t>
        <a:bodyPr/>
        <a:lstStyle/>
        <a:p>
          <a:pPr rtl="1"/>
          <a:endParaRPr lang="ar-SA" sz="3200">
            <a:solidFill>
              <a:schemeClr val="tx1"/>
            </a:solidFill>
            <a:cs typeface="+mj-cs"/>
          </a:endParaRPr>
        </a:p>
      </dgm:t>
    </dgm:pt>
    <dgm:pt modelId="{E48F3486-106B-46EF-A110-AE44CB32D278}" type="sibTrans" cxnId="{528766C2-0798-40CB-978B-98FE3DF4F701}">
      <dgm:prSet/>
      <dgm:spPr/>
      <dgm:t>
        <a:bodyPr/>
        <a:lstStyle/>
        <a:p>
          <a:pPr rtl="1"/>
          <a:endParaRPr lang="ar-SA" sz="3200">
            <a:solidFill>
              <a:schemeClr val="tx1"/>
            </a:solidFill>
            <a:cs typeface="+mj-cs"/>
          </a:endParaRPr>
        </a:p>
      </dgm:t>
    </dgm:pt>
    <dgm:pt modelId="{ECB14BBE-6D9F-4215-B982-76E1428945CA}">
      <dgm:prSet custT="1"/>
      <dgm:spPr>
        <a:solidFill>
          <a:srgbClr val="FFBA75"/>
        </a:solidFill>
      </dgm:spPr>
      <dgm:t>
        <a:bodyPr/>
        <a:lstStyle/>
        <a:p>
          <a:pPr rtl="1"/>
          <a:r>
            <a:rPr lang="ar-SA" sz="3200" b="1" dirty="0" smtClean="0">
              <a:cs typeface="+mj-cs"/>
            </a:rPr>
            <a:t>أن تحل التدريبات حلًا صحيحًا .</a:t>
          </a:r>
          <a:endParaRPr lang="ar-SA" sz="3200" dirty="0"/>
        </a:p>
      </dgm:t>
    </dgm:pt>
    <dgm:pt modelId="{4DDE912A-5ABF-4297-8039-38B092607C2C}" type="parTrans" cxnId="{F3E51505-98B6-4686-B7C8-A30B808D8848}">
      <dgm:prSet/>
      <dgm:spPr/>
      <dgm:t>
        <a:bodyPr/>
        <a:lstStyle/>
        <a:p>
          <a:pPr rtl="1"/>
          <a:endParaRPr lang="ar-SA"/>
        </a:p>
      </dgm:t>
    </dgm:pt>
    <dgm:pt modelId="{C5B651B6-85FE-47DF-A960-D358B89AA67F}" type="sibTrans" cxnId="{F3E51505-98B6-4686-B7C8-A30B808D8848}">
      <dgm:prSet/>
      <dgm:spPr/>
      <dgm:t>
        <a:bodyPr/>
        <a:lstStyle/>
        <a:p>
          <a:pPr rtl="1"/>
          <a:endParaRPr lang="ar-SA"/>
        </a:p>
      </dgm:t>
    </dgm:pt>
    <dgm:pt modelId="{A2F528BE-B391-475B-AD68-FC057405DCD5}" type="pres">
      <dgm:prSet presAssocID="{BAE288D0-8F7C-46FB-A67A-80750A9EB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39BCB2E-0827-46D0-8EE8-D244B4AC6094}" type="pres">
      <dgm:prSet presAssocID="{6FADD34F-7898-4334-BEAA-D552C9424F61}" presName="parentText" presStyleLbl="node1" presStyleIdx="0" presStyleCnt="5" custScaleY="12999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771536-F58B-4866-918B-59D1A1695B0B}" type="pres">
      <dgm:prSet presAssocID="{BCD5CD40-6670-4AB8-B74E-D2056B0C27C1}" presName="spacer" presStyleCnt="0"/>
      <dgm:spPr/>
      <dgm:t>
        <a:bodyPr/>
        <a:lstStyle/>
        <a:p>
          <a:pPr rtl="1"/>
          <a:endParaRPr lang="ar-SA"/>
        </a:p>
      </dgm:t>
    </dgm:pt>
    <dgm:pt modelId="{BB78E07E-5E8A-41A8-98F7-64B76303A0E7}" type="pres">
      <dgm:prSet presAssocID="{1B527E60-2C54-4714-B782-9025F3517F3D}" presName="parentText" presStyleLbl="node1" presStyleIdx="1" presStyleCnt="5" custScaleY="11522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3A241F3-1142-49AB-B7B5-1FC792C201B3}" type="pres">
      <dgm:prSet presAssocID="{64A2BAD5-FACC-45F8-8CF5-0F83F04A9560}" presName="spacer" presStyleCnt="0"/>
      <dgm:spPr/>
      <dgm:t>
        <a:bodyPr/>
        <a:lstStyle/>
        <a:p>
          <a:pPr rtl="1"/>
          <a:endParaRPr lang="ar-SA"/>
        </a:p>
      </dgm:t>
    </dgm:pt>
    <dgm:pt modelId="{7A2C6CF3-8B19-4610-A9D3-C29923650EB0}" type="pres">
      <dgm:prSet presAssocID="{23BA6429-6D66-4823-8F01-94946BDD09B4}" presName="parentText" presStyleLbl="node1" presStyleIdx="2" presStyleCnt="5" custScaleY="139566" custLinFactY="100000" custLinFactNeighborY="14406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7237C11-B571-4597-BBE7-0E08511DB5F0}" type="pres">
      <dgm:prSet presAssocID="{A34C2BE0-A7E4-49C8-B476-7B59E1EC6A58}" presName="spacer" presStyleCnt="0"/>
      <dgm:spPr/>
      <dgm:t>
        <a:bodyPr/>
        <a:lstStyle/>
        <a:p>
          <a:pPr rtl="1"/>
          <a:endParaRPr lang="ar-SA"/>
        </a:p>
      </dgm:t>
    </dgm:pt>
    <dgm:pt modelId="{ED6C58AE-C364-45A2-B367-5C2A598600F3}" type="pres">
      <dgm:prSet presAssocID="{D0698814-6105-43AD-9F18-25850ADAC3B7}" presName="parentText" presStyleLbl="node1" presStyleIdx="3" presStyleCnt="5" custScaleY="116415" custLinFactY="-126492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37BC16-FAEA-4EB3-AAED-2017E209AC02}" type="pres">
      <dgm:prSet presAssocID="{E48F3486-106B-46EF-A110-AE44CB32D278}" presName="spacer" presStyleCnt="0"/>
      <dgm:spPr/>
    </dgm:pt>
    <dgm:pt modelId="{0A22F787-A592-4C68-B366-F649065DBB6F}" type="pres">
      <dgm:prSet presAssocID="{ECB14BBE-6D9F-4215-B982-76E1428945CA}" presName="parentText" presStyleLbl="node1" presStyleIdx="4" presStyleCnt="5" custScaleY="14296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ED14A0F-57F6-408B-8C3A-A552F0949521}" type="presOf" srcId="{ECB14BBE-6D9F-4215-B982-76E1428945CA}" destId="{0A22F787-A592-4C68-B366-F649065DBB6F}" srcOrd="0" destOrd="0" presId="urn:microsoft.com/office/officeart/2005/8/layout/vList2"/>
    <dgm:cxn modelId="{6D596CD8-80C6-4B46-A1C4-F162A0C024D5}" type="presOf" srcId="{6FADD34F-7898-4334-BEAA-D552C9424F61}" destId="{939BCB2E-0827-46D0-8EE8-D244B4AC6094}" srcOrd="0" destOrd="0" presId="urn:microsoft.com/office/officeart/2005/8/layout/vList2"/>
    <dgm:cxn modelId="{36BF8051-94D9-4F24-8C6D-CAB91BE08555}" srcId="{BAE288D0-8F7C-46FB-A67A-80750A9EBECD}" destId="{23BA6429-6D66-4823-8F01-94946BDD09B4}" srcOrd="2" destOrd="0" parTransId="{2102C48D-D0FB-45B6-8CD7-ABBB33692094}" sibTransId="{A34C2BE0-A7E4-49C8-B476-7B59E1EC6A58}"/>
    <dgm:cxn modelId="{B9CEBD2D-E7A9-48A1-882E-8B026FBE15F9}" srcId="{BAE288D0-8F7C-46FB-A67A-80750A9EBECD}" destId="{6FADD34F-7898-4334-BEAA-D552C9424F61}" srcOrd="0" destOrd="0" parTransId="{6B33BC05-E438-484A-B8C7-C82855A6AF86}" sibTransId="{BCD5CD40-6670-4AB8-B74E-D2056B0C27C1}"/>
    <dgm:cxn modelId="{FA9363F3-DF52-4E58-BAB7-F7006D7A506C}" type="presOf" srcId="{BAE288D0-8F7C-46FB-A67A-80750A9EBECD}" destId="{A2F528BE-B391-475B-AD68-FC057405DCD5}" srcOrd="0" destOrd="0" presId="urn:microsoft.com/office/officeart/2005/8/layout/vList2"/>
    <dgm:cxn modelId="{DE2EB30C-3A52-428A-A936-669A8A13FD90}" type="presOf" srcId="{23BA6429-6D66-4823-8F01-94946BDD09B4}" destId="{7A2C6CF3-8B19-4610-A9D3-C29923650EB0}" srcOrd="0" destOrd="0" presId="urn:microsoft.com/office/officeart/2005/8/layout/vList2"/>
    <dgm:cxn modelId="{D88C8F39-039C-4601-9DB5-5D9999ECD575}" type="presOf" srcId="{D0698814-6105-43AD-9F18-25850ADAC3B7}" destId="{ED6C58AE-C364-45A2-B367-5C2A598600F3}" srcOrd="0" destOrd="0" presId="urn:microsoft.com/office/officeart/2005/8/layout/vList2"/>
    <dgm:cxn modelId="{528766C2-0798-40CB-978B-98FE3DF4F701}" srcId="{BAE288D0-8F7C-46FB-A67A-80750A9EBECD}" destId="{D0698814-6105-43AD-9F18-25850ADAC3B7}" srcOrd="3" destOrd="0" parTransId="{4F7A0FBA-DB53-4434-87B7-E28B556DAE09}" sibTransId="{E48F3486-106B-46EF-A110-AE44CB32D278}"/>
    <dgm:cxn modelId="{F3E51505-98B6-4686-B7C8-A30B808D8848}" srcId="{BAE288D0-8F7C-46FB-A67A-80750A9EBECD}" destId="{ECB14BBE-6D9F-4215-B982-76E1428945CA}" srcOrd="4" destOrd="0" parTransId="{4DDE912A-5ABF-4297-8039-38B092607C2C}" sibTransId="{C5B651B6-85FE-47DF-A960-D358B89AA67F}"/>
    <dgm:cxn modelId="{E0FCBC3F-8D13-4936-A849-C45EA0155109}" srcId="{BAE288D0-8F7C-46FB-A67A-80750A9EBECD}" destId="{1B527E60-2C54-4714-B782-9025F3517F3D}" srcOrd="1" destOrd="0" parTransId="{5993B591-AFDE-44A2-B92C-A90F34E4ED68}" sibTransId="{64A2BAD5-FACC-45F8-8CF5-0F83F04A9560}"/>
    <dgm:cxn modelId="{AB16AEE4-7919-4DBF-8371-1C1D38B587F3}" type="presOf" srcId="{1B527E60-2C54-4714-B782-9025F3517F3D}" destId="{BB78E07E-5E8A-41A8-98F7-64B76303A0E7}" srcOrd="0" destOrd="0" presId="urn:microsoft.com/office/officeart/2005/8/layout/vList2"/>
    <dgm:cxn modelId="{EF59ACD3-AFE8-4EFA-8555-54510FF5790F}" type="presParOf" srcId="{A2F528BE-B391-475B-AD68-FC057405DCD5}" destId="{939BCB2E-0827-46D0-8EE8-D244B4AC6094}" srcOrd="0" destOrd="0" presId="urn:microsoft.com/office/officeart/2005/8/layout/vList2"/>
    <dgm:cxn modelId="{5CD65473-FC56-4B3F-A73B-5DF6CD7AEA50}" type="presParOf" srcId="{A2F528BE-B391-475B-AD68-FC057405DCD5}" destId="{44771536-F58B-4866-918B-59D1A1695B0B}" srcOrd="1" destOrd="0" presId="urn:microsoft.com/office/officeart/2005/8/layout/vList2"/>
    <dgm:cxn modelId="{A5956DFF-B9EB-45B1-844C-6E8119F2975F}" type="presParOf" srcId="{A2F528BE-B391-475B-AD68-FC057405DCD5}" destId="{BB78E07E-5E8A-41A8-98F7-64B76303A0E7}" srcOrd="2" destOrd="0" presId="urn:microsoft.com/office/officeart/2005/8/layout/vList2"/>
    <dgm:cxn modelId="{63C5505A-3CC9-4FF2-BAEB-4161141B4D58}" type="presParOf" srcId="{A2F528BE-B391-475B-AD68-FC057405DCD5}" destId="{E3A241F3-1142-49AB-B7B5-1FC792C201B3}" srcOrd="3" destOrd="0" presId="urn:microsoft.com/office/officeart/2005/8/layout/vList2"/>
    <dgm:cxn modelId="{5F8DB857-D2BB-434A-BC5B-989803C5109D}" type="presParOf" srcId="{A2F528BE-B391-475B-AD68-FC057405DCD5}" destId="{7A2C6CF3-8B19-4610-A9D3-C29923650EB0}" srcOrd="4" destOrd="0" presId="urn:microsoft.com/office/officeart/2005/8/layout/vList2"/>
    <dgm:cxn modelId="{3290483B-02DE-4E5E-AFFE-3C2FB64621DA}" type="presParOf" srcId="{A2F528BE-B391-475B-AD68-FC057405DCD5}" destId="{D7237C11-B571-4597-BBE7-0E08511DB5F0}" srcOrd="5" destOrd="0" presId="urn:microsoft.com/office/officeart/2005/8/layout/vList2"/>
    <dgm:cxn modelId="{C327E38F-5A1B-48C3-ABF4-2637DFAB9C20}" type="presParOf" srcId="{A2F528BE-B391-475B-AD68-FC057405DCD5}" destId="{ED6C58AE-C364-45A2-B367-5C2A598600F3}" srcOrd="6" destOrd="0" presId="urn:microsoft.com/office/officeart/2005/8/layout/vList2"/>
    <dgm:cxn modelId="{01451756-9355-4809-900B-C1DFD4D70064}" type="presParOf" srcId="{A2F528BE-B391-475B-AD68-FC057405DCD5}" destId="{2A37BC16-FAEA-4EB3-AAED-2017E209AC02}" srcOrd="7" destOrd="0" presId="urn:microsoft.com/office/officeart/2005/8/layout/vList2"/>
    <dgm:cxn modelId="{E32DA6D1-F6D4-4B6D-9B99-33AFFBBC8984}" type="presParOf" srcId="{A2F528BE-B391-475B-AD68-FC057405DCD5}" destId="{0A22F787-A592-4C68-B366-F649065DBB6F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68AAFF-CEF2-4FA7-B8A2-51B569A8DE3F}">
      <dsp:nvSpPr>
        <dsp:cNvPr id="0" name=""/>
        <dsp:cNvSpPr/>
      </dsp:nvSpPr>
      <dsp:spPr>
        <a:xfrm>
          <a:off x="1742124" y="29953"/>
          <a:ext cx="5557856" cy="99831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solidFill>
                <a:schemeClr val="accent4">
                  <a:lumMod val="75000"/>
                </a:schemeClr>
              </a:solidFill>
            </a:rPr>
            <a:t>الجملة تنقسم إلى قسمين </a:t>
          </a:r>
          <a:endParaRPr lang="ar-SA" sz="44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1742124" y="29953"/>
        <a:ext cx="5557856" cy="998318"/>
      </dsp:txXfrm>
    </dsp:sp>
    <dsp:sp modelId="{924DA6E1-663A-4FA4-A4E7-AA90CD77B140}">
      <dsp:nvSpPr>
        <dsp:cNvPr id="0" name=""/>
        <dsp:cNvSpPr/>
      </dsp:nvSpPr>
      <dsp:spPr>
        <a:xfrm rot="3805363">
          <a:off x="5042700" y="1768184"/>
          <a:ext cx="371235" cy="34941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500" kern="1200"/>
        </a:p>
      </dsp:txBody>
      <dsp:txXfrm rot="3805363">
        <a:off x="5042700" y="1768184"/>
        <a:ext cx="371235" cy="349411"/>
      </dsp:txXfrm>
    </dsp:sp>
    <dsp:sp modelId="{3B16CA12-8970-4DAC-ABD1-F6AFAF99B584}">
      <dsp:nvSpPr>
        <dsp:cNvPr id="0" name=""/>
        <dsp:cNvSpPr/>
      </dsp:nvSpPr>
      <dsp:spPr>
        <a:xfrm>
          <a:off x="4500592" y="2857508"/>
          <a:ext cx="2869984" cy="99831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4500" kern="1200" dirty="0" smtClean="0"/>
        </a:p>
      </dsp:txBody>
      <dsp:txXfrm>
        <a:off x="4500592" y="2857508"/>
        <a:ext cx="2869984" cy="998318"/>
      </dsp:txXfrm>
    </dsp:sp>
    <dsp:sp modelId="{B8FBA739-0D90-4B21-B30F-787DE5D21216}">
      <dsp:nvSpPr>
        <dsp:cNvPr id="0" name=""/>
        <dsp:cNvSpPr/>
      </dsp:nvSpPr>
      <dsp:spPr>
        <a:xfrm rot="10799479">
          <a:off x="4082952" y="3182214"/>
          <a:ext cx="371235" cy="34941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500" kern="1200"/>
        </a:p>
      </dsp:txBody>
      <dsp:txXfrm rot="10799479">
        <a:off x="4082952" y="3182214"/>
        <a:ext cx="371235" cy="349411"/>
      </dsp:txXfrm>
    </dsp:sp>
    <dsp:sp modelId="{BB7AC600-6C5C-432B-8874-970FAE587F3E}">
      <dsp:nvSpPr>
        <dsp:cNvPr id="0" name=""/>
        <dsp:cNvSpPr/>
      </dsp:nvSpPr>
      <dsp:spPr>
        <a:xfrm>
          <a:off x="1213783" y="2858010"/>
          <a:ext cx="2822764" cy="99831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4400" b="1" kern="1200" dirty="0" smtClean="0">
            <a:solidFill>
              <a:schemeClr val="accent4">
                <a:lumMod val="75000"/>
              </a:schemeClr>
            </a:solidFill>
          </a:endParaRPr>
        </a:p>
      </dsp:txBody>
      <dsp:txXfrm>
        <a:off x="1213783" y="2858010"/>
        <a:ext cx="2822764" cy="998318"/>
      </dsp:txXfrm>
    </dsp:sp>
    <dsp:sp modelId="{3FB99264-9A89-4103-A055-3529CC074701}">
      <dsp:nvSpPr>
        <dsp:cNvPr id="0" name=""/>
        <dsp:cNvSpPr/>
      </dsp:nvSpPr>
      <dsp:spPr>
        <a:xfrm rot="18230238">
          <a:off x="3387491" y="1768435"/>
          <a:ext cx="371235" cy="34941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500" kern="1200"/>
        </a:p>
      </dsp:txBody>
      <dsp:txXfrm rot="18230238">
        <a:off x="3387491" y="1768435"/>
        <a:ext cx="371235" cy="3494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9026C4-AA12-4DE6-BC1D-EF268B3F3867}">
      <dsp:nvSpPr>
        <dsp:cNvPr id="0" name=""/>
        <dsp:cNvSpPr/>
      </dsp:nvSpPr>
      <dsp:spPr>
        <a:xfrm>
          <a:off x="1262054" y="1179"/>
          <a:ext cx="3571890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4700" kern="1200" dirty="0"/>
        </a:p>
      </dsp:txBody>
      <dsp:txXfrm>
        <a:off x="1262054" y="1179"/>
        <a:ext cx="3571890" cy="1052214"/>
      </dsp:txXfrm>
    </dsp:sp>
    <dsp:sp modelId="{A190A263-229A-4A60-A75C-A9AD7083B91A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 rot="3600000">
        <a:off x="3368523" y="1847862"/>
        <a:ext cx="1096445" cy="368275"/>
      </dsp:txXfrm>
    </dsp:sp>
    <dsp:sp modelId="{1CFDA88A-044C-4E84-A1A5-8A4CE1817B7F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 </a:t>
          </a:r>
          <a:endParaRPr lang="ar-SA" sz="4700" kern="1200" dirty="0"/>
        </a:p>
      </dsp:txBody>
      <dsp:txXfrm>
        <a:off x="3733278" y="3010605"/>
        <a:ext cx="2104429" cy="1052214"/>
      </dsp:txXfrm>
    </dsp:sp>
    <dsp:sp modelId="{9D07AF89-B3C8-4A08-BC53-DE73E243FB9D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 rot="10800000">
        <a:off x="2499777" y="3352575"/>
        <a:ext cx="1096445" cy="368275"/>
      </dsp:txXfrm>
    </dsp:sp>
    <dsp:sp modelId="{E4C7F279-A6EB-4CBA-B606-FF6D1EB00BC5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 </a:t>
          </a:r>
          <a:endParaRPr lang="ar-SA" sz="4700" kern="1200" dirty="0"/>
        </a:p>
      </dsp:txBody>
      <dsp:txXfrm>
        <a:off x="258291" y="3010605"/>
        <a:ext cx="2104429" cy="1052214"/>
      </dsp:txXfrm>
    </dsp:sp>
    <dsp:sp modelId="{1C82746E-8C16-4174-BA8D-6051A780FAFA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 rot="18000000">
        <a:off x="1631030" y="1847862"/>
        <a:ext cx="1096445" cy="3682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16B053-76D0-4FE4-BE9D-25C1AD114D71}">
      <dsp:nvSpPr>
        <dsp:cNvPr id="0" name=""/>
        <dsp:cNvSpPr/>
      </dsp:nvSpPr>
      <dsp:spPr>
        <a:xfrm>
          <a:off x="1212448" y="0"/>
          <a:ext cx="3485455" cy="3630694"/>
        </a:xfrm>
        <a:prstGeom prst="ellipse">
          <a:avLst/>
        </a:prstGeom>
        <a:solidFill>
          <a:srgbClr val="0622F0">
            <a:alpha val="50000"/>
          </a:srgb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chemeClr val="tx1"/>
              </a:solidFill>
              <a:effectLst/>
              <a:cs typeface="PT Bold Mirror" pitchFamily="2" charset="-78"/>
            </a:rPr>
            <a:t>وحدة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chemeClr val="tx1"/>
              </a:solidFill>
              <a:effectLst/>
              <a:cs typeface="PT Bold Mirror" pitchFamily="2" charset="-78"/>
            </a:rPr>
            <a:t>الصحة والغذاء</a:t>
          </a:r>
          <a:endParaRPr lang="ar-SA" sz="3600" b="1" kern="1200" dirty="0">
            <a:solidFill>
              <a:schemeClr val="tx1"/>
            </a:solidFill>
            <a:effectLst/>
            <a:cs typeface="PT Bold Mirror" pitchFamily="2" charset="-78"/>
          </a:endParaRPr>
        </a:p>
      </dsp:txBody>
      <dsp:txXfrm>
        <a:off x="1677175" y="635371"/>
        <a:ext cx="2556000" cy="1633812"/>
      </dsp:txXfrm>
    </dsp:sp>
    <dsp:sp modelId="{671FBC33-0A39-40C8-A873-8260C821F98F}">
      <dsp:nvSpPr>
        <dsp:cNvPr id="0" name=""/>
        <dsp:cNvSpPr/>
      </dsp:nvSpPr>
      <dsp:spPr>
        <a:xfrm>
          <a:off x="2643204" y="2428877"/>
          <a:ext cx="3485455" cy="3485455"/>
        </a:xfrm>
        <a:prstGeom prst="ellipse">
          <a:avLst/>
        </a:prstGeom>
        <a:solidFill>
          <a:srgbClr val="FF00F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0" kern="1200" dirty="0" smtClean="0">
              <a:solidFill>
                <a:schemeClr val="tx1"/>
              </a:solidFill>
              <a:cs typeface="PT Bold Heading" pitchFamily="2" charset="-78"/>
            </a:rPr>
            <a:t>الوظيفة</a:t>
          </a:r>
        </a:p>
        <a:p>
          <a:pPr lvl="0" algn="l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0" kern="1200" dirty="0" smtClean="0">
              <a:solidFill>
                <a:schemeClr val="tx1"/>
              </a:solidFill>
              <a:cs typeface="PT Bold Heading" pitchFamily="2" charset="-78"/>
            </a:rPr>
            <a:t>النحوية</a:t>
          </a:r>
        </a:p>
      </dsp:txBody>
      <dsp:txXfrm>
        <a:off x="3709172" y="3329286"/>
        <a:ext cx="2091273" cy="1917000"/>
      </dsp:txXfrm>
    </dsp:sp>
    <dsp:sp modelId="{A6BEBEDD-6187-4D8E-9EB6-B5693347D1FC}">
      <dsp:nvSpPr>
        <dsp:cNvPr id="0" name=""/>
        <dsp:cNvSpPr/>
      </dsp:nvSpPr>
      <dsp:spPr>
        <a:xfrm>
          <a:off x="0" y="2383182"/>
          <a:ext cx="3485455" cy="3485455"/>
        </a:xfrm>
        <a:prstGeom prst="ellipse">
          <a:avLst/>
        </a:prstGeom>
        <a:solidFill>
          <a:srgbClr val="FFFF00">
            <a:alpha val="49804"/>
          </a:srgbClr>
        </a:solidFill>
        <a:ln>
          <a:noFill/>
        </a:ln>
        <a:effectLst>
          <a:glow rad="228600">
            <a:srgbClr val="FFFF00">
              <a:alpha val="40000"/>
            </a:srgb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3556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80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فعل</a:t>
          </a:r>
        </a:p>
        <a:p>
          <a:pPr lvl="0" algn="r" defTabSz="3556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80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الأمر</a:t>
          </a:r>
          <a:endParaRPr lang="ar-SA" sz="80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328213" y="3283592"/>
        <a:ext cx="2091273" cy="1917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9BCB2E-0827-46D0-8EE8-D244B4AC6094}">
      <dsp:nvSpPr>
        <dsp:cNvPr id="0" name=""/>
        <dsp:cNvSpPr/>
      </dsp:nvSpPr>
      <dsp:spPr>
        <a:xfrm>
          <a:off x="0" y="25019"/>
          <a:ext cx="7643866" cy="968817"/>
        </a:xfrm>
        <a:prstGeom prst="roundRect">
          <a:avLst/>
        </a:prstGeom>
        <a:solidFill>
          <a:srgbClr val="FEBEE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cs typeface="+mj-cs"/>
            </a:rPr>
            <a:t>أن تتعرف وتميز وتستعمل فعل الأمر .</a:t>
          </a:r>
          <a:endParaRPr lang="ar-SA" sz="3200" b="1" kern="1200" dirty="0">
            <a:cs typeface="+mj-cs"/>
          </a:endParaRPr>
        </a:p>
      </dsp:txBody>
      <dsp:txXfrm>
        <a:off x="0" y="25019"/>
        <a:ext cx="7643866" cy="968817"/>
      </dsp:txXfrm>
    </dsp:sp>
    <dsp:sp modelId="{BB78E07E-5E8A-41A8-98F7-64B76303A0E7}">
      <dsp:nvSpPr>
        <dsp:cNvPr id="0" name=""/>
        <dsp:cNvSpPr/>
      </dsp:nvSpPr>
      <dsp:spPr>
        <a:xfrm>
          <a:off x="0" y="1031277"/>
          <a:ext cx="7643866" cy="858760"/>
        </a:xfrm>
        <a:prstGeom prst="roundRect">
          <a:avLst/>
        </a:prstGeom>
        <a:solidFill>
          <a:srgbClr val="99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cs typeface="+mj-cs"/>
            </a:rPr>
            <a:t>أن تعرف أن علامة إعرابه هي السكون .</a:t>
          </a:r>
          <a:endParaRPr lang="ar-SA" sz="3200" b="1" kern="1200" dirty="0">
            <a:cs typeface="+mj-cs"/>
          </a:endParaRPr>
        </a:p>
      </dsp:txBody>
      <dsp:txXfrm>
        <a:off x="0" y="1031277"/>
        <a:ext cx="7643866" cy="858760"/>
      </dsp:txXfrm>
    </dsp:sp>
    <dsp:sp modelId="{7A2C6CF3-8B19-4610-A9D3-C29923650EB0}">
      <dsp:nvSpPr>
        <dsp:cNvPr id="0" name=""/>
        <dsp:cNvSpPr/>
      </dsp:nvSpPr>
      <dsp:spPr>
        <a:xfrm>
          <a:off x="0" y="2726706"/>
          <a:ext cx="7643866" cy="1040171"/>
        </a:xfrm>
        <a:prstGeom prst="roundRect">
          <a:avLst/>
        </a:prstGeom>
        <a:solidFill>
          <a:srgbClr val="FF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cs typeface="+mj-cs"/>
            </a:rPr>
            <a:t>أن تصنف الفعل الأمر والفعل الماضي والفعل المضارع .</a:t>
          </a:r>
          <a:endParaRPr lang="ar-SA" sz="3200" b="1" kern="1200" dirty="0">
            <a:cs typeface="+mj-cs"/>
          </a:endParaRPr>
        </a:p>
      </dsp:txBody>
      <dsp:txXfrm>
        <a:off x="0" y="2726706"/>
        <a:ext cx="7643866" cy="1040171"/>
      </dsp:txXfrm>
    </dsp:sp>
    <dsp:sp modelId="{ED6C58AE-C364-45A2-B367-5C2A598600F3}">
      <dsp:nvSpPr>
        <dsp:cNvPr id="0" name=""/>
        <dsp:cNvSpPr/>
      </dsp:nvSpPr>
      <dsp:spPr>
        <a:xfrm>
          <a:off x="0" y="1987476"/>
          <a:ext cx="7643866" cy="867629"/>
        </a:xfrm>
        <a:prstGeom prst="roundRect">
          <a:avLst/>
        </a:prstGeom>
        <a:solidFill>
          <a:srgbClr val="F5B9E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cs typeface="+mj-cs"/>
            </a:rPr>
            <a:t>أن تستنتج القاعدة العامة للدرس .</a:t>
          </a:r>
          <a:endParaRPr lang="ar-SA" sz="3200" kern="1200" dirty="0">
            <a:cs typeface="+mj-cs"/>
          </a:endParaRPr>
        </a:p>
      </dsp:txBody>
      <dsp:txXfrm>
        <a:off x="0" y="1987476"/>
        <a:ext cx="7643866" cy="867629"/>
      </dsp:txXfrm>
    </dsp:sp>
    <dsp:sp modelId="{0A22F787-A592-4C68-B366-F649065DBB6F}">
      <dsp:nvSpPr>
        <dsp:cNvPr id="0" name=""/>
        <dsp:cNvSpPr/>
      </dsp:nvSpPr>
      <dsp:spPr>
        <a:xfrm>
          <a:off x="0" y="3910158"/>
          <a:ext cx="7643866" cy="1065481"/>
        </a:xfrm>
        <a:prstGeom prst="roundRect">
          <a:avLst/>
        </a:prstGeom>
        <a:solidFill>
          <a:srgbClr val="FFBA7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cs typeface="+mj-cs"/>
            </a:rPr>
            <a:t>أن تحل التدريبات حلًا صحيحًا .</a:t>
          </a:r>
          <a:endParaRPr lang="ar-SA" sz="3200" kern="1200" dirty="0"/>
        </a:p>
      </dsp:txBody>
      <dsp:txXfrm>
        <a:off x="0" y="3910158"/>
        <a:ext cx="7643866" cy="1065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081112-16EF-40A4-820D-A168B2E7E6CB}" type="datetimeFigureOut">
              <a:rPr lang="ar-SA" smtClean="0"/>
              <a:pPr/>
              <a:t>14/07/37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172A4F2-F7BD-4751-BB03-08DE8EEC822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2867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7EA978-BCEB-4F87-B39D-05CE8B60418F}" type="slidenum">
              <a:rPr lang="ar-SA" smtClean="0"/>
              <a:pPr/>
              <a:t>3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2970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2059C9-9C73-4494-9BCB-5DA75C172E68}" type="slidenum">
              <a:rPr lang="ar-SA" smtClean="0"/>
              <a:pPr/>
              <a:t>4</a:t>
            </a:fld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2A4F2-F7BD-4751-BB03-08DE8EEC8225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B1414-2C50-4605-869B-1FFDF54FB296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14/07/37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14/07/37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14/07/37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14/07/37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14/07/37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14/07/37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14/07/37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14/07/37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14/07/37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14/07/37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14/07/37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14/07/37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5760640"/>
          </a:xfrm>
          <a:solidFill>
            <a:schemeClr val="accent6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/>
          <a:p>
            <a:r>
              <a:rPr lang="ar-SA" sz="3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درس تطبيقي في مادة لغتي الجميلة  للصف الرابع </a:t>
            </a:r>
            <a:br>
              <a:rPr lang="ar-SA" sz="3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ar-SA" sz="3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باستخدام بعض استراتيجيات التعلم النشط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ar-SA" sz="22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للعام الدراسي </a:t>
            </a:r>
            <a:r>
              <a:rPr lang="ar-SA" sz="22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1436هـ</a:t>
            </a:r>
            <a:r>
              <a:rPr lang="ar-SA" sz="22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_</a:t>
            </a:r>
            <a:r>
              <a:rPr lang="ar-SA" sz="22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1437هـ</a:t>
            </a:r>
            <a:r>
              <a:rPr lang="en-US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ar-SA" sz="22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الفصل الدراسي الأول </a:t>
            </a:r>
            <a:r>
              <a:rPr lang="en-US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ar-SA" sz="22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وفق تبادل الزيارات بالمدرسة </a:t>
            </a:r>
            <a:r>
              <a:rPr lang="en-US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ar-SA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الوحدة </a:t>
            </a:r>
            <a:r>
              <a:rPr lang="ar-SA" sz="2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الثانية </a:t>
            </a:r>
            <a:r>
              <a:rPr lang="ar-SA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:الصحة والغذاء</a:t>
            </a:r>
            <a:r>
              <a:rPr lang="en-US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ar-SA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من نص </a:t>
            </a:r>
            <a:r>
              <a:rPr lang="ar-SA" sz="2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الدعم </a:t>
            </a:r>
            <a:r>
              <a:rPr lang="ar-SA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:ناقلة الأمراض </a:t>
            </a:r>
            <a:r>
              <a:rPr lang="en-US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ar-SA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الوظيفة </a:t>
            </a:r>
            <a:r>
              <a:rPr lang="ar-SA" sz="2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النحوية </a:t>
            </a:r>
            <a:r>
              <a:rPr lang="ar-SA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:فعل  الأمر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ar-S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إعداد معلمة اللغة </a:t>
            </a: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العربية</a:t>
            </a: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83568" y="2924944"/>
            <a:ext cx="1944216" cy="1224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6228184" y="2924944"/>
            <a:ext cx="1944216" cy="1224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6"/>
          <p:cNvSpPr txBox="1">
            <a:spLocks/>
          </p:cNvSpPr>
          <p:nvPr/>
        </p:nvSpPr>
        <p:spPr bwMode="auto">
          <a:xfrm>
            <a:off x="714375" y="1785938"/>
            <a:ext cx="7572375" cy="1285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لاحظي الكلمات المكتوبة بلون مغاير في الفقرة التالية ثم أجيبي :	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928662" y="571480"/>
            <a:ext cx="700092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PT Bold Heading" pitchFamily="2" charset="-78"/>
              </a:rPr>
              <a:t>باستخدام </a:t>
            </a:r>
            <a:r>
              <a:rPr lang="ar-SA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PT Bold Heading" pitchFamily="2" charset="-78"/>
              </a:rPr>
              <a:t>مهارة الملاحظة</a:t>
            </a:r>
            <a:r>
              <a:rPr lang="ar-SA" sz="5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PT Bold Heading" pitchFamily="2" charset="-78"/>
              </a:rPr>
              <a:t>:</a:t>
            </a:r>
          </a:p>
        </p:txBody>
      </p:sp>
      <p:sp>
        <p:nvSpPr>
          <p:cNvPr id="4" name="عنصر نائب للمحتوى 6"/>
          <p:cNvSpPr txBox="1">
            <a:spLocks/>
          </p:cNvSpPr>
          <p:nvPr/>
        </p:nvSpPr>
        <p:spPr bwMode="auto">
          <a:xfrm>
            <a:off x="714375" y="1643063"/>
            <a:ext cx="7572375" cy="38576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ar-SA" sz="800" b="1" dirty="0">
                <a:cs typeface="+mj-cs"/>
              </a:rPr>
              <a:t>     </a:t>
            </a:r>
          </a:p>
          <a:p>
            <a:pPr algn="just">
              <a:defRPr/>
            </a:pPr>
            <a:r>
              <a:rPr lang="ar-SA" sz="6000" b="1" dirty="0">
                <a:cs typeface="+mj-cs"/>
              </a:rPr>
              <a:t>ف</a:t>
            </a:r>
            <a:r>
              <a:rPr lang="ar-SA" sz="6000" b="1" dirty="0">
                <a:solidFill>
                  <a:srgbClr val="FF0000"/>
                </a:solidFill>
                <a:cs typeface="+mj-cs"/>
              </a:rPr>
              <a:t>اتخذْ</a:t>
            </a:r>
            <a:r>
              <a:rPr lang="ar-SA" sz="6000" b="1" dirty="0">
                <a:cs typeface="+mj-cs"/>
              </a:rPr>
              <a:t> من الذباب عدوًا لدودًا لك، و</a:t>
            </a:r>
            <a:r>
              <a:rPr lang="ar-SA" sz="6000" b="1" dirty="0">
                <a:solidFill>
                  <a:srgbClr val="FF0000"/>
                </a:solidFill>
                <a:cs typeface="+mj-cs"/>
              </a:rPr>
              <a:t>اطردْ</a:t>
            </a:r>
            <a:r>
              <a:rPr lang="ar-SA" sz="6000" b="1" dirty="0">
                <a:cs typeface="+mj-cs"/>
              </a:rPr>
              <a:t>ه كلما دنا منك، </a:t>
            </a:r>
          </a:p>
          <a:p>
            <a:pPr algn="just">
              <a:defRPr/>
            </a:pPr>
            <a:r>
              <a:rPr lang="ar-SA" sz="6000" b="1" dirty="0" err="1">
                <a:cs typeface="+mj-cs"/>
              </a:rPr>
              <a:t>و</a:t>
            </a:r>
            <a:r>
              <a:rPr lang="ar-SA" sz="6000" b="1" dirty="0" err="1">
                <a:solidFill>
                  <a:srgbClr val="FF0000"/>
                </a:solidFill>
                <a:cs typeface="+mj-cs"/>
              </a:rPr>
              <a:t>احفظْ</a:t>
            </a:r>
            <a:r>
              <a:rPr lang="ar-SA" sz="6000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ar-SA" sz="6000" b="1" dirty="0">
                <a:cs typeface="+mj-cs"/>
              </a:rPr>
              <a:t>طعامك من شره، و</a:t>
            </a:r>
            <a:r>
              <a:rPr lang="ar-SA" sz="6000" b="1" dirty="0">
                <a:solidFill>
                  <a:srgbClr val="FF0000"/>
                </a:solidFill>
                <a:cs typeface="+mj-cs"/>
              </a:rPr>
              <a:t>حاربْ</a:t>
            </a:r>
            <a:r>
              <a:rPr lang="ar-SA" sz="6000" b="1" dirty="0">
                <a:cs typeface="+mj-cs"/>
              </a:rPr>
              <a:t>ه بالنظافة.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" grpId="1" build="allAtOnce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500035" y="500063"/>
          <a:ext cx="8001028" cy="6046504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2228861"/>
                <a:gridCol w="2458386"/>
                <a:gridCol w="3313781"/>
              </a:tblGrid>
              <a:tr h="92869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7030A0"/>
                          </a:solidFill>
                          <a:cs typeface="PT Bold Heading" pitchFamily="2" charset="-78"/>
                        </a:rPr>
                        <a:t>الفعل</a:t>
                      </a:r>
                      <a:endParaRPr lang="ar-SA" sz="3200" b="1" dirty="0">
                        <a:solidFill>
                          <a:srgbClr val="7030A0"/>
                        </a:solidFill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7030A0"/>
                          </a:solidFill>
                          <a:cs typeface="PT Bold Heading" pitchFamily="2" charset="-78"/>
                        </a:rPr>
                        <a:t>نوع</a:t>
                      </a:r>
                      <a:r>
                        <a:rPr lang="ar-SA" sz="3200" b="1" baseline="0" dirty="0" smtClean="0">
                          <a:solidFill>
                            <a:srgbClr val="7030A0"/>
                          </a:solidFill>
                          <a:cs typeface="PT Bold Heading" pitchFamily="2" charset="-78"/>
                        </a:rPr>
                        <a:t> </a:t>
                      </a:r>
                      <a:r>
                        <a:rPr lang="ar-SA" sz="3200" b="1" dirty="0" smtClean="0">
                          <a:solidFill>
                            <a:srgbClr val="7030A0"/>
                          </a:solidFill>
                          <a:cs typeface="PT Bold Heading" pitchFamily="2" charset="-78"/>
                        </a:rPr>
                        <a:t>الفعل</a:t>
                      </a:r>
                      <a:endParaRPr lang="ar-SA" sz="3200" b="1" dirty="0">
                        <a:solidFill>
                          <a:srgbClr val="7030A0"/>
                        </a:solidFill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7030A0"/>
                          </a:solidFill>
                          <a:cs typeface="PT Bold Heading" pitchFamily="2" charset="-78"/>
                        </a:rPr>
                        <a:t>حركة الحرف الأخير </a:t>
                      </a:r>
                      <a:endParaRPr lang="ar-SA" sz="3200" b="1" dirty="0">
                        <a:solidFill>
                          <a:srgbClr val="7030A0"/>
                        </a:solidFill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4"/>
                    </a:solidFill>
                  </a:tcPr>
                </a:tc>
              </a:tr>
              <a:tr h="1428760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اتخذْ</a:t>
                      </a:r>
                      <a:endParaRPr lang="ar-SA" sz="72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sz="4000" b="1" dirty="0"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sz="4000" b="1" dirty="0"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اطردْ</a:t>
                      </a:r>
                      <a:endParaRPr lang="ar-SA" sz="72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4000" b="1" dirty="0"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4000" b="1" dirty="0"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احفظْ</a:t>
                      </a:r>
                      <a:endParaRPr lang="ar-SA" sz="72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4000" b="1" dirty="0"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4000" b="1" dirty="0"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7136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حاربْ</a:t>
                      </a:r>
                      <a:endParaRPr lang="ar-SA" sz="72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4000" b="1" dirty="0"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4000" b="1" dirty="0"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4143372" y="1785926"/>
            <a:ext cx="18886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فعل أمر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214414" y="1714488"/>
            <a:ext cx="18565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السكون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071934" y="3000372"/>
            <a:ext cx="18886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فعل أمر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142976" y="2928934"/>
            <a:ext cx="18565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السكون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000496" y="4286256"/>
            <a:ext cx="18886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فعل أمر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71538" y="4214818"/>
            <a:ext cx="18565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السكون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929058" y="5500702"/>
            <a:ext cx="18886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فعل أمر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000100" y="5429264"/>
            <a:ext cx="18565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السكون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555776" y="0"/>
            <a:ext cx="4032448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استراتيجية الرؤوس المرقمة</a:t>
            </a:r>
            <a:endParaRPr lang="ar-SA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7158" y="428604"/>
            <a:ext cx="8429684" cy="1323439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PT Bold Heading" pitchFamily="2" charset="-78"/>
              </a:rPr>
              <a:t>باستخدام </a:t>
            </a:r>
            <a:r>
              <a:rPr lang="ar-SA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PT Bold Heading" pitchFamily="2" charset="-78"/>
              </a:rPr>
              <a:t>مهارة الاستنتاج</a:t>
            </a:r>
            <a:r>
              <a:rPr lang="ar-SA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PT Bold Heading" pitchFamily="2" charset="-78"/>
              </a:rPr>
              <a:t> ،، نستنتج قاعدة الدرس 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14375" y="1214438"/>
            <a:ext cx="7715250" cy="507841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ar-SA" sz="800" dirty="0">
              <a:solidFill>
                <a:srgbClr val="FF0000"/>
              </a:solidFill>
              <a:latin typeface="Tahoma" pitchFamily="34" charset="0"/>
              <a:cs typeface="PT Bold Heading" pitchFamily="2" charset="-78"/>
            </a:endParaRPr>
          </a:p>
          <a:p>
            <a:pPr>
              <a:defRPr/>
            </a:pPr>
            <a:endParaRPr lang="ar-SA" sz="800" dirty="0">
              <a:solidFill>
                <a:srgbClr val="FF0000"/>
              </a:solidFill>
              <a:latin typeface="Tahoma" pitchFamily="34" charset="0"/>
              <a:cs typeface="PT Bold Heading" pitchFamily="2" charset="-78"/>
            </a:endParaRPr>
          </a:p>
          <a:p>
            <a:pPr>
              <a:defRPr/>
            </a:pPr>
            <a:endParaRPr lang="ar-SA" sz="800" dirty="0">
              <a:solidFill>
                <a:srgbClr val="FF0000"/>
              </a:solidFill>
              <a:latin typeface="Tahoma" pitchFamily="34" charset="0"/>
              <a:cs typeface="PT Bold Heading" pitchFamily="2" charset="-78"/>
            </a:endParaRPr>
          </a:p>
          <a:p>
            <a:pPr>
              <a:lnSpc>
                <a:spcPct val="150000"/>
              </a:lnSpc>
              <a:defRPr/>
            </a:pPr>
            <a:r>
              <a:rPr lang="ar-SA" sz="4000" dirty="0">
                <a:solidFill>
                  <a:srgbClr val="00B050"/>
                </a:solidFill>
                <a:latin typeface="Tahoma" pitchFamily="34" charset="0"/>
                <a:cs typeface="PT Bold Heading" pitchFamily="2" charset="-78"/>
              </a:rPr>
              <a:t>فِعْلُ الأمَرِ </a:t>
            </a:r>
            <a:r>
              <a:rPr lang="ar-SA" sz="4000" dirty="0">
                <a:solidFill>
                  <a:srgbClr val="00B050"/>
                </a:solidFill>
                <a:cs typeface="PT Bold Heading" pitchFamily="2" charset="-78"/>
              </a:rPr>
              <a:t>: </a:t>
            </a:r>
          </a:p>
          <a:p>
            <a:pPr>
              <a:lnSpc>
                <a:spcPct val="150000"/>
              </a:lnSpc>
              <a:defRPr/>
            </a:pPr>
            <a:r>
              <a:rPr lang="ar-SA" sz="4000" dirty="0">
                <a:cs typeface="PT Bold Heading" pitchFamily="2" charset="-78"/>
              </a:rPr>
              <a:t>هُوَ كَلِمَةٌ نَطْلُبُ بِهَا مِنَ الْمُخَاطَبِ الْقِيامَ بِعَمَلٍ ما .</a:t>
            </a:r>
          </a:p>
          <a:p>
            <a:pPr>
              <a:lnSpc>
                <a:spcPct val="150000"/>
              </a:lnSpc>
              <a:defRPr/>
            </a:pPr>
            <a:r>
              <a:rPr lang="ar-SA" sz="4000" dirty="0">
                <a:solidFill>
                  <a:srgbClr val="0070C0"/>
                </a:solidFill>
                <a:cs typeface="PT Bold Heading" pitchFamily="2" charset="-78"/>
              </a:rPr>
              <a:t>العَلاَمَةُ الَّتِي تَظْهَرُ عَلَى آخِرِ فِعْلِ الأمَرِ هِي </a:t>
            </a:r>
            <a:r>
              <a:rPr lang="ar-SA" sz="4000" dirty="0">
                <a:solidFill>
                  <a:srgbClr val="C00000"/>
                </a:solidFill>
                <a:cs typeface="PT Bold Heading" pitchFamily="2" charset="-78"/>
              </a:rPr>
              <a:t>السكُونُ</a:t>
            </a:r>
            <a:r>
              <a:rPr lang="ar-SA" sz="4000" dirty="0">
                <a:solidFill>
                  <a:srgbClr val="0070C0"/>
                </a:solidFill>
                <a:cs typeface="PT Bold Heading" pitchFamily="2" charset="-78"/>
              </a:rPr>
              <a:t>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792088"/>
          </a:xfrm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استراتيجية الخرائط والمفاهيم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700808"/>
            <a:ext cx="6696743" cy="4464496"/>
          </a:xfrm>
        </p:spPr>
      </p:pic>
    </p:spTree>
    <p:extLst>
      <p:ext uri="{BB962C8B-B14F-4D97-AF65-F5344CB8AC3E}">
        <p14:creationId xmlns:p14="http://schemas.microsoft.com/office/powerpoint/2010/main" xmlns="" val="244023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EE\Desktop\جميع دواوين الشعر العربي على مر العصور\كتاب الطالب\كتاب الطالب0086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79866" t="13742" r="10030" b="73147"/>
          <a:stretch>
            <a:fillRect/>
          </a:stretch>
        </p:blipFill>
        <p:spPr bwMode="auto">
          <a:xfrm>
            <a:off x="6715125" y="1000125"/>
            <a:ext cx="2071688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FREE\Desktop\جميع دواوين الشعر العربي على مر العصور\كتاب الطالب\كتاب الطالب0086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5884" t="14066" r="18464" b="81179"/>
          <a:stretch>
            <a:fillRect/>
          </a:stretch>
        </p:blipFill>
        <p:spPr bwMode="auto">
          <a:xfrm>
            <a:off x="500063" y="500063"/>
            <a:ext cx="8215312" cy="1214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FREE\Desktop\جميع دواوين الشعر العربي على مر العصور\كتاب الطالب\كتاب الطالب0086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61109" t="18222" r="19985" b="77702"/>
          <a:stretch>
            <a:fillRect/>
          </a:stretch>
        </p:blipFill>
        <p:spPr bwMode="auto">
          <a:xfrm>
            <a:off x="1714500" y="2500313"/>
            <a:ext cx="6215063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FREE\Desktop\جميع دواوين الشعر العربي على مر العصور\كتاب الطالب\كتاب الطالب0086.jpg"/>
          <p:cNvPicPr>
            <a:picLocks noChangeAspect="1" noChangeArrowheads="1"/>
          </p:cNvPicPr>
          <p:nvPr/>
        </p:nvPicPr>
        <p:blipFill>
          <a:blip r:embed="rId2" cstate="print"/>
          <a:srcRect l="37002" t="21462" r="18464" b="73255"/>
          <a:stretch>
            <a:fillRect/>
          </a:stretch>
        </p:blipFill>
        <p:spPr bwMode="auto">
          <a:xfrm>
            <a:off x="642938" y="2500313"/>
            <a:ext cx="757237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1187624" y="6093296"/>
            <a:ext cx="32403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استراتيجية  فكر زاوج شارك </a:t>
            </a:r>
            <a:endParaRPr lang="ar-SA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EE\Desktop\جميع دواوين الشعر العربي على مر العصور\كتاب الطالب\كتاب الطالب0086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5298" t="25688" r="18464" b="69557"/>
          <a:stretch>
            <a:fillRect/>
          </a:stretch>
        </p:blipFill>
        <p:spPr bwMode="auto">
          <a:xfrm>
            <a:off x="857250" y="714375"/>
            <a:ext cx="7643813" cy="1928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FREE\Desktop\جميع دواوين الشعر العربي على مر العصور\كتاب الطالب\كتاب الطالب0086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5298" t="30473" r="18464" b="65859"/>
          <a:stretch>
            <a:fillRect/>
          </a:stretch>
        </p:blipFill>
        <p:spPr bwMode="auto">
          <a:xfrm>
            <a:off x="857250" y="3143250"/>
            <a:ext cx="7643813" cy="1928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FREE\Desktop\جميع دواوين الشعر العربي على مر العصور\كتاب الطالب\كتاب الطالب0086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3497" t="25765" r="53257" b="69556"/>
          <a:stretch>
            <a:fillRect/>
          </a:stretch>
        </p:blipFill>
        <p:spPr bwMode="auto">
          <a:xfrm>
            <a:off x="857250" y="714375"/>
            <a:ext cx="7643813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Users\FREE\Desktop\جميع دواوين الشعر العربي على مر العصور\كتاب الطالب\كتاب الطالب0086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3497" t="29977" r="53410" b="65812"/>
          <a:stretch>
            <a:fillRect/>
          </a:stretch>
        </p:blipFill>
        <p:spPr bwMode="auto">
          <a:xfrm>
            <a:off x="857250" y="3143250"/>
            <a:ext cx="7634288" cy="1928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.tgareed.com/imgcache/4639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214414" y="3429000"/>
            <a:ext cx="678661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cs typeface="PT Bold Heading" pitchFamily="2" charset="-78"/>
              </a:rPr>
              <a:t>باستخدام </a:t>
            </a:r>
            <a:r>
              <a:rPr lang="ar-SA" sz="4000" b="1" dirty="0" err="1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cs typeface="PT Bold Heading" pitchFamily="2" charset="-78"/>
              </a:rPr>
              <a:t>استراتيجية</a:t>
            </a:r>
            <a:r>
              <a:rPr lang="ar-SA" sz="4000" b="1" dirty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cs typeface="PT Bold Heading" pitchFamily="2" charset="-78"/>
              </a:rPr>
              <a:t> اخفض كفك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714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ar-SA" b="1" dirty="0">
                <a:solidFill>
                  <a:srgbClr val="76923C"/>
                </a:solidFill>
                <a:latin typeface="Arial Unicode MS" pitchFamily="34" charset="-128"/>
                <a:ea typeface="Arial" pitchFamily="34" charset="0"/>
                <a:cs typeface="+mj-cs"/>
              </a:rPr>
              <a:t>الصف</a:t>
            </a:r>
            <a:r>
              <a:rPr lang="ar-SA" b="1" dirty="0">
                <a:solidFill>
                  <a:srgbClr val="7030A0"/>
                </a:solidFill>
                <a:latin typeface="Arial Unicode MS" pitchFamily="34" charset="-128"/>
                <a:ea typeface="Arial" pitchFamily="34" charset="0"/>
                <a:cs typeface="+mj-cs"/>
              </a:rPr>
              <a:t>:</a:t>
            </a:r>
            <a:r>
              <a:rPr lang="ar-SA" b="1" dirty="0">
                <a:solidFill>
                  <a:schemeClr val="tx1"/>
                </a:solidFill>
                <a:latin typeface="Arial Unicode MS" pitchFamily="34" charset="-128"/>
                <a:ea typeface="Arial" pitchFamily="34" charset="0"/>
                <a:cs typeface="+mj-cs"/>
              </a:rPr>
              <a:t>الرابع    </a:t>
            </a:r>
            <a:r>
              <a:rPr lang="ar-SA" b="1" dirty="0">
                <a:solidFill>
                  <a:srgbClr val="76923C"/>
                </a:solidFill>
                <a:latin typeface="Arial Unicode MS" pitchFamily="34" charset="-128"/>
                <a:ea typeface="Arial" pitchFamily="34" charset="0"/>
                <a:cs typeface="+mj-cs"/>
              </a:rPr>
              <a:t>                                                                   المادة:</a:t>
            </a:r>
            <a:r>
              <a:rPr lang="ar-SA" b="1" dirty="0">
                <a:solidFill>
                  <a:schemeClr val="tx1"/>
                </a:solidFill>
                <a:latin typeface="Arial Unicode MS" pitchFamily="34" charset="-128"/>
                <a:ea typeface="Arial" pitchFamily="34" charset="0"/>
                <a:cs typeface="+mj-cs"/>
              </a:rPr>
              <a:t>لغتي الجميلة</a:t>
            </a:r>
            <a:endParaRPr lang="ar-SA" dirty="0">
              <a:solidFill>
                <a:schemeClr val="tx1"/>
              </a:solidFill>
              <a:ea typeface="Arial" pitchFamily="34" charset="0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ar-SA" b="1" dirty="0" smtClean="0">
                <a:solidFill>
                  <a:srgbClr val="76923C"/>
                </a:solidFill>
                <a:latin typeface="Arial Unicode MS" pitchFamily="34" charset="-128"/>
                <a:ea typeface="Arial" pitchFamily="34" charset="0"/>
                <a:cs typeface="+mj-cs"/>
              </a:rPr>
              <a:t>الوحدة:</a:t>
            </a:r>
            <a:r>
              <a:rPr lang="ar-SA" b="1" dirty="0" smtClean="0">
                <a:solidFill>
                  <a:srgbClr val="7030A0"/>
                </a:solidFill>
                <a:latin typeface="Arial Unicode MS" pitchFamily="34" charset="-128"/>
                <a:ea typeface="Arial" pitchFamily="34" charset="0"/>
                <a:cs typeface="+mj-cs"/>
              </a:rPr>
              <a:t>ا</a:t>
            </a:r>
            <a:r>
              <a:rPr lang="ar-SA" b="1" dirty="0" smtClean="0">
                <a:solidFill>
                  <a:schemeClr val="tx1"/>
                </a:solidFill>
                <a:latin typeface="Arial Unicode MS" pitchFamily="34" charset="-128"/>
                <a:ea typeface="Arial" pitchFamily="34" charset="0"/>
                <a:cs typeface="+mj-cs"/>
              </a:rPr>
              <a:t>لثانية الصحة والغذاء</a:t>
            </a:r>
            <a:r>
              <a:rPr lang="ar-SA" b="1" dirty="0" smtClean="0">
                <a:solidFill>
                  <a:srgbClr val="7030A0"/>
                </a:solidFill>
                <a:latin typeface="Arial Unicode MS" pitchFamily="34" charset="-128"/>
                <a:ea typeface="Arial" pitchFamily="34" charset="0"/>
                <a:cs typeface="+mj-cs"/>
              </a:rPr>
              <a:t>                                                    </a:t>
            </a:r>
            <a:r>
              <a:rPr lang="ar-SA" b="1" dirty="0" smtClean="0">
                <a:solidFill>
                  <a:srgbClr val="76923C"/>
                </a:solidFill>
                <a:latin typeface="Arial Unicode MS" pitchFamily="34" charset="-128"/>
                <a:ea typeface="Arial" pitchFamily="34" charset="0"/>
                <a:cs typeface="+mj-cs"/>
              </a:rPr>
              <a:t>الموضوع</a:t>
            </a:r>
            <a:r>
              <a:rPr lang="ar-SA" b="1" dirty="0" smtClean="0">
                <a:solidFill>
                  <a:schemeClr val="tx1"/>
                </a:solidFill>
                <a:latin typeface="Arial Unicode MS" pitchFamily="34" charset="-128"/>
                <a:ea typeface="Arial" pitchFamily="34" charset="0"/>
                <a:cs typeface="+mj-cs"/>
              </a:rPr>
              <a:t>:الوظيفة النحوية فعل الأمر</a:t>
            </a:r>
            <a:endParaRPr lang="ar-SA" b="1" dirty="0">
              <a:solidFill>
                <a:schemeClr val="tx1"/>
              </a:solidFill>
              <a:latin typeface="Arial Unicode MS" pitchFamily="34" charset="-128"/>
              <a:ea typeface="Arial" pitchFamily="34" charset="0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ar-SA" b="1" dirty="0">
                <a:solidFill>
                  <a:srgbClr val="7030A0"/>
                </a:solidFill>
                <a:latin typeface="Arial Unicode MS" pitchFamily="34" charset="-128"/>
                <a:ea typeface="Arial" pitchFamily="34" charset="0"/>
                <a:cs typeface="+mj-cs"/>
              </a:rPr>
              <a:t>الهدف: </a:t>
            </a:r>
            <a:r>
              <a:rPr lang="ar-SA" b="1" dirty="0">
                <a:solidFill>
                  <a:schemeClr val="tx1"/>
                </a:solidFill>
                <a:latin typeface="Arial Unicode MS" pitchFamily="34" charset="-128"/>
                <a:ea typeface="Arial" pitchFamily="34" charset="0"/>
                <a:cs typeface="+mj-cs"/>
              </a:rPr>
              <a:t>أن تجيب عن أسئلة تفصيلية حول </a:t>
            </a:r>
            <a:r>
              <a:rPr lang="ar-SA" b="1" dirty="0" smtClean="0">
                <a:solidFill>
                  <a:schemeClr val="tx1"/>
                </a:solidFill>
                <a:latin typeface="Arial Unicode MS" pitchFamily="34" charset="-128"/>
                <a:ea typeface="Arial" pitchFamily="34" charset="0"/>
                <a:cs typeface="+mj-cs"/>
              </a:rPr>
              <a:t>فعل الأمر </a:t>
            </a:r>
            <a:endParaRPr lang="ar-SA" b="1" dirty="0">
              <a:solidFill>
                <a:schemeClr val="tx1"/>
              </a:solidFill>
              <a:latin typeface="Arial Unicode MS" pitchFamily="34" charset="-128"/>
              <a:ea typeface="Arial" pitchFamily="34" charset="0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ar-SA" b="1" dirty="0">
                <a:solidFill>
                  <a:srgbClr val="4F6228"/>
                </a:solidFill>
                <a:latin typeface="Arial Unicode MS" pitchFamily="34" charset="-128"/>
                <a:ea typeface="Arial" pitchFamily="34" charset="0"/>
                <a:cs typeface="+mj-cs"/>
              </a:rPr>
              <a:t> </a:t>
            </a:r>
            <a:r>
              <a:rPr lang="ar-SA" b="1" dirty="0">
                <a:solidFill>
                  <a:srgbClr val="C00000"/>
                </a:solidFill>
                <a:ea typeface="Arial" pitchFamily="34" charset="0"/>
                <a:cs typeface="+mj-cs"/>
              </a:rPr>
              <a:t>المواد اللازمة</a:t>
            </a:r>
            <a:r>
              <a:rPr lang="ar-SA" b="1" dirty="0">
                <a:solidFill>
                  <a:srgbClr val="7030A0"/>
                </a:solidFill>
                <a:ea typeface="Arial" pitchFamily="34" charset="0"/>
                <a:cs typeface="+mj-cs"/>
              </a:rPr>
              <a:t>: </a:t>
            </a:r>
            <a:r>
              <a:rPr lang="ar-SA" b="1" dirty="0">
                <a:solidFill>
                  <a:schemeClr val="tx1"/>
                </a:solidFill>
                <a:ea typeface="Arial" pitchFamily="34" charset="0"/>
                <a:cs typeface="+mj-cs"/>
              </a:rPr>
              <a:t>ورقة نشاط                        </a:t>
            </a:r>
            <a:r>
              <a:rPr lang="ar-SA" b="1" dirty="0">
                <a:solidFill>
                  <a:srgbClr val="548DD4"/>
                </a:solidFill>
                <a:ea typeface="Arial" pitchFamily="34" charset="0"/>
                <a:cs typeface="+mj-cs"/>
              </a:rPr>
              <a:t>الزمن: </a:t>
            </a:r>
            <a:r>
              <a:rPr lang="ar-SA" b="1" dirty="0">
                <a:solidFill>
                  <a:schemeClr val="tx1"/>
                </a:solidFill>
                <a:ea typeface="Arial" pitchFamily="34" charset="0"/>
                <a:cs typeface="+mj-cs"/>
              </a:rPr>
              <a:t>ثلاث دقائق               </a:t>
            </a:r>
            <a:r>
              <a:rPr lang="ar-SA" b="1" dirty="0">
                <a:solidFill>
                  <a:srgbClr val="E36C0A"/>
                </a:solidFill>
                <a:ea typeface="Arial" pitchFamily="34" charset="0"/>
                <a:cs typeface="+mj-cs"/>
              </a:rPr>
              <a:t>آلية التنفيذ:</a:t>
            </a:r>
            <a:r>
              <a:rPr lang="ar-SA" b="1" dirty="0">
                <a:solidFill>
                  <a:schemeClr val="tx1"/>
                </a:solidFill>
                <a:ea typeface="Arial" pitchFamily="34" charset="0"/>
                <a:cs typeface="+mj-cs"/>
              </a:rPr>
              <a:t>جماعي</a:t>
            </a:r>
            <a:r>
              <a:rPr lang="ar-SA" b="1" dirty="0">
                <a:solidFill>
                  <a:srgbClr val="E36C0A"/>
                </a:solidFill>
                <a:ea typeface="Arial" pitchFamily="34" charset="0"/>
                <a:cs typeface="+mj-cs"/>
              </a:rPr>
              <a:t> </a:t>
            </a:r>
            <a:endParaRPr lang="en-US" dirty="0">
              <a:solidFill>
                <a:srgbClr val="7030A0"/>
              </a:solidFill>
              <a:ea typeface="Arial" pitchFamily="34" charset="0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ea typeface="Arial" pitchFamily="34" charset="0"/>
              <a:cs typeface="Monotype Kouf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857224" y="1428736"/>
            <a:ext cx="4643470" cy="4632037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PT Bold Heading" pitchFamily="2" charset="-78"/>
              </a:rPr>
              <a:t>باستخدام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PT Bold Heading" pitchFamily="2" charset="-78"/>
              </a:rPr>
              <a:t> </a:t>
            </a:r>
            <a:r>
              <a:rPr lang="ar-SA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PT Bold Heading" pitchFamily="2" charset="-78"/>
              </a:rPr>
              <a:t>مهارة التطبيق </a:t>
            </a:r>
            <a:r>
              <a:rPr lang="ar-SA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PT Bold Heading" pitchFamily="2" charset="-78"/>
              </a:rPr>
              <a:t> ،،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PT Bold Heading" pitchFamily="2" charset="-78"/>
              </a:rPr>
              <a:t>ننتقل إلى كتاب النشاط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PT Bold Heading" pitchFamily="2" charset="-78"/>
              </a:rPr>
              <a:t>لحل التدريبات حلًا صحيحًا :</a:t>
            </a:r>
          </a:p>
        </p:txBody>
      </p:sp>
      <p:pic>
        <p:nvPicPr>
          <p:cNvPr id="10243" name="صورة 4" descr="lol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471488"/>
            <a:ext cx="3571875" cy="624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1730615106208464128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60" name="Picture 12" descr="بدون عنوان-1نسخ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591" y="1285860"/>
            <a:ext cx="867571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3052768" y="3906758"/>
            <a:ext cx="48768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6600"/>
                </a:solidFill>
                <a:effectLst/>
              </a:rPr>
              <a:t>صغيراتي لنحل مع بعضنا حلاً تعاونياً ورقة النشاط التالية </a:t>
            </a:r>
            <a:endParaRPr lang="en-US" sz="4800" b="1" dirty="0">
              <a:solidFill>
                <a:srgbClr val="006600"/>
              </a:solidFill>
              <a:effectLst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857752" y="3214686"/>
            <a:ext cx="110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 dirty="0">
                <a:solidFill>
                  <a:srgbClr val="FF6600"/>
                </a:solidFill>
                <a:effectLst/>
              </a:rPr>
              <a:t> </a:t>
            </a:r>
            <a:endParaRPr lang="en-US" sz="2200" b="1" dirty="0">
              <a:solidFill>
                <a:srgbClr val="FF3399"/>
              </a:solidFill>
              <a:effectLst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جناح طائ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/>
      <p:bldP spid="20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EE\Desktop\جميع دواوين الشعر العربي على مر العصور\رابع ابتدائي\كتاب النشاط رابع\كتاب النشاط0044.jpg"/>
          <p:cNvPicPr>
            <a:picLocks noChangeAspect="1" noChangeArrowheads="1"/>
          </p:cNvPicPr>
          <p:nvPr/>
        </p:nvPicPr>
        <p:blipFill>
          <a:blip r:embed="rId2" cstate="print"/>
          <a:srcRect l="13281" t="37953" r="14373" b="52989"/>
          <a:stretch>
            <a:fillRect/>
          </a:stretch>
        </p:blipFill>
        <p:spPr bwMode="auto">
          <a:xfrm>
            <a:off x="571500" y="642938"/>
            <a:ext cx="8143875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FREE\Desktop\جميع دواوين الشعر العربي على مر العصور\رابع ابتدائي\كتاب النشاط رابع\كتاب النشاط0044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7969" t="46401" r="21874" b="38541"/>
          <a:stretch>
            <a:fillRect/>
          </a:stretch>
        </p:blipFill>
        <p:spPr bwMode="auto">
          <a:xfrm>
            <a:off x="285750" y="642938"/>
            <a:ext cx="8501063" cy="5786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4857752" y="1142984"/>
            <a:ext cx="1956193" cy="507831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اغسل</a:t>
            </a:r>
          </a:p>
          <a:p>
            <a:pPr algn="ctr">
              <a:defRPr/>
            </a:pPr>
            <a:r>
              <a:rPr lang="ar-SA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يديك </a:t>
            </a:r>
          </a:p>
          <a:p>
            <a:pPr algn="ctr">
              <a:defRPr/>
            </a:pPr>
            <a:r>
              <a:rPr lang="ar-SA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قبل </a:t>
            </a:r>
          </a:p>
          <a:p>
            <a:pPr algn="ctr">
              <a:defRPr/>
            </a:pPr>
            <a:r>
              <a:rPr lang="ar-SA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تناول</a:t>
            </a:r>
          </a:p>
          <a:p>
            <a:pPr algn="ctr">
              <a:defRPr/>
            </a:pPr>
            <a:r>
              <a:rPr lang="ar-SA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طعامك </a:t>
            </a:r>
          </a:p>
          <a:p>
            <a:pPr algn="ctr">
              <a:defRPr/>
            </a:pPr>
            <a:r>
              <a:rPr lang="ar-SA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وبعده 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928926" y="1261009"/>
            <a:ext cx="1822935" cy="473975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ar-SA" sz="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ar-SA" sz="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ar-SA" sz="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ar-SA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حافظ</a:t>
            </a:r>
          </a:p>
          <a:p>
            <a:pPr algn="ctr">
              <a:defRPr/>
            </a:pPr>
            <a:r>
              <a:rPr lang="ar-SA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على</a:t>
            </a:r>
          </a:p>
          <a:p>
            <a:pPr algn="ctr">
              <a:defRPr/>
            </a:pPr>
            <a:r>
              <a:rPr lang="ar-SA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نظافة</a:t>
            </a:r>
          </a:p>
          <a:p>
            <a:pPr algn="ctr">
              <a:defRPr/>
            </a:pPr>
            <a:r>
              <a:rPr lang="ar-SA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جسمك.</a:t>
            </a:r>
            <a:endParaRPr lang="ar-SA" sz="9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ar-SA" sz="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ar-SA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28596" y="1357298"/>
            <a:ext cx="2401619" cy="473975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ar-SA" sz="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>
              <a:defRPr/>
            </a:pPr>
            <a:r>
              <a:rPr lang="ar-SA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ضع</a:t>
            </a:r>
          </a:p>
          <a:p>
            <a:pPr algn="ctr">
              <a:defRPr/>
            </a:pPr>
            <a:r>
              <a:rPr lang="ar-SA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الأوساخ</a:t>
            </a:r>
          </a:p>
          <a:p>
            <a:pPr algn="ctr">
              <a:defRPr/>
            </a:pPr>
            <a:r>
              <a:rPr lang="ar-SA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في</a:t>
            </a:r>
          </a:p>
          <a:p>
            <a:pPr algn="ctr">
              <a:defRPr/>
            </a:pPr>
            <a:r>
              <a:rPr lang="ar-SA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سلة</a:t>
            </a:r>
          </a:p>
          <a:p>
            <a:pPr algn="ctr">
              <a:defRPr/>
            </a:pPr>
            <a:r>
              <a:rPr lang="ar-SA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المهملات.</a:t>
            </a:r>
          </a:p>
          <a:p>
            <a:pPr algn="ctr">
              <a:defRPr/>
            </a:pPr>
            <a:endParaRPr lang="ar-SA" sz="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ar-SA" sz="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ar-SA" sz="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صورة 5" descr="gf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2339975" y="3068638"/>
            <a:ext cx="4286250" cy="9540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800" b="1" dirty="0"/>
              <a:t>العلم يرتقي </a:t>
            </a:r>
            <a:r>
              <a:rPr lang="ar-SA" sz="2800" b="1" dirty="0" smtClean="0"/>
              <a:t>بكــِم..</a:t>
            </a:r>
            <a:r>
              <a:rPr lang="ar-SA" sz="2800" b="1" dirty="0"/>
              <a:t>وأنا هنــا من </a:t>
            </a:r>
            <a:r>
              <a:rPr lang="ar-SA" sz="2800" b="1" dirty="0" smtClean="0"/>
              <a:t>أجلكـــم..</a:t>
            </a:r>
            <a:endParaRPr lang="ar-SA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qmm1.com/vb/imgcache/c4e1c53f0b1179af92b4627c1d3f67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928794" y="2357430"/>
            <a:ext cx="5929353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الكرسي الساخن </a:t>
            </a:r>
          </a:p>
        </p:txBody>
      </p:sp>
      <p:sp>
        <p:nvSpPr>
          <p:cNvPr id="4" name="وسيلة شرح بيضاوية 3"/>
          <p:cNvSpPr/>
          <p:nvPr/>
        </p:nvSpPr>
        <p:spPr>
          <a:xfrm>
            <a:off x="1857375" y="0"/>
            <a:ext cx="5072063" cy="1500188"/>
          </a:xfrm>
          <a:prstGeom prst="wedgeEllipseCallout">
            <a:avLst>
              <a:gd name="adj1" fmla="val 66473"/>
              <a:gd name="adj2" fmla="val 20858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bg1"/>
                </a:solidFill>
                <a:cs typeface="PT Bold Heading" pitchFamily="2" charset="-78"/>
              </a:rPr>
              <a:t>مهارة إغلاق الدرس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a283d39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3771900" cy="47625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355976" y="692696"/>
            <a:ext cx="3764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PT Bold Dusky" pitchFamily="2" charset="-78"/>
              </a:rPr>
              <a:t>انتهى الدرس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PT Bold Dusky" pitchFamily="2" charset="-78"/>
            </a:endParaRP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067944" y="2276872"/>
            <a:ext cx="4618856" cy="3456384"/>
          </a:xfrm>
        </p:spPr>
        <p:txBody>
          <a:bodyPr>
            <a:noAutofit/>
          </a:bodyPr>
          <a:lstStyle/>
          <a:p>
            <a:r>
              <a:rPr lang="ar-SA" sz="6000" b="1" dirty="0" smtClean="0"/>
              <a:t>صغيراتي/ الواجب </a:t>
            </a:r>
            <a:r>
              <a:rPr lang="ar-SA" sz="6000" b="1" dirty="0" err="1" smtClean="0"/>
              <a:t>المنزلي </a:t>
            </a:r>
            <a:r>
              <a:rPr lang="ar-SA" sz="6000" b="1" dirty="0" smtClean="0"/>
              <a:t>/حل بقية أنشطة كتاب النشاط</a:t>
            </a:r>
            <a:endParaRPr lang="ar-SA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mai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7972">
            <a:off x="-201059" y="1416379"/>
            <a:ext cx="621665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4716463" y="14128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3076" name="Picture 3" descr="4147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9739">
            <a:off x="7364413" y="58738"/>
            <a:ext cx="172720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4147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33955">
            <a:off x="1573213" y="4627562"/>
            <a:ext cx="86518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4147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168460">
            <a:off x="4363244" y="4906169"/>
            <a:ext cx="5746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3" descr="2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3050" y="4826000"/>
            <a:ext cx="25209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ستطيل 10"/>
          <p:cNvSpPr/>
          <p:nvPr/>
        </p:nvSpPr>
        <p:spPr>
          <a:xfrm rot="20283249">
            <a:off x="1660676" y="2790970"/>
            <a:ext cx="227314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اتفاقية</a:t>
            </a:r>
          </a:p>
        </p:txBody>
      </p:sp>
      <p:pic>
        <p:nvPicPr>
          <p:cNvPr id="3081" name="Picture 1" descr="I:\الرحمة\ابله فاطمه\birds\bird_4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25" y="500063"/>
            <a:ext cx="15906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2" name="Rectangle 22"/>
          <p:cNvSpPr>
            <a:spLocks noGrp="1" noChangeArrowheads="1"/>
          </p:cNvSpPr>
          <p:nvPr>
            <p:ph type="subTitle" idx="4294967295"/>
          </p:nvPr>
        </p:nvSpPr>
        <p:spPr>
          <a:xfrm>
            <a:off x="330200" y="4221163"/>
            <a:ext cx="3455988" cy="863600"/>
          </a:xfrm>
          <a:solidFill>
            <a:srgbClr val="66FFFF"/>
          </a:solidFill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rtlCol="1">
            <a:normAutofit/>
            <a:flatTx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ar-SA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احترام آراء الآخرين</a:t>
            </a:r>
            <a:r>
              <a:rPr lang="ar-SA" smtClean="0"/>
              <a:t> </a:t>
            </a:r>
            <a:endParaRPr lang="en-US" smtClean="0"/>
          </a:p>
        </p:txBody>
      </p:sp>
      <p:sp>
        <p:nvSpPr>
          <p:cNvPr id="184323" name="Line 3"/>
          <p:cNvSpPr>
            <a:spLocks noChangeShapeType="1"/>
          </p:cNvSpPr>
          <p:nvPr/>
        </p:nvSpPr>
        <p:spPr bwMode="auto">
          <a:xfrm flipH="1">
            <a:off x="4429125" y="2286000"/>
            <a:ext cx="46038" cy="3000375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 flipV="1">
            <a:off x="1403350" y="2276475"/>
            <a:ext cx="6913563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325" name="Line 5"/>
          <p:cNvSpPr>
            <a:spLocks noChangeShapeType="1"/>
          </p:cNvSpPr>
          <p:nvPr/>
        </p:nvSpPr>
        <p:spPr bwMode="auto">
          <a:xfrm>
            <a:off x="1403350" y="2276475"/>
            <a:ext cx="0" cy="504825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>
            <a:off x="3203575" y="2276475"/>
            <a:ext cx="0" cy="5048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327" name="Line 7"/>
          <p:cNvSpPr>
            <a:spLocks noChangeShapeType="1"/>
          </p:cNvSpPr>
          <p:nvPr/>
        </p:nvSpPr>
        <p:spPr bwMode="auto">
          <a:xfrm>
            <a:off x="6156325" y="2276475"/>
            <a:ext cx="0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8316913" y="2276475"/>
            <a:ext cx="0" cy="504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4105" name="Picture 9" descr="11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2133600"/>
            <a:ext cx="1331912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11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205038"/>
            <a:ext cx="12255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11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13360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11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5038"/>
            <a:ext cx="1223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11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365625"/>
            <a:ext cx="15128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4" name="WordArt 14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7991475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لقد تم الاتفاق </a:t>
            </a:r>
          </a:p>
          <a:p>
            <a:pPr algn="ctr"/>
            <a:r>
              <a:rPr lang="ar-SA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بين المعلمة </a:t>
            </a:r>
            <a:r>
              <a:rPr lang="ar-SA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/</a:t>
            </a:r>
            <a:endParaRPr lang="ar-SA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ar-SA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وتلميذات الصف الرابع/ على التالي :</a:t>
            </a:r>
          </a:p>
        </p:txBody>
      </p:sp>
      <p:sp>
        <p:nvSpPr>
          <p:cNvPr id="184335" name="Rectangle 15"/>
          <p:cNvSpPr>
            <a:spLocks noChangeArrowheads="1"/>
          </p:cNvSpPr>
          <p:nvPr/>
        </p:nvSpPr>
        <p:spPr bwMode="auto">
          <a:xfrm>
            <a:off x="7072313" y="2922588"/>
            <a:ext cx="1979612" cy="8636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التحلي بالأخلاق الفاضلة</a:t>
            </a:r>
            <a:r>
              <a:rPr lang="ar-SA">
                <a:latin typeface="+mn-lt"/>
                <a:cs typeface="+mn-cs"/>
              </a:rPr>
              <a:t> </a:t>
            </a:r>
            <a:endParaRPr lang="en-US">
              <a:latin typeface="+mn-lt"/>
              <a:cs typeface="+mn-cs"/>
            </a:endParaRPr>
          </a:p>
        </p:txBody>
      </p:sp>
      <p:sp>
        <p:nvSpPr>
          <p:cNvPr id="184336" name="Rectangle 16"/>
          <p:cNvSpPr>
            <a:spLocks noChangeArrowheads="1"/>
          </p:cNvSpPr>
          <p:nvPr/>
        </p:nvSpPr>
        <p:spPr bwMode="auto">
          <a:xfrm>
            <a:off x="4786313" y="2928938"/>
            <a:ext cx="2085975" cy="863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الحفاظ على الهدوء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والانضباط داخل الفصل 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4337" name="Rectangle 17"/>
          <p:cNvSpPr>
            <a:spLocks noChangeArrowheads="1"/>
          </p:cNvSpPr>
          <p:nvPr/>
        </p:nvSpPr>
        <p:spPr bwMode="auto">
          <a:xfrm>
            <a:off x="2482850" y="2927350"/>
            <a:ext cx="1731963" cy="8588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الاستماع الجيد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والانصات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4338" name="Rectangle 18"/>
          <p:cNvSpPr>
            <a:spLocks noChangeArrowheads="1"/>
          </p:cNvSpPr>
          <p:nvPr/>
        </p:nvSpPr>
        <p:spPr bwMode="auto">
          <a:xfrm>
            <a:off x="468313" y="2924175"/>
            <a:ext cx="1798637" cy="8651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عدم مقاطعة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الآخرين أثناء الحديث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4339" name="Rectangle 19"/>
          <p:cNvSpPr>
            <a:spLocks noChangeArrowheads="1"/>
          </p:cNvSpPr>
          <p:nvPr/>
        </p:nvSpPr>
        <p:spPr bwMode="auto">
          <a:xfrm>
            <a:off x="3143250" y="5349875"/>
            <a:ext cx="3454400" cy="93662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عدم تكرار الإجابات 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116" name="Picture 20" descr="11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141663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1" name="Rectangle 21"/>
          <p:cNvSpPr>
            <a:spLocks noChangeArrowheads="1"/>
          </p:cNvSpPr>
          <p:nvPr/>
        </p:nvSpPr>
        <p:spPr bwMode="auto">
          <a:xfrm>
            <a:off x="5148263" y="4005263"/>
            <a:ext cx="3240087" cy="936625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العمل بروح الفريق</a:t>
            </a:r>
            <a:r>
              <a:rPr lang="ar-SA">
                <a:latin typeface="+mn-lt"/>
                <a:cs typeface="+mn-cs"/>
              </a:rPr>
              <a:t> </a:t>
            </a:r>
            <a:endParaRPr lang="en-US">
              <a:latin typeface="+mn-lt"/>
              <a:cs typeface="+mn-cs"/>
            </a:endParaRPr>
          </a:p>
        </p:txBody>
      </p:sp>
      <p:pic>
        <p:nvPicPr>
          <p:cNvPr id="4118" name="Picture 23" descr="11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357563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4" name="Line 24"/>
          <p:cNvSpPr>
            <a:spLocks noChangeShapeType="1"/>
          </p:cNvSpPr>
          <p:nvPr/>
        </p:nvSpPr>
        <p:spPr bwMode="auto">
          <a:xfrm>
            <a:off x="8316913" y="2276475"/>
            <a:ext cx="0" cy="5048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4120" name="Picture 1" descr="I:\الرحمة\ابله فاطمه\birds\bird_5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285750"/>
            <a:ext cx="16954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8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00"/>
                            </p:stCondLst>
                            <p:childTnLst>
                              <p:par>
                                <p:cTn id="5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300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8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65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5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2" grpId="0" animBg="1"/>
      <p:bldP spid="184323" grpId="0" animBg="1"/>
      <p:bldP spid="184324" grpId="0" animBg="1"/>
      <p:bldP spid="184325" grpId="0" animBg="1"/>
      <p:bldP spid="184326" grpId="0" animBg="1"/>
      <p:bldP spid="184327" grpId="0" animBg="1"/>
      <p:bldP spid="184328" grpId="0" animBg="1"/>
      <p:bldP spid="184334" grpId="0" animBg="1"/>
      <p:bldP spid="184335" grpId="0" animBg="1"/>
      <p:bldP spid="184336" grpId="0" animBg="1"/>
      <p:bldP spid="184337" grpId="0" animBg="1"/>
      <p:bldP spid="184338" grpId="0" animBg="1"/>
      <p:bldP spid="184339" grpId="0" animBg="1"/>
      <p:bldP spid="184341" grpId="0" animBg="1"/>
      <p:bldP spid="1843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oklat.com/public/articles/photo-83eb8038ea5ca8ceba4fd2ba25d0b767-722-U8l545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467544" y="1484784"/>
            <a:ext cx="8229600" cy="9397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cs typeface="PT Bold Heading" pitchFamily="2" charset="-78"/>
              </a:rPr>
              <a:t>ما مسمى الوحدة التي ندرسها ؟</a:t>
            </a:r>
            <a:endParaRPr kumimoji="0" lang="ar-SA" sz="4800" b="1" i="0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cs typeface="PT Bold Heading" pitchFamily="2" charset="-78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539552" y="3212976"/>
            <a:ext cx="8229600" cy="9397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5400" b="1" dirty="0">
                <a:ln>
                  <a:solidFill>
                    <a:srgbClr val="FFFF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PT Bold Heading" pitchFamily="2" charset="-78"/>
              </a:rPr>
              <a:t>ما أقسام كل وحدة </a:t>
            </a:r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PT Bold Heading" pitchFamily="2" charset="-78"/>
              </a:rPr>
              <a:t>؟</a:t>
            </a:r>
            <a:endParaRPr lang="ar-SA" sz="5400" b="1" dirty="0">
              <a:ln>
                <a:solidFill>
                  <a:srgbClr val="FFFF00"/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0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رسم تخطيطي 3"/>
          <p:cNvGraphicFramePr/>
          <p:nvPr/>
        </p:nvGraphicFramePr>
        <p:xfrm>
          <a:off x="285720" y="357166"/>
          <a:ext cx="857256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ستطيل 5"/>
          <p:cNvSpPr/>
          <p:nvPr/>
        </p:nvSpPr>
        <p:spPr>
          <a:xfrm>
            <a:off x="4214810" y="4143380"/>
            <a:ext cx="457203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هي التي تبدأ باسم</a:t>
            </a:r>
          </a:p>
          <a:p>
            <a:pPr algn="ctr">
              <a:defRPr/>
            </a:pP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مثل: محمد يقرأ الكتاب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928662" y="4143380"/>
            <a:ext cx="351731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هي التي تبدأ بفعل</a:t>
            </a:r>
          </a:p>
          <a:p>
            <a:pPr algn="ctr">
              <a:defRPr/>
            </a:pP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مثل: يقرأ محمد الكتاب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857750" y="3429000"/>
            <a:ext cx="2500313" cy="10461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ar-SA" sz="4400" b="1" dirty="0">
                <a:solidFill>
                  <a:schemeClr val="accent4">
                    <a:lumMod val="75000"/>
                  </a:schemeClr>
                </a:solidFill>
              </a:rPr>
              <a:t>جملة</a:t>
            </a:r>
            <a:r>
              <a:rPr lang="ar-SA" dirty="0"/>
              <a:t> </a:t>
            </a:r>
            <a:r>
              <a:rPr lang="ar-SA" sz="4400" b="1" dirty="0">
                <a:solidFill>
                  <a:schemeClr val="accent4">
                    <a:lumMod val="75000"/>
                  </a:schemeClr>
                </a:solidFill>
              </a:rPr>
              <a:t>اسمية</a:t>
            </a:r>
          </a:p>
          <a:p>
            <a:pPr>
              <a:defRPr/>
            </a:pPr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643063" y="3429000"/>
            <a:ext cx="2500312" cy="10461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ar-SA" sz="4400" b="1" dirty="0">
                <a:solidFill>
                  <a:schemeClr val="accent4">
                    <a:lumMod val="75000"/>
                  </a:schemeClr>
                </a:solidFill>
              </a:rPr>
              <a:t>جملة</a:t>
            </a:r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SA" sz="4400" b="1" dirty="0">
                <a:solidFill>
                  <a:schemeClr val="accent4">
                    <a:lumMod val="75000"/>
                  </a:schemeClr>
                </a:solidFill>
              </a:rPr>
              <a:t>فعلية</a:t>
            </a:r>
          </a:p>
          <a:p>
            <a:pPr>
              <a:defRPr/>
            </a:pPr>
            <a:endParaRPr lang="ar-SA" dirty="0"/>
          </a:p>
        </p:txBody>
      </p:sp>
      <p:graphicFrame>
        <p:nvGraphicFramePr>
          <p:cNvPr id="14" name="رسم تخطيطي 1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مستطيل 14"/>
          <p:cNvSpPr/>
          <p:nvPr/>
        </p:nvSpPr>
        <p:spPr>
          <a:xfrm>
            <a:off x="2786050" y="1500174"/>
            <a:ext cx="35719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أركان الجملة الفعلية</a:t>
            </a:r>
            <a:endParaRPr lang="ar-SA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786446" y="4429132"/>
            <a:ext cx="958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فعل</a:t>
            </a:r>
            <a:endParaRPr lang="ar-S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143108" y="4500570"/>
            <a:ext cx="1245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فاعل</a:t>
            </a:r>
            <a:endParaRPr lang="ar-SA" sz="5400" b="1" cap="none" spc="0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  <p:bldP spid="8" grpId="0"/>
      <p:bldP spid="8" grpId="1"/>
      <p:bldP spid="9" grpId="0"/>
      <p:bldP spid="9" grpId="1"/>
      <p:bldGraphic spid="14" grpId="0">
        <p:bldAsOne/>
      </p:bldGraphic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egypt.com/lifestyle/thumbnail.php?file=img_1354320917_970_643400817.jpg&amp;size=article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500034" y="357166"/>
            <a:ext cx="8286808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 err="1" smtClean="0"/>
              <a:t>ماعنوان</a:t>
            </a:r>
            <a:r>
              <a:rPr lang="ar-SA" sz="2800" b="1" dirty="0" smtClean="0"/>
              <a:t> </a:t>
            </a:r>
            <a:r>
              <a:rPr lang="ar-SA" sz="2800" b="1" dirty="0" err="1" smtClean="0"/>
              <a:t>درسنا .....؟؟</a:t>
            </a:r>
            <a:endParaRPr lang="ar-SA" sz="2800" b="1" dirty="0" smtClean="0"/>
          </a:p>
          <a:p>
            <a:endParaRPr lang="ar-SA" sz="2800" b="1" dirty="0"/>
          </a:p>
        </p:txBody>
      </p:sp>
      <p:pic>
        <p:nvPicPr>
          <p:cNvPr id="5" name="صورة 1" descr="untitle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929066"/>
            <a:ext cx="114300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وسيلة شرح بيضاوية 5"/>
          <p:cNvSpPr/>
          <p:nvPr/>
        </p:nvSpPr>
        <p:spPr>
          <a:xfrm>
            <a:off x="6643702" y="3000372"/>
            <a:ext cx="1928826" cy="1071570"/>
          </a:xfrm>
          <a:prstGeom prst="wedgeEllipseCallout">
            <a:avLst>
              <a:gd name="adj1" fmla="val 27387"/>
              <a:gd name="adj2" fmla="val 898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الفعل المضارع </a:t>
            </a:r>
            <a:endParaRPr lang="ar-SA" sz="2800" b="1" dirty="0"/>
          </a:p>
        </p:txBody>
      </p:sp>
      <p:pic>
        <p:nvPicPr>
          <p:cNvPr id="7" name="صورة 2" descr="539b69a1278e4b43016a5e33b4dd2db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221088"/>
            <a:ext cx="12487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وسيلة شرح بيضاوية 7"/>
          <p:cNvSpPr/>
          <p:nvPr/>
        </p:nvSpPr>
        <p:spPr>
          <a:xfrm>
            <a:off x="3491880" y="3140968"/>
            <a:ext cx="1928826" cy="1071570"/>
          </a:xfrm>
          <a:prstGeom prst="wedgeEllipseCallout">
            <a:avLst>
              <a:gd name="adj1" fmla="val 36417"/>
              <a:gd name="adj2" fmla="val 763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فعل الأمر  </a:t>
            </a:r>
            <a:endParaRPr lang="ar-SA" sz="2800" b="1" dirty="0"/>
          </a:p>
        </p:txBody>
      </p:sp>
      <p:sp>
        <p:nvSpPr>
          <p:cNvPr id="11" name="مستطيل 10"/>
          <p:cNvSpPr/>
          <p:nvPr/>
        </p:nvSpPr>
        <p:spPr>
          <a:xfrm>
            <a:off x="3000364" y="6027003"/>
            <a:ext cx="366959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مع من تتفقين ؟</a:t>
            </a:r>
          </a:p>
        </p:txBody>
      </p:sp>
      <p:pic>
        <p:nvPicPr>
          <p:cNvPr id="41989" name="Picture 5" descr="http://1.bp.blogspot.com/-Db4-9ME4moM/TxMV7S8CJsI/AAAAAAAAHCc/-7kZkQIMdFE/s1600/%25D8%25B3%25D8%25A7%25D9%2584%25D9%258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143380"/>
            <a:ext cx="1285884" cy="1714512"/>
          </a:xfrm>
          <a:prstGeom prst="rect">
            <a:avLst/>
          </a:prstGeom>
          <a:noFill/>
        </p:spPr>
      </p:pic>
      <p:sp>
        <p:nvSpPr>
          <p:cNvPr id="14" name="وسيلة شرح بيضاوية 13"/>
          <p:cNvSpPr/>
          <p:nvPr/>
        </p:nvSpPr>
        <p:spPr>
          <a:xfrm>
            <a:off x="0" y="3071810"/>
            <a:ext cx="1928826" cy="1071570"/>
          </a:xfrm>
          <a:prstGeom prst="wedgeEllipseCallout">
            <a:avLst>
              <a:gd name="adj1" fmla="val 27388"/>
              <a:gd name="adj2" fmla="val 8173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الفعل الماضي  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1357290" y="285728"/>
          <a:ext cx="614366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16B053-76D0-4FE4-BE9D-25C1AD114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16B053-76D0-4FE4-BE9D-25C1AD114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16B053-76D0-4FE4-BE9D-25C1AD114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16B053-76D0-4FE4-BE9D-25C1AD114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DE16B053-76D0-4FE4-BE9D-25C1AD114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16B053-76D0-4FE4-BE9D-25C1AD114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16B053-76D0-4FE4-BE9D-25C1AD114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16B053-76D0-4FE4-BE9D-25C1AD114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16B053-76D0-4FE4-BE9D-25C1AD114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1FBC33-0A39-40C8-A873-8260C821F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1FBC33-0A39-40C8-A873-8260C821F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1FBC33-0A39-40C8-A873-8260C821F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1FBC33-0A39-40C8-A873-8260C821F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671FBC33-0A39-40C8-A873-8260C821F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1FBC33-0A39-40C8-A873-8260C821F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1FBC33-0A39-40C8-A873-8260C821F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1FBC33-0A39-40C8-A873-8260C821F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1FBC33-0A39-40C8-A873-8260C821F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BEBEDD-6187-4D8E-9EB6-B5693347D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BEBEDD-6187-4D8E-9EB6-B5693347D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BEBEDD-6187-4D8E-9EB6-B5693347D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BEBEDD-6187-4D8E-9EB6-B5693347D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BEBEDD-6187-4D8E-9EB6-B5693347D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BEBEDD-6187-4D8E-9EB6-B5693347D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BEBEDD-6187-4D8E-9EB6-B5693347D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BEBEDD-6187-4D8E-9EB6-B5693347D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BEBEDD-6187-4D8E-9EB6-B5693347D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43174" y="214290"/>
            <a:ext cx="507209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PT Bold Heading" pitchFamily="2" charset="-78"/>
              </a:rPr>
              <a:t>أهداف الدرس :</a:t>
            </a:r>
          </a:p>
        </p:txBody>
      </p:sp>
      <p:graphicFrame>
        <p:nvGraphicFramePr>
          <p:cNvPr id="3" name="عنصر نائب للمحتوى 4"/>
          <p:cNvGraphicFramePr>
            <a:graphicFrameLocks/>
          </p:cNvGraphicFramePr>
          <p:nvPr/>
        </p:nvGraphicFramePr>
        <p:xfrm>
          <a:off x="1000100" y="1285860"/>
          <a:ext cx="764386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9BCB2E-0827-46D0-8EE8-D244B4AC6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939BCB2E-0827-46D0-8EE8-D244B4AC6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939BCB2E-0827-46D0-8EE8-D244B4AC6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78E07E-5E8A-41A8-98F7-64B76303A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BB78E07E-5E8A-41A8-98F7-64B76303A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BB78E07E-5E8A-41A8-98F7-64B76303A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2C6CF3-8B19-4610-A9D3-C29923650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7A2C6CF3-8B19-4610-A9D3-C29923650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7A2C6CF3-8B19-4610-A9D3-C29923650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6C58AE-C364-45A2-B367-5C2A59860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ED6C58AE-C364-45A2-B367-5C2A59860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ED6C58AE-C364-45A2-B367-5C2A59860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22F787-A592-4C68-B366-F649065DB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0A22F787-A592-4C68-B366-F649065DB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0A22F787-A592-4C68-B366-F649065DB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275</TotalTime>
  <Words>364</Words>
  <Application>Microsoft Office PowerPoint</Application>
  <PresentationFormat>عرض على الشاشة (3:4)‏</PresentationFormat>
  <Paragraphs>117</Paragraphs>
  <Slides>21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سمة Office</vt:lpstr>
      <vt:lpstr>درس تطبيقي في مادة لغتي الجميلة  للصف الرابع  باستخدام بعض استراتيجيات التعلم النشط  للعام الدراسي 1436هـ_1437هـ الفصل الدراسي الأول  وفق تبادل الزيارات بالمدرسة  الوحدة الثانية :الصحة والغذاء من نص الدعم :ناقلة الأمراض  الوظيفة النحوية :فعل  الأمر 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استراتيجية الخرائط والمفاهيم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صغيراتي/ الواجب المنزلي /حل بقية أنشطة كتاب النشاط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VOSTRO</dc:creator>
  <cp:lastModifiedBy>SONY</cp:lastModifiedBy>
  <cp:revision>27</cp:revision>
  <dcterms:created xsi:type="dcterms:W3CDTF">2015-02-01T09:04:45Z</dcterms:created>
  <dcterms:modified xsi:type="dcterms:W3CDTF">2016-04-21T16:45:18Z</dcterms:modified>
</cp:coreProperties>
</file>