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971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96FB8-FF6A-4FED-B515-B90C9F3F7355}" type="datetimeFigureOut">
              <a:rPr lang="ar-SA" smtClean="0"/>
              <a:t>12/02/46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CE18-A94D-4FE6-A589-7A31E60876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63987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96FB8-FF6A-4FED-B515-B90C9F3F7355}" type="datetimeFigureOut">
              <a:rPr lang="ar-SA" smtClean="0"/>
              <a:t>12/02/46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CE18-A94D-4FE6-A589-7A31E60876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2032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96FB8-FF6A-4FED-B515-B90C9F3F7355}" type="datetimeFigureOut">
              <a:rPr lang="ar-SA" smtClean="0"/>
              <a:t>12/02/46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CE18-A94D-4FE6-A589-7A31E60876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51976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96FB8-FF6A-4FED-B515-B90C9F3F7355}" type="datetimeFigureOut">
              <a:rPr lang="ar-SA" smtClean="0"/>
              <a:t>12/02/46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CE18-A94D-4FE6-A589-7A31E60876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8729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96FB8-FF6A-4FED-B515-B90C9F3F7355}" type="datetimeFigureOut">
              <a:rPr lang="ar-SA" smtClean="0"/>
              <a:t>12/02/46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CE18-A94D-4FE6-A589-7A31E60876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1827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96FB8-FF6A-4FED-B515-B90C9F3F7355}" type="datetimeFigureOut">
              <a:rPr lang="ar-SA" smtClean="0"/>
              <a:t>12/02/46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CE18-A94D-4FE6-A589-7A31E60876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3910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96FB8-FF6A-4FED-B515-B90C9F3F7355}" type="datetimeFigureOut">
              <a:rPr lang="ar-SA" smtClean="0"/>
              <a:t>12/02/46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CE18-A94D-4FE6-A589-7A31E60876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7252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96FB8-FF6A-4FED-B515-B90C9F3F7355}" type="datetimeFigureOut">
              <a:rPr lang="ar-SA" smtClean="0"/>
              <a:t>12/02/46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CE18-A94D-4FE6-A589-7A31E60876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2967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96FB8-FF6A-4FED-B515-B90C9F3F7355}" type="datetimeFigureOut">
              <a:rPr lang="ar-SA" smtClean="0"/>
              <a:t>12/02/46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CE18-A94D-4FE6-A589-7A31E60876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9110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96FB8-FF6A-4FED-B515-B90C9F3F7355}" type="datetimeFigureOut">
              <a:rPr lang="ar-SA" smtClean="0"/>
              <a:t>12/02/46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CE18-A94D-4FE6-A589-7A31E60876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352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96FB8-FF6A-4FED-B515-B90C9F3F7355}" type="datetimeFigureOut">
              <a:rPr lang="ar-SA" smtClean="0"/>
              <a:t>12/02/46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CE18-A94D-4FE6-A589-7A31E60876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673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96FB8-FF6A-4FED-B515-B90C9F3F7355}" type="datetimeFigureOut">
              <a:rPr lang="ar-SA" smtClean="0"/>
              <a:t>12/02/46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ACE18-A94D-4FE6-A589-7A31E60876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8133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شكل بيضاوي 5"/>
          <p:cNvSpPr/>
          <p:nvPr/>
        </p:nvSpPr>
        <p:spPr>
          <a:xfrm>
            <a:off x="780984" y="2286000"/>
            <a:ext cx="3880226" cy="3744021"/>
          </a:xfrm>
          <a:prstGeom prst="ellipse">
            <a:avLst/>
          </a:prstGeom>
          <a:noFill/>
          <a:ln w="123825"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892568" y="2281839"/>
            <a:ext cx="2929007" cy="144655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ar-SA" sz="8000" dirty="0" smtClean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dhabi" panose="01000000000000000000" pitchFamily="2" charset="-78"/>
                <a:ea typeface="MS Gothic" panose="020B0609070205080204" pitchFamily="49" charset="-128"/>
                <a:cs typeface="Aldhabi" panose="01000000000000000000" pitchFamily="2" charset="-78"/>
              </a:rPr>
              <a:t>أَهْلاً بِعَودَتِكُم</a:t>
            </a:r>
            <a:endParaRPr lang="ar-SA" sz="8000" dirty="0">
              <a:ln w="0"/>
              <a:solidFill>
                <a:srgbClr val="00B0F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dhabi" panose="01000000000000000000" pitchFamily="2" charset="-78"/>
              <a:ea typeface="MS Gothic" panose="020B0609070205080204" pitchFamily="49" charset="-128"/>
              <a:cs typeface="Aldhabi" panose="01000000000000000000" pitchFamily="2" charset="-78"/>
            </a:endParaRPr>
          </a:p>
        </p:txBody>
      </p:sp>
      <p:pic>
        <p:nvPicPr>
          <p:cNvPr id="16" name="صورة 1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035" y="2976252"/>
            <a:ext cx="827180" cy="580995"/>
          </a:xfrm>
          <a:prstGeom prst="rect">
            <a:avLst/>
          </a:prstGeom>
        </p:spPr>
      </p:pic>
      <p:sp>
        <p:nvSpPr>
          <p:cNvPr id="17" name="مستطيل 16"/>
          <p:cNvSpPr/>
          <p:nvPr/>
        </p:nvSpPr>
        <p:spPr>
          <a:xfrm>
            <a:off x="780984" y="3379488"/>
            <a:ext cx="446017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3600" b="1" dirty="0">
                <a:ln w="0"/>
                <a:solidFill>
                  <a:srgbClr val="66FF3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cs typeface="Akhbar MT" pitchFamily="2" charset="-78"/>
              </a:rPr>
              <a:t>ا</a:t>
            </a:r>
            <a:r>
              <a:rPr lang="ar-SA" sz="3600" b="1" cap="none" spc="0" dirty="0" smtClean="0">
                <a:ln w="0"/>
                <a:solidFill>
                  <a:srgbClr val="66FF3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cs typeface="Akhbar MT" pitchFamily="2" charset="-78"/>
              </a:rPr>
              <a:t>بدأ بطموح</a:t>
            </a:r>
          </a:p>
          <a:p>
            <a:pPr algn="ctr"/>
            <a:r>
              <a:rPr lang="ar-SA" sz="3600" b="1" dirty="0" smtClean="0">
                <a:ln w="0"/>
                <a:solidFill>
                  <a:srgbClr val="66FF3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cs typeface="Akhbar MT" pitchFamily="2" charset="-78"/>
              </a:rPr>
              <a:t>وتعلّم بشغف</a:t>
            </a:r>
            <a:endParaRPr lang="ar-SA" sz="3600" b="1" cap="none" spc="0" dirty="0">
              <a:ln w="0"/>
              <a:solidFill>
                <a:srgbClr val="66FF3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cs typeface="Akhbar MT" pitchFamily="2" charset="-78"/>
            </a:endParaRPr>
          </a:p>
        </p:txBody>
      </p:sp>
      <p:sp>
        <p:nvSpPr>
          <p:cNvPr id="19" name="مستطيل 18"/>
          <p:cNvSpPr/>
          <p:nvPr/>
        </p:nvSpPr>
        <p:spPr>
          <a:xfrm>
            <a:off x="2174695" y="3199017"/>
            <a:ext cx="154993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1600" b="1" dirty="0" smtClean="0">
                <a:ln w="0"/>
                <a:solidFill>
                  <a:srgbClr val="FF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cs typeface="+mj-cs"/>
              </a:rPr>
              <a:t>الطالب المجتهد</a:t>
            </a:r>
            <a:endParaRPr lang="ar-SA" sz="1600" b="1" cap="none" spc="0" dirty="0">
              <a:ln w="0"/>
              <a:solidFill>
                <a:srgbClr val="FF006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cs typeface="+mj-cs"/>
            </a:endParaRPr>
          </a:p>
        </p:txBody>
      </p:sp>
      <p:pic>
        <p:nvPicPr>
          <p:cNvPr id="21" name="صورة 20"/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23" t="25022" r="19558" b="34266"/>
          <a:stretch/>
        </p:blipFill>
        <p:spPr>
          <a:xfrm>
            <a:off x="3564597" y="2724988"/>
            <a:ext cx="463745" cy="290824"/>
          </a:xfrm>
          <a:prstGeom prst="rect">
            <a:avLst/>
          </a:prstGeom>
        </p:spPr>
      </p:pic>
      <p:grpSp>
        <p:nvGrpSpPr>
          <p:cNvPr id="24" name="مجموعة 23"/>
          <p:cNvGrpSpPr/>
          <p:nvPr/>
        </p:nvGrpSpPr>
        <p:grpSpPr>
          <a:xfrm>
            <a:off x="386781" y="3223483"/>
            <a:ext cx="2115698" cy="2567803"/>
            <a:chOff x="386781" y="3223483"/>
            <a:chExt cx="2115698" cy="2567803"/>
          </a:xfrm>
        </p:grpSpPr>
        <p:pic>
          <p:nvPicPr>
            <p:cNvPr id="8" name="صورة 7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5F5F5"/>
                </a:clrFrom>
                <a:clrTo>
                  <a:srgbClr val="F5F5F5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86781" y="3223483"/>
              <a:ext cx="2115698" cy="2541636"/>
            </a:xfrm>
            <a:prstGeom prst="rect">
              <a:avLst/>
            </a:prstGeom>
          </p:spPr>
        </p:pic>
        <p:sp>
          <p:nvSpPr>
            <p:cNvPr id="22" name="شكل بيضاوي 21"/>
            <p:cNvSpPr/>
            <p:nvPr/>
          </p:nvSpPr>
          <p:spPr>
            <a:xfrm>
              <a:off x="1851102" y="5143674"/>
              <a:ext cx="651377" cy="6476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44" t="4861" r="9633" b="9180"/>
          <a:stretch/>
        </p:blipFill>
        <p:spPr>
          <a:xfrm>
            <a:off x="1851102" y="4438318"/>
            <a:ext cx="1860727" cy="1299960"/>
          </a:xfrm>
          <a:prstGeom prst="rect">
            <a:avLst/>
          </a:prstGeom>
        </p:spPr>
      </p:pic>
      <p:sp>
        <p:nvSpPr>
          <p:cNvPr id="18" name="مستطيل 17"/>
          <p:cNvSpPr/>
          <p:nvPr/>
        </p:nvSpPr>
        <p:spPr>
          <a:xfrm>
            <a:off x="2710285" y="5189569"/>
            <a:ext cx="154993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1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ef Ruqaa" panose="02000503000000000000" pitchFamily="2" charset="-78"/>
                <a:cs typeface="Aref Ruqaa" panose="02000503000000000000" pitchFamily="2" charset="-78"/>
              </a:rPr>
              <a:t>أ . تهاني سالمين</a:t>
            </a:r>
          </a:p>
          <a:p>
            <a:pPr algn="ctr"/>
            <a:r>
              <a:rPr lang="ar-SA" sz="1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ef Ruqaa" panose="02000503000000000000" pitchFamily="2" charset="-78"/>
                <a:cs typeface="Aref Ruqaa" panose="02000503000000000000" pitchFamily="2" charset="-78"/>
              </a:rPr>
              <a:t>المديرة أ. شادية فلاته</a:t>
            </a:r>
          </a:p>
          <a:p>
            <a:pPr algn="ctr"/>
            <a:endParaRPr lang="ar-SA" sz="1200" b="1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ef Ruqaa" panose="02000503000000000000" pitchFamily="2" charset="-78"/>
              <a:cs typeface="Aref Ruqaa" panose="02000503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421740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ملء الشاشة</PresentationFormat>
  <Paragraphs>6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10" baseType="lpstr">
      <vt:lpstr>MS Gothic</vt:lpstr>
      <vt:lpstr>Akhbar MT</vt:lpstr>
      <vt:lpstr>Aldhabi</vt:lpstr>
      <vt:lpstr>Aref Ruqaa</vt:lpstr>
      <vt:lpstr>Arial</vt:lpstr>
      <vt:lpstr>Calibri</vt:lpstr>
      <vt:lpstr>Calibri Light</vt:lpstr>
      <vt:lpstr>Times New Roman</vt:lpstr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حساب Microsoft</dc:creator>
  <cp:lastModifiedBy>حساب Microsoft</cp:lastModifiedBy>
  <cp:revision>1</cp:revision>
  <dcterms:created xsi:type="dcterms:W3CDTF">2024-08-17T15:43:05Z</dcterms:created>
  <dcterms:modified xsi:type="dcterms:W3CDTF">2024-08-17T15:43:45Z</dcterms:modified>
</cp:coreProperties>
</file>