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3" r:id="rId5"/>
    <p:sldId id="262" r:id="rId6"/>
    <p:sldId id="264" r:id="rId7"/>
    <p:sldId id="265" r:id="rId8"/>
    <p:sldId id="266" r:id="rId9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CA62EA3-838E-4505-B90C-474DADFC5E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CF6A825-9CFA-465B-A3BE-B59AAFE85D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7FF50AE-A0BD-445E-AC63-4CB3B7507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5F7CC-8EC5-4F38-9870-6961742A922B}" type="datetimeFigureOut">
              <a:rPr lang="ar-SA" smtClean="0"/>
              <a:t>26/08/43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651CF88-07ED-47D0-A445-8B3E53FC5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CD7DBAE-F814-4468-903D-7B5185B34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B810-B2EE-40AA-92D5-E3EFE6C8DA1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02763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32A7DA-96EF-4E17-A31F-F2DE22D32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9CD436E-40E1-4544-A242-C3374D8740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A357BD2-2AE5-4E82-B8C3-2EA5951AE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5F7CC-8EC5-4F38-9870-6961742A922B}" type="datetimeFigureOut">
              <a:rPr lang="ar-SA" smtClean="0"/>
              <a:t>26/08/43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4739B46-57B9-43C0-9B6A-3A4A85C7A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6A17D40-2EEC-431F-8E9E-220F2FB20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B810-B2EE-40AA-92D5-E3EFE6C8DA1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72755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515FFD05-FEF0-4F94-8519-CB33C8F5DC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505FAA92-2FB7-4FEF-B947-D8326AD481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2EA8FBE-3316-4083-8ED9-E9E6A1213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5F7CC-8EC5-4F38-9870-6961742A922B}" type="datetimeFigureOut">
              <a:rPr lang="ar-SA" smtClean="0"/>
              <a:t>26/08/43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A125EB1-E5C8-41F3-A2D9-973BC98BC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8BEC023-BBDB-4097-9900-3120A6A8A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B810-B2EE-40AA-92D5-E3EFE6C8DA1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11466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94D934A-4B48-48D8-9E81-DDFAE0F85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D7665BF-F3DE-4888-9E66-F38A955959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40875AD-3D14-48E4-8F87-D4A30E7A8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5F7CC-8EC5-4F38-9870-6961742A922B}" type="datetimeFigureOut">
              <a:rPr lang="ar-SA" smtClean="0"/>
              <a:t>26/08/43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2DD5D24-495B-479C-B0D5-A429B4469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D4C17D0-D9CF-4ECC-8A82-859C64BB1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B810-B2EE-40AA-92D5-E3EFE6C8DA1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79379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00DBEAE-3EEA-400A-A9A7-6536E9202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B903473-3FD6-4992-9A92-044692C35A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7FCDFE3-CF66-4FA9-AAA2-1109FC30C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5F7CC-8EC5-4F38-9870-6961742A922B}" type="datetimeFigureOut">
              <a:rPr lang="ar-SA" smtClean="0"/>
              <a:t>26/08/43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4889706-1B90-4D7A-A25F-363E9B467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60909F5-D5EB-41E2-94C9-7A8B22081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B810-B2EE-40AA-92D5-E3EFE6C8DA1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77915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94A7C80-4CD3-48DC-9ED9-1FF9EECF5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A911972-5FC1-42D5-98A7-FC7A3B24F9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77D0FF8-A003-4CFC-851A-3CE49B34DA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AA82784-9B24-4B9B-BA54-3222F305B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5F7CC-8EC5-4F38-9870-6961742A922B}" type="datetimeFigureOut">
              <a:rPr lang="ar-SA" smtClean="0"/>
              <a:t>26/08/43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8037595-0880-4A0F-9B8B-B18B745EF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DC061FF-07DA-47B9-868F-17F103F4D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B810-B2EE-40AA-92D5-E3EFE6C8DA1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89385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01A469E-26A2-4FB3-BA27-08DF48318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54DCEDB-24C7-4690-B5C0-8BF1F78AD4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FC63127-FB75-43F0-AC2E-DB3D948862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FD8842CA-1734-4D4C-AF0A-312EE66EDA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28E7AD27-2852-4B6D-A6AE-38DA144829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000664BA-4D34-4496-AE2C-151C579A0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5F7CC-8EC5-4F38-9870-6961742A922B}" type="datetimeFigureOut">
              <a:rPr lang="ar-SA" smtClean="0"/>
              <a:t>26/08/43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26BEFCD0-BB78-4E40-A4DC-625770BD4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1EAF5950-AE83-4C98-9E1E-7E6E2EB9C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B810-B2EE-40AA-92D5-E3EFE6C8DA1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3193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1331C18-80D1-4B98-91F9-1E5C24420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91DAF15D-70D3-4DD7-B270-DB24F62E7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5F7CC-8EC5-4F38-9870-6961742A922B}" type="datetimeFigureOut">
              <a:rPr lang="ar-SA" smtClean="0"/>
              <a:t>26/08/43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4FD1CF1F-FD9C-4124-840F-4DF0447CC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34C3897-1160-4BE7-8ADF-FCA26900A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B810-B2EE-40AA-92D5-E3EFE6C8DA1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06675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6720D716-056C-4B83-B1AA-4D4CE198B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5F7CC-8EC5-4F38-9870-6961742A922B}" type="datetimeFigureOut">
              <a:rPr lang="ar-SA" smtClean="0"/>
              <a:t>26/08/43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6B00A92-FED2-41D9-BFB8-0488EE0AD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58C230C-0AA3-4692-B292-A5068F075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B810-B2EE-40AA-92D5-E3EFE6C8DA1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88029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4F749B8-2FA7-46B3-9212-BFF929A1C2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BC9BCA7-2A27-4688-8BBF-9749BE77E1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A09E0BD-6745-44F7-994E-DA80F10EBF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A51872A-2860-428B-A18D-6C4620B50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5F7CC-8EC5-4F38-9870-6961742A922B}" type="datetimeFigureOut">
              <a:rPr lang="ar-SA" smtClean="0"/>
              <a:t>26/08/43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477F0AA-CFEA-4927-BCA6-7AE7CFC80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14F404A-9C2A-461C-8072-9682EDCD7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B810-B2EE-40AA-92D5-E3EFE6C8DA1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41031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36CC1EF-78BF-4933-8EDE-366A66CF2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E3B7E547-F9FD-442F-A883-C9C48E0208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5A71D20-3651-4E40-80F0-6278FCBA6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D4EBDBA-FEB7-416F-9C29-7B5926EC4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5F7CC-8EC5-4F38-9870-6961742A922B}" type="datetimeFigureOut">
              <a:rPr lang="ar-SA" smtClean="0"/>
              <a:t>26/08/43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0EE6942-8634-49FE-9112-7B12C3E77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212949D-0917-452A-B126-32192F8A3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B810-B2EE-40AA-92D5-E3EFE6C8DA1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70205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0E616155-7DB7-45D1-AC28-3EACE03D5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FCC8557-1152-4621-A27C-92978B107A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C907D31-DE26-49D4-BA5D-9C0DA25F1D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F5F7CC-8EC5-4F38-9870-6961742A922B}" type="datetimeFigureOut">
              <a:rPr lang="ar-SA" smtClean="0"/>
              <a:t>26/08/43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E26B3E4-FEA5-483D-AD85-81989688AB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51E1C3D-5C95-4427-9B8F-1A069CDFF2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25B810-B2EE-40AA-92D5-E3EFE6C8DA1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30241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686300" y="2218573"/>
            <a:ext cx="5269643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10 - 7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تكوين الأشكال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88126" y="5793310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440755" y="2195377"/>
            <a:ext cx="2435437" cy="2807765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أكون أشكالًا مستوية جديدة بتركيب أشكال ، أو بفصل بعضها عن بعض .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A8670E41-0E80-4096-8947-21DD92B148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1795" y="1971676"/>
            <a:ext cx="6143625" cy="3367086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8EC1C8A-4074-4E80-9326-9CCE7174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5569" y="1527221"/>
            <a:ext cx="1831180" cy="690563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1709AD5B-8FF0-4D69-86C2-B11A4D1652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00725" y="1650206"/>
            <a:ext cx="4464843" cy="567578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97CC4925-77C1-4738-BB32-A50398498FD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45597" y="2340769"/>
            <a:ext cx="9129710" cy="2884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9D1819B7-400D-4ECE-97ED-9F47839C35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2218" y="1757362"/>
            <a:ext cx="9324975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4553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66D9A75-16F7-4038-BA68-D47797A92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08431" y="1631156"/>
            <a:ext cx="1535906" cy="628650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F3BA76D6-9FA4-4672-8A86-FEE2D6F5B7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71737" y="2464593"/>
            <a:ext cx="9372600" cy="2821781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2D834249-36F5-44A3-80A9-6FE2B4FF30F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14538" y="1688306"/>
            <a:ext cx="8293893" cy="72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877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60DF409E-DD28-4049-AB51-C504BF990D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8874" y="1947862"/>
            <a:ext cx="9391650" cy="3190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54128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73242D60-F1EA-470A-994A-9FEF00F92F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65532" y="1631155"/>
            <a:ext cx="2014538" cy="783433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7132916F-EF40-4F02-953F-5E0B10F90A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59931" y="2314574"/>
            <a:ext cx="8801100" cy="2486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41250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39EA45D0-5D17-451D-9003-356B8207C1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8500" y="1709737"/>
            <a:ext cx="8601075" cy="1895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42567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32</Words>
  <Application>Microsoft Office PowerPoint</Application>
  <PresentationFormat>شاشة عريضة</PresentationFormat>
  <Paragraphs>7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3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2022-03-29T07:11:04Z</dcterms:created>
  <dcterms:modified xsi:type="dcterms:W3CDTF">2022-03-29T07:20:51Z</dcterms:modified>
</cp:coreProperties>
</file>